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  <a:srgbClr val="156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444"/>
  </p:normalViewPr>
  <p:slideViewPr>
    <p:cSldViewPr snapToGrid="0">
      <p:cViewPr>
        <p:scale>
          <a:sx n="76" d="100"/>
          <a:sy n="76" d="100"/>
        </p:scale>
        <p:origin x="1136" y="-44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B0DBF-2FAE-E841-8C6C-458DF6288AAA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A326-F10F-3745-888D-FCAED550A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90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A326-F10F-3745-888D-FCAED550A30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10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A326-F10F-3745-888D-FCAED550A30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2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3A326-F10F-3745-888D-FCAED550A30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3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63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3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05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81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0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32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16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56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93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0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A93946-C6BF-CA46-9C79-89825B8D0036}" type="datetimeFigureOut">
              <a:rPr kumimoji="1" lang="ja-JP" altLang="en-US" smtClean="0"/>
              <a:t>2024/3/17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2E89C0-5121-EC4B-8A65-8919C7546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9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キム・ソジン – Asian Film Awards Academy" hidden="1">
            <a:extLst>
              <a:ext uri="{FF2B5EF4-FFF2-40B4-BE49-F238E27FC236}">
                <a16:creationId xmlns:a16="http://schemas.microsoft.com/office/drawing/2014/main" id="{DA9E8108-CAB9-4EA6-2BE1-8EA6BD6AB9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8" t="5042" r="28957" b="24765"/>
          <a:stretch/>
        </p:blipFill>
        <p:spPr bwMode="auto">
          <a:xfrm>
            <a:off x="1143000" y="-4924"/>
            <a:ext cx="7315200" cy="94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19A7FF33-C546-0D92-E672-125BE15B899B}"/>
              </a:ext>
            </a:extLst>
          </p:cNvPr>
          <p:cNvSpPr/>
          <p:nvPr/>
        </p:nvSpPr>
        <p:spPr>
          <a:xfrm>
            <a:off x="1673943" y="455247"/>
            <a:ext cx="3509292" cy="3060924"/>
          </a:xfrm>
          <a:custGeom>
            <a:avLst/>
            <a:gdLst>
              <a:gd name="connsiteX0" fmla="*/ 1768504 w 3509292"/>
              <a:gd name="connsiteY0" fmla="*/ 1057547 h 3060924"/>
              <a:gd name="connsiteX1" fmla="*/ 820486 w 3509292"/>
              <a:gd name="connsiteY1" fmla="*/ 1366829 h 3060924"/>
              <a:gd name="connsiteX2" fmla="*/ 511204 w 3509292"/>
              <a:gd name="connsiteY2" fmla="*/ 1904712 h 3060924"/>
              <a:gd name="connsiteX3" fmla="*/ 524651 w 3509292"/>
              <a:gd name="connsiteY3" fmla="*/ 1763518 h 3060924"/>
              <a:gd name="connsiteX4" fmla="*/ 47281 w 3509292"/>
              <a:gd name="connsiteY4" fmla="*/ 3040988 h 3060924"/>
              <a:gd name="connsiteX5" fmla="*/ 60728 w 3509292"/>
              <a:gd name="connsiteY5" fmla="*/ 2422424 h 3060924"/>
              <a:gd name="connsiteX6" fmla="*/ 430522 w 3509292"/>
              <a:gd name="connsiteY6" fmla="*/ 849118 h 3060924"/>
              <a:gd name="connsiteX7" fmla="*/ 981851 w 3509292"/>
              <a:gd name="connsiteY7" fmla="*/ 8677 h 3060924"/>
              <a:gd name="connsiteX8" fmla="*/ 968404 w 3509292"/>
              <a:gd name="connsiteY8" fmla="*/ 391918 h 3060924"/>
              <a:gd name="connsiteX9" fmla="*/ 1264239 w 3509292"/>
              <a:gd name="connsiteY9" fmla="*/ 62465 h 3060924"/>
              <a:gd name="connsiteX10" fmla="*/ 941510 w 3509292"/>
              <a:gd name="connsiteY10" fmla="*/ 506218 h 3060924"/>
              <a:gd name="connsiteX11" fmla="*/ 1539904 w 3509292"/>
              <a:gd name="connsiteY11" fmla="*/ 149871 h 3060924"/>
              <a:gd name="connsiteX12" fmla="*/ 1089428 w 3509292"/>
              <a:gd name="connsiteY12" fmla="*/ 627241 h 3060924"/>
              <a:gd name="connsiteX13" fmla="*/ 2104681 w 3509292"/>
              <a:gd name="connsiteY13" fmla="*/ 654135 h 3060924"/>
              <a:gd name="connsiteX14" fmla="*/ 807039 w 3509292"/>
              <a:gd name="connsiteY14" fmla="*/ 889459 h 3060924"/>
              <a:gd name="connsiteX15" fmla="*/ 3496451 w 3509292"/>
              <a:gd name="connsiteY15" fmla="*/ 741541 h 3060924"/>
              <a:gd name="connsiteX16" fmla="*/ 1768504 w 3509292"/>
              <a:gd name="connsiteY16" fmla="*/ 1057547 h 306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09292" h="3060924">
                <a:moveTo>
                  <a:pt x="1768504" y="1057547"/>
                </a:moveTo>
                <a:cubicBezTo>
                  <a:pt x="1322510" y="1161762"/>
                  <a:pt x="1030036" y="1225635"/>
                  <a:pt x="820486" y="1366829"/>
                </a:cubicBezTo>
                <a:cubicBezTo>
                  <a:pt x="610936" y="1508023"/>
                  <a:pt x="560510" y="1838597"/>
                  <a:pt x="511204" y="1904712"/>
                </a:cubicBezTo>
                <a:cubicBezTo>
                  <a:pt x="461898" y="1970827"/>
                  <a:pt x="601972" y="1574139"/>
                  <a:pt x="524651" y="1763518"/>
                </a:cubicBezTo>
                <a:cubicBezTo>
                  <a:pt x="447330" y="1952897"/>
                  <a:pt x="124601" y="2931170"/>
                  <a:pt x="47281" y="3040988"/>
                </a:cubicBezTo>
                <a:cubicBezTo>
                  <a:pt x="-30039" y="3150806"/>
                  <a:pt x="-3146" y="2787736"/>
                  <a:pt x="60728" y="2422424"/>
                </a:cubicBezTo>
                <a:cubicBezTo>
                  <a:pt x="124602" y="2057112"/>
                  <a:pt x="277002" y="1251409"/>
                  <a:pt x="430522" y="849118"/>
                </a:cubicBezTo>
                <a:cubicBezTo>
                  <a:pt x="584042" y="446827"/>
                  <a:pt x="892204" y="84877"/>
                  <a:pt x="981851" y="8677"/>
                </a:cubicBezTo>
                <a:cubicBezTo>
                  <a:pt x="1071498" y="-67523"/>
                  <a:pt x="921339" y="382953"/>
                  <a:pt x="968404" y="391918"/>
                </a:cubicBezTo>
                <a:cubicBezTo>
                  <a:pt x="1015469" y="400883"/>
                  <a:pt x="1268721" y="43415"/>
                  <a:pt x="1264239" y="62465"/>
                </a:cubicBezTo>
                <a:cubicBezTo>
                  <a:pt x="1259757" y="81515"/>
                  <a:pt x="895566" y="491650"/>
                  <a:pt x="941510" y="506218"/>
                </a:cubicBezTo>
                <a:cubicBezTo>
                  <a:pt x="987454" y="520786"/>
                  <a:pt x="1515251" y="129701"/>
                  <a:pt x="1539904" y="149871"/>
                </a:cubicBezTo>
                <a:cubicBezTo>
                  <a:pt x="1564557" y="170041"/>
                  <a:pt x="995298" y="543197"/>
                  <a:pt x="1089428" y="627241"/>
                </a:cubicBezTo>
                <a:cubicBezTo>
                  <a:pt x="1183557" y="711285"/>
                  <a:pt x="2151746" y="610432"/>
                  <a:pt x="2104681" y="654135"/>
                </a:cubicBezTo>
                <a:cubicBezTo>
                  <a:pt x="2057616" y="697838"/>
                  <a:pt x="807039" y="889459"/>
                  <a:pt x="807039" y="889459"/>
                </a:cubicBezTo>
                <a:cubicBezTo>
                  <a:pt x="1039001" y="904027"/>
                  <a:pt x="3332845" y="712406"/>
                  <a:pt x="3496451" y="741541"/>
                </a:cubicBezTo>
                <a:cubicBezTo>
                  <a:pt x="3660057" y="770676"/>
                  <a:pt x="2214498" y="953332"/>
                  <a:pt x="1768504" y="105754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0320DA87-C78E-28D9-9B38-E5CA23221E8C}"/>
              </a:ext>
            </a:extLst>
          </p:cNvPr>
          <p:cNvSpPr/>
          <p:nvPr/>
        </p:nvSpPr>
        <p:spPr>
          <a:xfrm>
            <a:off x="2169826" y="106406"/>
            <a:ext cx="1831070" cy="964468"/>
          </a:xfrm>
          <a:custGeom>
            <a:avLst/>
            <a:gdLst>
              <a:gd name="connsiteX0" fmla="*/ 1529655 w 1831070"/>
              <a:gd name="connsiteY0" fmla="*/ 863835 h 964468"/>
              <a:gd name="connsiteX1" fmla="*/ 866540 w 1831070"/>
              <a:gd name="connsiteY1" fmla="*/ 521808 h 964468"/>
              <a:gd name="connsiteX2" fmla="*/ 21942 w 1831070"/>
              <a:gd name="connsiteY2" fmla="*/ 954577 h 964468"/>
              <a:gd name="connsiteX3" fmla="*/ 1822821 w 1831070"/>
              <a:gd name="connsiteY3" fmla="*/ 5276 h 964468"/>
              <a:gd name="connsiteX4" fmla="*/ 712977 w 1831070"/>
              <a:gd name="connsiteY4" fmla="*/ 577649 h 964468"/>
              <a:gd name="connsiteX5" fmla="*/ 1236489 w 1831070"/>
              <a:gd name="connsiteY5" fmla="*/ 717252 h 964468"/>
              <a:gd name="connsiteX6" fmla="*/ 1529655 w 1831070"/>
              <a:gd name="connsiteY6" fmla="*/ 863835 h 96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1070" h="964468">
                <a:moveTo>
                  <a:pt x="1529655" y="863835"/>
                </a:moveTo>
                <a:cubicBezTo>
                  <a:pt x="1467997" y="831261"/>
                  <a:pt x="1117825" y="506684"/>
                  <a:pt x="866540" y="521808"/>
                </a:cubicBezTo>
                <a:cubicBezTo>
                  <a:pt x="615255" y="536932"/>
                  <a:pt x="-137438" y="1040666"/>
                  <a:pt x="21942" y="954577"/>
                </a:cubicBezTo>
                <a:cubicBezTo>
                  <a:pt x="181322" y="868488"/>
                  <a:pt x="1707649" y="68097"/>
                  <a:pt x="1822821" y="5276"/>
                </a:cubicBezTo>
                <a:cubicBezTo>
                  <a:pt x="1937994" y="-57545"/>
                  <a:pt x="810699" y="458986"/>
                  <a:pt x="712977" y="577649"/>
                </a:cubicBezTo>
                <a:cubicBezTo>
                  <a:pt x="615255" y="696312"/>
                  <a:pt x="1103866" y="667228"/>
                  <a:pt x="1236489" y="717252"/>
                </a:cubicBezTo>
                <a:cubicBezTo>
                  <a:pt x="1369112" y="767276"/>
                  <a:pt x="1591313" y="896409"/>
                  <a:pt x="1529655" y="86383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CF9F5806-4CEE-F33D-B233-7790D47CE36D}"/>
              </a:ext>
            </a:extLst>
          </p:cNvPr>
          <p:cNvSpPr/>
          <p:nvPr/>
        </p:nvSpPr>
        <p:spPr>
          <a:xfrm>
            <a:off x="341559" y="6737483"/>
            <a:ext cx="3728959" cy="3214804"/>
          </a:xfrm>
          <a:custGeom>
            <a:avLst/>
            <a:gdLst>
              <a:gd name="connsiteX0" fmla="*/ 1487241 w 3728959"/>
              <a:gd name="connsiteY0" fmla="*/ 9005 h 3214804"/>
              <a:gd name="connsiteX1" fmla="*/ 2624665 w 3728959"/>
              <a:gd name="connsiteY1" fmla="*/ 1469815 h 3214804"/>
              <a:gd name="connsiteX2" fmla="*/ 2803085 w 3728959"/>
              <a:gd name="connsiteY2" fmla="*/ 2071980 h 3214804"/>
              <a:gd name="connsiteX3" fmla="*/ 2903446 w 3728959"/>
              <a:gd name="connsiteY3" fmla="*/ 2584937 h 3214804"/>
              <a:gd name="connsiteX4" fmla="*/ 3104168 w 3728959"/>
              <a:gd name="connsiteY4" fmla="*/ 2295005 h 3214804"/>
              <a:gd name="connsiteX5" fmla="*/ 3728636 w 3728959"/>
              <a:gd name="connsiteY5" fmla="*/ 3198254 h 3214804"/>
              <a:gd name="connsiteX6" fmla="*/ 3014958 w 3728959"/>
              <a:gd name="connsiteY6" fmla="*/ 2886019 h 3214804"/>
              <a:gd name="connsiteX7" fmla="*/ 71036 w 3728959"/>
              <a:gd name="connsiteY7" fmla="*/ 2964078 h 3214804"/>
              <a:gd name="connsiteX8" fmla="*/ 929680 w 3728959"/>
              <a:gd name="connsiteY8" fmla="*/ 1915863 h 3214804"/>
              <a:gd name="connsiteX9" fmla="*/ 1119251 w 3728959"/>
              <a:gd name="connsiteY9" fmla="*/ 1146429 h 3214804"/>
              <a:gd name="connsiteX10" fmla="*/ 1665661 w 3728959"/>
              <a:gd name="connsiteY10" fmla="*/ 867649 h 3214804"/>
              <a:gd name="connsiteX11" fmla="*/ 1487241 w 3728959"/>
              <a:gd name="connsiteY11" fmla="*/ 9005 h 321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28959" h="3214804">
                <a:moveTo>
                  <a:pt x="1487241" y="9005"/>
                </a:moveTo>
                <a:cubicBezTo>
                  <a:pt x="1647075" y="109366"/>
                  <a:pt x="2405358" y="1125986"/>
                  <a:pt x="2624665" y="1469815"/>
                </a:cubicBezTo>
                <a:cubicBezTo>
                  <a:pt x="2843972" y="1813644"/>
                  <a:pt x="2756622" y="1886126"/>
                  <a:pt x="2803085" y="2071980"/>
                </a:cubicBezTo>
                <a:cubicBezTo>
                  <a:pt x="2849548" y="2257834"/>
                  <a:pt x="2853266" y="2547766"/>
                  <a:pt x="2903446" y="2584937"/>
                </a:cubicBezTo>
                <a:cubicBezTo>
                  <a:pt x="2953626" y="2622108"/>
                  <a:pt x="2966636" y="2192786"/>
                  <a:pt x="3104168" y="2295005"/>
                </a:cubicBezTo>
                <a:cubicBezTo>
                  <a:pt x="3241700" y="2397224"/>
                  <a:pt x="3743504" y="3099752"/>
                  <a:pt x="3728636" y="3198254"/>
                </a:cubicBezTo>
                <a:cubicBezTo>
                  <a:pt x="3713768" y="3296756"/>
                  <a:pt x="3624558" y="2925048"/>
                  <a:pt x="3014958" y="2886019"/>
                </a:cubicBezTo>
                <a:cubicBezTo>
                  <a:pt x="2405358" y="2846990"/>
                  <a:pt x="418582" y="3125771"/>
                  <a:pt x="71036" y="2964078"/>
                </a:cubicBezTo>
                <a:cubicBezTo>
                  <a:pt x="-276510" y="2802385"/>
                  <a:pt x="754978" y="2218804"/>
                  <a:pt x="929680" y="1915863"/>
                </a:cubicBezTo>
                <a:cubicBezTo>
                  <a:pt x="1104382" y="1612922"/>
                  <a:pt x="996588" y="1321131"/>
                  <a:pt x="1119251" y="1146429"/>
                </a:cubicBezTo>
                <a:cubicBezTo>
                  <a:pt x="1241914" y="971727"/>
                  <a:pt x="1608046" y="1059078"/>
                  <a:pt x="1665661" y="867649"/>
                </a:cubicBezTo>
                <a:cubicBezTo>
                  <a:pt x="1723276" y="676220"/>
                  <a:pt x="1327407" y="-91356"/>
                  <a:pt x="1487241" y="90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D4DD6328-BD39-FB0A-02C4-512B1711FCEA}"/>
              </a:ext>
            </a:extLst>
          </p:cNvPr>
          <p:cNvSpPr/>
          <p:nvPr/>
        </p:nvSpPr>
        <p:spPr>
          <a:xfrm>
            <a:off x="2986097" y="477829"/>
            <a:ext cx="2921284" cy="961352"/>
          </a:xfrm>
          <a:custGeom>
            <a:avLst/>
            <a:gdLst>
              <a:gd name="connsiteX0" fmla="*/ 2430 w 2921284"/>
              <a:gd name="connsiteY0" fmla="*/ 960678 h 961352"/>
              <a:gd name="connsiteX1" fmla="*/ 861074 w 2921284"/>
              <a:gd name="connsiteY1" fmla="*/ 247000 h 961352"/>
              <a:gd name="connsiteX2" fmla="*/ 1641659 w 2921284"/>
              <a:gd name="connsiteY2" fmla="*/ 325059 h 961352"/>
              <a:gd name="connsiteX3" fmla="*/ 1541298 w 2921284"/>
              <a:gd name="connsiteY3" fmla="*/ 68581 h 961352"/>
              <a:gd name="connsiteX4" fmla="*/ 2890596 w 2921284"/>
              <a:gd name="connsiteY4" fmla="*/ 759956 h 961352"/>
              <a:gd name="connsiteX5" fmla="*/ 2377640 w 2921284"/>
              <a:gd name="connsiteY5" fmla="*/ 514630 h 961352"/>
              <a:gd name="connsiteX6" fmla="*/ 1162157 w 2921284"/>
              <a:gd name="connsiteY6" fmla="*/ 1673 h 961352"/>
              <a:gd name="connsiteX7" fmla="*/ 1608205 w 2921284"/>
              <a:gd name="connsiteY7" fmla="*/ 347361 h 961352"/>
              <a:gd name="connsiteX8" fmla="*/ 861074 w 2921284"/>
              <a:gd name="connsiteY8" fmla="*/ 269303 h 961352"/>
              <a:gd name="connsiteX9" fmla="*/ 392723 w 2921284"/>
              <a:gd name="connsiteY9" fmla="*/ 403117 h 961352"/>
              <a:gd name="connsiteX10" fmla="*/ 1139854 w 2921284"/>
              <a:gd name="connsiteY10" fmla="*/ 102034 h 961352"/>
              <a:gd name="connsiteX11" fmla="*/ 2430 w 2921284"/>
              <a:gd name="connsiteY11" fmla="*/ 960678 h 96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1284" h="961352">
                <a:moveTo>
                  <a:pt x="2430" y="960678"/>
                </a:moveTo>
                <a:cubicBezTo>
                  <a:pt x="-44033" y="984839"/>
                  <a:pt x="587869" y="352937"/>
                  <a:pt x="861074" y="247000"/>
                </a:cubicBezTo>
                <a:cubicBezTo>
                  <a:pt x="1134279" y="141063"/>
                  <a:pt x="1528288" y="354795"/>
                  <a:pt x="1641659" y="325059"/>
                </a:cubicBezTo>
                <a:cubicBezTo>
                  <a:pt x="1755030" y="295323"/>
                  <a:pt x="1333142" y="-3902"/>
                  <a:pt x="1541298" y="68581"/>
                </a:cubicBezTo>
                <a:cubicBezTo>
                  <a:pt x="1749454" y="141064"/>
                  <a:pt x="2751206" y="685614"/>
                  <a:pt x="2890596" y="759956"/>
                </a:cubicBezTo>
                <a:cubicBezTo>
                  <a:pt x="3029986" y="834297"/>
                  <a:pt x="2665713" y="641010"/>
                  <a:pt x="2377640" y="514630"/>
                </a:cubicBezTo>
                <a:cubicBezTo>
                  <a:pt x="2089567" y="388250"/>
                  <a:pt x="1290396" y="29551"/>
                  <a:pt x="1162157" y="1673"/>
                </a:cubicBezTo>
                <a:cubicBezTo>
                  <a:pt x="1033918" y="-26205"/>
                  <a:pt x="1658385" y="302756"/>
                  <a:pt x="1608205" y="347361"/>
                </a:cubicBezTo>
                <a:cubicBezTo>
                  <a:pt x="1558025" y="391966"/>
                  <a:pt x="1063654" y="260010"/>
                  <a:pt x="861074" y="269303"/>
                </a:cubicBezTo>
                <a:cubicBezTo>
                  <a:pt x="658494" y="278596"/>
                  <a:pt x="346260" y="430995"/>
                  <a:pt x="392723" y="403117"/>
                </a:cubicBezTo>
                <a:cubicBezTo>
                  <a:pt x="439186" y="375239"/>
                  <a:pt x="1204903" y="9107"/>
                  <a:pt x="1139854" y="102034"/>
                </a:cubicBezTo>
                <a:cubicBezTo>
                  <a:pt x="1074805" y="194961"/>
                  <a:pt x="48893" y="936517"/>
                  <a:pt x="2430" y="9606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9F36B4A6-D724-F514-C9E5-196AE4EB8EE6}"/>
              </a:ext>
            </a:extLst>
          </p:cNvPr>
          <p:cNvSpPr/>
          <p:nvPr/>
        </p:nvSpPr>
        <p:spPr>
          <a:xfrm>
            <a:off x="1591779" y="1414442"/>
            <a:ext cx="1128659" cy="3463987"/>
          </a:xfrm>
          <a:custGeom>
            <a:avLst/>
            <a:gdLst>
              <a:gd name="connsiteX0" fmla="*/ 1124527 w 1128659"/>
              <a:gd name="connsiteY0" fmla="*/ 24393 h 3463987"/>
              <a:gd name="connsiteX1" fmla="*/ 465621 w 1128659"/>
              <a:gd name="connsiteY1" fmla="*/ 1436334 h 3463987"/>
              <a:gd name="connsiteX2" fmla="*/ 270639 w 1128659"/>
              <a:gd name="connsiteY2" fmla="*/ 2713805 h 3463987"/>
              <a:gd name="connsiteX3" fmla="*/ 237021 w 1128659"/>
              <a:gd name="connsiteY3" fmla="*/ 2458311 h 3463987"/>
              <a:gd name="connsiteX4" fmla="*/ 472345 w 1128659"/>
              <a:gd name="connsiteY4" fmla="*/ 3460117 h 3463987"/>
              <a:gd name="connsiteX5" fmla="*/ 169786 w 1128659"/>
              <a:gd name="connsiteY5" fmla="*/ 2713805 h 3463987"/>
              <a:gd name="connsiteX6" fmla="*/ 21868 w 1128659"/>
              <a:gd name="connsiteY6" fmla="*/ 602617 h 3463987"/>
              <a:gd name="connsiteX7" fmla="*/ 62209 w 1128659"/>
              <a:gd name="connsiteY7" fmla="*/ 891729 h 3463987"/>
              <a:gd name="connsiteX8" fmla="*/ 586645 w 1128659"/>
              <a:gd name="connsiteY8" fmla="*/ 58011 h 3463987"/>
              <a:gd name="connsiteX9" fmla="*/ 115997 w 1128659"/>
              <a:gd name="connsiteY9" fmla="*/ 508487 h 3463987"/>
              <a:gd name="connsiteX10" fmla="*/ 1124527 w 1128659"/>
              <a:gd name="connsiteY10" fmla="*/ 24393 h 346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8659" h="3463987">
                <a:moveTo>
                  <a:pt x="1124527" y="24393"/>
                </a:moveTo>
                <a:cubicBezTo>
                  <a:pt x="1182798" y="179034"/>
                  <a:pt x="607936" y="988099"/>
                  <a:pt x="465621" y="1436334"/>
                </a:cubicBezTo>
                <a:cubicBezTo>
                  <a:pt x="323306" y="1884569"/>
                  <a:pt x="308739" y="2543476"/>
                  <a:pt x="270639" y="2713805"/>
                </a:cubicBezTo>
                <a:cubicBezTo>
                  <a:pt x="232539" y="2884134"/>
                  <a:pt x="203403" y="2333926"/>
                  <a:pt x="237021" y="2458311"/>
                </a:cubicBezTo>
                <a:cubicBezTo>
                  <a:pt x="270639" y="2582696"/>
                  <a:pt x="483551" y="3417535"/>
                  <a:pt x="472345" y="3460117"/>
                </a:cubicBezTo>
                <a:cubicBezTo>
                  <a:pt x="461139" y="3502699"/>
                  <a:pt x="244865" y="3190055"/>
                  <a:pt x="169786" y="2713805"/>
                </a:cubicBezTo>
                <a:cubicBezTo>
                  <a:pt x="94707" y="2237555"/>
                  <a:pt x="39797" y="906296"/>
                  <a:pt x="21868" y="602617"/>
                </a:cubicBezTo>
                <a:cubicBezTo>
                  <a:pt x="3939" y="298938"/>
                  <a:pt x="-31920" y="982497"/>
                  <a:pt x="62209" y="891729"/>
                </a:cubicBezTo>
                <a:cubicBezTo>
                  <a:pt x="156338" y="800961"/>
                  <a:pt x="577680" y="121885"/>
                  <a:pt x="586645" y="58011"/>
                </a:cubicBezTo>
                <a:cubicBezTo>
                  <a:pt x="595610" y="-5863"/>
                  <a:pt x="21868" y="516331"/>
                  <a:pt x="115997" y="508487"/>
                </a:cubicBezTo>
                <a:cubicBezTo>
                  <a:pt x="210126" y="500643"/>
                  <a:pt x="1066256" y="-130248"/>
                  <a:pt x="1124527" y="2439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0C2CE147-2970-6863-44EA-9601E4F8CF08}"/>
              </a:ext>
            </a:extLst>
          </p:cNvPr>
          <p:cNvSpPr/>
          <p:nvPr/>
        </p:nvSpPr>
        <p:spPr>
          <a:xfrm>
            <a:off x="1618872" y="124094"/>
            <a:ext cx="4845112" cy="2276857"/>
          </a:xfrm>
          <a:custGeom>
            <a:avLst/>
            <a:gdLst>
              <a:gd name="connsiteX0" fmla="*/ 512487 w 4845112"/>
              <a:gd name="connsiteY0" fmla="*/ 608771 h 2276857"/>
              <a:gd name="connsiteX1" fmla="*/ 2549716 w 4845112"/>
              <a:gd name="connsiteY1" fmla="*/ 37271 h 2276857"/>
              <a:gd name="connsiteX2" fmla="*/ 2509375 w 4845112"/>
              <a:gd name="connsiteY2" fmla="*/ 91059 h 2276857"/>
              <a:gd name="connsiteX3" fmla="*/ 3524628 w 4845112"/>
              <a:gd name="connsiteY3" fmla="*/ 380171 h 2276857"/>
              <a:gd name="connsiteX4" fmla="*/ 3766675 w 4845112"/>
              <a:gd name="connsiteY4" fmla="*/ 857541 h 2276857"/>
              <a:gd name="connsiteX5" fmla="*/ 4405410 w 4845112"/>
              <a:gd name="connsiteY5" fmla="*/ 1771941 h 2276857"/>
              <a:gd name="connsiteX6" fmla="*/ 4842440 w 4845112"/>
              <a:gd name="connsiteY6" fmla="*/ 2276206 h 2276857"/>
              <a:gd name="connsiteX7" fmla="*/ 4203704 w 4845112"/>
              <a:gd name="connsiteY7" fmla="*/ 1866071 h 2276857"/>
              <a:gd name="connsiteX8" fmla="*/ 2953128 w 4845112"/>
              <a:gd name="connsiteY8" fmla="*/ 1348359 h 2276857"/>
              <a:gd name="connsiteX9" fmla="*/ 1857193 w 4845112"/>
              <a:gd name="connsiteY9" fmla="*/ 1402147 h 2276857"/>
              <a:gd name="connsiteX10" fmla="*/ 1499 w 4845112"/>
              <a:gd name="connsiteY10" fmla="*/ 2034159 h 2276857"/>
              <a:gd name="connsiteX11" fmla="*/ 1527740 w 4845112"/>
              <a:gd name="connsiteY11" fmla="*/ 1334912 h 2276857"/>
              <a:gd name="connsiteX12" fmla="*/ 667128 w 4845112"/>
              <a:gd name="connsiteY12" fmla="*/ 1301294 h 2276857"/>
              <a:gd name="connsiteX13" fmla="*/ 1319310 w 4845112"/>
              <a:gd name="connsiteY13" fmla="*/ 1119759 h 2276857"/>
              <a:gd name="connsiteX14" fmla="*/ 808322 w 4845112"/>
              <a:gd name="connsiteY14" fmla="*/ 844094 h 2276857"/>
              <a:gd name="connsiteX15" fmla="*/ 1473952 w 4845112"/>
              <a:gd name="connsiteY15" fmla="*/ 756688 h 2276857"/>
              <a:gd name="connsiteX16" fmla="*/ 707469 w 4845112"/>
              <a:gd name="connsiteY16" fmla="*/ 615494 h 2276857"/>
              <a:gd name="connsiteX17" fmla="*/ 512487 w 4845112"/>
              <a:gd name="connsiteY17" fmla="*/ 608771 h 227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45112" h="2276857">
                <a:moveTo>
                  <a:pt x="512487" y="608771"/>
                </a:moveTo>
                <a:cubicBezTo>
                  <a:pt x="819528" y="512401"/>
                  <a:pt x="2216901" y="123556"/>
                  <a:pt x="2549716" y="37271"/>
                </a:cubicBezTo>
                <a:cubicBezTo>
                  <a:pt x="2882531" y="-49014"/>
                  <a:pt x="2346890" y="33909"/>
                  <a:pt x="2509375" y="91059"/>
                </a:cubicBezTo>
                <a:cubicBezTo>
                  <a:pt x="2671860" y="148209"/>
                  <a:pt x="3315078" y="252424"/>
                  <a:pt x="3524628" y="380171"/>
                </a:cubicBezTo>
                <a:cubicBezTo>
                  <a:pt x="3734178" y="507918"/>
                  <a:pt x="3619878" y="625579"/>
                  <a:pt x="3766675" y="857541"/>
                </a:cubicBezTo>
                <a:cubicBezTo>
                  <a:pt x="3913472" y="1089503"/>
                  <a:pt x="4226116" y="1535497"/>
                  <a:pt x="4405410" y="1771941"/>
                </a:cubicBezTo>
                <a:cubicBezTo>
                  <a:pt x="4584704" y="2008385"/>
                  <a:pt x="4876058" y="2260518"/>
                  <a:pt x="4842440" y="2276206"/>
                </a:cubicBezTo>
                <a:cubicBezTo>
                  <a:pt x="4808822" y="2291894"/>
                  <a:pt x="4518589" y="2020712"/>
                  <a:pt x="4203704" y="1866071"/>
                </a:cubicBezTo>
                <a:cubicBezTo>
                  <a:pt x="3888819" y="1711430"/>
                  <a:pt x="3344213" y="1425680"/>
                  <a:pt x="2953128" y="1348359"/>
                </a:cubicBezTo>
                <a:cubicBezTo>
                  <a:pt x="2562043" y="1271038"/>
                  <a:pt x="2349131" y="1287847"/>
                  <a:pt x="1857193" y="1402147"/>
                </a:cubicBezTo>
                <a:cubicBezTo>
                  <a:pt x="1365255" y="1516447"/>
                  <a:pt x="56408" y="2045365"/>
                  <a:pt x="1499" y="2034159"/>
                </a:cubicBezTo>
                <a:cubicBezTo>
                  <a:pt x="-53410" y="2022953"/>
                  <a:pt x="1416802" y="1457056"/>
                  <a:pt x="1527740" y="1334912"/>
                </a:cubicBezTo>
                <a:cubicBezTo>
                  <a:pt x="1638678" y="1212768"/>
                  <a:pt x="701866" y="1337153"/>
                  <a:pt x="667128" y="1301294"/>
                </a:cubicBezTo>
                <a:cubicBezTo>
                  <a:pt x="632390" y="1265435"/>
                  <a:pt x="1295778" y="1195959"/>
                  <a:pt x="1319310" y="1119759"/>
                </a:cubicBezTo>
                <a:cubicBezTo>
                  <a:pt x="1342842" y="1043559"/>
                  <a:pt x="782548" y="904606"/>
                  <a:pt x="808322" y="844094"/>
                </a:cubicBezTo>
                <a:cubicBezTo>
                  <a:pt x="834096" y="783582"/>
                  <a:pt x="1490761" y="794788"/>
                  <a:pt x="1473952" y="756688"/>
                </a:cubicBezTo>
                <a:cubicBezTo>
                  <a:pt x="1457143" y="718588"/>
                  <a:pt x="862110" y="640147"/>
                  <a:pt x="707469" y="615494"/>
                </a:cubicBezTo>
                <a:cubicBezTo>
                  <a:pt x="552828" y="590841"/>
                  <a:pt x="205446" y="705141"/>
                  <a:pt x="512487" y="60877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0EE8D860-CDA2-AF08-0E3B-B0653E6A97E4}"/>
              </a:ext>
            </a:extLst>
          </p:cNvPr>
          <p:cNvSpPr/>
          <p:nvPr/>
        </p:nvSpPr>
        <p:spPr>
          <a:xfrm>
            <a:off x="3443085" y="868174"/>
            <a:ext cx="2524262" cy="3823739"/>
          </a:xfrm>
          <a:custGeom>
            <a:avLst/>
            <a:gdLst>
              <a:gd name="connsiteX0" fmla="*/ 59874 w 2524262"/>
              <a:gd name="connsiteY0" fmla="*/ 241208 h 3823739"/>
              <a:gd name="connsiteX1" fmla="*/ 234686 w 2524262"/>
              <a:gd name="connsiteY1" fmla="*/ 301720 h 3823739"/>
              <a:gd name="connsiteX2" fmla="*/ 1364239 w 2524262"/>
              <a:gd name="connsiteY2" fmla="*/ 1417826 h 3823739"/>
              <a:gd name="connsiteX3" fmla="*/ 2076933 w 2524262"/>
              <a:gd name="connsiteY3" fmla="*/ 2285161 h 3823739"/>
              <a:gd name="connsiteX4" fmla="*/ 2036591 w 2524262"/>
              <a:gd name="connsiteY4" fmla="*/ 2271714 h 3823739"/>
              <a:gd name="connsiteX5" fmla="*/ 2103827 w 2524262"/>
              <a:gd name="connsiteY5" fmla="*/ 3125602 h 3823739"/>
              <a:gd name="connsiteX6" fmla="*/ 2043315 w 2524262"/>
              <a:gd name="connsiteY6" fmla="*/ 3797955 h 3823739"/>
              <a:gd name="connsiteX7" fmla="*/ 2473621 w 2524262"/>
              <a:gd name="connsiteY7" fmla="*/ 2204479 h 3823739"/>
              <a:gd name="connsiteX8" fmla="*/ 2440003 w 2524262"/>
              <a:gd name="connsiteY8" fmla="*/ 1108544 h 3823739"/>
              <a:gd name="connsiteX9" fmla="*/ 1794544 w 2524262"/>
              <a:gd name="connsiteY9" fmla="*/ 288273 h 3823739"/>
              <a:gd name="connsiteX10" fmla="*/ 1996250 w 2524262"/>
              <a:gd name="connsiteY10" fmla="*/ 725302 h 3823739"/>
              <a:gd name="connsiteX11" fmla="*/ 839803 w 2524262"/>
              <a:gd name="connsiteY11" fmla="*/ 12608 h 3823739"/>
              <a:gd name="connsiteX12" fmla="*/ 1001168 w 2524262"/>
              <a:gd name="connsiteY12" fmla="*/ 268102 h 3823739"/>
              <a:gd name="connsiteX13" fmla="*/ 59874 w 2524262"/>
              <a:gd name="connsiteY13" fmla="*/ 241208 h 382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24262" h="3823739">
                <a:moveTo>
                  <a:pt x="59874" y="241208"/>
                </a:moveTo>
                <a:cubicBezTo>
                  <a:pt x="-67873" y="246811"/>
                  <a:pt x="17292" y="105617"/>
                  <a:pt x="234686" y="301720"/>
                </a:cubicBezTo>
                <a:cubicBezTo>
                  <a:pt x="452080" y="497823"/>
                  <a:pt x="1057198" y="1087253"/>
                  <a:pt x="1364239" y="1417826"/>
                </a:cubicBezTo>
                <a:cubicBezTo>
                  <a:pt x="1671280" y="1748399"/>
                  <a:pt x="1964874" y="2142846"/>
                  <a:pt x="2076933" y="2285161"/>
                </a:cubicBezTo>
                <a:cubicBezTo>
                  <a:pt x="2188992" y="2427476"/>
                  <a:pt x="2032109" y="2131641"/>
                  <a:pt x="2036591" y="2271714"/>
                </a:cubicBezTo>
                <a:cubicBezTo>
                  <a:pt x="2041073" y="2411787"/>
                  <a:pt x="2102706" y="2871229"/>
                  <a:pt x="2103827" y="3125602"/>
                </a:cubicBezTo>
                <a:cubicBezTo>
                  <a:pt x="2104948" y="3379976"/>
                  <a:pt x="1981683" y="3951475"/>
                  <a:pt x="2043315" y="3797955"/>
                </a:cubicBezTo>
                <a:cubicBezTo>
                  <a:pt x="2104947" y="3644435"/>
                  <a:pt x="2407506" y="2652714"/>
                  <a:pt x="2473621" y="2204479"/>
                </a:cubicBezTo>
                <a:cubicBezTo>
                  <a:pt x="2539736" y="1756244"/>
                  <a:pt x="2553183" y="1427912"/>
                  <a:pt x="2440003" y="1108544"/>
                </a:cubicBezTo>
                <a:cubicBezTo>
                  <a:pt x="2326823" y="789176"/>
                  <a:pt x="1868503" y="352147"/>
                  <a:pt x="1794544" y="288273"/>
                </a:cubicBezTo>
                <a:cubicBezTo>
                  <a:pt x="1720585" y="224399"/>
                  <a:pt x="2155373" y="771246"/>
                  <a:pt x="1996250" y="725302"/>
                </a:cubicBezTo>
                <a:cubicBezTo>
                  <a:pt x="1837127" y="679358"/>
                  <a:pt x="1005650" y="88808"/>
                  <a:pt x="839803" y="12608"/>
                </a:cubicBezTo>
                <a:cubicBezTo>
                  <a:pt x="673956" y="-63592"/>
                  <a:pt x="1126674" y="228881"/>
                  <a:pt x="1001168" y="268102"/>
                </a:cubicBezTo>
                <a:cubicBezTo>
                  <a:pt x="875662" y="307323"/>
                  <a:pt x="187621" y="235605"/>
                  <a:pt x="59874" y="241208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 1472">
            <a:extLst>
              <a:ext uri="{FF2B5EF4-FFF2-40B4-BE49-F238E27FC236}">
                <a16:creationId xmlns:a16="http://schemas.microsoft.com/office/drawing/2014/main" id="{5F415C6A-9290-2CDE-88B5-817CE6684610}"/>
              </a:ext>
            </a:extLst>
          </p:cNvPr>
          <p:cNvSpPr/>
          <p:nvPr/>
        </p:nvSpPr>
        <p:spPr>
          <a:xfrm>
            <a:off x="3562753" y="2844299"/>
            <a:ext cx="1841208" cy="348253"/>
          </a:xfrm>
          <a:custGeom>
            <a:avLst/>
            <a:gdLst>
              <a:gd name="connsiteX0" fmla="*/ 20888 w 1841208"/>
              <a:gd name="connsiteY0" fmla="*/ 127501 h 348253"/>
              <a:gd name="connsiteX1" fmla="*/ 1069759 w 1841208"/>
              <a:gd name="connsiteY1" fmla="*/ 6477 h 348253"/>
              <a:gd name="connsiteX2" fmla="*/ 1836241 w 1841208"/>
              <a:gd name="connsiteY2" fmla="*/ 322483 h 348253"/>
              <a:gd name="connsiteX3" fmla="*/ 1365594 w 1841208"/>
              <a:gd name="connsiteY3" fmla="*/ 255248 h 348253"/>
              <a:gd name="connsiteX4" fmla="*/ 693241 w 1841208"/>
              <a:gd name="connsiteY4" fmla="*/ 288866 h 348253"/>
              <a:gd name="connsiteX5" fmla="*/ 390682 w 1841208"/>
              <a:gd name="connsiteY5" fmla="*/ 342654 h 348253"/>
              <a:gd name="connsiteX6" fmla="*/ 20888 w 1841208"/>
              <a:gd name="connsiteY6" fmla="*/ 127501 h 34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208" h="348253">
                <a:moveTo>
                  <a:pt x="20888" y="127501"/>
                </a:moveTo>
                <a:cubicBezTo>
                  <a:pt x="134068" y="71471"/>
                  <a:pt x="767200" y="-26020"/>
                  <a:pt x="1069759" y="6477"/>
                </a:cubicBezTo>
                <a:cubicBezTo>
                  <a:pt x="1372318" y="38974"/>
                  <a:pt x="1786935" y="281021"/>
                  <a:pt x="1836241" y="322483"/>
                </a:cubicBezTo>
                <a:cubicBezTo>
                  <a:pt x="1885547" y="363945"/>
                  <a:pt x="1556094" y="260851"/>
                  <a:pt x="1365594" y="255248"/>
                </a:cubicBezTo>
                <a:cubicBezTo>
                  <a:pt x="1175094" y="249645"/>
                  <a:pt x="855726" y="274298"/>
                  <a:pt x="693241" y="288866"/>
                </a:cubicBezTo>
                <a:cubicBezTo>
                  <a:pt x="530756" y="303434"/>
                  <a:pt x="494897" y="367307"/>
                  <a:pt x="390682" y="342654"/>
                </a:cubicBezTo>
                <a:cubicBezTo>
                  <a:pt x="286467" y="318001"/>
                  <a:pt x="-92292" y="183531"/>
                  <a:pt x="20888" y="12750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8D8D7F9B-C236-C84D-D61B-FEDAC85E30A2}"/>
              </a:ext>
            </a:extLst>
          </p:cNvPr>
          <p:cNvSpPr/>
          <p:nvPr/>
        </p:nvSpPr>
        <p:spPr>
          <a:xfrm>
            <a:off x="2054486" y="2829630"/>
            <a:ext cx="1364562" cy="298913"/>
          </a:xfrm>
          <a:custGeom>
            <a:avLst/>
            <a:gdLst>
              <a:gd name="connsiteX0" fmla="*/ 2914 w 1364562"/>
              <a:gd name="connsiteY0" fmla="*/ 189235 h 298913"/>
              <a:gd name="connsiteX1" fmla="*/ 634926 w 1364562"/>
              <a:gd name="connsiteY1" fmla="*/ 976 h 298913"/>
              <a:gd name="connsiteX2" fmla="*/ 1354343 w 1364562"/>
              <a:gd name="connsiteY2" fmla="*/ 283364 h 298913"/>
              <a:gd name="connsiteX3" fmla="*/ 1024890 w 1364562"/>
              <a:gd name="connsiteY3" fmla="*/ 243023 h 298913"/>
              <a:gd name="connsiteX4" fmla="*/ 554243 w 1364562"/>
              <a:gd name="connsiteY4" fmla="*/ 269917 h 298913"/>
              <a:gd name="connsiteX5" fmla="*/ 137385 w 1364562"/>
              <a:gd name="connsiteY5" fmla="*/ 290088 h 298913"/>
              <a:gd name="connsiteX6" fmla="*/ 843355 w 1364562"/>
              <a:gd name="connsiteY6" fmla="*/ 115276 h 298913"/>
              <a:gd name="connsiteX7" fmla="*/ 244961 w 1364562"/>
              <a:gd name="connsiteY7" fmla="*/ 236299 h 298913"/>
              <a:gd name="connsiteX8" fmla="*/ 392879 w 1364562"/>
              <a:gd name="connsiteY8" fmla="*/ 155617 h 298913"/>
              <a:gd name="connsiteX9" fmla="*/ 2914 w 1364562"/>
              <a:gd name="connsiteY9" fmla="*/ 189235 h 29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4562" h="298913">
                <a:moveTo>
                  <a:pt x="2914" y="189235"/>
                </a:moveTo>
                <a:cubicBezTo>
                  <a:pt x="43255" y="163462"/>
                  <a:pt x="409688" y="-14712"/>
                  <a:pt x="634926" y="976"/>
                </a:cubicBezTo>
                <a:cubicBezTo>
                  <a:pt x="860164" y="16664"/>
                  <a:pt x="1289349" y="243023"/>
                  <a:pt x="1354343" y="283364"/>
                </a:cubicBezTo>
                <a:cubicBezTo>
                  <a:pt x="1419337" y="323705"/>
                  <a:pt x="1158240" y="245264"/>
                  <a:pt x="1024890" y="243023"/>
                </a:cubicBezTo>
                <a:cubicBezTo>
                  <a:pt x="891540" y="240782"/>
                  <a:pt x="554243" y="269917"/>
                  <a:pt x="554243" y="269917"/>
                </a:cubicBezTo>
                <a:cubicBezTo>
                  <a:pt x="406326" y="277761"/>
                  <a:pt x="89200" y="315861"/>
                  <a:pt x="137385" y="290088"/>
                </a:cubicBezTo>
                <a:cubicBezTo>
                  <a:pt x="185570" y="264315"/>
                  <a:pt x="825426" y="124241"/>
                  <a:pt x="843355" y="115276"/>
                </a:cubicBezTo>
                <a:cubicBezTo>
                  <a:pt x="861284" y="106311"/>
                  <a:pt x="320040" y="229576"/>
                  <a:pt x="244961" y="236299"/>
                </a:cubicBezTo>
                <a:cubicBezTo>
                  <a:pt x="169882" y="243022"/>
                  <a:pt x="432100" y="163461"/>
                  <a:pt x="392879" y="155617"/>
                </a:cubicBezTo>
                <a:cubicBezTo>
                  <a:pt x="353659" y="147773"/>
                  <a:pt x="-37427" y="215008"/>
                  <a:pt x="2914" y="18923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EF5B0EA1-D8F9-D390-BD84-9947B33A408C}"/>
              </a:ext>
            </a:extLst>
          </p:cNvPr>
          <p:cNvSpPr/>
          <p:nvPr/>
        </p:nvSpPr>
        <p:spPr>
          <a:xfrm>
            <a:off x="1988939" y="4600561"/>
            <a:ext cx="141442" cy="320735"/>
          </a:xfrm>
          <a:custGeom>
            <a:avLst/>
            <a:gdLst>
              <a:gd name="connsiteX0" fmla="*/ 11311 w 141442"/>
              <a:gd name="connsiteY0" fmla="*/ 44464 h 320735"/>
              <a:gd name="connsiteX1" fmla="*/ 14486 w 141442"/>
              <a:gd name="connsiteY1" fmla="*/ 165114 h 320735"/>
              <a:gd name="connsiteX2" fmla="*/ 135136 w 141442"/>
              <a:gd name="connsiteY2" fmla="*/ 320689 h 320735"/>
              <a:gd name="connsiteX3" fmla="*/ 119261 w 141442"/>
              <a:gd name="connsiteY3" fmla="*/ 149239 h 320735"/>
              <a:gd name="connsiteX4" fmla="*/ 74811 w 141442"/>
              <a:gd name="connsiteY4" fmla="*/ 14 h 320735"/>
              <a:gd name="connsiteX5" fmla="*/ 97036 w 141442"/>
              <a:gd name="connsiteY5" fmla="*/ 139714 h 320735"/>
              <a:gd name="connsiteX6" fmla="*/ 11311 w 141442"/>
              <a:gd name="connsiteY6" fmla="*/ 44464 h 32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442" h="320735">
                <a:moveTo>
                  <a:pt x="11311" y="44464"/>
                </a:moveTo>
                <a:cubicBezTo>
                  <a:pt x="-2447" y="48697"/>
                  <a:pt x="-6152" y="119077"/>
                  <a:pt x="14486" y="165114"/>
                </a:cubicBezTo>
                <a:cubicBezTo>
                  <a:pt x="35124" y="211152"/>
                  <a:pt x="117673" y="323335"/>
                  <a:pt x="135136" y="320689"/>
                </a:cubicBezTo>
                <a:cubicBezTo>
                  <a:pt x="152599" y="318043"/>
                  <a:pt x="129315" y="202685"/>
                  <a:pt x="119261" y="149239"/>
                </a:cubicBezTo>
                <a:cubicBezTo>
                  <a:pt x="109207" y="95793"/>
                  <a:pt x="78515" y="1601"/>
                  <a:pt x="74811" y="14"/>
                </a:cubicBezTo>
                <a:cubicBezTo>
                  <a:pt x="71107" y="-1573"/>
                  <a:pt x="105503" y="127014"/>
                  <a:pt x="97036" y="139714"/>
                </a:cubicBezTo>
                <a:cubicBezTo>
                  <a:pt x="88569" y="152414"/>
                  <a:pt x="25069" y="40231"/>
                  <a:pt x="11311" y="4446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4A855C43-959C-7DDC-2771-098FA9E5C6D4}"/>
              </a:ext>
            </a:extLst>
          </p:cNvPr>
          <p:cNvSpPr/>
          <p:nvPr/>
        </p:nvSpPr>
        <p:spPr>
          <a:xfrm>
            <a:off x="5529106" y="4673382"/>
            <a:ext cx="183163" cy="252144"/>
          </a:xfrm>
          <a:custGeom>
            <a:avLst/>
            <a:gdLst>
              <a:gd name="connsiteX0" fmla="*/ 74769 w 183163"/>
              <a:gd name="connsiteY0" fmla="*/ 218 h 252144"/>
              <a:gd name="connsiteX1" fmla="*/ 154144 w 183163"/>
              <a:gd name="connsiteY1" fmla="*/ 82768 h 252144"/>
              <a:gd name="connsiteX2" fmla="*/ 173194 w 183163"/>
              <a:gd name="connsiteY2" fmla="*/ 136743 h 252144"/>
              <a:gd name="connsiteX3" fmla="*/ 4919 w 183163"/>
              <a:gd name="connsiteY3" fmla="*/ 251043 h 252144"/>
              <a:gd name="connsiteX4" fmla="*/ 46194 w 183163"/>
              <a:gd name="connsiteY4" fmla="*/ 193893 h 252144"/>
              <a:gd name="connsiteX5" fmla="*/ 58894 w 183163"/>
              <a:gd name="connsiteY5" fmla="*/ 181193 h 252144"/>
              <a:gd name="connsiteX6" fmla="*/ 27144 w 183163"/>
              <a:gd name="connsiteY6" fmla="*/ 143093 h 252144"/>
              <a:gd name="connsiteX7" fmla="*/ 81119 w 183163"/>
              <a:gd name="connsiteY7" fmla="*/ 60543 h 252144"/>
              <a:gd name="connsiteX8" fmla="*/ 74769 w 183163"/>
              <a:gd name="connsiteY8" fmla="*/ 218 h 25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163" h="252144">
                <a:moveTo>
                  <a:pt x="74769" y="218"/>
                </a:moveTo>
                <a:cubicBezTo>
                  <a:pt x="86940" y="3922"/>
                  <a:pt x="137740" y="60014"/>
                  <a:pt x="154144" y="82768"/>
                </a:cubicBezTo>
                <a:cubicBezTo>
                  <a:pt x="170548" y="105522"/>
                  <a:pt x="198065" y="108697"/>
                  <a:pt x="173194" y="136743"/>
                </a:cubicBezTo>
                <a:cubicBezTo>
                  <a:pt x="148323" y="164789"/>
                  <a:pt x="26086" y="241518"/>
                  <a:pt x="4919" y="251043"/>
                </a:cubicBezTo>
                <a:cubicBezTo>
                  <a:pt x="-16248" y="260568"/>
                  <a:pt x="37198" y="205535"/>
                  <a:pt x="46194" y="193893"/>
                </a:cubicBezTo>
                <a:cubicBezTo>
                  <a:pt x="55190" y="182251"/>
                  <a:pt x="62069" y="189660"/>
                  <a:pt x="58894" y="181193"/>
                </a:cubicBezTo>
                <a:cubicBezTo>
                  <a:pt x="55719" y="172726"/>
                  <a:pt x="23440" y="163201"/>
                  <a:pt x="27144" y="143093"/>
                </a:cubicBezTo>
                <a:cubicBezTo>
                  <a:pt x="30848" y="122985"/>
                  <a:pt x="71594" y="80122"/>
                  <a:pt x="81119" y="60543"/>
                </a:cubicBezTo>
                <a:cubicBezTo>
                  <a:pt x="90644" y="40964"/>
                  <a:pt x="62598" y="-3486"/>
                  <a:pt x="74769" y="21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E8742455-3437-2012-6D7D-11E19DDA6CFA}"/>
              </a:ext>
            </a:extLst>
          </p:cNvPr>
          <p:cNvSpPr/>
          <p:nvPr/>
        </p:nvSpPr>
        <p:spPr>
          <a:xfrm>
            <a:off x="2419305" y="3404983"/>
            <a:ext cx="372275" cy="199738"/>
          </a:xfrm>
          <a:custGeom>
            <a:avLst/>
            <a:gdLst>
              <a:gd name="connsiteX0" fmla="*/ 3220 w 372275"/>
              <a:gd name="connsiteY0" fmla="*/ 198642 h 199738"/>
              <a:gd name="connsiteX1" fmla="*/ 276270 w 372275"/>
              <a:gd name="connsiteY1" fmla="*/ 20842 h 199738"/>
              <a:gd name="connsiteX2" fmla="*/ 371520 w 372275"/>
              <a:gd name="connsiteY2" fmla="*/ 4967 h 199738"/>
              <a:gd name="connsiteX3" fmla="*/ 234995 w 372275"/>
              <a:gd name="connsiteY3" fmla="*/ 33542 h 199738"/>
              <a:gd name="connsiteX4" fmla="*/ 193720 w 372275"/>
              <a:gd name="connsiteY4" fmla="*/ 33542 h 199738"/>
              <a:gd name="connsiteX5" fmla="*/ 130220 w 372275"/>
              <a:gd name="connsiteY5" fmla="*/ 93867 h 199738"/>
              <a:gd name="connsiteX6" fmla="*/ 3220 w 372275"/>
              <a:gd name="connsiteY6" fmla="*/ 198642 h 19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275" h="199738">
                <a:moveTo>
                  <a:pt x="3220" y="198642"/>
                </a:moveTo>
                <a:cubicBezTo>
                  <a:pt x="27562" y="186471"/>
                  <a:pt x="214887" y="53121"/>
                  <a:pt x="276270" y="20842"/>
                </a:cubicBezTo>
                <a:cubicBezTo>
                  <a:pt x="337653" y="-11437"/>
                  <a:pt x="378399" y="2850"/>
                  <a:pt x="371520" y="4967"/>
                </a:cubicBezTo>
                <a:cubicBezTo>
                  <a:pt x="364641" y="7084"/>
                  <a:pt x="264628" y="28780"/>
                  <a:pt x="234995" y="33542"/>
                </a:cubicBezTo>
                <a:cubicBezTo>
                  <a:pt x="205362" y="38304"/>
                  <a:pt x="211182" y="23488"/>
                  <a:pt x="193720" y="33542"/>
                </a:cubicBezTo>
                <a:cubicBezTo>
                  <a:pt x="176258" y="43596"/>
                  <a:pt x="160912" y="69525"/>
                  <a:pt x="130220" y="93867"/>
                </a:cubicBezTo>
                <a:cubicBezTo>
                  <a:pt x="99528" y="118209"/>
                  <a:pt x="-21122" y="210813"/>
                  <a:pt x="3220" y="198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64EA556-08D6-0EE7-FD8D-0AD07512C723}"/>
              </a:ext>
            </a:extLst>
          </p:cNvPr>
          <p:cNvSpPr/>
          <p:nvPr/>
        </p:nvSpPr>
        <p:spPr>
          <a:xfrm>
            <a:off x="2404354" y="3359028"/>
            <a:ext cx="714679" cy="231169"/>
          </a:xfrm>
          <a:custGeom>
            <a:avLst/>
            <a:gdLst>
              <a:gd name="connsiteX0" fmla="*/ 713496 w 714679"/>
              <a:gd name="connsiteY0" fmla="*/ 181097 h 231169"/>
              <a:gd name="connsiteX1" fmla="*/ 567446 w 714679"/>
              <a:gd name="connsiteY1" fmla="*/ 89022 h 231169"/>
              <a:gd name="connsiteX2" fmla="*/ 564271 w 714679"/>
              <a:gd name="connsiteY2" fmla="*/ 47747 h 231169"/>
              <a:gd name="connsiteX3" fmla="*/ 608721 w 714679"/>
              <a:gd name="connsiteY3" fmla="*/ 25522 h 231169"/>
              <a:gd name="connsiteX4" fmla="*/ 529346 w 714679"/>
              <a:gd name="connsiteY4" fmla="*/ 41397 h 231169"/>
              <a:gd name="connsiteX5" fmla="*/ 351546 w 714679"/>
              <a:gd name="connsiteY5" fmla="*/ 122 h 231169"/>
              <a:gd name="connsiteX6" fmla="*/ 456321 w 714679"/>
              <a:gd name="connsiteY6" fmla="*/ 28697 h 231169"/>
              <a:gd name="connsiteX7" fmla="*/ 322971 w 714679"/>
              <a:gd name="connsiteY7" fmla="*/ 28697 h 231169"/>
              <a:gd name="connsiteX8" fmla="*/ 345196 w 714679"/>
              <a:gd name="connsiteY8" fmla="*/ 6472 h 231169"/>
              <a:gd name="connsiteX9" fmla="*/ 284871 w 714679"/>
              <a:gd name="connsiteY9" fmla="*/ 73147 h 231169"/>
              <a:gd name="connsiteX10" fmla="*/ 215021 w 714679"/>
              <a:gd name="connsiteY10" fmla="*/ 60447 h 231169"/>
              <a:gd name="connsiteX11" fmla="*/ 100721 w 714679"/>
              <a:gd name="connsiteY11" fmla="*/ 142997 h 231169"/>
              <a:gd name="connsiteX12" fmla="*/ 84846 w 714679"/>
              <a:gd name="connsiteY12" fmla="*/ 44572 h 231169"/>
              <a:gd name="connsiteX13" fmla="*/ 84846 w 714679"/>
              <a:gd name="connsiteY13" fmla="*/ 127122 h 231169"/>
              <a:gd name="connsiteX14" fmla="*/ 8646 w 714679"/>
              <a:gd name="connsiteY14" fmla="*/ 225547 h 231169"/>
              <a:gd name="connsiteX15" fmla="*/ 21346 w 714679"/>
              <a:gd name="connsiteY15" fmla="*/ 206497 h 231169"/>
              <a:gd name="connsiteX16" fmla="*/ 183271 w 714679"/>
              <a:gd name="connsiteY16" fmla="*/ 101722 h 231169"/>
              <a:gd name="connsiteX17" fmla="*/ 326146 w 714679"/>
              <a:gd name="connsiteY17" fmla="*/ 44572 h 231169"/>
              <a:gd name="connsiteX18" fmla="*/ 288046 w 714679"/>
              <a:gd name="connsiteY18" fmla="*/ 44572 h 231169"/>
              <a:gd name="connsiteX19" fmla="*/ 478546 w 714679"/>
              <a:gd name="connsiteY19" fmla="*/ 44572 h 231169"/>
              <a:gd name="connsiteX20" fmla="*/ 532521 w 714679"/>
              <a:gd name="connsiteY20" fmla="*/ 76322 h 231169"/>
              <a:gd name="connsiteX21" fmla="*/ 532521 w 714679"/>
              <a:gd name="connsiteY21" fmla="*/ 57272 h 231169"/>
              <a:gd name="connsiteX22" fmla="*/ 615071 w 714679"/>
              <a:gd name="connsiteY22" fmla="*/ 82672 h 231169"/>
              <a:gd name="connsiteX23" fmla="*/ 707146 w 714679"/>
              <a:gd name="connsiteY23" fmla="*/ 63622 h 231169"/>
              <a:gd name="connsiteX24" fmla="*/ 640471 w 714679"/>
              <a:gd name="connsiteY24" fmla="*/ 89022 h 231169"/>
              <a:gd name="connsiteX25" fmla="*/ 713496 w 714679"/>
              <a:gd name="connsiteY25" fmla="*/ 181097 h 23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14679" h="231169">
                <a:moveTo>
                  <a:pt x="713496" y="181097"/>
                </a:moveTo>
                <a:cubicBezTo>
                  <a:pt x="701325" y="181097"/>
                  <a:pt x="592317" y="111247"/>
                  <a:pt x="567446" y="89022"/>
                </a:cubicBezTo>
                <a:cubicBezTo>
                  <a:pt x="542575" y="66797"/>
                  <a:pt x="557392" y="58330"/>
                  <a:pt x="564271" y="47747"/>
                </a:cubicBezTo>
                <a:cubicBezTo>
                  <a:pt x="571150" y="37164"/>
                  <a:pt x="614542" y="26580"/>
                  <a:pt x="608721" y="25522"/>
                </a:cubicBezTo>
                <a:cubicBezTo>
                  <a:pt x="602900" y="24464"/>
                  <a:pt x="572208" y="45630"/>
                  <a:pt x="529346" y="41397"/>
                </a:cubicBezTo>
                <a:cubicBezTo>
                  <a:pt x="486483" y="37164"/>
                  <a:pt x="363717" y="2239"/>
                  <a:pt x="351546" y="122"/>
                </a:cubicBezTo>
                <a:cubicBezTo>
                  <a:pt x="339375" y="-1995"/>
                  <a:pt x="461083" y="23935"/>
                  <a:pt x="456321" y="28697"/>
                </a:cubicBezTo>
                <a:cubicBezTo>
                  <a:pt x="451559" y="33459"/>
                  <a:pt x="341492" y="32401"/>
                  <a:pt x="322971" y="28697"/>
                </a:cubicBezTo>
                <a:cubicBezTo>
                  <a:pt x="304450" y="24993"/>
                  <a:pt x="351546" y="-936"/>
                  <a:pt x="345196" y="6472"/>
                </a:cubicBezTo>
                <a:cubicBezTo>
                  <a:pt x="338846" y="13880"/>
                  <a:pt x="306567" y="64151"/>
                  <a:pt x="284871" y="73147"/>
                </a:cubicBezTo>
                <a:cubicBezTo>
                  <a:pt x="263175" y="82143"/>
                  <a:pt x="245713" y="48805"/>
                  <a:pt x="215021" y="60447"/>
                </a:cubicBezTo>
                <a:cubicBezTo>
                  <a:pt x="184329" y="72089"/>
                  <a:pt x="122417" y="145643"/>
                  <a:pt x="100721" y="142997"/>
                </a:cubicBezTo>
                <a:cubicBezTo>
                  <a:pt x="79025" y="140351"/>
                  <a:pt x="87492" y="47218"/>
                  <a:pt x="84846" y="44572"/>
                </a:cubicBezTo>
                <a:cubicBezTo>
                  <a:pt x="82200" y="41926"/>
                  <a:pt x="97546" y="96959"/>
                  <a:pt x="84846" y="127122"/>
                </a:cubicBezTo>
                <a:cubicBezTo>
                  <a:pt x="72146" y="157284"/>
                  <a:pt x="19229" y="212318"/>
                  <a:pt x="8646" y="225547"/>
                </a:cubicBezTo>
                <a:cubicBezTo>
                  <a:pt x="-1937" y="238776"/>
                  <a:pt x="-7758" y="227135"/>
                  <a:pt x="21346" y="206497"/>
                </a:cubicBezTo>
                <a:cubicBezTo>
                  <a:pt x="50450" y="185860"/>
                  <a:pt x="132471" y="128709"/>
                  <a:pt x="183271" y="101722"/>
                </a:cubicBezTo>
                <a:cubicBezTo>
                  <a:pt x="234071" y="74735"/>
                  <a:pt x="308683" y="54097"/>
                  <a:pt x="326146" y="44572"/>
                </a:cubicBezTo>
                <a:cubicBezTo>
                  <a:pt x="343608" y="35047"/>
                  <a:pt x="288046" y="44572"/>
                  <a:pt x="288046" y="44572"/>
                </a:cubicBezTo>
                <a:cubicBezTo>
                  <a:pt x="313446" y="44572"/>
                  <a:pt x="437800" y="39280"/>
                  <a:pt x="478546" y="44572"/>
                </a:cubicBezTo>
                <a:cubicBezTo>
                  <a:pt x="519292" y="49864"/>
                  <a:pt x="523525" y="74205"/>
                  <a:pt x="532521" y="76322"/>
                </a:cubicBezTo>
                <a:cubicBezTo>
                  <a:pt x="541517" y="78439"/>
                  <a:pt x="518763" y="56214"/>
                  <a:pt x="532521" y="57272"/>
                </a:cubicBezTo>
                <a:cubicBezTo>
                  <a:pt x="546279" y="58330"/>
                  <a:pt x="585967" y="81614"/>
                  <a:pt x="615071" y="82672"/>
                </a:cubicBezTo>
                <a:cubicBezTo>
                  <a:pt x="644175" y="83730"/>
                  <a:pt x="702913" y="62564"/>
                  <a:pt x="707146" y="63622"/>
                </a:cubicBezTo>
                <a:cubicBezTo>
                  <a:pt x="711379" y="64680"/>
                  <a:pt x="641000" y="71030"/>
                  <a:pt x="640471" y="89022"/>
                </a:cubicBezTo>
                <a:cubicBezTo>
                  <a:pt x="639942" y="107014"/>
                  <a:pt x="725667" y="181097"/>
                  <a:pt x="713496" y="18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D32213C-5FC2-4E02-D4CC-A1CD6AC4283E}"/>
              </a:ext>
            </a:extLst>
          </p:cNvPr>
          <p:cNvSpPr/>
          <p:nvPr/>
        </p:nvSpPr>
        <p:spPr>
          <a:xfrm>
            <a:off x="3014870" y="3486129"/>
            <a:ext cx="150962" cy="222312"/>
          </a:xfrm>
          <a:custGeom>
            <a:avLst/>
            <a:gdLst>
              <a:gd name="connsiteX0" fmla="*/ 45830 w 150962"/>
              <a:gd name="connsiteY0" fmla="*/ 21 h 222312"/>
              <a:gd name="connsiteX1" fmla="*/ 115680 w 150962"/>
              <a:gd name="connsiteY1" fmla="*/ 60346 h 222312"/>
              <a:gd name="connsiteX2" fmla="*/ 150605 w 150962"/>
              <a:gd name="connsiteY2" fmla="*/ 133371 h 222312"/>
              <a:gd name="connsiteX3" fmla="*/ 109330 w 150962"/>
              <a:gd name="connsiteY3" fmla="*/ 187346 h 222312"/>
              <a:gd name="connsiteX4" fmla="*/ 147430 w 150962"/>
              <a:gd name="connsiteY4" fmla="*/ 149246 h 222312"/>
              <a:gd name="connsiteX5" fmla="*/ 1380 w 150962"/>
              <a:gd name="connsiteY5" fmla="*/ 222271 h 222312"/>
              <a:gd name="connsiteX6" fmla="*/ 74405 w 150962"/>
              <a:gd name="connsiteY6" fmla="*/ 158771 h 222312"/>
              <a:gd name="connsiteX7" fmla="*/ 80755 w 150962"/>
              <a:gd name="connsiteY7" fmla="*/ 98446 h 222312"/>
              <a:gd name="connsiteX8" fmla="*/ 55355 w 150962"/>
              <a:gd name="connsiteY8" fmla="*/ 53996 h 222312"/>
              <a:gd name="connsiteX9" fmla="*/ 45830 w 150962"/>
              <a:gd name="connsiteY9" fmla="*/ 21 h 22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962" h="222312">
                <a:moveTo>
                  <a:pt x="45830" y="21"/>
                </a:moveTo>
                <a:cubicBezTo>
                  <a:pt x="55884" y="1079"/>
                  <a:pt x="98218" y="38121"/>
                  <a:pt x="115680" y="60346"/>
                </a:cubicBezTo>
                <a:cubicBezTo>
                  <a:pt x="133142" y="82571"/>
                  <a:pt x="151663" y="112204"/>
                  <a:pt x="150605" y="133371"/>
                </a:cubicBezTo>
                <a:cubicBezTo>
                  <a:pt x="149547" y="154538"/>
                  <a:pt x="109859" y="184700"/>
                  <a:pt x="109330" y="187346"/>
                </a:cubicBezTo>
                <a:cubicBezTo>
                  <a:pt x="108801" y="189992"/>
                  <a:pt x="165422" y="143425"/>
                  <a:pt x="147430" y="149246"/>
                </a:cubicBezTo>
                <a:cubicBezTo>
                  <a:pt x="129438" y="155067"/>
                  <a:pt x="13551" y="220684"/>
                  <a:pt x="1380" y="222271"/>
                </a:cubicBezTo>
                <a:cubicBezTo>
                  <a:pt x="-10791" y="223858"/>
                  <a:pt x="61176" y="179409"/>
                  <a:pt x="74405" y="158771"/>
                </a:cubicBezTo>
                <a:cubicBezTo>
                  <a:pt x="87634" y="138133"/>
                  <a:pt x="83930" y="115909"/>
                  <a:pt x="80755" y="98446"/>
                </a:cubicBezTo>
                <a:cubicBezTo>
                  <a:pt x="77580" y="80984"/>
                  <a:pt x="66467" y="70929"/>
                  <a:pt x="55355" y="53996"/>
                </a:cubicBezTo>
                <a:cubicBezTo>
                  <a:pt x="44243" y="37063"/>
                  <a:pt x="35776" y="-1037"/>
                  <a:pt x="4583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E598DDB-5C71-2AFA-5FE6-EBD555D9B07C}"/>
              </a:ext>
            </a:extLst>
          </p:cNvPr>
          <p:cNvSpPr/>
          <p:nvPr/>
        </p:nvSpPr>
        <p:spPr>
          <a:xfrm>
            <a:off x="3070064" y="3460716"/>
            <a:ext cx="112990" cy="229956"/>
          </a:xfrm>
          <a:custGeom>
            <a:avLst/>
            <a:gdLst>
              <a:gd name="connsiteX0" fmla="*/ 25561 w 112990"/>
              <a:gd name="connsiteY0" fmla="*/ 34 h 229956"/>
              <a:gd name="connsiteX1" fmla="*/ 111286 w 112990"/>
              <a:gd name="connsiteY1" fmla="*/ 133384 h 229956"/>
              <a:gd name="connsiteX2" fmla="*/ 76361 w 112990"/>
              <a:gd name="connsiteY2" fmla="*/ 212759 h 229956"/>
              <a:gd name="connsiteX3" fmla="*/ 161 w 112990"/>
              <a:gd name="connsiteY3" fmla="*/ 228634 h 229956"/>
              <a:gd name="connsiteX4" fmla="*/ 57311 w 112990"/>
              <a:gd name="connsiteY4" fmla="*/ 190534 h 229956"/>
              <a:gd name="connsiteX5" fmla="*/ 95411 w 112990"/>
              <a:gd name="connsiteY5" fmla="*/ 120684 h 229956"/>
              <a:gd name="connsiteX6" fmla="*/ 25561 w 112990"/>
              <a:gd name="connsiteY6" fmla="*/ 34 h 22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990" h="229956">
                <a:moveTo>
                  <a:pt x="25561" y="34"/>
                </a:moveTo>
                <a:cubicBezTo>
                  <a:pt x="28207" y="2151"/>
                  <a:pt x="102819" y="97930"/>
                  <a:pt x="111286" y="133384"/>
                </a:cubicBezTo>
                <a:cubicBezTo>
                  <a:pt x="119753" y="168838"/>
                  <a:pt x="94882" y="196884"/>
                  <a:pt x="76361" y="212759"/>
                </a:cubicBezTo>
                <a:cubicBezTo>
                  <a:pt x="57840" y="228634"/>
                  <a:pt x="3336" y="232338"/>
                  <a:pt x="161" y="228634"/>
                </a:cubicBezTo>
                <a:cubicBezTo>
                  <a:pt x="-3014" y="224930"/>
                  <a:pt x="41436" y="208526"/>
                  <a:pt x="57311" y="190534"/>
                </a:cubicBezTo>
                <a:cubicBezTo>
                  <a:pt x="73186" y="172542"/>
                  <a:pt x="100173" y="148730"/>
                  <a:pt x="95411" y="120684"/>
                </a:cubicBezTo>
                <a:cubicBezTo>
                  <a:pt x="90649" y="92638"/>
                  <a:pt x="22915" y="-2083"/>
                  <a:pt x="2556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0D867BD-94D7-D2B9-4A41-8F6646C85C08}"/>
              </a:ext>
            </a:extLst>
          </p:cNvPr>
          <p:cNvSpPr/>
          <p:nvPr/>
        </p:nvSpPr>
        <p:spPr>
          <a:xfrm>
            <a:off x="2568044" y="3470125"/>
            <a:ext cx="343434" cy="261883"/>
          </a:xfrm>
          <a:custGeom>
            <a:avLst/>
            <a:gdLst>
              <a:gd name="connsiteX0" fmla="*/ 10056 w 343434"/>
              <a:gd name="connsiteY0" fmla="*/ 150 h 261883"/>
              <a:gd name="connsiteX1" fmla="*/ 10056 w 343434"/>
              <a:gd name="connsiteY1" fmla="*/ 111275 h 261883"/>
              <a:gd name="connsiteX2" fmla="*/ 86256 w 343434"/>
              <a:gd name="connsiteY2" fmla="*/ 174775 h 261883"/>
              <a:gd name="connsiteX3" fmla="*/ 118006 w 343434"/>
              <a:gd name="connsiteY3" fmla="*/ 181125 h 261883"/>
              <a:gd name="connsiteX4" fmla="*/ 133881 w 343434"/>
              <a:gd name="connsiteY4" fmla="*/ 235100 h 261883"/>
              <a:gd name="connsiteX5" fmla="*/ 187856 w 343434"/>
              <a:gd name="connsiteY5" fmla="*/ 228750 h 261883"/>
              <a:gd name="connsiteX6" fmla="*/ 194206 w 343434"/>
              <a:gd name="connsiteY6" fmla="*/ 235100 h 261883"/>
              <a:gd name="connsiteX7" fmla="*/ 191031 w 343434"/>
              <a:gd name="connsiteY7" fmla="*/ 219225 h 261883"/>
              <a:gd name="connsiteX8" fmla="*/ 251356 w 343434"/>
              <a:gd name="connsiteY8" fmla="*/ 247800 h 261883"/>
              <a:gd name="connsiteX9" fmla="*/ 343431 w 343434"/>
              <a:gd name="connsiteY9" fmla="*/ 260500 h 261883"/>
              <a:gd name="connsiteX10" fmla="*/ 248181 w 343434"/>
              <a:gd name="connsiteY10" fmla="*/ 216050 h 261883"/>
              <a:gd name="connsiteX11" fmla="*/ 111656 w 343434"/>
              <a:gd name="connsiteY11" fmla="*/ 200175 h 261883"/>
              <a:gd name="connsiteX12" fmla="*/ 6881 w 343434"/>
              <a:gd name="connsiteY12" fmla="*/ 136675 h 261883"/>
              <a:gd name="connsiteX13" fmla="*/ 10056 w 343434"/>
              <a:gd name="connsiteY13" fmla="*/ 150 h 2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3434" h="261883">
                <a:moveTo>
                  <a:pt x="10056" y="150"/>
                </a:moveTo>
                <a:cubicBezTo>
                  <a:pt x="10585" y="-4083"/>
                  <a:pt x="-2644" y="82171"/>
                  <a:pt x="10056" y="111275"/>
                </a:cubicBezTo>
                <a:cubicBezTo>
                  <a:pt x="22756" y="140379"/>
                  <a:pt x="68264" y="163133"/>
                  <a:pt x="86256" y="174775"/>
                </a:cubicBezTo>
                <a:cubicBezTo>
                  <a:pt x="104248" y="186417"/>
                  <a:pt x="110069" y="171071"/>
                  <a:pt x="118006" y="181125"/>
                </a:cubicBezTo>
                <a:cubicBezTo>
                  <a:pt x="125943" y="191179"/>
                  <a:pt x="122239" y="227163"/>
                  <a:pt x="133881" y="235100"/>
                </a:cubicBezTo>
                <a:cubicBezTo>
                  <a:pt x="145523" y="243038"/>
                  <a:pt x="177802" y="228750"/>
                  <a:pt x="187856" y="228750"/>
                </a:cubicBezTo>
                <a:cubicBezTo>
                  <a:pt x="197910" y="228750"/>
                  <a:pt x="194206" y="235100"/>
                  <a:pt x="194206" y="235100"/>
                </a:cubicBezTo>
                <a:cubicBezTo>
                  <a:pt x="194735" y="233513"/>
                  <a:pt x="181506" y="217108"/>
                  <a:pt x="191031" y="219225"/>
                </a:cubicBezTo>
                <a:cubicBezTo>
                  <a:pt x="200556" y="221342"/>
                  <a:pt x="225956" y="240921"/>
                  <a:pt x="251356" y="247800"/>
                </a:cubicBezTo>
                <a:cubicBezTo>
                  <a:pt x="276756" y="254679"/>
                  <a:pt x="343960" y="265792"/>
                  <a:pt x="343431" y="260500"/>
                </a:cubicBezTo>
                <a:cubicBezTo>
                  <a:pt x="342902" y="255208"/>
                  <a:pt x="286810" y="226104"/>
                  <a:pt x="248181" y="216050"/>
                </a:cubicBezTo>
                <a:cubicBezTo>
                  <a:pt x="209552" y="205996"/>
                  <a:pt x="151873" y="213404"/>
                  <a:pt x="111656" y="200175"/>
                </a:cubicBezTo>
                <a:cubicBezTo>
                  <a:pt x="71439" y="186946"/>
                  <a:pt x="23814" y="165779"/>
                  <a:pt x="6881" y="136675"/>
                </a:cubicBezTo>
                <a:cubicBezTo>
                  <a:pt x="-10052" y="107571"/>
                  <a:pt x="9527" y="4383"/>
                  <a:pt x="10056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FB3CB835-E482-B615-C823-1B5E1A96D680}"/>
              </a:ext>
            </a:extLst>
          </p:cNvPr>
          <p:cNvSpPr/>
          <p:nvPr/>
        </p:nvSpPr>
        <p:spPr>
          <a:xfrm>
            <a:off x="2514181" y="3527217"/>
            <a:ext cx="624839" cy="178050"/>
          </a:xfrm>
          <a:custGeom>
            <a:avLst/>
            <a:gdLst>
              <a:gd name="connsiteX0" fmla="*/ 419 w 624839"/>
              <a:gd name="connsiteY0" fmla="*/ 208 h 178050"/>
              <a:gd name="connsiteX1" fmla="*/ 108369 w 624839"/>
              <a:gd name="connsiteY1" fmla="*/ 108158 h 178050"/>
              <a:gd name="connsiteX2" fmla="*/ 397294 w 624839"/>
              <a:gd name="connsiteY2" fmla="*/ 149433 h 178050"/>
              <a:gd name="connsiteX3" fmla="*/ 324269 w 624839"/>
              <a:gd name="connsiteY3" fmla="*/ 174833 h 178050"/>
              <a:gd name="connsiteX4" fmla="*/ 489369 w 624839"/>
              <a:gd name="connsiteY4" fmla="*/ 149433 h 178050"/>
              <a:gd name="connsiteX5" fmla="*/ 448094 w 624839"/>
              <a:gd name="connsiteY5" fmla="*/ 171658 h 178050"/>
              <a:gd name="connsiteX6" fmla="*/ 622719 w 624839"/>
              <a:gd name="connsiteY6" fmla="*/ 149433 h 178050"/>
              <a:gd name="connsiteX7" fmla="*/ 308394 w 624839"/>
              <a:gd name="connsiteY7" fmla="*/ 178008 h 178050"/>
              <a:gd name="connsiteX8" fmla="*/ 149644 w 624839"/>
              <a:gd name="connsiteY8" fmla="*/ 155783 h 178050"/>
              <a:gd name="connsiteX9" fmla="*/ 136944 w 624839"/>
              <a:gd name="connsiteY9" fmla="*/ 152608 h 178050"/>
              <a:gd name="connsiteX10" fmla="*/ 114719 w 624839"/>
              <a:gd name="connsiteY10" fmla="*/ 117683 h 178050"/>
              <a:gd name="connsiteX11" fmla="*/ 51219 w 624839"/>
              <a:gd name="connsiteY11" fmla="*/ 47833 h 178050"/>
              <a:gd name="connsiteX12" fmla="*/ 70269 w 624839"/>
              <a:gd name="connsiteY12" fmla="*/ 79583 h 178050"/>
              <a:gd name="connsiteX13" fmla="*/ 419 w 624839"/>
              <a:gd name="connsiteY13" fmla="*/ 208 h 17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839" h="178050">
                <a:moveTo>
                  <a:pt x="419" y="208"/>
                </a:moveTo>
                <a:cubicBezTo>
                  <a:pt x="6769" y="4970"/>
                  <a:pt x="42223" y="83287"/>
                  <a:pt x="108369" y="108158"/>
                </a:cubicBezTo>
                <a:cubicBezTo>
                  <a:pt x="174515" y="133029"/>
                  <a:pt x="361311" y="138320"/>
                  <a:pt x="397294" y="149433"/>
                </a:cubicBezTo>
                <a:cubicBezTo>
                  <a:pt x="433277" y="160546"/>
                  <a:pt x="308923" y="174833"/>
                  <a:pt x="324269" y="174833"/>
                </a:cubicBezTo>
                <a:cubicBezTo>
                  <a:pt x="339615" y="174833"/>
                  <a:pt x="468732" y="149962"/>
                  <a:pt x="489369" y="149433"/>
                </a:cubicBezTo>
                <a:cubicBezTo>
                  <a:pt x="510006" y="148904"/>
                  <a:pt x="425869" y="171658"/>
                  <a:pt x="448094" y="171658"/>
                </a:cubicBezTo>
                <a:cubicBezTo>
                  <a:pt x="470319" y="171658"/>
                  <a:pt x="646002" y="148375"/>
                  <a:pt x="622719" y="149433"/>
                </a:cubicBezTo>
                <a:cubicBezTo>
                  <a:pt x="599436" y="150491"/>
                  <a:pt x="387240" y="176950"/>
                  <a:pt x="308394" y="178008"/>
                </a:cubicBezTo>
                <a:cubicBezTo>
                  <a:pt x="229548" y="179066"/>
                  <a:pt x="178219" y="160016"/>
                  <a:pt x="149644" y="155783"/>
                </a:cubicBezTo>
                <a:cubicBezTo>
                  <a:pt x="121069" y="151550"/>
                  <a:pt x="142765" y="158958"/>
                  <a:pt x="136944" y="152608"/>
                </a:cubicBezTo>
                <a:cubicBezTo>
                  <a:pt x="131123" y="146258"/>
                  <a:pt x="129006" y="135145"/>
                  <a:pt x="114719" y="117683"/>
                </a:cubicBezTo>
                <a:cubicBezTo>
                  <a:pt x="100432" y="100221"/>
                  <a:pt x="58627" y="54183"/>
                  <a:pt x="51219" y="47833"/>
                </a:cubicBezTo>
                <a:cubicBezTo>
                  <a:pt x="43811" y="41483"/>
                  <a:pt x="78736" y="85404"/>
                  <a:pt x="70269" y="79583"/>
                </a:cubicBezTo>
                <a:cubicBezTo>
                  <a:pt x="61802" y="73762"/>
                  <a:pt x="-5931" y="-4554"/>
                  <a:pt x="419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857B21FA-9D7B-E390-37C2-C52471DE16BD}"/>
              </a:ext>
            </a:extLst>
          </p:cNvPr>
          <p:cNvSpPr/>
          <p:nvPr/>
        </p:nvSpPr>
        <p:spPr>
          <a:xfrm>
            <a:off x="2374699" y="3327388"/>
            <a:ext cx="441754" cy="212760"/>
          </a:xfrm>
          <a:custGeom>
            <a:avLst/>
            <a:gdLst>
              <a:gd name="connsiteX0" fmla="*/ 201 w 441754"/>
              <a:gd name="connsiteY0" fmla="*/ 212737 h 212760"/>
              <a:gd name="connsiteX1" fmla="*/ 216101 w 441754"/>
              <a:gd name="connsiteY1" fmla="*/ 47637 h 212760"/>
              <a:gd name="connsiteX2" fmla="*/ 190701 w 441754"/>
              <a:gd name="connsiteY2" fmla="*/ 73037 h 212760"/>
              <a:gd name="connsiteX3" fmla="*/ 238326 w 441754"/>
              <a:gd name="connsiteY3" fmla="*/ 28587 h 212760"/>
              <a:gd name="connsiteX4" fmla="*/ 441526 w 441754"/>
              <a:gd name="connsiteY4" fmla="*/ 12 h 212760"/>
              <a:gd name="connsiteX5" fmla="*/ 276426 w 441754"/>
              <a:gd name="connsiteY5" fmla="*/ 31762 h 212760"/>
              <a:gd name="connsiteX6" fmla="*/ 178001 w 441754"/>
              <a:gd name="connsiteY6" fmla="*/ 34937 h 212760"/>
              <a:gd name="connsiteX7" fmla="*/ 201 w 441754"/>
              <a:gd name="connsiteY7" fmla="*/ 212737 h 21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754" h="212760">
                <a:moveTo>
                  <a:pt x="201" y="212737"/>
                </a:moveTo>
                <a:cubicBezTo>
                  <a:pt x="6551" y="214854"/>
                  <a:pt x="184351" y="70920"/>
                  <a:pt x="216101" y="47637"/>
                </a:cubicBezTo>
                <a:cubicBezTo>
                  <a:pt x="247851" y="24354"/>
                  <a:pt x="186997" y="76212"/>
                  <a:pt x="190701" y="73037"/>
                </a:cubicBezTo>
                <a:cubicBezTo>
                  <a:pt x="194405" y="69862"/>
                  <a:pt x="196522" y="40758"/>
                  <a:pt x="238326" y="28587"/>
                </a:cubicBezTo>
                <a:cubicBezTo>
                  <a:pt x="280130" y="16416"/>
                  <a:pt x="435176" y="-517"/>
                  <a:pt x="441526" y="12"/>
                </a:cubicBezTo>
                <a:cubicBezTo>
                  <a:pt x="447876" y="541"/>
                  <a:pt x="320347" y="25941"/>
                  <a:pt x="276426" y="31762"/>
                </a:cubicBezTo>
                <a:cubicBezTo>
                  <a:pt x="232505" y="37583"/>
                  <a:pt x="216630" y="4245"/>
                  <a:pt x="178001" y="34937"/>
                </a:cubicBezTo>
                <a:cubicBezTo>
                  <a:pt x="139372" y="65629"/>
                  <a:pt x="-6149" y="210620"/>
                  <a:pt x="201" y="21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E075D95-2121-120B-94EE-B17EC1D1831D}"/>
              </a:ext>
            </a:extLst>
          </p:cNvPr>
          <p:cNvSpPr/>
          <p:nvPr/>
        </p:nvSpPr>
        <p:spPr>
          <a:xfrm>
            <a:off x="2487804" y="3338980"/>
            <a:ext cx="564311" cy="336155"/>
          </a:xfrm>
          <a:custGeom>
            <a:avLst/>
            <a:gdLst>
              <a:gd name="connsiteX0" fmla="*/ 10921 w 564311"/>
              <a:gd name="connsiteY0" fmla="*/ 210670 h 336155"/>
              <a:gd name="connsiteX1" fmla="*/ 242696 w 564311"/>
              <a:gd name="connsiteY1" fmla="*/ 118595 h 336155"/>
              <a:gd name="connsiteX2" fmla="*/ 274446 w 564311"/>
              <a:gd name="connsiteY2" fmla="*/ 169395 h 336155"/>
              <a:gd name="connsiteX3" fmla="*/ 264921 w 564311"/>
              <a:gd name="connsiteY3" fmla="*/ 226545 h 336155"/>
              <a:gd name="connsiteX4" fmla="*/ 341121 w 564311"/>
              <a:gd name="connsiteY4" fmla="*/ 321795 h 336155"/>
              <a:gd name="connsiteX5" fmla="*/ 461771 w 564311"/>
              <a:gd name="connsiteY5" fmla="*/ 334495 h 336155"/>
              <a:gd name="connsiteX6" fmla="*/ 547496 w 564311"/>
              <a:gd name="connsiteY6" fmla="*/ 309095 h 336155"/>
              <a:gd name="connsiteX7" fmla="*/ 563371 w 564311"/>
              <a:gd name="connsiteY7" fmla="*/ 204320 h 336155"/>
              <a:gd name="connsiteX8" fmla="*/ 557021 w 564311"/>
              <a:gd name="connsiteY8" fmla="*/ 131295 h 336155"/>
              <a:gd name="connsiteX9" fmla="*/ 512571 w 564311"/>
              <a:gd name="connsiteY9" fmla="*/ 83670 h 336155"/>
              <a:gd name="connsiteX10" fmla="*/ 303021 w 564311"/>
              <a:gd name="connsiteY10" fmla="*/ 1120 h 336155"/>
              <a:gd name="connsiteX11" fmla="*/ 341121 w 564311"/>
              <a:gd name="connsiteY11" fmla="*/ 39220 h 336155"/>
              <a:gd name="connsiteX12" fmla="*/ 160146 w 564311"/>
              <a:gd name="connsiteY12" fmla="*/ 86845 h 336155"/>
              <a:gd name="connsiteX13" fmla="*/ 96646 w 564311"/>
              <a:gd name="connsiteY13" fmla="*/ 102720 h 336155"/>
              <a:gd name="connsiteX14" fmla="*/ 39496 w 564311"/>
              <a:gd name="connsiteY14" fmla="*/ 166220 h 336155"/>
              <a:gd name="connsiteX15" fmla="*/ 10921 w 564311"/>
              <a:gd name="connsiteY15" fmla="*/ 210670 h 33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311" h="336155">
                <a:moveTo>
                  <a:pt x="10921" y="210670"/>
                </a:moveTo>
                <a:cubicBezTo>
                  <a:pt x="44788" y="202732"/>
                  <a:pt x="198775" y="125474"/>
                  <a:pt x="242696" y="118595"/>
                </a:cubicBezTo>
                <a:cubicBezTo>
                  <a:pt x="286617" y="111716"/>
                  <a:pt x="270742" y="151403"/>
                  <a:pt x="274446" y="169395"/>
                </a:cubicBezTo>
                <a:cubicBezTo>
                  <a:pt x="278150" y="187387"/>
                  <a:pt x="253809" y="201145"/>
                  <a:pt x="264921" y="226545"/>
                </a:cubicBezTo>
                <a:cubicBezTo>
                  <a:pt x="276033" y="251945"/>
                  <a:pt x="308313" y="303803"/>
                  <a:pt x="341121" y="321795"/>
                </a:cubicBezTo>
                <a:cubicBezTo>
                  <a:pt x="373929" y="339787"/>
                  <a:pt x="427375" y="336612"/>
                  <a:pt x="461771" y="334495"/>
                </a:cubicBezTo>
                <a:cubicBezTo>
                  <a:pt x="496167" y="332378"/>
                  <a:pt x="530563" y="330791"/>
                  <a:pt x="547496" y="309095"/>
                </a:cubicBezTo>
                <a:cubicBezTo>
                  <a:pt x="564429" y="287399"/>
                  <a:pt x="561784" y="233953"/>
                  <a:pt x="563371" y="204320"/>
                </a:cubicBezTo>
                <a:cubicBezTo>
                  <a:pt x="564958" y="174687"/>
                  <a:pt x="565488" y="151403"/>
                  <a:pt x="557021" y="131295"/>
                </a:cubicBezTo>
                <a:cubicBezTo>
                  <a:pt x="548554" y="111187"/>
                  <a:pt x="554904" y="105366"/>
                  <a:pt x="512571" y="83670"/>
                </a:cubicBezTo>
                <a:cubicBezTo>
                  <a:pt x="470238" y="61974"/>
                  <a:pt x="331596" y="8528"/>
                  <a:pt x="303021" y="1120"/>
                </a:cubicBezTo>
                <a:cubicBezTo>
                  <a:pt x="274446" y="-6288"/>
                  <a:pt x="364933" y="24933"/>
                  <a:pt x="341121" y="39220"/>
                </a:cubicBezTo>
                <a:cubicBezTo>
                  <a:pt x="317309" y="53507"/>
                  <a:pt x="160146" y="86845"/>
                  <a:pt x="160146" y="86845"/>
                </a:cubicBezTo>
                <a:cubicBezTo>
                  <a:pt x="119400" y="97428"/>
                  <a:pt x="116754" y="89491"/>
                  <a:pt x="96646" y="102720"/>
                </a:cubicBezTo>
                <a:cubicBezTo>
                  <a:pt x="76538" y="115949"/>
                  <a:pt x="46904" y="148228"/>
                  <a:pt x="39496" y="166220"/>
                </a:cubicBezTo>
                <a:cubicBezTo>
                  <a:pt x="32088" y="184212"/>
                  <a:pt x="-22946" y="218608"/>
                  <a:pt x="10921" y="2106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60812C7-BFBD-089C-08B9-4E2C1A6977D7}"/>
              </a:ext>
            </a:extLst>
          </p:cNvPr>
          <p:cNvSpPr/>
          <p:nvPr/>
        </p:nvSpPr>
        <p:spPr>
          <a:xfrm>
            <a:off x="2696821" y="3425109"/>
            <a:ext cx="124226" cy="108746"/>
          </a:xfrm>
          <a:custGeom>
            <a:avLst/>
            <a:gdLst>
              <a:gd name="connsiteX0" fmla="*/ 1929 w 124226"/>
              <a:gd name="connsiteY0" fmla="*/ 716 h 108746"/>
              <a:gd name="connsiteX1" fmla="*/ 116229 w 124226"/>
              <a:gd name="connsiteY1" fmla="*/ 83266 h 108746"/>
              <a:gd name="connsiteX2" fmla="*/ 106704 w 124226"/>
              <a:gd name="connsiteY2" fmla="*/ 108666 h 108746"/>
              <a:gd name="connsiteX3" fmla="*/ 43204 w 124226"/>
              <a:gd name="connsiteY3" fmla="*/ 89616 h 108746"/>
              <a:gd name="connsiteX4" fmla="*/ 43204 w 124226"/>
              <a:gd name="connsiteY4" fmla="*/ 45166 h 108746"/>
              <a:gd name="connsiteX5" fmla="*/ 1929 w 124226"/>
              <a:gd name="connsiteY5" fmla="*/ 716 h 10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26" h="108746">
                <a:moveTo>
                  <a:pt x="1929" y="716"/>
                </a:moveTo>
                <a:cubicBezTo>
                  <a:pt x="14100" y="7066"/>
                  <a:pt x="98767" y="65274"/>
                  <a:pt x="116229" y="83266"/>
                </a:cubicBezTo>
                <a:cubicBezTo>
                  <a:pt x="133691" y="101258"/>
                  <a:pt x="118875" y="107608"/>
                  <a:pt x="106704" y="108666"/>
                </a:cubicBezTo>
                <a:cubicBezTo>
                  <a:pt x="94533" y="109724"/>
                  <a:pt x="53787" y="100199"/>
                  <a:pt x="43204" y="89616"/>
                </a:cubicBezTo>
                <a:cubicBezTo>
                  <a:pt x="32621" y="79033"/>
                  <a:pt x="47437" y="58395"/>
                  <a:pt x="43204" y="45166"/>
                </a:cubicBezTo>
                <a:cubicBezTo>
                  <a:pt x="38971" y="31937"/>
                  <a:pt x="-10242" y="-5634"/>
                  <a:pt x="1929" y="7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B86A5176-13F2-915A-9227-80D59BB94306}"/>
              </a:ext>
            </a:extLst>
          </p:cNvPr>
          <p:cNvSpPr/>
          <p:nvPr/>
        </p:nvSpPr>
        <p:spPr>
          <a:xfrm>
            <a:off x="2849890" y="3498082"/>
            <a:ext cx="176825" cy="84130"/>
          </a:xfrm>
          <a:custGeom>
            <a:avLst/>
            <a:gdLst>
              <a:gd name="connsiteX0" fmla="*/ 175885 w 176825"/>
              <a:gd name="connsiteY0" fmla="*/ 768 h 84130"/>
              <a:gd name="connsiteX1" fmla="*/ 29835 w 176825"/>
              <a:gd name="connsiteY1" fmla="*/ 13468 h 84130"/>
              <a:gd name="connsiteX2" fmla="*/ 80635 w 176825"/>
              <a:gd name="connsiteY2" fmla="*/ 35693 h 84130"/>
              <a:gd name="connsiteX3" fmla="*/ 1260 w 176825"/>
              <a:gd name="connsiteY3" fmla="*/ 80143 h 84130"/>
              <a:gd name="connsiteX4" fmla="*/ 156835 w 176825"/>
              <a:gd name="connsiteY4" fmla="*/ 76968 h 84130"/>
              <a:gd name="connsiteX5" fmla="*/ 96510 w 176825"/>
              <a:gd name="connsiteY5" fmla="*/ 35693 h 84130"/>
              <a:gd name="connsiteX6" fmla="*/ 175885 w 176825"/>
              <a:gd name="connsiteY6" fmla="*/ 768 h 8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5" h="84130">
                <a:moveTo>
                  <a:pt x="175885" y="768"/>
                </a:moveTo>
                <a:cubicBezTo>
                  <a:pt x="164773" y="-2936"/>
                  <a:pt x="45710" y="7647"/>
                  <a:pt x="29835" y="13468"/>
                </a:cubicBezTo>
                <a:cubicBezTo>
                  <a:pt x="13960" y="19289"/>
                  <a:pt x="85397" y="24581"/>
                  <a:pt x="80635" y="35693"/>
                </a:cubicBezTo>
                <a:cubicBezTo>
                  <a:pt x="75873" y="46805"/>
                  <a:pt x="-11440" y="73264"/>
                  <a:pt x="1260" y="80143"/>
                </a:cubicBezTo>
                <a:cubicBezTo>
                  <a:pt x="13960" y="87022"/>
                  <a:pt x="140960" y="84376"/>
                  <a:pt x="156835" y="76968"/>
                </a:cubicBezTo>
                <a:cubicBezTo>
                  <a:pt x="172710" y="69560"/>
                  <a:pt x="97039" y="46805"/>
                  <a:pt x="96510" y="35693"/>
                </a:cubicBezTo>
                <a:cubicBezTo>
                  <a:pt x="95981" y="24581"/>
                  <a:pt x="186997" y="4472"/>
                  <a:pt x="175885" y="7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79E9281-5180-54D8-9EBA-82ADFC2DEE7A}"/>
              </a:ext>
            </a:extLst>
          </p:cNvPr>
          <p:cNvSpPr/>
          <p:nvPr/>
        </p:nvSpPr>
        <p:spPr>
          <a:xfrm>
            <a:off x="2748948" y="3310688"/>
            <a:ext cx="394654" cy="135795"/>
          </a:xfrm>
          <a:custGeom>
            <a:avLst/>
            <a:gdLst>
              <a:gd name="connsiteX0" fmla="*/ 602 w 394654"/>
              <a:gd name="connsiteY0" fmla="*/ 10362 h 135795"/>
              <a:gd name="connsiteX1" fmla="*/ 178402 w 394654"/>
              <a:gd name="connsiteY1" fmla="*/ 38937 h 135795"/>
              <a:gd name="connsiteX2" fmla="*/ 140302 w 394654"/>
              <a:gd name="connsiteY2" fmla="*/ 837 h 135795"/>
              <a:gd name="connsiteX3" fmla="*/ 257777 w 394654"/>
              <a:gd name="connsiteY3" fmla="*/ 54812 h 135795"/>
              <a:gd name="connsiteX4" fmla="*/ 226027 w 394654"/>
              <a:gd name="connsiteY4" fmla="*/ 4012 h 135795"/>
              <a:gd name="connsiteX5" fmla="*/ 394302 w 394654"/>
              <a:gd name="connsiteY5" fmla="*/ 134187 h 135795"/>
              <a:gd name="connsiteX6" fmla="*/ 273652 w 394654"/>
              <a:gd name="connsiteY6" fmla="*/ 80212 h 135795"/>
              <a:gd name="connsiteX7" fmla="*/ 251427 w 394654"/>
              <a:gd name="connsiteY7" fmla="*/ 67512 h 135795"/>
              <a:gd name="connsiteX8" fmla="*/ 86327 w 394654"/>
              <a:gd name="connsiteY8" fmla="*/ 837 h 135795"/>
              <a:gd name="connsiteX9" fmla="*/ 118077 w 394654"/>
              <a:gd name="connsiteY9" fmla="*/ 29412 h 135795"/>
              <a:gd name="connsiteX10" fmla="*/ 602 w 394654"/>
              <a:gd name="connsiteY10" fmla="*/ 10362 h 13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4" h="135795">
                <a:moveTo>
                  <a:pt x="602" y="10362"/>
                </a:moveTo>
                <a:cubicBezTo>
                  <a:pt x="10656" y="11949"/>
                  <a:pt x="155119" y="40525"/>
                  <a:pt x="178402" y="38937"/>
                </a:cubicBezTo>
                <a:cubicBezTo>
                  <a:pt x="201685" y="37350"/>
                  <a:pt x="127073" y="-1809"/>
                  <a:pt x="140302" y="837"/>
                </a:cubicBezTo>
                <a:cubicBezTo>
                  <a:pt x="153531" y="3483"/>
                  <a:pt x="243490" y="54283"/>
                  <a:pt x="257777" y="54812"/>
                </a:cubicBezTo>
                <a:cubicBezTo>
                  <a:pt x="272065" y="55341"/>
                  <a:pt x="203273" y="-9217"/>
                  <a:pt x="226027" y="4012"/>
                </a:cubicBezTo>
                <a:cubicBezTo>
                  <a:pt x="248781" y="17241"/>
                  <a:pt x="386365" y="121487"/>
                  <a:pt x="394302" y="134187"/>
                </a:cubicBezTo>
                <a:cubicBezTo>
                  <a:pt x="402239" y="146887"/>
                  <a:pt x="273652" y="80212"/>
                  <a:pt x="273652" y="80212"/>
                </a:cubicBezTo>
                <a:cubicBezTo>
                  <a:pt x="249840" y="69100"/>
                  <a:pt x="282648" y="80741"/>
                  <a:pt x="251427" y="67512"/>
                </a:cubicBezTo>
                <a:cubicBezTo>
                  <a:pt x="220206" y="54283"/>
                  <a:pt x="108552" y="7187"/>
                  <a:pt x="86327" y="837"/>
                </a:cubicBezTo>
                <a:cubicBezTo>
                  <a:pt x="64102" y="-5513"/>
                  <a:pt x="126544" y="26237"/>
                  <a:pt x="118077" y="29412"/>
                </a:cubicBezTo>
                <a:cubicBezTo>
                  <a:pt x="109610" y="32587"/>
                  <a:pt x="-9452" y="8775"/>
                  <a:pt x="602" y="10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88B7CF1-D40F-F391-F188-09D33C479F23}"/>
              </a:ext>
            </a:extLst>
          </p:cNvPr>
          <p:cNvSpPr/>
          <p:nvPr/>
        </p:nvSpPr>
        <p:spPr>
          <a:xfrm>
            <a:off x="2355281" y="3212887"/>
            <a:ext cx="784906" cy="257693"/>
          </a:xfrm>
          <a:custGeom>
            <a:avLst/>
            <a:gdLst>
              <a:gd name="connsiteX0" fmla="*/ 569 w 784906"/>
              <a:gd name="connsiteY0" fmla="*/ 257388 h 257693"/>
              <a:gd name="connsiteX1" fmla="*/ 321244 w 784906"/>
              <a:gd name="connsiteY1" fmla="*/ 38313 h 257693"/>
              <a:gd name="connsiteX2" fmla="*/ 229169 w 784906"/>
              <a:gd name="connsiteY2" fmla="*/ 89113 h 257693"/>
              <a:gd name="connsiteX3" fmla="*/ 454594 w 784906"/>
              <a:gd name="connsiteY3" fmla="*/ 51013 h 257693"/>
              <a:gd name="connsiteX4" fmla="*/ 467294 w 784906"/>
              <a:gd name="connsiteY4" fmla="*/ 35138 h 257693"/>
              <a:gd name="connsiteX5" fmla="*/ 527619 w 784906"/>
              <a:gd name="connsiteY5" fmla="*/ 60538 h 257693"/>
              <a:gd name="connsiteX6" fmla="*/ 495869 w 784906"/>
              <a:gd name="connsiteY6" fmla="*/ 3388 h 257693"/>
              <a:gd name="connsiteX7" fmla="*/ 784794 w 784906"/>
              <a:gd name="connsiteY7" fmla="*/ 178013 h 257693"/>
              <a:gd name="connsiteX8" fmla="*/ 527619 w 784906"/>
              <a:gd name="connsiteY8" fmla="*/ 38313 h 257693"/>
              <a:gd name="connsiteX9" fmla="*/ 305369 w 784906"/>
              <a:gd name="connsiteY9" fmla="*/ 3388 h 257693"/>
              <a:gd name="connsiteX10" fmla="*/ 467294 w 784906"/>
              <a:gd name="connsiteY10" fmla="*/ 60538 h 257693"/>
              <a:gd name="connsiteX11" fmla="*/ 248219 w 784906"/>
              <a:gd name="connsiteY11" fmla="*/ 85938 h 257693"/>
              <a:gd name="connsiteX12" fmla="*/ 569 w 784906"/>
              <a:gd name="connsiteY12" fmla="*/ 257388 h 25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906" h="257693">
                <a:moveTo>
                  <a:pt x="569" y="257388"/>
                </a:moveTo>
                <a:cubicBezTo>
                  <a:pt x="12740" y="249451"/>
                  <a:pt x="283144" y="66359"/>
                  <a:pt x="321244" y="38313"/>
                </a:cubicBezTo>
                <a:cubicBezTo>
                  <a:pt x="359344" y="10267"/>
                  <a:pt x="206944" y="86996"/>
                  <a:pt x="229169" y="89113"/>
                </a:cubicBezTo>
                <a:cubicBezTo>
                  <a:pt x="251394" y="91230"/>
                  <a:pt x="414907" y="60009"/>
                  <a:pt x="454594" y="51013"/>
                </a:cubicBezTo>
                <a:cubicBezTo>
                  <a:pt x="494281" y="42017"/>
                  <a:pt x="455123" y="33551"/>
                  <a:pt x="467294" y="35138"/>
                </a:cubicBezTo>
                <a:cubicBezTo>
                  <a:pt x="479465" y="36725"/>
                  <a:pt x="522857" y="65830"/>
                  <a:pt x="527619" y="60538"/>
                </a:cubicBezTo>
                <a:cubicBezTo>
                  <a:pt x="532382" y="55246"/>
                  <a:pt x="453007" y="-16191"/>
                  <a:pt x="495869" y="3388"/>
                </a:cubicBezTo>
                <a:cubicBezTo>
                  <a:pt x="538732" y="22967"/>
                  <a:pt x="779502" y="172192"/>
                  <a:pt x="784794" y="178013"/>
                </a:cubicBezTo>
                <a:cubicBezTo>
                  <a:pt x="790086" y="183834"/>
                  <a:pt x="607523" y="67417"/>
                  <a:pt x="527619" y="38313"/>
                </a:cubicBezTo>
                <a:cubicBezTo>
                  <a:pt x="447715" y="9209"/>
                  <a:pt x="315423" y="-316"/>
                  <a:pt x="305369" y="3388"/>
                </a:cubicBezTo>
                <a:cubicBezTo>
                  <a:pt x="295315" y="7092"/>
                  <a:pt x="476819" y="46780"/>
                  <a:pt x="467294" y="60538"/>
                </a:cubicBezTo>
                <a:cubicBezTo>
                  <a:pt x="457769" y="74296"/>
                  <a:pt x="321773" y="55775"/>
                  <a:pt x="248219" y="85938"/>
                </a:cubicBezTo>
                <a:cubicBezTo>
                  <a:pt x="174665" y="116100"/>
                  <a:pt x="-11602" y="265325"/>
                  <a:pt x="569" y="25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DA26422E-54C3-F595-0E17-B97D27567E89}"/>
              </a:ext>
            </a:extLst>
          </p:cNvPr>
          <p:cNvSpPr/>
          <p:nvPr/>
        </p:nvSpPr>
        <p:spPr>
          <a:xfrm>
            <a:off x="2212901" y="2821319"/>
            <a:ext cx="638452" cy="277559"/>
          </a:xfrm>
          <a:custGeom>
            <a:avLst/>
            <a:gdLst>
              <a:gd name="connsiteX0" fmla="*/ 74 w 638452"/>
              <a:gd name="connsiteY0" fmla="*/ 277481 h 277559"/>
              <a:gd name="connsiteX1" fmla="*/ 215974 w 638452"/>
              <a:gd name="connsiteY1" fmla="*/ 112381 h 277559"/>
              <a:gd name="connsiteX2" fmla="*/ 155649 w 638452"/>
              <a:gd name="connsiteY2" fmla="*/ 115556 h 277559"/>
              <a:gd name="connsiteX3" fmla="*/ 447749 w 638452"/>
              <a:gd name="connsiteY3" fmla="*/ 26656 h 277559"/>
              <a:gd name="connsiteX4" fmla="*/ 301699 w 638452"/>
              <a:gd name="connsiteY4" fmla="*/ 83806 h 277559"/>
              <a:gd name="connsiteX5" fmla="*/ 390599 w 638452"/>
              <a:gd name="connsiteY5" fmla="*/ 99681 h 277559"/>
              <a:gd name="connsiteX6" fmla="*/ 466799 w 638452"/>
              <a:gd name="connsiteY6" fmla="*/ 45706 h 277559"/>
              <a:gd name="connsiteX7" fmla="*/ 479499 w 638452"/>
              <a:gd name="connsiteY7" fmla="*/ 1256 h 277559"/>
              <a:gd name="connsiteX8" fmla="*/ 463624 w 638452"/>
              <a:gd name="connsiteY8" fmla="*/ 96506 h 277559"/>
              <a:gd name="connsiteX9" fmla="*/ 612849 w 638452"/>
              <a:gd name="connsiteY9" fmla="*/ 90156 h 277559"/>
              <a:gd name="connsiteX10" fmla="*/ 625549 w 638452"/>
              <a:gd name="connsiteY10" fmla="*/ 39356 h 277559"/>
              <a:gd name="connsiteX11" fmla="*/ 479499 w 638452"/>
              <a:gd name="connsiteY11" fmla="*/ 99681 h 277559"/>
              <a:gd name="connsiteX12" fmla="*/ 352499 w 638452"/>
              <a:gd name="connsiteY12" fmla="*/ 86981 h 277559"/>
              <a:gd name="connsiteX13" fmla="*/ 146124 w 638452"/>
              <a:gd name="connsiteY13" fmla="*/ 83806 h 277559"/>
              <a:gd name="connsiteX14" fmla="*/ 177874 w 638452"/>
              <a:gd name="connsiteY14" fmla="*/ 99681 h 277559"/>
              <a:gd name="connsiteX15" fmla="*/ 95324 w 638452"/>
              <a:gd name="connsiteY15" fmla="*/ 163181 h 277559"/>
              <a:gd name="connsiteX16" fmla="*/ 190574 w 638452"/>
              <a:gd name="connsiteY16" fmla="*/ 134606 h 277559"/>
              <a:gd name="connsiteX17" fmla="*/ 74 w 638452"/>
              <a:gd name="connsiteY17" fmla="*/ 277481 h 27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8452" h="277559">
                <a:moveTo>
                  <a:pt x="74" y="277481"/>
                </a:moveTo>
                <a:cubicBezTo>
                  <a:pt x="4307" y="273777"/>
                  <a:pt x="190045" y="139368"/>
                  <a:pt x="215974" y="112381"/>
                </a:cubicBezTo>
                <a:cubicBezTo>
                  <a:pt x="241903" y="85394"/>
                  <a:pt x="117020" y="129843"/>
                  <a:pt x="155649" y="115556"/>
                </a:cubicBezTo>
                <a:cubicBezTo>
                  <a:pt x="194278" y="101269"/>
                  <a:pt x="423407" y="31948"/>
                  <a:pt x="447749" y="26656"/>
                </a:cubicBezTo>
                <a:cubicBezTo>
                  <a:pt x="472091" y="21364"/>
                  <a:pt x="311224" y="71635"/>
                  <a:pt x="301699" y="83806"/>
                </a:cubicBezTo>
                <a:cubicBezTo>
                  <a:pt x="292174" y="95977"/>
                  <a:pt x="363082" y="106031"/>
                  <a:pt x="390599" y="99681"/>
                </a:cubicBezTo>
                <a:cubicBezTo>
                  <a:pt x="418116" y="93331"/>
                  <a:pt x="451982" y="62110"/>
                  <a:pt x="466799" y="45706"/>
                </a:cubicBezTo>
                <a:cubicBezTo>
                  <a:pt x="481616" y="29302"/>
                  <a:pt x="480028" y="-7211"/>
                  <a:pt x="479499" y="1256"/>
                </a:cubicBezTo>
                <a:cubicBezTo>
                  <a:pt x="478970" y="9723"/>
                  <a:pt x="441399" y="81689"/>
                  <a:pt x="463624" y="96506"/>
                </a:cubicBezTo>
                <a:cubicBezTo>
                  <a:pt x="485849" y="111323"/>
                  <a:pt x="585862" y="99681"/>
                  <a:pt x="612849" y="90156"/>
                </a:cubicBezTo>
                <a:cubicBezTo>
                  <a:pt x="639836" y="80631"/>
                  <a:pt x="647774" y="37769"/>
                  <a:pt x="625549" y="39356"/>
                </a:cubicBezTo>
                <a:cubicBezTo>
                  <a:pt x="603324" y="40943"/>
                  <a:pt x="525007" y="91744"/>
                  <a:pt x="479499" y="99681"/>
                </a:cubicBezTo>
                <a:cubicBezTo>
                  <a:pt x="433991" y="107618"/>
                  <a:pt x="408061" y="89627"/>
                  <a:pt x="352499" y="86981"/>
                </a:cubicBezTo>
                <a:cubicBezTo>
                  <a:pt x="296937" y="84335"/>
                  <a:pt x="175228" y="81689"/>
                  <a:pt x="146124" y="83806"/>
                </a:cubicBezTo>
                <a:cubicBezTo>
                  <a:pt x="117020" y="85923"/>
                  <a:pt x="186341" y="86452"/>
                  <a:pt x="177874" y="99681"/>
                </a:cubicBezTo>
                <a:cubicBezTo>
                  <a:pt x="169407" y="112910"/>
                  <a:pt x="93207" y="157360"/>
                  <a:pt x="95324" y="163181"/>
                </a:cubicBezTo>
                <a:cubicBezTo>
                  <a:pt x="97441" y="169002"/>
                  <a:pt x="208037" y="116085"/>
                  <a:pt x="190574" y="134606"/>
                </a:cubicBezTo>
                <a:cubicBezTo>
                  <a:pt x="173112" y="153127"/>
                  <a:pt x="-4159" y="281185"/>
                  <a:pt x="74" y="277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4FE6EDC-34CE-F0D8-E8D9-F399A2A6B5F3}"/>
              </a:ext>
            </a:extLst>
          </p:cNvPr>
          <p:cNvSpPr/>
          <p:nvPr/>
        </p:nvSpPr>
        <p:spPr>
          <a:xfrm>
            <a:off x="2206218" y="2987624"/>
            <a:ext cx="586041" cy="123991"/>
          </a:xfrm>
          <a:custGeom>
            <a:avLst/>
            <a:gdLst>
              <a:gd name="connsiteX0" fmla="*/ 251232 w 586041"/>
              <a:gd name="connsiteY0" fmla="*/ 6401 h 123991"/>
              <a:gd name="connsiteX1" fmla="*/ 143282 w 586041"/>
              <a:gd name="connsiteY1" fmla="*/ 15926 h 123991"/>
              <a:gd name="connsiteX2" fmla="*/ 407 w 586041"/>
              <a:gd name="connsiteY2" fmla="*/ 114351 h 123991"/>
              <a:gd name="connsiteX3" fmla="*/ 105182 w 586041"/>
              <a:gd name="connsiteY3" fmla="*/ 76251 h 123991"/>
              <a:gd name="connsiteX4" fmla="*/ 251232 w 586041"/>
              <a:gd name="connsiteY4" fmla="*/ 57201 h 123991"/>
              <a:gd name="connsiteX5" fmla="*/ 111532 w 586041"/>
              <a:gd name="connsiteY5" fmla="*/ 111176 h 123991"/>
              <a:gd name="connsiteX6" fmla="*/ 409982 w 586041"/>
              <a:gd name="connsiteY6" fmla="*/ 66726 h 123991"/>
              <a:gd name="connsiteX7" fmla="*/ 584607 w 586041"/>
              <a:gd name="connsiteY7" fmla="*/ 123876 h 123991"/>
              <a:gd name="connsiteX8" fmla="*/ 317907 w 586041"/>
              <a:gd name="connsiteY8" fmla="*/ 79426 h 123991"/>
              <a:gd name="connsiteX9" fmla="*/ 251232 w 586041"/>
              <a:gd name="connsiteY9" fmla="*/ 6401 h 12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041" h="123991">
                <a:moveTo>
                  <a:pt x="251232" y="6401"/>
                </a:moveTo>
                <a:cubicBezTo>
                  <a:pt x="222128" y="-4182"/>
                  <a:pt x="185086" y="-2066"/>
                  <a:pt x="143282" y="15926"/>
                </a:cubicBezTo>
                <a:cubicBezTo>
                  <a:pt x="101478" y="33918"/>
                  <a:pt x="6757" y="104297"/>
                  <a:pt x="407" y="114351"/>
                </a:cubicBezTo>
                <a:cubicBezTo>
                  <a:pt x="-5943" y="124405"/>
                  <a:pt x="63378" y="85776"/>
                  <a:pt x="105182" y="76251"/>
                </a:cubicBezTo>
                <a:cubicBezTo>
                  <a:pt x="146986" y="66726"/>
                  <a:pt x="250174" y="51380"/>
                  <a:pt x="251232" y="57201"/>
                </a:cubicBezTo>
                <a:cubicBezTo>
                  <a:pt x="252290" y="63022"/>
                  <a:pt x="85074" y="109589"/>
                  <a:pt x="111532" y="111176"/>
                </a:cubicBezTo>
                <a:cubicBezTo>
                  <a:pt x="137990" y="112764"/>
                  <a:pt x="331136" y="64609"/>
                  <a:pt x="409982" y="66726"/>
                </a:cubicBezTo>
                <a:cubicBezTo>
                  <a:pt x="488828" y="68843"/>
                  <a:pt x="599953" y="121759"/>
                  <a:pt x="584607" y="123876"/>
                </a:cubicBezTo>
                <a:cubicBezTo>
                  <a:pt x="569261" y="125993"/>
                  <a:pt x="366061" y="98476"/>
                  <a:pt x="317907" y="79426"/>
                </a:cubicBezTo>
                <a:cubicBezTo>
                  <a:pt x="269753" y="60376"/>
                  <a:pt x="280336" y="16984"/>
                  <a:pt x="251232" y="6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274DBDB-7AD8-6012-2F5F-A9D430EB9C4E}"/>
              </a:ext>
            </a:extLst>
          </p:cNvPr>
          <p:cNvSpPr/>
          <p:nvPr/>
        </p:nvSpPr>
        <p:spPr>
          <a:xfrm>
            <a:off x="2398468" y="2882365"/>
            <a:ext cx="814280" cy="194679"/>
          </a:xfrm>
          <a:custGeom>
            <a:avLst/>
            <a:gdLst>
              <a:gd name="connsiteX0" fmla="*/ 5007 w 814280"/>
              <a:gd name="connsiteY0" fmla="*/ 114835 h 194679"/>
              <a:gd name="connsiteX1" fmla="*/ 395532 w 814280"/>
              <a:gd name="connsiteY1" fmla="*/ 41810 h 194679"/>
              <a:gd name="connsiteX2" fmla="*/ 646357 w 814280"/>
              <a:gd name="connsiteY2" fmla="*/ 89435 h 194679"/>
              <a:gd name="connsiteX3" fmla="*/ 576507 w 814280"/>
              <a:gd name="connsiteY3" fmla="*/ 44985 h 194679"/>
              <a:gd name="connsiteX4" fmla="*/ 722557 w 814280"/>
              <a:gd name="connsiteY4" fmla="*/ 137060 h 194679"/>
              <a:gd name="connsiteX5" fmla="*/ 725732 w 814280"/>
              <a:gd name="connsiteY5" fmla="*/ 102135 h 194679"/>
              <a:gd name="connsiteX6" fmla="*/ 763832 w 814280"/>
              <a:gd name="connsiteY6" fmla="*/ 140235 h 194679"/>
              <a:gd name="connsiteX7" fmla="*/ 763832 w 814280"/>
              <a:gd name="connsiteY7" fmla="*/ 121185 h 194679"/>
              <a:gd name="connsiteX8" fmla="*/ 805107 w 814280"/>
              <a:gd name="connsiteY8" fmla="*/ 194210 h 194679"/>
              <a:gd name="connsiteX9" fmla="*/ 563807 w 814280"/>
              <a:gd name="connsiteY9" fmla="*/ 79910 h 194679"/>
              <a:gd name="connsiteX10" fmla="*/ 319332 w 814280"/>
              <a:gd name="connsiteY10" fmla="*/ 535 h 194679"/>
              <a:gd name="connsiteX11" fmla="*/ 366957 w 814280"/>
              <a:gd name="connsiteY11" fmla="*/ 44985 h 194679"/>
              <a:gd name="connsiteX12" fmla="*/ 62157 w 814280"/>
              <a:gd name="connsiteY12" fmla="*/ 41810 h 194679"/>
              <a:gd name="connsiteX13" fmla="*/ 166932 w 814280"/>
              <a:gd name="connsiteY13" fmla="*/ 60860 h 194679"/>
              <a:gd name="connsiteX14" fmla="*/ 5007 w 814280"/>
              <a:gd name="connsiteY14" fmla="*/ 114835 h 19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4280" h="194679">
                <a:moveTo>
                  <a:pt x="5007" y="114835"/>
                </a:moveTo>
                <a:cubicBezTo>
                  <a:pt x="43107" y="111660"/>
                  <a:pt x="288641" y="46043"/>
                  <a:pt x="395532" y="41810"/>
                </a:cubicBezTo>
                <a:cubicBezTo>
                  <a:pt x="502423" y="37577"/>
                  <a:pt x="616195" y="88906"/>
                  <a:pt x="646357" y="89435"/>
                </a:cubicBezTo>
                <a:cubicBezTo>
                  <a:pt x="676520" y="89964"/>
                  <a:pt x="576507" y="44985"/>
                  <a:pt x="576507" y="44985"/>
                </a:cubicBezTo>
                <a:cubicBezTo>
                  <a:pt x="589207" y="52922"/>
                  <a:pt x="697686" y="127535"/>
                  <a:pt x="722557" y="137060"/>
                </a:cubicBezTo>
                <a:cubicBezTo>
                  <a:pt x="747428" y="146585"/>
                  <a:pt x="718853" y="101606"/>
                  <a:pt x="725732" y="102135"/>
                </a:cubicBezTo>
                <a:cubicBezTo>
                  <a:pt x="732611" y="102664"/>
                  <a:pt x="757482" y="137060"/>
                  <a:pt x="763832" y="140235"/>
                </a:cubicBezTo>
                <a:cubicBezTo>
                  <a:pt x="770182" y="143410"/>
                  <a:pt x="756953" y="112189"/>
                  <a:pt x="763832" y="121185"/>
                </a:cubicBezTo>
                <a:cubicBezTo>
                  <a:pt x="770711" y="130181"/>
                  <a:pt x="838445" y="201089"/>
                  <a:pt x="805107" y="194210"/>
                </a:cubicBezTo>
                <a:cubicBezTo>
                  <a:pt x="771769" y="187331"/>
                  <a:pt x="644770" y="112189"/>
                  <a:pt x="563807" y="79910"/>
                </a:cubicBezTo>
                <a:cubicBezTo>
                  <a:pt x="482844" y="47631"/>
                  <a:pt x="352140" y="6356"/>
                  <a:pt x="319332" y="535"/>
                </a:cubicBezTo>
                <a:cubicBezTo>
                  <a:pt x="286524" y="-5286"/>
                  <a:pt x="409820" y="38106"/>
                  <a:pt x="366957" y="44985"/>
                </a:cubicBezTo>
                <a:cubicBezTo>
                  <a:pt x="324095" y="51864"/>
                  <a:pt x="95495" y="39164"/>
                  <a:pt x="62157" y="41810"/>
                </a:cubicBezTo>
                <a:cubicBezTo>
                  <a:pt x="28820" y="44456"/>
                  <a:pt x="175399" y="47631"/>
                  <a:pt x="166932" y="60860"/>
                </a:cubicBezTo>
                <a:cubicBezTo>
                  <a:pt x="158465" y="74089"/>
                  <a:pt x="-33093" y="118010"/>
                  <a:pt x="5007" y="114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D0D8175-ECE9-1832-4276-9AE677901C40}"/>
              </a:ext>
            </a:extLst>
          </p:cNvPr>
          <p:cNvSpPr/>
          <p:nvPr/>
        </p:nvSpPr>
        <p:spPr>
          <a:xfrm>
            <a:off x="2466278" y="2964735"/>
            <a:ext cx="613883" cy="151856"/>
          </a:xfrm>
          <a:custGeom>
            <a:avLst/>
            <a:gdLst>
              <a:gd name="connsiteX0" fmla="*/ 697 w 613883"/>
              <a:gd name="connsiteY0" fmla="*/ 67390 h 151856"/>
              <a:gd name="connsiteX1" fmla="*/ 451547 w 613883"/>
              <a:gd name="connsiteY1" fmla="*/ 41990 h 151856"/>
              <a:gd name="connsiteX2" fmla="*/ 492822 w 613883"/>
              <a:gd name="connsiteY2" fmla="*/ 32465 h 151856"/>
              <a:gd name="connsiteX3" fmla="*/ 362647 w 613883"/>
              <a:gd name="connsiteY3" fmla="*/ 108665 h 151856"/>
              <a:gd name="connsiteX4" fmla="*/ 613472 w 613883"/>
              <a:gd name="connsiteY4" fmla="*/ 149940 h 151856"/>
              <a:gd name="connsiteX5" fmla="*/ 416622 w 613883"/>
              <a:gd name="connsiteY5" fmla="*/ 143590 h 151856"/>
              <a:gd name="connsiteX6" fmla="*/ 222947 w 613883"/>
              <a:gd name="connsiteY6" fmla="*/ 130890 h 151856"/>
              <a:gd name="connsiteX7" fmla="*/ 368997 w 613883"/>
              <a:gd name="connsiteY7" fmla="*/ 118190 h 151856"/>
              <a:gd name="connsiteX8" fmla="*/ 442022 w 613883"/>
              <a:gd name="connsiteY8" fmla="*/ 64215 h 151856"/>
              <a:gd name="connsiteX9" fmla="*/ 321372 w 613883"/>
              <a:gd name="connsiteY9" fmla="*/ 715 h 151856"/>
              <a:gd name="connsiteX10" fmla="*/ 346772 w 613883"/>
              <a:gd name="connsiteY10" fmla="*/ 32465 h 151856"/>
              <a:gd name="connsiteX11" fmla="*/ 697 w 613883"/>
              <a:gd name="connsiteY11" fmla="*/ 67390 h 15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883" h="151856">
                <a:moveTo>
                  <a:pt x="697" y="67390"/>
                </a:moveTo>
                <a:cubicBezTo>
                  <a:pt x="18159" y="68977"/>
                  <a:pt x="369526" y="47811"/>
                  <a:pt x="451547" y="41990"/>
                </a:cubicBezTo>
                <a:cubicBezTo>
                  <a:pt x="533568" y="36169"/>
                  <a:pt x="507638" y="21353"/>
                  <a:pt x="492822" y="32465"/>
                </a:cubicBezTo>
                <a:cubicBezTo>
                  <a:pt x="478006" y="43577"/>
                  <a:pt x="342539" y="89086"/>
                  <a:pt x="362647" y="108665"/>
                </a:cubicBezTo>
                <a:cubicBezTo>
                  <a:pt x="382755" y="128244"/>
                  <a:pt x="604476" y="144119"/>
                  <a:pt x="613472" y="149940"/>
                </a:cubicBezTo>
                <a:cubicBezTo>
                  <a:pt x="622468" y="155761"/>
                  <a:pt x="481710" y="146765"/>
                  <a:pt x="416622" y="143590"/>
                </a:cubicBezTo>
                <a:cubicBezTo>
                  <a:pt x="351535" y="140415"/>
                  <a:pt x="230884" y="135123"/>
                  <a:pt x="222947" y="130890"/>
                </a:cubicBezTo>
                <a:cubicBezTo>
                  <a:pt x="215010" y="126657"/>
                  <a:pt x="332485" y="129302"/>
                  <a:pt x="368997" y="118190"/>
                </a:cubicBezTo>
                <a:cubicBezTo>
                  <a:pt x="405509" y="107078"/>
                  <a:pt x="449960" y="83794"/>
                  <a:pt x="442022" y="64215"/>
                </a:cubicBezTo>
                <a:cubicBezTo>
                  <a:pt x="434084" y="44636"/>
                  <a:pt x="337247" y="6007"/>
                  <a:pt x="321372" y="715"/>
                </a:cubicBezTo>
                <a:cubicBezTo>
                  <a:pt x="305497" y="-4577"/>
                  <a:pt x="394397" y="20823"/>
                  <a:pt x="346772" y="32465"/>
                </a:cubicBezTo>
                <a:cubicBezTo>
                  <a:pt x="299147" y="44107"/>
                  <a:pt x="-16765" y="65803"/>
                  <a:pt x="697" y="67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67D99567-CCE3-9986-9FD8-0463F5FF0C4F}"/>
              </a:ext>
            </a:extLst>
          </p:cNvPr>
          <p:cNvSpPr/>
          <p:nvPr/>
        </p:nvSpPr>
        <p:spPr>
          <a:xfrm>
            <a:off x="2568575" y="3067050"/>
            <a:ext cx="613093" cy="34968"/>
          </a:xfrm>
          <a:custGeom>
            <a:avLst/>
            <a:gdLst>
              <a:gd name="connsiteX0" fmla="*/ 0 w 613093"/>
              <a:gd name="connsiteY0" fmla="*/ 0 h 34968"/>
              <a:gd name="connsiteX1" fmla="*/ 381000 w 613093"/>
              <a:gd name="connsiteY1" fmla="*/ 6350 h 34968"/>
              <a:gd name="connsiteX2" fmla="*/ 612775 w 613093"/>
              <a:gd name="connsiteY2" fmla="*/ 34925 h 34968"/>
              <a:gd name="connsiteX3" fmla="*/ 434975 w 613093"/>
              <a:gd name="connsiteY3" fmla="*/ 12700 h 34968"/>
              <a:gd name="connsiteX4" fmla="*/ 600075 w 613093"/>
              <a:gd name="connsiteY4" fmla="*/ 6350 h 34968"/>
              <a:gd name="connsiteX5" fmla="*/ 365125 w 613093"/>
              <a:gd name="connsiteY5" fmla="*/ 12700 h 34968"/>
              <a:gd name="connsiteX6" fmla="*/ 0 w 613093"/>
              <a:gd name="connsiteY6" fmla="*/ 0 h 3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093" h="34968">
                <a:moveTo>
                  <a:pt x="0" y="0"/>
                </a:moveTo>
                <a:cubicBezTo>
                  <a:pt x="139435" y="264"/>
                  <a:pt x="278871" y="529"/>
                  <a:pt x="381000" y="6350"/>
                </a:cubicBezTo>
                <a:cubicBezTo>
                  <a:pt x="483129" y="12171"/>
                  <a:pt x="612775" y="34925"/>
                  <a:pt x="612775" y="34925"/>
                </a:cubicBezTo>
                <a:cubicBezTo>
                  <a:pt x="621771" y="35983"/>
                  <a:pt x="437092" y="17462"/>
                  <a:pt x="434975" y="12700"/>
                </a:cubicBezTo>
                <a:cubicBezTo>
                  <a:pt x="432858" y="7938"/>
                  <a:pt x="611717" y="6350"/>
                  <a:pt x="600075" y="6350"/>
                </a:cubicBezTo>
                <a:cubicBezTo>
                  <a:pt x="588433" y="6350"/>
                  <a:pt x="365125" y="12700"/>
                  <a:pt x="365125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6DCB212B-CA32-19DA-4140-E84D23C3E633}"/>
              </a:ext>
            </a:extLst>
          </p:cNvPr>
          <p:cNvSpPr/>
          <p:nvPr/>
        </p:nvSpPr>
        <p:spPr>
          <a:xfrm>
            <a:off x="2523942" y="3283220"/>
            <a:ext cx="438856" cy="60135"/>
          </a:xfrm>
          <a:custGeom>
            <a:avLst/>
            <a:gdLst>
              <a:gd name="connsiteX0" fmla="*/ 3358 w 438856"/>
              <a:gd name="connsiteY0" fmla="*/ 60055 h 60135"/>
              <a:gd name="connsiteX1" fmla="*/ 397058 w 438856"/>
              <a:gd name="connsiteY1" fmla="*/ 2905 h 60135"/>
              <a:gd name="connsiteX2" fmla="*/ 365308 w 438856"/>
              <a:gd name="connsiteY2" fmla="*/ 12430 h 60135"/>
              <a:gd name="connsiteX3" fmla="*/ 438333 w 438856"/>
              <a:gd name="connsiteY3" fmla="*/ 47355 h 60135"/>
              <a:gd name="connsiteX4" fmla="*/ 320858 w 438856"/>
              <a:gd name="connsiteY4" fmla="*/ 6080 h 60135"/>
              <a:gd name="connsiteX5" fmla="*/ 212908 w 438856"/>
              <a:gd name="connsiteY5" fmla="*/ 15605 h 60135"/>
              <a:gd name="connsiteX6" fmla="*/ 3358 w 438856"/>
              <a:gd name="connsiteY6" fmla="*/ 60055 h 6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856" h="60135">
                <a:moveTo>
                  <a:pt x="3358" y="60055"/>
                </a:moveTo>
                <a:cubicBezTo>
                  <a:pt x="34050" y="57938"/>
                  <a:pt x="336733" y="10842"/>
                  <a:pt x="397058" y="2905"/>
                </a:cubicBezTo>
                <a:cubicBezTo>
                  <a:pt x="457383" y="-5032"/>
                  <a:pt x="358429" y="5022"/>
                  <a:pt x="365308" y="12430"/>
                </a:cubicBezTo>
                <a:cubicBezTo>
                  <a:pt x="372187" y="19838"/>
                  <a:pt x="445741" y="48413"/>
                  <a:pt x="438333" y="47355"/>
                </a:cubicBezTo>
                <a:cubicBezTo>
                  <a:pt x="430925" y="46297"/>
                  <a:pt x="358429" y="11372"/>
                  <a:pt x="320858" y="6080"/>
                </a:cubicBezTo>
                <a:cubicBezTo>
                  <a:pt x="283287" y="788"/>
                  <a:pt x="264766" y="9255"/>
                  <a:pt x="212908" y="15605"/>
                </a:cubicBezTo>
                <a:cubicBezTo>
                  <a:pt x="161050" y="21955"/>
                  <a:pt x="-27334" y="62172"/>
                  <a:pt x="3358" y="60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F610DDDB-4E86-FBD7-4FD1-17F3DA03E6A2}"/>
              </a:ext>
            </a:extLst>
          </p:cNvPr>
          <p:cNvSpPr/>
          <p:nvPr/>
        </p:nvSpPr>
        <p:spPr>
          <a:xfrm>
            <a:off x="2340890" y="3273988"/>
            <a:ext cx="341136" cy="244940"/>
          </a:xfrm>
          <a:custGeom>
            <a:avLst/>
            <a:gdLst>
              <a:gd name="connsiteX0" fmla="*/ 2260 w 341136"/>
              <a:gd name="connsiteY0" fmla="*/ 243912 h 244940"/>
              <a:gd name="connsiteX1" fmla="*/ 335635 w 341136"/>
              <a:gd name="connsiteY1" fmla="*/ 5787 h 244940"/>
              <a:gd name="connsiteX2" fmla="*/ 195935 w 341136"/>
              <a:gd name="connsiteY2" fmla="*/ 88337 h 244940"/>
              <a:gd name="connsiteX3" fmla="*/ 2260 w 341136"/>
              <a:gd name="connsiteY3" fmla="*/ 243912 h 24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136" h="244940">
                <a:moveTo>
                  <a:pt x="2260" y="243912"/>
                </a:moveTo>
                <a:cubicBezTo>
                  <a:pt x="25543" y="230154"/>
                  <a:pt x="303356" y="31716"/>
                  <a:pt x="335635" y="5787"/>
                </a:cubicBezTo>
                <a:cubicBezTo>
                  <a:pt x="367914" y="-20142"/>
                  <a:pt x="249910" y="47062"/>
                  <a:pt x="195935" y="88337"/>
                </a:cubicBezTo>
                <a:cubicBezTo>
                  <a:pt x="141960" y="129612"/>
                  <a:pt x="-21023" y="257670"/>
                  <a:pt x="2260" y="243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CD8F1F5-EE3A-0701-3292-44F345570F09}"/>
              </a:ext>
            </a:extLst>
          </p:cNvPr>
          <p:cNvSpPr/>
          <p:nvPr/>
        </p:nvSpPr>
        <p:spPr>
          <a:xfrm>
            <a:off x="2690696" y="3524227"/>
            <a:ext cx="550242" cy="245894"/>
          </a:xfrm>
          <a:custGeom>
            <a:avLst/>
            <a:gdLst>
              <a:gd name="connsiteX0" fmla="*/ 493829 w 550242"/>
              <a:gd name="connsiteY0" fmla="*/ 23 h 245894"/>
              <a:gd name="connsiteX1" fmla="*/ 522404 w 550242"/>
              <a:gd name="connsiteY1" fmla="*/ 107973 h 245894"/>
              <a:gd name="connsiteX2" fmla="*/ 538279 w 550242"/>
              <a:gd name="connsiteY2" fmla="*/ 139723 h 245894"/>
              <a:gd name="connsiteX3" fmla="*/ 363654 w 550242"/>
              <a:gd name="connsiteY3" fmla="*/ 196873 h 245894"/>
              <a:gd name="connsiteX4" fmla="*/ 281104 w 550242"/>
              <a:gd name="connsiteY4" fmla="*/ 228623 h 245894"/>
              <a:gd name="connsiteX5" fmla="*/ 1704 w 550242"/>
              <a:gd name="connsiteY5" fmla="*/ 244498 h 245894"/>
              <a:gd name="connsiteX6" fmla="*/ 427154 w 550242"/>
              <a:gd name="connsiteY6" fmla="*/ 193698 h 245894"/>
              <a:gd name="connsiteX7" fmla="*/ 271579 w 550242"/>
              <a:gd name="connsiteY7" fmla="*/ 222273 h 245894"/>
              <a:gd name="connsiteX8" fmla="*/ 538279 w 550242"/>
              <a:gd name="connsiteY8" fmla="*/ 152423 h 245894"/>
              <a:gd name="connsiteX9" fmla="*/ 503354 w 550242"/>
              <a:gd name="connsiteY9" fmla="*/ 98448 h 245894"/>
              <a:gd name="connsiteX10" fmla="*/ 493829 w 550242"/>
              <a:gd name="connsiteY10" fmla="*/ 23 h 24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242" h="245894">
                <a:moveTo>
                  <a:pt x="493829" y="23"/>
                </a:moveTo>
                <a:cubicBezTo>
                  <a:pt x="497004" y="1610"/>
                  <a:pt x="514996" y="84690"/>
                  <a:pt x="522404" y="107973"/>
                </a:cubicBezTo>
                <a:cubicBezTo>
                  <a:pt x="529812" y="131256"/>
                  <a:pt x="564737" y="124906"/>
                  <a:pt x="538279" y="139723"/>
                </a:cubicBezTo>
                <a:cubicBezTo>
                  <a:pt x="511821" y="154540"/>
                  <a:pt x="406516" y="182056"/>
                  <a:pt x="363654" y="196873"/>
                </a:cubicBezTo>
                <a:cubicBezTo>
                  <a:pt x="320792" y="211690"/>
                  <a:pt x="341429" y="220686"/>
                  <a:pt x="281104" y="228623"/>
                </a:cubicBezTo>
                <a:cubicBezTo>
                  <a:pt x="220779" y="236560"/>
                  <a:pt x="-22638" y="250319"/>
                  <a:pt x="1704" y="244498"/>
                </a:cubicBezTo>
                <a:cubicBezTo>
                  <a:pt x="26046" y="238677"/>
                  <a:pt x="382175" y="197402"/>
                  <a:pt x="427154" y="193698"/>
                </a:cubicBezTo>
                <a:cubicBezTo>
                  <a:pt x="472133" y="189994"/>
                  <a:pt x="253058" y="229152"/>
                  <a:pt x="271579" y="222273"/>
                </a:cubicBezTo>
                <a:cubicBezTo>
                  <a:pt x="290100" y="215394"/>
                  <a:pt x="499650" y="173061"/>
                  <a:pt x="538279" y="152423"/>
                </a:cubicBezTo>
                <a:cubicBezTo>
                  <a:pt x="576908" y="131785"/>
                  <a:pt x="510233" y="117498"/>
                  <a:pt x="503354" y="98448"/>
                </a:cubicBezTo>
                <a:cubicBezTo>
                  <a:pt x="496475" y="79398"/>
                  <a:pt x="490654" y="-1564"/>
                  <a:pt x="49382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7989973-89DE-7D5B-9256-3F8F44ED03F7}"/>
              </a:ext>
            </a:extLst>
          </p:cNvPr>
          <p:cNvSpPr/>
          <p:nvPr/>
        </p:nvSpPr>
        <p:spPr>
          <a:xfrm>
            <a:off x="4108448" y="3228939"/>
            <a:ext cx="708041" cy="324003"/>
          </a:xfrm>
          <a:custGeom>
            <a:avLst/>
            <a:gdLst>
              <a:gd name="connsiteX0" fmla="*/ 2 w 708041"/>
              <a:gd name="connsiteY0" fmla="*/ 288961 h 324003"/>
              <a:gd name="connsiteX1" fmla="*/ 133352 w 708041"/>
              <a:gd name="connsiteY1" fmla="*/ 177836 h 324003"/>
              <a:gd name="connsiteX2" fmla="*/ 323852 w 708041"/>
              <a:gd name="connsiteY2" fmla="*/ 174661 h 324003"/>
              <a:gd name="connsiteX3" fmla="*/ 269877 w 708041"/>
              <a:gd name="connsiteY3" fmla="*/ 149261 h 324003"/>
              <a:gd name="connsiteX4" fmla="*/ 254002 w 708041"/>
              <a:gd name="connsiteY4" fmla="*/ 123861 h 324003"/>
              <a:gd name="connsiteX5" fmla="*/ 254002 w 708041"/>
              <a:gd name="connsiteY5" fmla="*/ 36 h 324003"/>
              <a:gd name="connsiteX6" fmla="*/ 254002 w 708041"/>
              <a:gd name="connsiteY6" fmla="*/ 111161 h 324003"/>
              <a:gd name="connsiteX7" fmla="*/ 263527 w 708041"/>
              <a:gd name="connsiteY7" fmla="*/ 136561 h 324003"/>
              <a:gd name="connsiteX8" fmla="*/ 384177 w 708041"/>
              <a:gd name="connsiteY8" fmla="*/ 47661 h 324003"/>
              <a:gd name="connsiteX9" fmla="*/ 317502 w 708041"/>
              <a:gd name="connsiteY9" fmla="*/ 104811 h 324003"/>
              <a:gd name="connsiteX10" fmla="*/ 358777 w 708041"/>
              <a:gd name="connsiteY10" fmla="*/ 155611 h 324003"/>
              <a:gd name="connsiteX11" fmla="*/ 520702 w 708041"/>
              <a:gd name="connsiteY11" fmla="*/ 82586 h 324003"/>
              <a:gd name="connsiteX12" fmla="*/ 415927 w 708041"/>
              <a:gd name="connsiteY12" fmla="*/ 136561 h 324003"/>
              <a:gd name="connsiteX13" fmla="*/ 374652 w 708041"/>
              <a:gd name="connsiteY13" fmla="*/ 155611 h 324003"/>
              <a:gd name="connsiteX14" fmla="*/ 447677 w 708041"/>
              <a:gd name="connsiteY14" fmla="*/ 155611 h 324003"/>
              <a:gd name="connsiteX15" fmla="*/ 561977 w 708041"/>
              <a:gd name="connsiteY15" fmla="*/ 133386 h 324003"/>
              <a:gd name="connsiteX16" fmla="*/ 568327 w 708041"/>
              <a:gd name="connsiteY16" fmla="*/ 130211 h 324003"/>
              <a:gd name="connsiteX17" fmla="*/ 447677 w 708041"/>
              <a:gd name="connsiteY17" fmla="*/ 165136 h 324003"/>
              <a:gd name="connsiteX18" fmla="*/ 549277 w 708041"/>
              <a:gd name="connsiteY18" fmla="*/ 177836 h 324003"/>
              <a:gd name="connsiteX19" fmla="*/ 708027 w 708041"/>
              <a:gd name="connsiteY19" fmla="*/ 114336 h 324003"/>
              <a:gd name="connsiteX20" fmla="*/ 558802 w 708041"/>
              <a:gd name="connsiteY20" fmla="*/ 184186 h 324003"/>
              <a:gd name="connsiteX21" fmla="*/ 581027 w 708041"/>
              <a:gd name="connsiteY21" fmla="*/ 228636 h 324003"/>
              <a:gd name="connsiteX22" fmla="*/ 669927 w 708041"/>
              <a:gd name="connsiteY22" fmla="*/ 323886 h 324003"/>
              <a:gd name="connsiteX23" fmla="*/ 596902 w 708041"/>
              <a:gd name="connsiteY23" fmla="*/ 247686 h 324003"/>
              <a:gd name="connsiteX24" fmla="*/ 390527 w 708041"/>
              <a:gd name="connsiteY24" fmla="*/ 219111 h 324003"/>
              <a:gd name="connsiteX25" fmla="*/ 257177 w 708041"/>
              <a:gd name="connsiteY25" fmla="*/ 193711 h 324003"/>
              <a:gd name="connsiteX26" fmla="*/ 323852 w 708041"/>
              <a:gd name="connsiteY26" fmla="*/ 184186 h 324003"/>
              <a:gd name="connsiteX27" fmla="*/ 130177 w 708041"/>
              <a:gd name="connsiteY27" fmla="*/ 155611 h 324003"/>
              <a:gd name="connsiteX28" fmla="*/ 2 w 708041"/>
              <a:gd name="connsiteY28" fmla="*/ 288961 h 32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8041" h="324003">
                <a:moveTo>
                  <a:pt x="2" y="288961"/>
                </a:moveTo>
                <a:cubicBezTo>
                  <a:pt x="531" y="292665"/>
                  <a:pt x="79377" y="196886"/>
                  <a:pt x="133352" y="177836"/>
                </a:cubicBezTo>
                <a:cubicBezTo>
                  <a:pt x="187327" y="158786"/>
                  <a:pt x="301098" y="179424"/>
                  <a:pt x="323852" y="174661"/>
                </a:cubicBezTo>
                <a:cubicBezTo>
                  <a:pt x="346606" y="169898"/>
                  <a:pt x="281519" y="157728"/>
                  <a:pt x="269877" y="149261"/>
                </a:cubicBezTo>
                <a:cubicBezTo>
                  <a:pt x="258235" y="140794"/>
                  <a:pt x="256648" y="148732"/>
                  <a:pt x="254002" y="123861"/>
                </a:cubicBezTo>
                <a:cubicBezTo>
                  <a:pt x="251356" y="98990"/>
                  <a:pt x="254002" y="36"/>
                  <a:pt x="254002" y="36"/>
                </a:cubicBezTo>
                <a:cubicBezTo>
                  <a:pt x="254002" y="-2081"/>
                  <a:pt x="252415" y="88407"/>
                  <a:pt x="254002" y="111161"/>
                </a:cubicBezTo>
                <a:cubicBezTo>
                  <a:pt x="255589" y="133915"/>
                  <a:pt x="241831" y="147144"/>
                  <a:pt x="263527" y="136561"/>
                </a:cubicBezTo>
                <a:cubicBezTo>
                  <a:pt x="285223" y="125978"/>
                  <a:pt x="375181" y="52953"/>
                  <a:pt x="384177" y="47661"/>
                </a:cubicBezTo>
                <a:cubicBezTo>
                  <a:pt x="393173" y="42369"/>
                  <a:pt x="321735" y="86819"/>
                  <a:pt x="317502" y="104811"/>
                </a:cubicBezTo>
                <a:cubicBezTo>
                  <a:pt x="313269" y="122803"/>
                  <a:pt x="324910" y="159315"/>
                  <a:pt x="358777" y="155611"/>
                </a:cubicBezTo>
                <a:cubicBezTo>
                  <a:pt x="392644" y="151907"/>
                  <a:pt x="511177" y="85761"/>
                  <a:pt x="520702" y="82586"/>
                </a:cubicBezTo>
                <a:cubicBezTo>
                  <a:pt x="530227" y="79411"/>
                  <a:pt x="440269" y="124390"/>
                  <a:pt x="415927" y="136561"/>
                </a:cubicBezTo>
                <a:cubicBezTo>
                  <a:pt x="391585" y="148732"/>
                  <a:pt x="369360" y="152436"/>
                  <a:pt x="374652" y="155611"/>
                </a:cubicBezTo>
                <a:cubicBezTo>
                  <a:pt x="379944" y="158786"/>
                  <a:pt x="416456" y="159315"/>
                  <a:pt x="447677" y="155611"/>
                </a:cubicBezTo>
                <a:cubicBezTo>
                  <a:pt x="478898" y="151907"/>
                  <a:pt x="561977" y="133386"/>
                  <a:pt x="561977" y="133386"/>
                </a:cubicBezTo>
                <a:cubicBezTo>
                  <a:pt x="582085" y="129153"/>
                  <a:pt x="587377" y="124919"/>
                  <a:pt x="568327" y="130211"/>
                </a:cubicBezTo>
                <a:cubicBezTo>
                  <a:pt x="549277" y="135503"/>
                  <a:pt x="450852" y="157198"/>
                  <a:pt x="447677" y="165136"/>
                </a:cubicBezTo>
                <a:cubicBezTo>
                  <a:pt x="444502" y="173074"/>
                  <a:pt x="505885" y="186303"/>
                  <a:pt x="549277" y="177836"/>
                </a:cubicBezTo>
                <a:cubicBezTo>
                  <a:pt x="592669" y="169369"/>
                  <a:pt x="706439" y="113278"/>
                  <a:pt x="708027" y="114336"/>
                </a:cubicBezTo>
                <a:cubicBezTo>
                  <a:pt x="709615" y="115394"/>
                  <a:pt x="579968" y="165136"/>
                  <a:pt x="558802" y="184186"/>
                </a:cubicBezTo>
                <a:cubicBezTo>
                  <a:pt x="537636" y="203236"/>
                  <a:pt x="562506" y="205353"/>
                  <a:pt x="581027" y="228636"/>
                </a:cubicBezTo>
                <a:cubicBezTo>
                  <a:pt x="599548" y="251919"/>
                  <a:pt x="667281" y="320711"/>
                  <a:pt x="669927" y="323886"/>
                </a:cubicBezTo>
                <a:cubicBezTo>
                  <a:pt x="672573" y="327061"/>
                  <a:pt x="643469" y="265149"/>
                  <a:pt x="596902" y="247686"/>
                </a:cubicBezTo>
                <a:cubicBezTo>
                  <a:pt x="550335" y="230223"/>
                  <a:pt x="447148" y="228107"/>
                  <a:pt x="390527" y="219111"/>
                </a:cubicBezTo>
                <a:cubicBezTo>
                  <a:pt x="333906" y="210115"/>
                  <a:pt x="268289" y="199532"/>
                  <a:pt x="257177" y="193711"/>
                </a:cubicBezTo>
                <a:cubicBezTo>
                  <a:pt x="246065" y="187890"/>
                  <a:pt x="345019" y="190536"/>
                  <a:pt x="323852" y="184186"/>
                </a:cubicBezTo>
                <a:cubicBezTo>
                  <a:pt x="302685" y="177836"/>
                  <a:pt x="184152" y="139736"/>
                  <a:pt x="130177" y="155611"/>
                </a:cubicBezTo>
                <a:cubicBezTo>
                  <a:pt x="76202" y="171486"/>
                  <a:pt x="-527" y="285257"/>
                  <a:pt x="2" y="288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49CAC575-BD54-39D3-6975-C53A6312BDDD}"/>
              </a:ext>
            </a:extLst>
          </p:cNvPr>
          <p:cNvSpPr/>
          <p:nvPr/>
        </p:nvSpPr>
        <p:spPr>
          <a:xfrm>
            <a:off x="4076223" y="3359052"/>
            <a:ext cx="454888" cy="133486"/>
          </a:xfrm>
          <a:custGeom>
            <a:avLst/>
            <a:gdLst>
              <a:gd name="connsiteX0" fmla="*/ 477 w 454888"/>
              <a:gd name="connsiteY0" fmla="*/ 133448 h 133486"/>
              <a:gd name="connsiteX1" fmla="*/ 232252 w 454888"/>
              <a:gd name="connsiteY1" fmla="*/ 15973 h 133486"/>
              <a:gd name="connsiteX2" fmla="*/ 454502 w 454888"/>
              <a:gd name="connsiteY2" fmla="*/ 15973 h 133486"/>
              <a:gd name="connsiteX3" fmla="*/ 283052 w 454888"/>
              <a:gd name="connsiteY3" fmla="*/ 19148 h 133486"/>
              <a:gd name="connsiteX4" fmla="*/ 171927 w 454888"/>
              <a:gd name="connsiteY4" fmla="*/ 98 h 133486"/>
              <a:gd name="connsiteX5" fmla="*/ 171927 w 454888"/>
              <a:gd name="connsiteY5" fmla="*/ 28673 h 133486"/>
              <a:gd name="connsiteX6" fmla="*/ 477 w 454888"/>
              <a:gd name="connsiteY6" fmla="*/ 133448 h 13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88" h="133486">
                <a:moveTo>
                  <a:pt x="477" y="133448"/>
                </a:moveTo>
                <a:cubicBezTo>
                  <a:pt x="10531" y="131331"/>
                  <a:pt x="156581" y="35552"/>
                  <a:pt x="232252" y="15973"/>
                </a:cubicBezTo>
                <a:cubicBezTo>
                  <a:pt x="307923" y="-3606"/>
                  <a:pt x="446035" y="15444"/>
                  <a:pt x="454502" y="15973"/>
                </a:cubicBezTo>
                <a:cubicBezTo>
                  <a:pt x="462969" y="16502"/>
                  <a:pt x="330148" y="21794"/>
                  <a:pt x="283052" y="19148"/>
                </a:cubicBezTo>
                <a:cubicBezTo>
                  <a:pt x="235956" y="16502"/>
                  <a:pt x="190448" y="-1489"/>
                  <a:pt x="171927" y="98"/>
                </a:cubicBezTo>
                <a:cubicBezTo>
                  <a:pt x="153406" y="1685"/>
                  <a:pt x="201560" y="8565"/>
                  <a:pt x="171927" y="28673"/>
                </a:cubicBezTo>
                <a:cubicBezTo>
                  <a:pt x="142294" y="48781"/>
                  <a:pt x="-9577" y="135565"/>
                  <a:pt x="477" y="133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6EE8510-FB63-4CDA-080E-CF1BE52C7C87}"/>
              </a:ext>
            </a:extLst>
          </p:cNvPr>
          <p:cNvSpPr/>
          <p:nvPr/>
        </p:nvSpPr>
        <p:spPr>
          <a:xfrm>
            <a:off x="4012754" y="3361997"/>
            <a:ext cx="268511" cy="317200"/>
          </a:xfrm>
          <a:custGeom>
            <a:avLst/>
            <a:gdLst>
              <a:gd name="connsiteX0" fmla="*/ 213171 w 268511"/>
              <a:gd name="connsiteY0" fmla="*/ 328 h 317200"/>
              <a:gd name="connsiteX1" fmla="*/ 51246 w 268511"/>
              <a:gd name="connsiteY1" fmla="*/ 162253 h 317200"/>
              <a:gd name="connsiteX2" fmla="*/ 38546 w 268511"/>
              <a:gd name="connsiteY2" fmla="*/ 197178 h 317200"/>
              <a:gd name="connsiteX3" fmla="*/ 57596 w 268511"/>
              <a:gd name="connsiteY3" fmla="*/ 314653 h 317200"/>
              <a:gd name="connsiteX4" fmla="*/ 38546 w 268511"/>
              <a:gd name="connsiteY4" fmla="*/ 273378 h 317200"/>
              <a:gd name="connsiteX5" fmla="*/ 13146 w 268511"/>
              <a:gd name="connsiteY5" fmla="*/ 219403 h 317200"/>
              <a:gd name="connsiteX6" fmla="*/ 267146 w 268511"/>
              <a:gd name="connsiteY6" fmla="*/ 60653 h 317200"/>
              <a:gd name="connsiteX7" fmla="*/ 117921 w 268511"/>
              <a:gd name="connsiteY7" fmla="*/ 117803 h 317200"/>
              <a:gd name="connsiteX8" fmla="*/ 213171 w 268511"/>
              <a:gd name="connsiteY8" fmla="*/ 328 h 31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511" h="317200">
                <a:moveTo>
                  <a:pt x="213171" y="328"/>
                </a:moveTo>
                <a:cubicBezTo>
                  <a:pt x="202058" y="7736"/>
                  <a:pt x="80350" y="129445"/>
                  <a:pt x="51246" y="162253"/>
                </a:cubicBezTo>
                <a:cubicBezTo>
                  <a:pt x="22142" y="195061"/>
                  <a:pt x="37488" y="171778"/>
                  <a:pt x="38546" y="197178"/>
                </a:cubicBezTo>
                <a:cubicBezTo>
                  <a:pt x="39604" y="222578"/>
                  <a:pt x="57596" y="301953"/>
                  <a:pt x="57596" y="314653"/>
                </a:cubicBezTo>
                <a:cubicBezTo>
                  <a:pt x="57596" y="327353"/>
                  <a:pt x="45954" y="289253"/>
                  <a:pt x="38546" y="273378"/>
                </a:cubicBezTo>
                <a:cubicBezTo>
                  <a:pt x="31138" y="257503"/>
                  <a:pt x="-24954" y="254857"/>
                  <a:pt x="13146" y="219403"/>
                </a:cubicBezTo>
                <a:cubicBezTo>
                  <a:pt x="51246" y="183949"/>
                  <a:pt x="249684" y="77586"/>
                  <a:pt x="267146" y="60653"/>
                </a:cubicBezTo>
                <a:cubicBezTo>
                  <a:pt x="284608" y="43720"/>
                  <a:pt x="129033" y="122565"/>
                  <a:pt x="117921" y="117803"/>
                </a:cubicBezTo>
                <a:cubicBezTo>
                  <a:pt x="106809" y="113041"/>
                  <a:pt x="224284" y="-7080"/>
                  <a:pt x="213171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0BE4981-A8A2-F772-41EE-151432727059}"/>
              </a:ext>
            </a:extLst>
          </p:cNvPr>
          <p:cNvSpPr/>
          <p:nvPr/>
        </p:nvSpPr>
        <p:spPr>
          <a:xfrm>
            <a:off x="4055617" y="3421288"/>
            <a:ext cx="310806" cy="316226"/>
          </a:xfrm>
          <a:custGeom>
            <a:avLst/>
            <a:gdLst>
              <a:gd name="connsiteX0" fmla="*/ 186183 w 310806"/>
              <a:gd name="connsiteY0" fmla="*/ 1362 h 316226"/>
              <a:gd name="connsiteX1" fmla="*/ 125858 w 310806"/>
              <a:gd name="connsiteY1" fmla="*/ 74387 h 316226"/>
              <a:gd name="connsiteX2" fmla="*/ 90933 w 310806"/>
              <a:gd name="connsiteY2" fmla="*/ 147412 h 316226"/>
              <a:gd name="connsiteX3" fmla="*/ 103633 w 310806"/>
              <a:gd name="connsiteY3" fmla="*/ 198212 h 316226"/>
              <a:gd name="connsiteX4" fmla="*/ 17908 w 310806"/>
              <a:gd name="connsiteY4" fmla="*/ 198212 h 316226"/>
              <a:gd name="connsiteX5" fmla="*/ 160783 w 310806"/>
              <a:gd name="connsiteY5" fmla="*/ 207737 h 316226"/>
              <a:gd name="connsiteX6" fmla="*/ 252858 w 310806"/>
              <a:gd name="connsiteY6" fmla="*/ 268062 h 316226"/>
              <a:gd name="connsiteX7" fmla="*/ 310008 w 310806"/>
              <a:gd name="connsiteY7" fmla="*/ 315687 h 316226"/>
              <a:gd name="connsiteX8" fmla="*/ 211583 w 310806"/>
              <a:gd name="connsiteY8" fmla="*/ 236312 h 316226"/>
              <a:gd name="connsiteX9" fmla="*/ 40133 w 310806"/>
              <a:gd name="connsiteY9" fmla="*/ 239487 h 316226"/>
              <a:gd name="connsiteX10" fmla="*/ 2033 w 310806"/>
              <a:gd name="connsiteY10" fmla="*/ 245837 h 316226"/>
              <a:gd name="connsiteX11" fmla="*/ 81408 w 310806"/>
              <a:gd name="connsiteY11" fmla="*/ 214087 h 316226"/>
              <a:gd name="connsiteX12" fmla="*/ 71883 w 310806"/>
              <a:gd name="connsiteY12" fmla="*/ 141062 h 316226"/>
              <a:gd name="connsiteX13" fmla="*/ 186183 w 310806"/>
              <a:gd name="connsiteY13" fmla="*/ 1362 h 31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806" h="316226">
                <a:moveTo>
                  <a:pt x="186183" y="1362"/>
                </a:moveTo>
                <a:cubicBezTo>
                  <a:pt x="195179" y="-9750"/>
                  <a:pt x="141733" y="50045"/>
                  <a:pt x="125858" y="74387"/>
                </a:cubicBezTo>
                <a:cubicBezTo>
                  <a:pt x="109983" y="98729"/>
                  <a:pt x="94637" y="126774"/>
                  <a:pt x="90933" y="147412"/>
                </a:cubicBezTo>
                <a:cubicBezTo>
                  <a:pt x="87229" y="168050"/>
                  <a:pt x="115804" y="189745"/>
                  <a:pt x="103633" y="198212"/>
                </a:cubicBezTo>
                <a:cubicBezTo>
                  <a:pt x="91462" y="206679"/>
                  <a:pt x="8383" y="196625"/>
                  <a:pt x="17908" y="198212"/>
                </a:cubicBezTo>
                <a:cubicBezTo>
                  <a:pt x="27433" y="199800"/>
                  <a:pt x="121625" y="196095"/>
                  <a:pt x="160783" y="207737"/>
                </a:cubicBezTo>
                <a:cubicBezTo>
                  <a:pt x="199941" y="219379"/>
                  <a:pt x="227987" y="250070"/>
                  <a:pt x="252858" y="268062"/>
                </a:cubicBezTo>
                <a:cubicBezTo>
                  <a:pt x="277729" y="286054"/>
                  <a:pt x="316887" y="320979"/>
                  <a:pt x="310008" y="315687"/>
                </a:cubicBezTo>
                <a:cubicBezTo>
                  <a:pt x="303129" y="310395"/>
                  <a:pt x="256562" y="249012"/>
                  <a:pt x="211583" y="236312"/>
                </a:cubicBezTo>
                <a:cubicBezTo>
                  <a:pt x="166604" y="223612"/>
                  <a:pt x="75058" y="237899"/>
                  <a:pt x="40133" y="239487"/>
                </a:cubicBezTo>
                <a:cubicBezTo>
                  <a:pt x="5208" y="241075"/>
                  <a:pt x="-4846" y="250070"/>
                  <a:pt x="2033" y="245837"/>
                </a:cubicBezTo>
                <a:cubicBezTo>
                  <a:pt x="8912" y="241604"/>
                  <a:pt x="69766" y="231549"/>
                  <a:pt x="81408" y="214087"/>
                </a:cubicBezTo>
                <a:cubicBezTo>
                  <a:pt x="93050" y="196625"/>
                  <a:pt x="50187" y="178104"/>
                  <a:pt x="71883" y="141062"/>
                </a:cubicBezTo>
                <a:cubicBezTo>
                  <a:pt x="93579" y="104020"/>
                  <a:pt x="177187" y="12474"/>
                  <a:pt x="186183" y="1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FD00935-734F-C5DD-D04B-21B9C8E74E24}"/>
              </a:ext>
            </a:extLst>
          </p:cNvPr>
          <p:cNvSpPr/>
          <p:nvPr/>
        </p:nvSpPr>
        <p:spPr>
          <a:xfrm>
            <a:off x="4041691" y="3539977"/>
            <a:ext cx="103987" cy="127243"/>
          </a:xfrm>
          <a:custGeom>
            <a:avLst/>
            <a:gdLst>
              <a:gd name="connsiteX0" fmla="*/ 84 w 103987"/>
              <a:gd name="connsiteY0" fmla="*/ 148 h 127243"/>
              <a:gd name="connsiteX1" fmla="*/ 60409 w 103987"/>
              <a:gd name="connsiteY1" fmla="*/ 82698 h 127243"/>
              <a:gd name="connsiteX2" fmla="*/ 15959 w 103987"/>
              <a:gd name="connsiteY2" fmla="*/ 127148 h 127243"/>
              <a:gd name="connsiteX3" fmla="*/ 101684 w 103987"/>
              <a:gd name="connsiteY3" fmla="*/ 95398 h 127243"/>
              <a:gd name="connsiteX4" fmla="*/ 79459 w 103987"/>
              <a:gd name="connsiteY4" fmla="*/ 66823 h 127243"/>
              <a:gd name="connsiteX5" fmla="*/ 79459 w 103987"/>
              <a:gd name="connsiteY5" fmla="*/ 25548 h 127243"/>
              <a:gd name="connsiteX6" fmla="*/ 76284 w 103987"/>
              <a:gd name="connsiteY6" fmla="*/ 60473 h 127243"/>
              <a:gd name="connsiteX7" fmla="*/ 84 w 103987"/>
              <a:gd name="connsiteY7" fmla="*/ 148 h 12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987" h="127243">
                <a:moveTo>
                  <a:pt x="84" y="148"/>
                </a:moveTo>
                <a:cubicBezTo>
                  <a:pt x="-2562" y="3852"/>
                  <a:pt x="57763" y="61531"/>
                  <a:pt x="60409" y="82698"/>
                </a:cubicBezTo>
                <a:cubicBezTo>
                  <a:pt x="63055" y="103865"/>
                  <a:pt x="9080" y="125031"/>
                  <a:pt x="15959" y="127148"/>
                </a:cubicBezTo>
                <a:cubicBezTo>
                  <a:pt x="22838" y="129265"/>
                  <a:pt x="101684" y="95398"/>
                  <a:pt x="101684" y="95398"/>
                </a:cubicBezTo>
                <a:cubicBezTo>
                  <a:pt x="112267" y="85344"/>
                  <a:pt x="83163" y="78465"/>
                  <a:pt x="79459" y="66823"/>
                </a:cubicBezTo>
                <a:cubicBezTo>
                  <a:pt x="75755" y="55181"/>
                  <a:pt x="79988" y="26606"/>
                  <a:pt x="79459" y="25548"/>
                </a:cubicBezTo>
                <a:cubicBezTo>
                  <a:pt x="78930" y="24490"/>
                  <a:pt x="89513" y="57827"/>
                  <a:pt x="76284" y="60473"/>
                </a:cubicBezTo>
                <a:cubicBezTo>
                  <a:pt x="63055" y="63119"/>
                  <a:pt x="2730" y="-3556"/>
                  <a:pt x="84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32714EB-F5DD-1108-B07F-A8319342ED18}"/>
              </a:ext>
            </a:extLst>
          </p:cNvPr>
          <p:cNvSpPr/>
          <p:nvPr/>
        </p:nvSpPr>
        <p:spPr>
          <a:xfrm>
            <a:off x="4510736" y="3457008"/>
            <a:ext cx="284532" cy="210176"/>
          </a:xfrm>
          <a:custGeom>
            <a:avLst/>
            <a:gdLst>
              <a:gd name="connsiteX0" fmla="*/ 939 w 284532"/>
              <a:gd name="connsiteY0" fmla="*/ 567 h 210176"/>
              <a:gd name="connsiteX1" fmla="*/ 112064 w 284532"/>
              <a:gd name="connsiteY1" fmla="*/ 57717 h 210176"/>
              <a:gd name="connsiteX2" fmla="*/ 137464 w 284532"/>
              <a:gd name="connsiteY2" fmla="*/ 89467 h 210176"/>
              <a:gd name="connsiteX3" fmla="*/ 112064 w 284532"/>
              <a:gd name="connsiteY3" fmla="*/ 137092 h 210176"/>
              <a:gd name="connsiteX4" fmla="*/ 29514 w 284532"/>
              <a:gd name="connsiteY4" fmla="*/ 210117 h 210176"/>
              <a:gd name="connsiteX5" fmla="*/ 118414 w 284532"/>
              <a:gd name="connsiteY5" fmla="*/ 124392 h 210176"/>
              <a:gd name="connsiteX6" fmla="*/ 162864 w 284532"/>
              <a:gd name="connsiteY6" fmla="*/ 95817 h 210176"/>
              <a:gd name="connsiteX7" fmla="*/ 283514 w 284532"/>
              <a:gd name="connsiteY7" fmla="*/ 118042 h 210176"/>
              <a:gd name="connsiteX8" fmla="*/ 216839 w 284532"/>
              <a:gd name="connsiteY8" fmla="*/ 98992 h 210176"/>
              <a:gd name="connsiteX9" fmla="*/ 146989 w 284532"/>
              <a:gd name="connsiteY9" fmla="*/ 51367 h 210176"/>
              <a:gd name="connsiteX10" fmla="*/ 181914 w 284532"/>
              <a:gd name="connsiteY10" fmla="*/ 95817 h 210176"/>
              <a:gd name="connsiteX11" fmla="*/ 939 w 284532"/>
              <a:gd name="connsiteY11" fmla="*/ 567 h 21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532" h="210176">
                <a:moveTo>
                  <a:pt x="939" y="567"/>
                </a:moveTo>
                <a:cubicBezTo>
                  <a:pt x="-10703" y="-5783"/>
                  <a:pt x="89310" y="42900"/>
                  <a:pt x="112064" y="57717"/>
                </a:cubicBezTo>
                <a:cubicBezTo>
                  <a:pt x="134818" y="72534"/>
                  <a:pt x="137464" y="76238"/>
                  <a:pt x="137464" y="89467"/>
                </a:cubicBezTo>
                <a:cubicBezTo>
                  <a:pt x="137464" y="102696"/>
                  <a:pt x="130056" y="116984"/>
                  <a:pt x="112064" y="137092"/>
                </a:cubicBezTo>
                <a:cubicBezTo>
                  <a:pt x="94072" y="157200"/>
                  <a:pt x="28456" y="212234"/>
                  <a:pt x="29514" y="210117"/>
                </a:cubicBezTo>
                <a:cubicBezTo>
                  <a:pt x="30572" y="208000"/>
                  <a:pt x="96189" y="143442"/>
                  <a:pt x="118414" y="124392"/>
                </a:cubicBezTo>
                <a:cubicBezTo>
                  <a:pt x="140639" y="105342"/>
                  <a:pt x="135347" y="96875"/>
                  <a:pt x="162864" y="95817"/>
                </a:cubicBezTo>
                <a:cubicBezTo>
                  <a:pt x="190381" y="94759"/>
                  <a:pt x="274518" y="117513"/>
                  <a:pt x="283514" y="118042"/>
                </a:cubicBezTo>
                <a:cubicBezTo>
                  <a:pt x="292510" y="118571"/>
                  <a:pt x="239593" y="110104"/>
                  <a:pt x="216839" y="98992"/>
                </a:cubicBezTo>
                <a:cubicBezTo>
                  <a:pt x="194085" y="87880"/>
                  <a:pt x="152810" y="51896"/>
                  <a:pt x="146989" y="51367"/>
                </a:cubicBezTo>
                <a:cubicBezTo>
                  <a:pt x="141168" y="50838"/>
                  <a:pt x="203080" y="101109"/>
                  <a:pt x="181914" y="95817"/>
                </a:cubicBezTo>
                <a:cubicBezTo>
                  <a:pt x="160748" y="90525"/>
                  <a:pt x="12581" y="6917"/>
                  <a:pt x="939" y="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12EAB1E-9DB9-E579-3AAC-596A0F58F36A}"/>
              </a:ext>
            </a:extLst>
          </p:cNvPr>
          <p:cNvSpPr/>
          <p:nvPr/>
        </p:nvSpPr>
        <p:spPr>
          <a:xfrm>
            <a:off x="4502136" y="3400395"/>
            <a:ext cx="336599" cy="153371"/>
          </a:xfrm>
          <a:custGeom>
            <a:avLst/>
            <a:gdLst>
              <a:gd name="connsiteX0" fmla="*/ 14 w 336599"/>
              <a:gd name="connsiteY0" fmla="*/ 30 h 153371"/>
              <a:gd name="connsiteX1" fmla="*/ 155589 w 336599"/>
              <a:gd name="connsiteY1" fmla="*/ 127030 h 153371"/>
              <a:gd name="connsiteX2" fmla="*/ 139714 w 336599"/>
              <a:gd name="connsiteY2" fmla="*/ 104805 h 153371"/>
              <a:gd name="connsiteX3" fmla="*/ 254014 w 336599"/>
              <a:gd name="connsiteY3" fmla="*/ 149255 h 153371"/>
              <a:gd name="connsiteX4" fmla="*/ 336564 w 336599"/>
              <a:gd name="connsiteY4" fmla="*/ 149255 h 153371"/>
              <a:gd name="connsiteX5" fmla="*/ 244489 w 336599"/>
              <a:gd name="connsiteY5" fmla="*/ 130205 h 153371"/>
              <a:gd name="connsiteX6" fmla="*/ 152414 w 336599"/>
              <a:gd name="connsiteY6" fmla="*/ 69880 h 153371"/>
              <a:gd name="connsiteX7" fmla="*/ 165114 w 336599"/>
              <a:gd name="connsiteY7" fmla="*/ 114330 h 153371"/>
              <a:gd name="connsiteX8" fmla="*/ 14 w 336599"/>
              <a:gd name="connsiteY8" fmla="*/ 30 h 15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599" h="153371">
                <a:moveTo>
                  <a:pt x="14" y="30"/>
                </a:moveTo>
                <a:cubicBezTo>
                  <a:pt x="-1574" y="2147"/>
                  <a:pt x="132306" y="109568"/>
                  <a:pt x="155589" y="127030"/>
                </a:cubicBezTo>
                <a:cubicBezTo>
                  <a:pt x="178872" y="144493"/>
                  <a:pt x="123310" y="101101"/>
                  <a:pt x="139714" y="104805"/>
                </a:cubicBezTo>
                <a:cubicBezTo>
                  <a:pt x="156118" y="108509"/>
                  <a:pt x="221206" y="141847"/>
                  <a:pt x="254014" y="149255"/>
                </a:cubicBezTo>
                <a:cubicBezTo>
                  <a:pt x="286822" y="156663"/>
                  <a:pt x="338151" y="152430"/>
                  <a:pt x="336564" y="149255"/>
                </a:cubicBezTo>
                <a:cubicBezTo>
                  <a:pt x="334977" y="146080"/>
                  <a:pt x="275181" y="143434"/>
                  <a:pt x="244489" y="130205"/>
                </a:cubicBezTo>
                <a:cubicBezTo>
                  <a:pt x="213797" y="116976"/>
                  <a:pt x="165643" y="72526"/>
                  <a:pt x="152414" y="69880"/>
                </a:cubicBezTo>
                <a:cubicBezTo>
                  <a:pt x="139185" y="67234"/>
                  <a:pt x="186281" y="121738"/>
                  <a:pt x="165114" y="114330"/>
                </a:cubicBezTo>
                <a:cubicBezTo>
                  <a:pt x="143947" y="106922"/>
                  <a:pt x="1602" y="-2087"/>
                  <a:pt x="1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F7C38D9-1174-17EB-7826-91F4FCE2832C}"/>
              </a:ext>
            </a:extLst>
          </p:cNvPr>
          <p:cNvSpPr/>
          <p:nvPr/>
        </p:nvSpPr>
        <p:spPr>
          <a:xfrm>
            <a:off x="4143306" y="3365470"/>
            <a:ext cx="388447" cy="114488"/>
          </a:xfrm>
          <a:custGeom>
            <a:avLst/>
            <a:gdLst>
              <a:gd name="connsiteX0" fmla="*/ 69 w 388447"/>
              <a:gd name="connsiteY0" fmla="*/ 114330 h 114488"/>
              <a:gd name="connsiteX1" fmla="*/ 206444 w 388447"/>
              <a:gd name="connsiteY1" fmla="*/ 63530 h 114488"/>
              <a:gd name="connsiteX2" fmla="*/ 384244 w 388447"/>
              <a:gd name="connsiteY2" fmla="*/ 63530 h 114488"/>
              <a:gd name="connsiteX3" fmla="*/ 314394 w 388447"/>
              <a:gd name="connsiteY3" fmla="*/ 50830 h 114488"/>
              <a:gd name="connsiteX4" fmla="*/ 114369 w 388447"/>
              <a:gd name="connsiteY4" fmla="*/ 30 h 114488"/>
              <a:gd name="connsiteX5" fmla="*/ 228669 w 388447"/>
              <a:gd name="connsiteY5" fmla="*/ 44480 h 114488"/>
              <a:gd name="connsiteX6" fmla="*/ 69 w 388447"/>
              <a:gd name="connsiteY6" fmla="*/ 114330 h 11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447" h="114488">
                <a:moveTo>
                  <a:pt x="69" y="114330"/>
                </a:moveTo>
                <a:cubicBezTo>
                  <a:pt x="-3635" y="117505"/>
                  <a:pt x="142415" y="71997"/>
                  <a:pt x="206444" y="63530"/>
                </a:cubicBezTo>
                <a:cubicBezTo>
                  <a:pt x="270473" y="55063"/>
                  <a:pt x="366252" y="65647"/>
                  <a:pt x="384244" y="63530"/>
                </a:cubicBezTo>
                <a:cubicBezTo>
                  <a:pt x="402236" y="61413"/>
                  <a:pt x="359373" y="61413"/>
                  <a:pt x="314394" y="50830"/>
                </a:cubicBezTo>
                <a:cubicBezTo>
                  <a:pt x="269415" y="40247"/>
                  <a:pt x="128656" y="1088"/>
                  <a:pt x="114369" y="30"/>
                </a:cubicBezTo>
                <a:cubicBezTo>
                  <a:pt x="100082" y="-1028"/>
                  <a:pt x="249306" y="25959"/>
                  <a:pt x="228669" y="44480"/>
                </a:cubicBezTo>
                <a:cubicBezTo>
                  <a:pt x="208032" y="63001"/>
                  <a:pt x="3773" y="111155"/>
                  <a:pt x="69" y="114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A841A49-2710-D7F9-8DA0-0850257940CD}"/>
              </a:ext>
            </a:extLst>
          </p:cNvPr>
          <p:cNvSpPr/>
          <p:nvPr/>
        </p:nvSpPr>
        <p:spPr>
          <a:xfrm>
            <a:off x="4063996" y="3545926"/>
            <a:ext cx="750722" cy="203831"/>
          </a:xfrm>
          <a:custGeom>
            <a:avLst/>
            <a:gdLst>
              <a:gd name="connsiteX0" fmla="*/ 4 w 750722"/>
              <a:gd name="connsiteY0" fmla="*/ 152949 h 203831"/>
              <a:gd name="connsiteX1" fmla="*/ 228604 w 750722"/>
              <a:gd name="connsiteY1" fmla="*/ 127549 h 203831"/>
              <a:gd name="connsiteX2" fmla="*/ 358779 w 750722"/>
              <a:gd name="connsiteY2" fmla="*/ 156124 h 203831"/>
              <a:gd name="connsiteX3" fmla="*/ 298454 w 750722"/>
              <a:gd name="connsiteY3" fmla="*/ 149774 h 203831"/>
              <a:gd name="connsiteX4" fmla="*/ 422279 w 750722"/>
              <a:gd name="connsiteY4" fmla="*/ 203749 h 203831"/>
              <a:gd name="connsiteX5" fmla="*/ 352429 w 750722"/>
              <a:gd name="connsiteY5" fmla="*/ 162474 h 203831"/>
              <a:gd name="connsiteX6" fmla="*/ 434979 w 750722"/>
              <a:gd name="connsiteY6" fmla="*/ 178349 h 203831"/>
              <a:gd name="connsiteX7" fmla="*/ 396879 w 750722"/>
              <a:gd name="connsiteY7" fmla="*/ 137074 h 203831"/>
              <a:gd name="connsiteX8" fmla="*/ 428629 w 750722"/>
              <a:gd name="connsiteY8" fmla="*/ 152949 h 203831"/>
              <a:gd name="connsiteX9" fmla="*/ 450854 w 750722"/>
              <a:gd name="connsiteY9" fmla="*/ 127549 h 203831"/>
              <a:gd name="connsiteX10" fmla="*/ 746129 w 750722"/>
              <a:gd name="connsiteY10" fmla="*/ 25949 h 203831"/>
              <a:gd name="connsiteX11" fmla="*/ 635004 w 750722"/>
              <a:gd name="connsiteY11" fmla="*/ 67224 h 203831"/>
              <a:gd name="connsiteX12" fmla="*/ 692154 w 750722"/>
              <a:gd name="connsiteY12" fmla="*/ 549 h 203831"/>
              <a:gd name="connsiteX13" fmla="*/ 501654 w 750722"/>
              <a:gd name="connsiteY13" fmla="*/ 111674 h 203831"/>
              <a:gd name="connsiteX14" fmla="*/ 317504 w 750722"/>
              <a:gd name="connsiteY14" fmla="*/ 130724 h 203831"/>
              <a:gd name="connsiteX15" fmla="*/ 152404 w 750722"/>
              <a:gd name="connsiteY15" fmla="*/ 92624 h 203831"/>
              <a:gd name="connsiteX16" fmla="*/ 222254 w 750722"/>
              <a:gd name="connsiteY16" fmla="*/ 108499 h 203831"/>
              <a:gd name="connsiteX17" fmla="*/ 4 w 750722"/>
              <a:gd name="connsiteY17" fmla="*/ 152949 h 20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50722" h="203831">
                <a:moveTo>
                  <a:pt x="4" y="152949"/>
                </a:moveTo>
                <a:cubicBezTo>
                  <a:pt x="1062" y="156124"/>
                  <a:pt x="168808" y="127020"/>
                  <a:pt x="228604" y="127549"/>
                </a:cubicBezTo>
                <a:cubicBezTo>
                  <a:pt x="288400" y="128078"/>
                  <a:pt x="347137" y="152420"/>
                  <a:pt x="358779" y="156124"/>
                </a:cubicBezTo>
                <a:cubicBezTo>
                  <a:pt x="370421" y="159828"/>
                  <a:pt x="287871" y="141837"/>
                  <a:pt x="298454" y="149774"/>
                </a:cubicBezTo>
                <a:cubicBezTo>
                  <a:pt x="309037" y="157711"/>
                  <a:pt x="413283" y="201632"/>
                  <a:pt x="422279" y="203749"/>
                </a:cubicBezTo>
                <a:cubicBezTo>
                  <a:pt x="431275" y="205866"/>
                  <a:pt x="350312" y="166707"/>
                  <a:pt x="352429" y="162474"/>
                </a:cubicBezTo>
                <a:cubicBezTo>
                  <a:pt x="354546" y="158241"/>
                  <a:pt x="427571" y="182582"/>
                  <a:pt x="434979" y="178349"/>
                </a:cubicBezTo>
                <a:cubicBezTo>
                  <a:pt x="442387" y="174116"/>
                  <a:pt x="397937" y="141307"/>
                  <a:pt x="396879" y="137074"/>
                </a:cubicBezTo>
                <a:cubicBezTo>
                  <a:pt x="395821" y="132841"/>
                  <a:pt x="419633" y="154536"/>
                  <a:pt x="428629" y="152949"/>
                </a:cubicBezTo>
                <a:cubicBezTo>
                  <a:pt x="437625" y="151362"/>
                  <a:pt x="397937" y="148716"/>
                  <a:pt x="450854" y="127549"/>
                </a:cubicBezTo>
                <a:cubicBezTo>
                  <a:pt x="503771" y="106382"/>
                  <a:pt x="715437" y="36003"/>
                  <a:pt x="746129" y="25949"/>
                </a:cubicBezTo>
                <a:cubicBezTo>
                  <a:pt x="776821" y="15895"/>
                  <a:pt x="644000" y="71457"/>
                  <a:pt x="635004" y="67224"/>
                </a:cubicBezTo>
                <a:cubicBezTo>
                  <a:pt x="626008" y="62991"/>
                  <a:pt x="714379" y="-6859"/>
                  <a:pt x="692154" y="549"/>
                </a:cubicBezTo>
                <a:cubicBezTo>
                  <a:pt x="669929" y="7957"/>
                  <a:pt x="564096" y="89978"/>
                  <a:pt x="501654" y="111674"/>
                </a:cubicBezTo>
                <a:cubicBezTo>
                  <a:pt x="439212" y="133370"/>
                  <a:pt x="375712" y="133899"/>
                  <a:pt x="317504" y="130724"/>
                </a:cubicBezTo>
                <a:cubicBezTo>
                  <a:pt x="259296" y="127549"/>
                  <a:pt x="152404" y="92624"/>
                  <a:pt x="152404" y="92624"/>
                </a:cubicBezTo>
                <a:cubicBezTo>
                  <a:pt x="136529" y="88920"/>
                  <a:pt x="242892" y="100032"/>
                  <a:pt x="222254" y="108499"/>
                </a:cubicBezTo>
                <a:cubicBezTo>
                  <a:pt x="201616" y="116966"/>
                  <a:pt x="-1054" y="149774"/>
                  <a:pt x="4" y="152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86DB7381-1A92-EECC-095D-5255C82253E7}"/>
              </a:ext>
            </a:extLst>
          </p:cNvPr>
          <p:cNvSpPr/>
          <p:nvPr/>
        </p:nvSpPr>
        <p:spPr>
          <a:xfrm>
            <a:off x="4149685" y="3396091"/>
            <a:ext cx="469868" cy="289372"/>
          </a:xfrm>
          <a:custGeom>
            <a:avLst/>
            <a:gdLst>
              <a:gd name="connsiteX0" fmla="*/ 40 w 469868"/>
              <a:gd name="connsiteY0" fmla="*/ 105934 h 289372"/>
              <a:gd name="connsiteX1" fmla="*/ 158790 w 469868"/>
              <a:gd name="connsiteY1" fmla="*/ 48784 h 289372"/>
              <a:gd name="connsiteX2" fmla="*/ 136565 w 469868"/>
              <a:gd name="connsiteY2" fmla="*/ 131334 h 289372"/>
              <a:gd name="connsiteX3" fmla="*/ 123865 w 469868"/>
              <a:gd name="connsiteY3" fmla="*/ 220234 h 289372"/>
              <a:gd name="connsiteX4" fmla="*/ 120690 w 469868"/>
              <a:gd name="connsiteY4" fmla="*/ 182134 h 289372"/>
              <a:gd name="connsiteX5" fmla="*/ 120690 w 469868"/>
              <a:gd name="connsiteY5" fmla="*/ 226584 h 289372"/>
              <a:gd name="connsiteX6" fmla="*/ 171490 w 469868"/>
              <a:gd name="connsiteY6" fmla="*/ 258334 h 289372"/>
              <a:gd name="connsiteX7" fmla="*/ 273090 w 469868"/>
              <a:gd name="connsiteY7" fmla="*/ 286909 h 289372"/>
              <a:gd name="connsiteX8" fmla="*/ 377865 w 469868"/>
              <a:gd name="connsiteY8" fmla="*/ 274209 h 289372"/>
              <a:gd name="connsiteX9" fmla="*/ 457240 w 469868"/>
              <a:gd name="connsiteY9" fmla="*/ 166259 h 289372"/>
              <a:gd name="connsiteX10" fmla="*/ 422315 w 469868"/>
              <a:gd name="connsiteY10" fmla="*/ 118634 h 289372"/>
              <a:gd name="connsiteX11" fmla="*/ 454065 w 469868"/>
              <a:gd name="connsiteY11" fmla="*/ 55134 h 289372"/>
              <a:gd name="connsiteX12" fmla="*/ 127040 w 469868"/>
              <a:gd name="connsiteY12" fmla="*/ 1159 h 289372"/>
              <a:gd name="connsiteX13" fmla="*/ 142915 w 469868"/>
              <a:gd name="connsiteY13" fmla="*/ 23384 h 289372"/>
              <a:gd name="connsiteX14" fmla="*/ 40 w 469868"/>
              <a:gd name="connsiteY14" fmla="*/ 105934 h 289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9868" h="289372">
                <a:moveTo>
                  <a:pt x="40" y="105934"/>
                </a:moveTo>
                <a:cubicBezTo>
                  <a:pt x="2686" y="110167"/>
                  <a:pt x="136036" y="44551"/>
                  <a:pt x="158790" y="48784"/>
                </a:cubicBezTo>
                <a:cubicBezTo>
                  <a:pt x="181544" y="53017"/>
                  <a:pt x="142386" y="102759"/>
                  <a:pt x="136565" y="131334"/>
                </a:cubicBezTo>
                <a:cubicBezTo>
                  <a:pt x="130744" y="159909"/>
                  <a:pt x="126511" y="211767"/>
                  <a:pt x="123865" y="220234"/>
                </a:cubicBezTo>
                <a:cubicBezTo>
                  <a:pt x="121219" y="228701"/>
                  <a:pt x="121219" y="181076"/>
                  <a:pt x="120690" y="182134"/>
                </a:cubicBezTo>
                <a:cubicBezTo>
                  <a:pt x="120161" y="183192"/>
                  <a:pt x="112223" y="213884"/>
                  <a:pt x="120690" y="226584"/>
                </a:cubicBezTo>
                <a:cubicBezTo>
                  <a:pt x="129157" y="239284"/>
                  <a:pt x="146090" y="248280"/>
                  <a:pt x="171490" y="258334"/>
                </a:cubicBezTo>
                <a:cubicBezTo>
                  <a:pt x="196890" y="268388"/>
                  <a:pt x="238694" y="284263"/>
                  <a:pt x="273090" y="286909"/>
                </a:cubicBezTo>
                <a:cubicBezTo>
                  <a:pt x="307486" y="289555"/>
                  <a:pt x="347173" y="294317"/>
                  <a:pt x="377865" y="274209"/>
                </a:cubicBezTo>
                <a:cubicBezTo>
                  <a:pt x="408557" y="254101"/>
                  <a:pt x="449832" y="192188"/>
                  <a:pt x="457240" y="166259"/>
                </a:cubicBezTo>
                <a:cubicBezTo>
                  <a:pt x="464648" y="140330"/>
                  <a:pt x="422844" y="137155"/>
                  <a:pt x="422315" y="118634"/>
                </a:cubicBezTo>
                <a:cubicBezTo>
                  <a:pt x="421786" y="100113"/>
                  <a:pt x="503278" y="74713"/>
                  <a:pt x="454065" y="55134"/>
                </a:cubicBezTo>
                <a:cubicBezTo>
                  <a:pt x="404852" y="35555"/>
                  <a:pt x="127040" y="1159"/>
                  <a:pt x="127040" y="1159"/>
                </a:cubicBezTo>
                <a:cubicBezTo>
                  <a:pt x="75182" y="-4133"/>
                  <a:pt x="159319" y="9626"/>
                  <a:pt x="142915" y="23384"/>
                </a:cubicBezTo>
                <a:cubicBezTo>
                  <a:pt x="126511" y="37142"/>
                  <a:pt x="-2606" y="101701"/>
                  <a:pt x="40" y="1059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317550B-EA44-0A41-42BB-D24AE89B5526}"/>
              </a:ext>
            </a:extLst>
          </p:cNvPr>
          <p:cNvSpPr/>
          <p:nvPr/>
        </p:nvSpPr>
        <p:spPr>
          <a:xfrm>
            <a:off x="4330618" y="3482245"/>
            <a:ext cx="230157" cy="106412"/>
          </a:xfrm>
          <a:custGeom>
            <a:avLst/>
            <a:gdLst>
              <a:gd name="connsiteX0" fmla="*/ 82 w 230157"/>
              <a:gd name="connsiteY0" fmla="*/ 42005 h 106412"/>
              <a:gd name="connsiteX1" fmla="*/ 123907 w 230157"/>
              <a:gd name="connsiteY1" fmla="*/ 730 h 106412"/>
              <a:gd name="connsiteX2" fmla="*/ 228682 w 230157"/>
              <a:gd name="connsiteY2" fmla="*/ 16605 h 106412"/>
              <a:gd name="connsiteX3" fmla="*/ 187407 w 230157"/>
              <a:gd name="connsiteY3" fmla="*/ 29305 h 106412"/>
              <a:gd name="connsiteX4" fmla="*/ 215982 w 230157"/>
              <a:gd name="connsiteY4" fmla="*/ 61055 h 106412"/>
              <a:gd name="connsiteX5" fmla="*/ 127082 w 230157"/>
              <a:gd name="connsiteY5" fmla="*/ 102330 h 106412"/>
              <a:gd name="connsiteX6" fmla="*/ 79457 w 230157"/>
              <a:gd name="connsiteY6" fmla="*/ 99155 h 106412"/>
              <a:gd name="connsiteX7" fmla="*/ 133432 w 230157"/>
              <a:gd name="connsiteY7" fmla="*/ 51530 h 106412"/>
              <a:gd name="connsiteX8" fmla="*/ 95332 w 230157"/>
              <a:gd name="connsiteY8" fmla="*/ 51530 h 106412"/>
              <a:gd name="connsiteX9" fmla="*/ 142957 w 230157"/>
              <a:gd name="connsiteY9" fmla="*/ 19780 h 106412"/>
              <a:gd name="connsiteX10" fmla="*/ 82 w 230157"/>
              <a:gd name="connsiteY10" fmla="*/ 42005 h 10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157" h="106412">
                <a:moveTo>
                  <a:pt x="82" y="42005"/>
                </a:moveTo>
                <a:cubicBezTo>
                  <a:pt x="-3093" y="38830"/>
                  <a:pt x="85807" y="4963"/>
                  <a:pt x="123907" y="730"/>
                </a:cubicBezTo>
                <a:cubicBezTo>
                  <a:pt x="162007" y="-3503"/>
                  <a:pt x="218099" y="11842"/>
                  <a:pt x="228682" y="16605"/>
                </a:cubicBezTo>
                <a:cubicBezTo>
                  <a:pt x="239265" y="21367"/>
                  <a:pt x="189524" y="21897"/>
                  <a:pt x="187407" y="29305"/>
                </a:cubicBezTo>
                <a:cubicBezTo>
                  <a:pt x="185290" y="36713"/>
                  <a:pt x="226036" y="48884"/>
                  <a:pt x="215982" y="61055"/>
                </a:cubicBezTo>
                <a:cubicBezTo>
                  <a:pt x="205928" y="73226"/>
                  <a:pt x="149836" y="95980"/>
                  <a:pt x="127082" y="102330"/>
                </a:cubicBezTo>
                <a:cubicBezTo>
                  <a:pt x="104328" y="108680"/>
                  <a:pt x="78399" y="107622"/>
                  <a:pt x="79457" y="99155"/>
                </a:cubicBezTo>
                <a:cubicBezTo>
                  <a:pt x="80515" y="90688"/>
                  <a:pt x="130786" y="59467"/>
                  <a:pt x="133432" y="51530"/>
                </a:cubicBezTo>
                <a:cubicBezTo>
                  <a:pt x="136078" y="43593"/>
                  <a:pt x="93745" y="56822"/>
                  <a:pt x="95332" y="51530"/>
                </a:cubicBezTo>
                <a:cubicBezTo>
                  <a:pt x="96919" y="46238"/>
                  <a:pt x="153011" y="22426"/>
                  <a:pt x="142957" y="19780"/>
                </a:cubicBezTo>
                <a:cubicBezTo>
                  <a:pt x="132903" y="17134"/>
                  <a:pt x="3257" y="45180"/>
                  <a:pt x="82" y="420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54F07C2-40CE-73FF-95F3-6E521B90C3D9}"/>
              </a:ext>
            </a:extLst>
          </p:cNvPr>
          <p:cNvSpPr/>
          <p:nvPr/>
        </p:nvSpPr>
        <p:spPr>
          <a:xfrm>
            <a:off x="4678678" y="3575011"/>
            <a:ext cx="147922" cy="114653"/>
          </a:xfrm>
          <a:custGeom>
            <a:avLst/>
            <a:gdLst>
              <a:gd name="connsiteX0" fmla="*/ 147322 w 147922"/>
              <a:gd name="connsiteY0" fmla="*/ 39 h 114653"/>
              <a:gd name="connsiteX1" fmla="*/ 55247 w 147922"/>
              <a:gd name="connsiteY1" fmla="*/ 104814 h 114653"/>
              <a:gd name="connsiteX2" fmla="*/ 45722 w 147922"/>
              <a:gd name="connsiteY2" fmla="*/ 104814 h 114653"/>
              <a:gd name="connsiteX3" fmla="*/ 80647 w 147922"/>
              <a:gd name="connsiteY3" fmla="*/ 57189 h 114653"/>
              <a:gd name="connsiteX4" fmla="*/ 36197 w 147922"/>
              <a:gd name="connsiteY4" fmla="*/ 66714 h 114653"/>
              <a:gd name="connsiteX5" fmla="*/ 4447 w 147922"/>
              <a:gd name="connsiteY5" fmla="*/ 92114 h 114653"/>
              <a:gd name="connsiteX6" fmla="*/ 147322 w 147922"/>
              <a:gd name="connsiteY6" fmla="*/ 39 h 1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922" h="114653">
                <a:moveTo>
                  <a:pt x="147322" y="39"/>
                </a:moveTo>
                <a:cubicBezTo>
                  <a:pt x="155789" y="2156"/>
                  <a:pt x="72180" y="87352"/>
                  <a:pt x="55247" y="104814"/>
                </a:cubicBezTo>
                <a:cubicBezTo>
                  <a:pt x="38314" y="122276"/>
                  <a:pt x="41489" y="112751"/>
                  <a:pt x="45722" y="104814"/>
                </a:cubicBezTo>
                <a:cubicBezTo>
                  <a:pt x="49955" y="96877"/>
                  <a:pt x="82234" y="63539"/>
                  <a:pt x="80647" y="57189"/>
                </a:cubicBezTo>
                <a:cubicBezTo>
                  <a:pt x="79059" y="50839"/>
                  <a:pt x="48897" y="60893"/>
                  <a:pt x="36197" y="66714"/>
                </a:cubicBezTo>
                <a:cubicBezTo>
                  <a:pt x="23497" y="72535"/>
                  <a:pt x="-12486" y="102168"/>
                  <a:pt x="4447" y="92114"/>
                </a:cubicBezTo>
                <a:cubicBezTo>
                  <a:pt x="21380" y="82060"/>
                  <a:pt x="138855" y="-2078"/>
                  <a:pt x="14732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2214F4C-9C13-72C9-E9E8-565981BD456B}"/>
              </a:ext>
            </a:extLst>
          </p:cNvPr>
          <p:cNvSpPr/>
          <p:nvPr/>
        </p:nvSpPr>
        <p:spPr>
          <a:xfrm>
            <a:off x="4517576" y="3562112"/>
            <a:ext cx="232981" cy="169073"/>
          </a:xfrm>
          <a:custGeom>
            <a:avLst/>
            <a:gdLst>
              <a:gd name="connsiteX0" fmla="*/ 232224 w 232981"/>
              <a:gd name="connsiteY0" fmla="*/ 238 h 169073"/>
              <a:gd name="connsiteX1" fmla="*/ 98874 w 232981"/>
              <a:gd name="connsiteY1" fmla="*/ 54213 h 169073"/>
              <a:gd name="connsiteX2" fmla="*/ 51249 w 232981"/>
              <a:gd name="connsiteY2" fmla="*/ 168513 h 169073"/>
              <a:gd name="connsiteX3" fmla="*/ 60774 w 232981"/>
              <a:gd name="connsiteY3" fmla="*/ 98663 h 169073"/>
              <a:gd name="connsiteX4" fmla="*/ 19499 w 232981"/>
              <a:gd name="connsiteY4" fmla="*/ 114538 h 169073"/>
              <a:gd name="connsiteX5" fmla="*/ 19499 w 232981"/>
              <a:gd name="connsiteY5" fmla="*/ 158988 h 169073"/>
              <a:gd name="connsiteX6" fmla="*/ 6799 w 232981"/>
              <a:gd name="connsiteY6" fmla="*/ 120888 h 169073"/>
              <a:gd name="connsiteX7" fmla="*/ 140149 w 232981"/>
              <a:gd name="connsiteY7" fmla="*/ 3413 h 169073"/>
              <a:gd name="connsiteX8" fmla="*/ 32199 w 232981"/>
              <a:gd name="connsiteY8" fmla="*/ 73263 h 169073"/>
              <a:gd name="connsiteX9" fmla="*/ 232224 w 232981"/>
              <a:gd name="connsiteY9" fmla="*/ 238 h 169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981" h="169073">
                <a:moveTo>
                  <a:pt x="232224" y="238"/>
                </a:moveTo>
                <a:cubicBezTo>
                  <a:pt x="243337" y="-2937"/>
                  <a:pt x="129036" y="26167"/>
                  <a:pt x="98874" y="54213"/>
                </a:cubicBezTo>
                <a:cubicBezTo>
                  <a:pt x="68712" y="82259"/>
                  <a:pt x="57599" y="161105"/>
                  <a:pt x="51249" y="168513"/>
                </a:cubicBezTo>
                <a:cubicBezTo>
                  <a:pt x="44899" y="175921"/>
                  <a:pt x="66066" y="107659"/>
                  <a:pt x="60774" y="98663"/>
                </a:cubicBezTo>
                <a:cubicBezTo>
                  <a:pt x="55482" y="89667"/>
                  <a:pt x="26378" y="104484"/>
                  <a:pt x="19499" y="114538"/>
                </a:cubicBezTo>
                <a:cubicBezTo>
                  <a:pt x="12620" y="124592"/>
                  <a:pt x="21616" y="157930"/>
                  <a:pt x="19499" y="158988"/>
                </a:cubicBezTo>
                <a:cubicBezTo>
                  <a:pt x="17382" y="160046"/>
                  <a:pt x="-13309" y="146817"/>
                  <a:pt x="6799" y="120888"/>
                </a:cubicBezTo>
                <a:cubicBezTo>
                  <a:pt x="26907" y="94959"/>
                  <a:pt x="135916" y="11350"/>
                  <a:pt x="140149" y="3413"/>
                </a:cubicBezTo>
                <a:cubicBezTo>
                  <a:pt x="144382" y="-4524"/>
                  <a:pt x="20557" y="72734"/>
                  <a:pt x="32199" y="73263"/>
                </a:cubicBezTo>
                <a:cubicBezTo>
                  <a:pt x="43841" y="73792"/>
                  <a:pt x="221111" y="3413"/>
                  <a:pt x="232224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04506A5-CAF1-EC01-1DC3-7E0D46AF8D0E}"/>
              </a:ext>
            </a:extLst>
          </p:cNvPr>
          <p:cNvSpPr/>
          <p:nvPr/>
        </p:nvSpPr>
        <p:spPr>
          <a:xfrm>
            <a:off x="4032250" y="3640404"/>
            <a:ext cx="711523" cy="111466"/>
          </a:xfrm>
          <a:custGeom>
            <a:avLst/>
            <a:gdLst>
              <a:gd name="connsiteX0" fmla="*/ 0 w 711523"/>
              <a:gd name="connsiteY0" fmla="*/ 77521 h 111466"/>
              <a:gd name="connsiteX1" fmla="*/ 212725 w 711523"/>
              <a:gd name="connsiteY1" fmla="*/ 61646 h 111466"/>
              <a:gd name="connsiteX2" fmla="*/ 463550 w 711523"/>
              <a:gd name="connsiteY2" fmla="*/ 106096 h 111466"/>
              <a:gd name="connsiteX3" fmla="*/ 425450 w 711523"/>
              <a:gd name="connsiteY3" fmla="*/ 102921 h 111466"/>
              <a:gd name="connsiteX4" fmla="*/ 622300 w 711523"/>
              <a:gd name="connsiteY4" fmla="*/ 36246 h 111466"/>
              <a:gd name="connsiteX5" fmla="*/ 704850 w 711523"/>
              <a:gd name="connsiteY5" fmla="*/ 1321 h 111466"/>
              <a:gd name="connsiteX6" fmla="*/ 457200 w 711523"/>
              <a:gd name="connsiteY6" fmla="*/ 80696 h 111466"/>
              <a:gd name="connsiteX7" fmla="*/ 282575 w 711523"/>
              <a:gd name="connsiteY7" fmla="*/ 55296 h 111466"/>
              <a:gd name="connsiteX8" fmla="*/ 203200 w 711523"/>
              <a:gd name="connsiteY8" fmla="*/ 55296 h 111466"/>
              <a:gd name="connsiteX9" fmla="*/ 0 w 711523"/>
              <a:gd name="connsiteY9" fmla="*/ 77521 h 11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523" h="111466">
                <a:moveTo>
                  <a:pt x="0" y="77521"/>
                </a:moveTo>
                <a:cubicBezTo>
                  <a:pt x="1588" y="78579"/>
                  <a:pt x="135467" y="56883"/>
                  <a:pt x="212725" y="61646"/>
                </a:cubicBezTo>
                <a:cubicBezTo>
                  <a:pt x="289983" y="66409"/>
                  <a:pt x="428096" y="99217"/>
                  <a:pt x="463550" y="106096"/>
                </a:cubicBezTo>
                <a:cubicBezTo>
                  <a:pt x="499004" y="112975"/>
                  <a:pt x="398992" y="114563"/>
                  <a:pt x="425450" y="102921"/>
                </a:cubicBezTo>
                <a:cubicBezTo>
                  <a:pt x="451908" y="91279"/>
                  <a:pt x="575733" y="53179"/>
                  <a:pt x="622300" y="36246"/>
                </a:cubicBezTo>
                <a:cubicBezTo>
                  <a:pt x="668867" y="19313"/>
                  <a:pt x="732367" y="-6087"/>
                  <a:pt x="704850" y="1321"/>
                </a:cubicBezTo>
                <a:cubicBezTo>
                  <a:pt x="677333" y="8729"/>
                  <a:pt x="527579" y="71700"/>
                  <a:pt x="457200" y="80696"/>
                </a:cubicBezTo>
                <a:cubicBezTo>
                  <a:pt x="386821" y="89692"/>
                  <a:pt x="324908" y="59529"/>
                  <a:pt x="282575" y="55296"/>
                </a:cubicBezTo>
                <a:cubicBezTo>
                  <a:pt x="240242" y="51063"/>
                  <a:pt x="242888" y="51063"/>
                  <a:pt x="203200" y="55296"/>
                </a:cubicBezTo>
                <a:lnTo>
                  <a:pt x="0" y="775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4DA76674-335A-AA2A-63FD-02E54ACC8DF2}"/>
              </a:ext>
            </a:extLst>
          </p:cNvPr>
          <p:cNvSpPr/>
          <p:nvPr/>
        </p:nvSpPr>
        <p:spPr>
          <a:xfrm>
            <a:off x="4018630" y="3539106"/>
            <a:ext cx="432794" cy="207775"/>
          </a:xfrm>
          <a:custGeom>
            <a:avLst/>
            <a:gdLst>
              <a:gd name="connsiteX0" fmla="*/ 45370 w 432794"/>
              <a:gd name="connsiteY0" fmla="*/ 1019 h 207775"/>
              <a:gd name="connsiteX1" fmla="*/ 16795 w 432794"/>
              <a:gd name="connsiteY1" fmla="*/ 83569 h 207775"/>
              <a:gd name="connsiteX2" fmla="*/ 73945 w 432794"/>
              <a:gd name="connsiteY2" fmla="*/ 175644 h 207775"/>
              <a:gd name="connsiteX3" fmla="*/ 70770 w 432794"/>
              <a:gd name="connsiteY3" fmla="*/ 147069 h 207775"/>
              <a:gd name="connsiteX4" fmla="*/ 248570 w 432794"/>
              <a:gd name="connsiteY4" fmla="*/ 188344 h 207775"/>
              <a:gd name="connsiteX5" fmla="*/ 432720 w 432794"/>
              <a:gd name="connsiteY5" fmla="*/ 207394 h 207775"/>
              <a:gd name="connsiteX6" fmla="*/ 267620 w 432794"/>
              <a:gd name="connsiteY6" fmla="*/ 172469 h 207775"/>
              <a:gd name="connsiteX7" fmla="*/ 19970 w 432794"/>
              <a:gd name="connsiteY7" fmla="*/ 153419 h 207775"/>
              <a:gd name="connsiteX8" fmla="*/ 19970 w 432794"/>
              <a:gd name="connsiteY8" fmla="*/ 45469 h 207775"/>
              <a:gd name="connsiteX9" fmla="*/ 45370 w 432794"/>
              <a:gd name="connsiteY9" fmla="*/ 1019 h 20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794" h="207775">
                <a:moveTo>
                  <a:pt x="45370" y="1019"/>
                </a:moveTo>
                <a:cubicBezTo>
                  <a:pt x="44841" y="7369"/>
                  <a:pt x="12033" y="54465"/>
                  <a:pt x="16795" y="83569"/>
                </a:cubicBezTo>
                <a:cubicBezTo>
                  <a:pt x="21557" y="112673"/>
                  <a:pt x="64949" y="165061"/>
                  <a:pt x="73945" y="175644"/>
                </a:cubicBezTo>
                <a:cubicBezTo>
                  <a:pt x="82941" y="186227"/>
                  <a:pt x="41666" y="144952"/>
                  <a:pt x="70770" y="147069"/>
                </a:cubicBezTo>
                <a:cubicBezTo>
                  <a:pt x="99874" y="149186"/>
                  <a:pt x="188245" y="178290"/>
                  <a:pt x="248570" y="188344"/>
                </a:cubicBezTo>
                <a:cubicBezTo>
                  <a:pt x="308895" y="198398"/>
                  <a:pt x="429545" y="210040"/>
                  <a:pt x="432720" y="207394"/>
                </a:cubicBezTo>
                <a:cubicBezTo>
                  <a:pt x="435895" y="204748"/>
                  <a:pt x="336412" y="181465"/>
                  <a:pt x="267620" y="172469"/>
                </a:cubicBezTo>
                <a:cubicBezTo>
                  <a:pt x="198828" y="163473"/>
                  <a:pt x="61245" y="174586"/>
                  <a:pt x="19970" y="153419"/>
                </a:cubicBezTo>
                <a:cubicBezTo>
                  <a:pt x="-21305" y="132252"/>
                  <a:pt x="13091" y="71927"/>
                  <a:pt x="19970" y="45469"/>
                </a:cubicBezTo>
                <a:cubicBezTo>
                  <a:pt x="26849" y="19011"/>
                  <a:pt x="45899" y="-5331"/>
                  <a:pt x="45370" y="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DE10E55-306D-94A0-B6E8-4FC04AF6B8B3}"/>
              </a:ext>
            </a:extLst>
          </p:cNvPr>
          <p:cNvSpPr/>
          <p:nvPr/>
        </p:nvSpPr>
        <p:spPr>
          <a:xfrm>
            <a:off x="4134653" y="3673406"/>
            <a:ext cx="601784" cy="116427"/>
          </a:xfrm>
          <a:custGeom>
            <a:avLst/>
            <a:gdLst>
              <a:gd name="connsiteX0" fmla="*/ 596097 w 601784"/>
              <a:gd name="connsiteY0" fmla="*/ 69 h 116427"/>
              <a:gd name="connsiteX1" fmla="*/ 418297 w 601784"/>
              <a:gd name="connsiteY1" fmla="*/ 88969 h 116427"/>
              <a:gd name="connsiteX2" fmla="*/ 256372 w 601784"/>
              <a:gd name="connsiteY2" fmla="*/ 108019 h 116427"/>
              <a:gd name="connsiteX3" fmla="*/ 291297 w 601784"/>
              <a:gd name="connsiteY3" fmla="*/ 114369 h 116427"/>
              <a:gd name="connsiteX4" fmla="*/ 196047 w 601784"/>
              <a:gd name="connsiteY4" fmla="*/ 73094 h 116427"/>
              <a:gd name="connsiteX5" fmla="*/ 2372 w 601784"/>
              <a:gd name="connsiteY5" fmla="*/ 50869 h 116427"/>
              <a:gd name="connsiteX6" fmla="*/ 342097 w 601784"/>
              <a:gd name="connsiteY6" fmla="*/ 98494 h 116427"/>
              <a:gd name="connsiteX7" fmla="*/ 532597 w 601784"/>
              <a:gd name="connsiteY7" fmla="*/ 22294 h 116427"/>
              <a:gd name="connsiteX8" fmla="*/ 192872 w 601784"/>
              <a:gd name="connsiteY8" fmla="*/ 104844 h 116427"/>
              <a:gd name="connsiteX9" fmla="*/ 596097 w 601784"/>
              <a:gd name="connsiteY9" fmla="*/ 69 h 1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784" h="116427">
                <a:moveTo>
                  <a:pt x="596097" y="69"/>
                </a:moveTo>
                <a:cubicBezTo>
                  <a:pt x="633668" y="-2577"/>
                  <a:pt x="474918" y="70977"/>
                  <a:pt x="418297" y="88969"/>
                </a:cubicBezTo>
                <a:cubicBezTo>
                  <a:pt x="361676" y="106961"/>
                  <a:pt x="277539" y="103786"/>
                  <a:pt x="256372" y="108019"/>
                </a:cubicBezTo>
                <a:cubicBezTo>
                  <a:pt x="235205" y="112252"/>
                  <a:pt x="301351" y="120190"/>
                  <a:pt x="291297" y="114369"/>
                </a:cubicBezTo>
                <a:cubicBezTo>
                  <a:pt x="281243" y="108548"/>
                  <a:pt x="244201" y="83677"/>
                  <a:pt x="196047" y="73094"/>
                </a:cubicBezTo>
                <a:cubicBezTo>
                  <a:pt x="147893" y="62511"/>
                  <a:pt x="-21970" y="46636"/>
                  <a:pt x="2372" y="50869"/>
                </a:cubicBezTo>
                <a:cubicBezTo>
                  <a:pt x="26714" y="55102"/>
                  <a:pt x="253726" y="103257"/>
                  <a:pt x="342097" y="98494"/>
                </a:cubicBezTo>
                <a:cubicBezTo>
                  <a:pt x="430468" y="93732"/>
                  <a:pt x="557468" y="21236"/>
                  <a:pt x="532597" y="22294"/>
                </a:cubicBezTo>
                <a:cubicBezTo>
                  <a:pt x="507726" y="23352"/>
                  <a:pt x="187580" y="106961"/>
                  <a:pt x="192872" y="104844"/>
                </a:cubicBezTo>
                <a:cubicBezTo>
                  <a:pt x="198164" y="102727"/>
                  <a:pt x="558526" y="2715"/>
                  <a:pt x="596097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7FDC1C3-EBF0-6BC6-A446-AA3524FF1534}"/>
              </a:ext>
            </a:extLst>
          </p:cNvPr>
          <p:cNvSpPr/>
          <p:nvPr/>
        </p:nvSpPr>
        <p:spPr>
          <a:xfrm>
            <a:off x="4117657" y="3262104"/>
            <a:ext cx="868109" cy="289375"/>
          </a:xfrm>
          <a:custGeom>
            <a:avLst/>
            <a:gdLst>
              <a:gd name="connsiteX0" fmla="*/ 318 w 868109"/>
              <a:gd name="connsiteY0" fmla="*/ 125621 h 289375"/>
              <a:gd name="connsiteX1" fmla="*/ 267018 w 868109"/>
              <a:gd name="connsiteY1" fmla="*/ 46246 h 289375"/>
              <a:gd name="connsiteX2" fmla="*/ 524193 w 868109"/>
              <a:gd name="connsiteY2" fmla="*/ 97046 h 289375"/>
              <a:gd name="connsiteX3" fmla="*/ 508318 w 868109"/>
              <a:gd name="connsiteY3" fmla="*/ 74821 h 289375"/>
              <a:gd name="connsiteX4" fmla="*/ 603568 w 868109"/>
              <a:gd name="connsiteY4" fmla="*/ 144671 h 289375"/>
              <a:gd name="connsiteX5" fmla="*/ 628968 w 868109"/>
              <a:gd name="connsiteY5" fmla="*/ 90696 h 289375"/>
              <a:gd name="connsiteX6" fmla="*/ 616268 w 868109"/>
              <a:gd name="connsiteY6" fmla="*/ 128796 h 289375"/>
              <a:gd name="connsiteX7" fmla="*/ 698818 w 868109"/>
              <a:gd name="connsiteY7" fmla="*/ 258971 h 289375"/>
              <a:gd name="connsiteX8" fmla="*/ 692468 w 868109"/>
              <a:gd name="connsiteY8" fmla="*/ 271671 h 289375"/>
              <a:gd name="connsiteX9" fmla="*/ 787718 w 868109"/>
              <a:gd name="connsiteY9" fmla="*/ 258971 h 289375"/>
              <a:gd name="connsiteX10" fmla="*/ 867093 w 868109"/>
              <a:gd name="connsiteY10" fmla="*/ 262146 h 289375"/>
              <a:gd name="connsiteX11" fmla="*/ 730568 w 868109"/>
              <a:gd name="connsiteY11" fmla="*/ 284371 h 289375"/>
              <a:gd name="connsiteX12" fmla="*/ 613093 w 868109"/>
              <a:gd name="connsiteY12" fmla="*/ 154196 h 289375"/>
              <a:gd name="connsiteX13" fmla="*/ 432118 w 868109"/>
              <a:gd name="connsiteY13" fmla="*/ 106571 h 289375"/>
              <a:gd name="connsiteX14" fmla="*/ 435293 w 868109"/>
              <a:gd name="connsiteY14" fmla="*/ 71646 h 289375"/>
              <a:gd name="connsiteX15" fmla="*/ 235268 w 868109"/>
              <a:gd name="connsiteY15" fmla="*/ 20846 h 289375"/>
              <a:gd name="connsiteX16" fmla="*/ 235268 w 868109"/>
              <a:gd name="connsiteY16" fmla="*/ 1796 h 289375"/>
              <a:gd name="connsiteX17" fmla="*/ 213043 w 868109"/>
              <a:gd name="connsiteY17" fmla="*/ 62121 h 289375"/>
              <a:gd name="connsiteX18" fmla="*/ 318 w 868109"/>
              <a:gd name="connsiteY18" fmla="*/ 125621 h 28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8109" h="289375">
                <a:moveTo>
                  <a:pt x="318" y="125621"/>
                </a:moveTo>
                <a:cubicBezTo>
                  <a:pt x="9314" y="122975"/>
                  <a:pt x="179706" y="51008"/>
                  <a:pt x="267018" y="46246"/>
                </a:cubicBezTo>
                <a:cubicBezTo>
                  <a:pt x="354330" y="41484"/>
                  <a:pt x="483976" y="92283"/>
                  <a:pt x="524193" y="97046"/>
                </a:cubicBezTo>
                <a:cubicBezTo>
                  <a:pt x="564410" y="101808"/>
                  <a:pt x="495089" y="66884"/>
                  <a:pt x="508318" y="74821"/>
                </a:cubicBezTo>
                <a:cubicBezTo>
                  <a:pt x="521547" y="82758"/>
                  <a:pt x="583460" y="142025"/>
                  <a:pt x="603568" y="144671"/>
                </a:cubicBezTo>
                <a:cubicBezTo>
                  <a:pt x="623676" y="147317"/>
                  <a:pt x="626851" y="93342"/>
                  <a:pt x="628968" y="90696"/>
                </a:cubicBezTo>
                <a:cubicBezTo>
                  <a:pt x="631085" y="88050"/>
                  <a:pt x="604626" y="100750"/>
                  <a:pt x="616268" y="128796"/>
                </a:cubicBezTo>
                <a:cubicBezTo>
                  <a:pt x="627910" y="156842"/>
                  <a:pt x="698818" y="258971"/>
                  <a:pt x="698818" y="258971"/>
                </a:cubicBezTo>
                <a:cubicBezTo>
                  <a:pt x="711518" y="282784"/>
                  <a:pt x="677651" y="271671"/>
                  <a:pt x="692468" y="271671"/>
                </a:cubicBezTo>
                <a:cubicBezTo>
                  <a:pt x="707285" y="271671"/>
                  <a:pt x="758614" y="260558"/>
                  <a:pt x="787718" y="258971"/>
                </a:cubicBezTo>
                <a:cubicBezTo>
                  <a:pt x="816822" y="257384"/>
                  <a:pt x="876618" y="257913"/>
                  <a:pt x="867093" y="262146"/>
                </a:cubicBezTo>
                <a:cubicBezTo>
                  <a:pt x="857568" y="266379"/>
                  <a:pt x="772901" y="302363"/>
                  <a:pt x="730568" y="284371"/>
                </a:cubicBezTo>
                <a:cubicBezTo>
                  <a:pt x="688235" y="266379"/>
                  <a:pt x="662835" y="183829"/>
                  <a:pt x="613093" y="154196"/>
                </a:cubicBezTo>
                <a:cubicBezTo>
                  <a:pt x="563351" y="124563"/>
                  <a:pt x="461751" y="120329"/>
                  <a:pt x="432118" y="106571"/>
                </a:cubicBezTo>
                <a:cubicBezTo>
                  <a:pt x="402485" y="92813"/>
                  <a:pt x="468101" y="85933"/>
                  <a:pt x="435293" y="71646"/>
                </a:cubicBezTo>
                <a:cubicBezTo>
                  <a:pt x="402485" y="57358"/>
                  <a:pt x="268605" y="32488"/>
                  <a:pt x="235268" y="20846"/>
                </a:cubicBezTo>
                <a:cubicBezTo>
                  <a:pt x="201931" y="9204"/>
                  <a:pt x="238972" y="-5083"/>
                  <a:pt x="235268" y="1796"/>
                </a:cubicBezTo>
                <a:cubicBezTo>
                  <a:pt x="231564" y="8675"/>
                  <a:pt x="250614" y="43071"/>
                  <a:pt x="213043" y="62121"/>
                </a:cubicBezTo>
                <a:cubicBezTo>
                  <a:pt x="175472" y="81171"/>
                  <a:pt x="-8678" y="128267"/>
                  <a:pt x="318" y="125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524759D5-53CA-3F02-8695-2DDF220D3C44}"/>
              </a:ext>
            </a:extLst>
          </p:cNvPr>
          <p:cNvSpPr/>
          <p:nvPr/>
        </p:nvSpPr>
        <p:spPr>
          <a:xfrm>
            <a:off x="3555974" y="2960586"/>
            <a:ext cx="727112" cy="166791"/>
          </a:xfrm>
          <a:custGeom>
            <a:avLst/>
            <a:gdLst>
              <a:gd name="connsiteX0" fmla="*/ 435001 w 727112"/>
              <a:gd name="connsiteY0" fmla="*/ 1689 h 166791"/>
              <a:gd name="connsiteX1" fmla="*/ 273076 w 727112"/>
              <a:gd name="connsiteY1" fmla="*/ 58839 h 166791"/>
              <a:gd name="connsiteX2" fmla="*/ 200051 w 727112"/>
              <a:gd name="connsiteY2" fmla="*/ 58839 h 166791"/>
              <a:gd name="connsiteX3" fmla="*/ 26 w 727112"/>
              <a:gd name="connsiteY3" fmla="*/ 8039 h 166791"/>
              <a:gd name="connsiteX4" fmla="*/ 187351 w 727112"/>
              <a:gd name="connsiteY4" fmla="*/ 68364 h 166791"/>
              <a:gd name="connsiteX5" fmla="*/ 384201 w 727112"/>
              <a:gd name="connsiteY5" fmla="*/ 166789 h 166791"/>
              <a:gd name="connsiteX6" fmla="*/ 403251 w 727112"/>
              <a:gd name="connsiteY6" fmla="*/ 65189 h 166791"/>
              <a:gd name="connsiteX7" fmla="*/ 387376 w 727112"/>
              <a:gd name="connsiteY7" fmla="*/ 52489 h 166791"/>
              <a:gd name="connsiteX8" fmla="*/ 727101 w 727112"/>
              <a:gd name="connsiteY8" fmla="*/ 122339 h 166791"/>
              <a:gd name="connsiteX9" fmla="*/ 374676 w 727112"/>
              <a:gd name="connsiteY9" fmla="*/ 55664 h 166791"/>
              <a:gd name="connsiteX10" fmla="*/ 406426 w 727112"/>
              <a:gd name="connsiteY10" fmla="*/ 135039 h 166791"/>
              <a:gd name="connsiteX11" fmla="*/ 247676 w 727112"/>
              <a:gd name="connsiteY11" fmla="*/ 87414 h 166791"/>
              <a:gd name="connsiteX12" fmla="*/ 374676 w 727112"/>
              <a:gd name="connsiteY12" fmla="*/ 20739 h 166791"/>
              <a:gd name="connsiteX13" fmla="*/ 435001 w 727112"/>
              <a:gd name="connsiteY13" fmla="*/ 1689 h 16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7112" h="166791">
                <a:moveTo>
                  <a:pt x="435001" y="1689"/>
                </a:moveTo>
                <a:cubicBezTo>
                  <a:pt x="418068" y="8039"/>
                  <a:pt x="312234" y="49314"/>
                  <a:pt x="273076" y="58839"/>
                </a:cubicBezTo>
                <a:cubicBezTo>
                  <a:pt x="233918" y="68364"/>
                  <a:pt x="245559" y="67306"/>
                  <a:pt x="200051" y="58839"/>
                </a:cubicBezTo>
                <a:cubicBezTo>
                  <a:pt x="154543" y="50372"/>
                  <a:pt x="2143" y="6451"/>
                  <a:pt x="26" y="8039"/>
                </a:cubicBezTo>
                <a:cubicBezTo>
                  <a:pt x="-2091" y="9627"/>
                  <a:pt x="123322" y="41906"/>
                  <a:pt x="187351" y="68364"/>
                </a:cubicBezTo>
                <a:cubicBezTo>
                  <a:pt x="251380" y="94822"/>
                  <a:pt x="348218" y="167318"/>
                  <a:pt x="384201" y="166789"/>
                </a:cubicBezTo>
                <a:cubicBezTo>
                  <a:pt x="420184" y="166260"/>
                  <a:pt x="403251" y="65189"/>
                  <a:pt x="403251" y="65189"/>
                </a:cubicBezTo>
                <a:cubicBezTo>
                  <a:pt x="403780" y="46139"/>
                  <a:pt x="333401" y="42964"/>
                  <a:pt x="387376" y="52489"/>
                </a:cubicBezTo>
                <a:cubicBezTo>
                  <a:pt x="441351" y="62014"/>
                  <a:pt x="729218" y="121810"/>
                  <a:pt x="727101" y="122339"/>
                </a:cubicBezTo>
                <a:cubicBezTo>
                  <a:pt x="724984" y="122868"/>
                  <a:pt x="428122" y="53547"/>
                  <a:pt x="374676" y="55664"/>
                </a:cubicBezTo>
                <a:cubicBezTo>
                  <a:pt x="321230" y="57781"/>
                  <a:pt x="427592" y="129747"/>
                  <a:pt x="406426" y="135039"/>
                </a:cubicBezTo>
                <a:cubicBezTo>
                  <a:pt x="385260" y="140331"/>
                  <a:pt x="252968" y="106464"/>
                  <a:pt x="247676" y="87414"/>
                </a:cubicBezTo>
                <a:cubicBezTo>
                  <a:pt x="242384" y="68364"/>
                  <a:pt x="346630" y="33439"/>
                  <a:pt x="374676" y="20739"/>
                </a:cubicBezTo>
                <a:cubicBezTo>
                  <a:pt x="402722" y="8039"/>
                  <a:pt x="451934" y="-4661"/>
                  <a:pt x="435001" y="1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80D2DFE-BAD8-2545-AF7A-830FA8A50EA4}"/>
              </a:ext>
            </a:extLst>
          </p:cNvPr>
          <p:cNvSpPr/>
          <p:nvPr/>
        </p:nvSpPr>
        <p:spPr>
          <a:xfrm>
            <a:off x="3801942" y="2931597"/>
            <a:ext cx="741091" cy="176771"/>
          </a:xfrm>
          <a:custGeom>
            <a:avLst/>
            <a:gdLst>
              <a:gd name="connsiteX0" fmla="*/ 14408 w 741091"/>
              <a:gd name="connsiteY0" fmla="*/ 2103 h 176771"/>
              <a:gd name="connsiteX1" fmla="*/ 417633 w 741091"/>
              <a:gd name="connsiteY1" fmla="*/ 122753 h 176771"/>
              <a:gd name="connsiteX2" fmla="*/ 738308 w 741091"/>
              <a:gd name="connsiteY2" fmla="*/ 138628 h 176771"/>
              <a:gd name="connsiteX3" fmla="*/ 554158 w 741091"/>
              <a:gd name="connsiteY3" fmla="*/ 129103 h 176771"/>
              <a:gd name="connsiteX4" fmla="*/ 227133 w 741091"/>
              <a:gd name="connsiteY4" fmla="*/ 176728 h 176771"/>
              <a:gd name="connsiteX5" fmla="*/ 287458 w 741091"/>
              <a:gd name="connsiteY5" fmla="*/ 119578 h 176771"/>
              <a:gd name="connsiteX6" fmla="*/ 433508 w 741091"/>
              <a:gd name="connsiteY6" fmla="*/ 132278 h 176771"/>
              <a:gd name="connsiteX7" fmla="*/ 239833 w 741091"/>
              <a:gd name="connsiteY7" fmla="*/ 151328 h 176771"/>
              <a:gd name="connsiteX8" fmla="*/ 290633 w 741091"/>
              <a:gd name="connsiteY8" fmla="*/ 122753 h 176771"/>
              <a:gd name="connsiteX9" fmla="*/ 106483 w 741091"/>
              <a:gd name="connsiteY9" fmla="*/ 49728 h 176771"/>
              <a:gd name="connsiteX10" fmla="*/ 14408 w 741091"/>
              <a:gd name="connsiteY10" fmla="*/ 2103 h 17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1091" h="176771">
                <a:moveTo>
                  <a:pt x="14408" y="2103"/>
                </a:moveTo>
                <a:cubicBezTo>
                  <a:pt x="66266" y="14274"/>
                  <a:pt x="296983" y="99999"/>
                  <a:pt x="417633" y="122753"/>
                </a:cubicBezTo>
                <a:cubicBezTo>
                  <a:pt x="538283" y="145507"/>
                  <a:pt x="738308" y="138628"/>
                  <a:pt x="738308" y="138628"/>
                </a:cubicBezTo>
                <a:cubicBezTo>
                  <a:pt x="761062" y="139686"/>
                  <a:pt x="639354" y="122753"/>
                  <a:pt x="554158" y="129103"/>
                </a:cubicBezTo>
                <a:cubicBezTo>
                  <a:pt x="468962" y="135453"/>
                  <a:pt x="271583" y="178316"/>
                  <a:pt x="227133" y="176728"/>
                </a:cubicBezTo>
                <a:cubicBezTo>
                  <a:pt x="182683" y="175141"/>
                  <a:pt x="253062" y="126986"/>
                  <a:pt x="287458" y="119578"/>
                </a:cubicBezTo>
                <a:cubicBezTo>
                  <a:pt x="321854" y="112170"/>
                  <a:pt x="441445" y="126986"/>
                  <a:pt x="433508" y="132278"/>
                </a:cubicBezTo>
                <a:cubicBezTo>
                  <a:pt x="425571" y="137570"/>
                  <a:pt x="263646" y="152916"/>
                  <a:pt x="239833" y="151328"/>
                </a:cubicBezTo>
                <a:cubicBezTo>
                  <a:pt x="216020" y="149740"/>
                  <a:pt x="312858" y="139686"/>
                  <a:pt x="290633" y="122753"/>
                </a:cubicBezTo>
                <a:cubicBezTo>
                  <a:pt x="268408" y="105820"/>
                  <a:pt x="148816" y="65603"/>
                  <a:pt x="106483" y="49728"/>
                </a:cubicBezTo>
                <a:cubicBezTo>
                  <a:pt x="64150" y="33853"/>
                  <a:pt x="-37450" y="-10068"/>
                  <a:pt x="14408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8B474B0-6E6B-1E44-96DF-575B79745FA0}"/>
              </a:ext>
            </a:extLst>
          </p:cNvPr>
          <p:cNvSpPr/>
          <p:nvPr/>
        </p:nvSpPr>
        <p:spPr>
          <a:xfrm>
            <a:off x="3876800" y="2871520"/>
            <a:ext cx="1204591" cy="263604"/>
          </a:xfrm>
          <a:custGeom>
            <a:avLst/>
            <a:gdLst>
              <a:gd name="connsiteX0" fmla="*/ 117350 w 1204591"/>
              <a:gd name="connsiteY0" fmla="*/ 1855 h 263604"/>
              <a:gd name="connsiteX1" fmla="*/ 596775 w 1204591"/>
              <a:gd name="connsiteY1" fmla="*/ 170130 h 263604"/>
              <a:gd name="connsiteX2" fmla="*/ 879350 w 1204591"/>
              <a:gd name="connsiteY2" fmla="*/ 179655 h 263604"/>
              <a:gd name="connsiteX3" fmla="*/ 774575 w 1204591"/>
              <a:gd name="connsiteY3" fmla="*/ 179655 h 263604"/>
              <a:gd name="connsiteX4" fmla="*/ 403100 w 1204591"/>
              <a:gd name="connsiteY4" fmla="*/ 103455 h 263604"/>
              <a:gd name="connsiteX5" fmla="*/ 1082550 w 1204591"/>
              <a:gd name="connsiteY5" fmla="*/ 233630 h 263604"/>
              <a:gd name="connsiteX6" fmla="*/ 1187325 w 1204591"/>
              <a:gd name="connsiteY6" fmla="*/ 262205 h 263604"/>
              <a:gd name="connsiteX7" fmla="*/ 876175 w 1204591"/>
              <a:gd name="connsiteY7" fmla="*/ 205055 h 263604"/>
              <a:gd name="connsiteX8" fmla="*/ 431675 w 1204591"/>
              <a:gd name="connsiteY8" fmla="*/ 90755 h 263604"/>
              <a:gd name="connsiteX9" fmla="*/ 142750 w 1204591"/>
              <a:gd name="connsiteY9" fmla="*/ 100280 h 263604"/>
              <a:gd name="connsiteX10" fmla="*/ 18925 w 1204591"/>
              <a:gd name="connsiteY10" fmla="*/ 97105 h 263604"/>
              <a:gd name="connsiteX11" fmla="*/ 536450 w 1204591"/>
              <a:gd name="connsiteY11" fmla="*/ 78055 h 263604"/>
              <a:gd name="connsiteX12" fmla="*/ 412625 w 1204591"/>
              <a:gd name="connsiteY12" fmla="*/ 39955 h 263604"/>
              <a:gd name="connsiteX13" fmla="*/ 428500 w 1204591"/>
              <a:gd name="connsiteY13" fmla="*/ 62180 h 263604"/>
              <a:gd name="connsiteX14" fmla="*/ 50675 w 1204591"/>
              <a:gd name="connsiteY14" fmla="*/ 97105 h 263604"/>
              <a:gd name="connsiteX15" fmla="*/ 222125 w 1204591"/>
              <a:gd name="connsiteY15" fmla="*/ 81230 h 263604"/>
              <a:gd name="connsiteX16" fmla="*/ 117350 w 1204591"/>
              <a:gd name="connsiteY16" fmla="*/ 1855 h 26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4591" h="263604">
                <a:moveTo>
                  <a:pt x="117350" y="1855"/>
                </a:moveTo>
                <a:cubicBezTo>
                  <a:pt x="179792" y="16672"/>
                  <a:pt x="469775" y="140497"/>
                  <a:pt x="596775" y="170130"/>
                </a:cubicBezTo>
                <a:cubicBezTo>
                  <a:pt x="723775" y="199763"/>
                  <a:pt x="849717" y="178068"/>
                  <a:pt x="879350" y="179655"/>
                </a:cubicBezTo>
                <a:cubicBezTo>
                  <a:pt x="908983" y="181242"/>
                  <a:pt x="853950" y="192355"/>
                  <a:pt x="774575" y="179655"/>
                </a:cubicBezTo>
                <a:cubicBezTo>
                  <a:pt x="695200" y="166955"/>
                  <a:pt x="351771" y="94459"/>
                  <a:pt x="403100" y="103455"/>
                </a:cubicBezTo>
                <a:cubicBezTo>
                  <a:pt x="454429" y="112451"/>
                  <a:pt x="951846" y="207172"/>
                  <a:pt x="1082550" y="233630"/>
                </a:cubicBezTo>
                <a:cubicBezTo>
                  <a:pt x="1213254" y="260088"/>
                  <a:pt x="1221721" y="266967"/>
                  <a:pt x="1187325" y="262205"/>
                </a:cubicBezTo>
                <a:cubicBezTo>
                  <a:pt x="1152929" y="257443"/>
                  <a:pt x="1002117" y="233630"/>
                  <a:pt x="876175" y="205055"/>
                </a:cubicBezTo>
                <a:cubicBezTo>
                  <a:pt x="750233" y="176480"/>
                  <a:pt x="553913" y="108218"/>
                  <a:pt x="431675" y="90755"/>
                </a:cubicBezTo>
                <a:cubicBezTo>
                  <a:pt x="309437" y="73292"/>
                  <a:pt x="211542" y="99222"/>
                  <a:pt x="142750" y="100280"/>
                </a:cubicBezTo>
                <a:cubicBezTo>
                  <a:pt x="73958" y="101338"/>
                  <a:pt x="-46692" y="100809"/>
                  <a:pt x="18925" y="97105"/>
                </a:cubicBezTo>
                <a:cubicBezTo>
                  <a:pt x="84542" y="93401"/>
                  <a:pt x="470833" y="87580"/>
                  <a:pt x="536450" y="78055"/>
                </a:cubicBezTo>
                <a:cubicBezTo>
                  <a:pt x="602067" y="68530"/>
                  <a:pt x="430617" y="42601"/>
                  <a:pt x="412625" y="39955"/>
                </a:cubicBezTo>
                <a:cubicBezTo>
                  <a:pt x="394633" y="37309"/>
                  <a:pt x="488825" y="52655"/>
                  <a:pt x="428500" y="62180"/>
                </a:cubicBezTo>
                <a:cubicBezTo>
                  <a:pt x="368175" y="71705"/>
                  <a:pt x="50675" y="97105"/>
                  <a:pt x="50675" y="97105"/>
                </a:cubicBezTo>
                <a:cubicBezTo>
                  <a:pt x="16279" y="100280"/>
                  <a:pt x="210483" y="97105"/>
                  <a:pt x="222125" y="81230"/>
                </a:cubicBezTo>
                <a:cubicBezTo>
                  <a:pt x="233767" y="65355"/>
                  <a:pt x="54908" y="-12962"/>
                  <a:pt x="117350" y="1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3E8ABFC-08BF-7607-AD1A-87F0741C632B}"/>
              </a:ext>
            </a:extLst>
          </p:cNvPr>
          <p:cNvSpPr/>
          <p:nvPr/>
        </p:nvSpPr>
        <p:spPr>
          <a:xfrm>
            <a:off x="4136471" y="2808769"/>
            <a:ext cx="804200" cy="191630"/>
          </a:xfrm>
          <a:custGeom>
            <a:avLst/>
            <a:gdLst>
              <a:gd name="connsiteX0" fmla="*/ 6904 w 804200"/>
              <a:gd name="connsiteY0" fmla="*/ 131281 h 191630"/>
              <a:gd name="connsiteX1" fmla="*/ 321229 w 804200"/>
              <a:gd name="connsiteY1" fmla="*/ 67781 h 191630"/>
              <a:gd name="connsiteX2" fmla="*/ 238679 w 804200"/>
              <a:gd name="connsiteY2" fmla="*/ 1106 h 191630"/>
              <a:gd name="connsiteX3" fmla="*/ 616504 w 804200"/>
              <a:gd name="connsiteY3" fmla="*/ 124931 h 191630"/>
              <a:gd name="connsiteX4" fmla="*/ 476804 w 804200"/>
              <a:gd name="connsiteY4" fmla="*/ 39206 h 191630"/>
              <a:gd name="connsiteX5" fmla="*/ 562529 w 804200"/>
              <a:gd name="connsiteY5" fmla="*/ 86831 h 191630"/>
              <a:gd name="connsiteX6" fmla="*/ 803829 w 804200"/>
              <a:gd name="connsiteY6" fmla="*/ 191606 h 191630"/>
              <a:gd name="connsiteX7" fmla="*/ 502204 w 804200"/>
              <a:gd name="connsiteY7" fmla="*/ 96356 h 191630"/>
              <a:gd name="connsiteX8" fmla="*/ 349804 w 804200"/>
              <a:gd name="connsiteY8" fmla="*/ 70956 h 191630"/>
              <a:gd name="connsiteX9" fmla="*/ 118029 w 804200"/>
              <a:gd name="connsiteY9" fmla="*/ 32856 h 191630"/>
              <a:gd name="connsiteX10" fmla="*/ 372029 w 804200"/>
              <a:gd name="connsiteY10" fmla="*/ 83656 h 191630"/>
              <a:gd name="connsiteX11" fmla="*/ 156129 w 804200"/>
              <a:gd name="connsiteY11" fmla="*/ 67781 h 191630"/>
              <a:gd name="connsiteX12" fmla="*/ 554 w 804200"/>
              <a:gd name="connsiteY12" fmla="*/ 58256 h 191630"/>
              <a:gd name="connsiteX13" fmla="*/ 210104 w 804200"/>
              <a:gd name="connsiteY13" fmla="*/ 86831 h 191630"/>
              <a:gd name="connsiteX14" fmla="*/ 6904 w 804200"/>
              <a:gd name="connsiteY14" fmla="*/ 131281 h 19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4200" h="191630">
                <a:moveTo>
                  <a:pt x="6904" y="131281"/>
                </a:moveTo>
                <a:cubicBezTo>
                  <a:pt x="25425" y="128106"/>
                  <a:pt x="282600" y="89477"/>
                  <a:pt x="321229" y="67781"/>
                </a:cubicBezTo>
                <a:cubicBezTo>
                  <a:pt x="359858" y="46085"/>
                  <a:pt x="189466" y="-8419"/>
                  <a:pt x="238679" y="1106"/>
                </a:cubicBezTo>
                <a:cubicBezTo>
                  <a:pt x="287892" y="10631"/>
                  <a:pt x="576817" y="118581"/>
                  <a:pt x="616504" y="124931"/>
                </a:cubicBezTo>
                <a:cubicBezTo>
                  <a:pt x="656191" y="131281"/>
                  <a:pt x="485800" y="45556"/>
                  <a:pt x="476804" y="39206"/>
                </a:cubicBezTo>
                <a:cubicBezTo>
                  <a:pt x="467808" y="32856"/>
                  <a:pt x="508025" y="61431"/>
                  <a:pt x="562529" y="86831"/>
                </a:cubicBezTo>
                <a:cubicBezTo>
                  <a:pt x="617033" y="112231"/>
                  <a:pt x="813883" y="190019"/>
                  <a:pt x="803829" y="191606"/>
                </a:cubicBezTo>
                <a:cubicBezTo>
                  <a:pt x="793775" y="193193"/>
                  <a:pt x="577875" y="116464"/>
                  <a:pt x="502204" y="96356"/>
                </a:cubicBezTo>
                <a:cubicBezTo>
                  <a:pt x="426533" y="76248"/>
                  <a:pt x="349804" y="70956"/>
                  <a:pt x="349804" y="70956"/>
                </a:cubicBezTo>
                <a:lnTo>
                  <a:pt x="118029" y="32856"/>
                </a:lnTo>
                <a:cubicBezTo>
                  <a:pt x="121733" y="34973"/>
                  <a:pt x="365679" y="77835"/>
                  <a:pt x="372029" y="83656"/>
                </a:cubicBezTo>
                <a:cubicBezTo>
                  <a:pt x="378379" y="89477"/>
                  <a:pt x="156129" y="67781"/>
                  <a:pt x="156129" y="67781"/>
                </a:cubicBezTo>
                <a:cubicBezTo>
                  <a:pt x="94216" y="63548"/>
                  <a:pt x="-8442" y="55081"/>
                  <a:pt x="554" y="58256"/>
                </a:cubicBezTo>
                <a:cubicBezTo>
                  <a:pt x="9550" y="61431"/>
                  <a:pt x="204812" y="76248"/>
                  <a:pt x="210104" y="86831"/>
                </a:cubicBezTo>
                <a:cubicBezTo>
                  <a:pt x="215396" y="97414"/>
                  <a:pt x="-11617" y="134456"/>
                  <a:pt x="6904" y="13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093D6AC-35B9-BD5B-F427-801D59CB202A}"/>
              </a:ext>
            </a:extLst>
          </p:cNvPr>
          <p:cNvSpPr/>
          <p:nvPr/>
        </p:nvSpPr>
        <p:spPr>
          <a:xfrm>
            <a:off x="4521235" y="2867000"/>
            <a:ext cx="584183" cy="288951"/>
          </a:xfrm>
          <a:custGeom>
            <a:avLst/>
            <a:gdLst>
              <a:gd name="connsiteX0" fmla="*/ 3140 w 584183"/>
              <a:gd name="connsiteY0" fmla="*/ 98450 h 288951"/>
              <a:gd name="connsiteX1" fmla="*/ 95215 w 584183"/>
              <a:gd name="connsiteY1" fmla="*/ 101625 h 288951"/>
              <a:gd name="connsiteX2" fmla="*/ 482565 w 584183"/>
              <a:gd name="connsiteY2" fmla="*/ 193700 h 288951"/>
              <a:gd name="connsiteX3" fmla="*/ 390490 w 584183"/>
              <a:gd name="connsiteY3" fmla="*/ 146075 h 288951"/>
              <a:gd name="connsiteX4" fmla="*/ 584165 w 584183"/>
              <a:gd name="connsiteY4" fmla="*/ 288950 h 288951"/>
              <a:gd name="connsiteX5" fmla="*/ 377790 w 584183"/>
              <a:gd name="connsiteY5" fmla="*/ 142900 h 288951"/>
              <a:gd name="connsiteX6" fmla="*/ 168240 w 584183"/>
              <a:gd name="connsiteY6" fmla="*/ 95275 h 288951"/>
              <a:gd name="connsiteX7" fmla="*/ 88865 w 584183"/>
              <a:gd name="connsiteY7" fmla="*/ 25 h 288951"/>
              <a:gd name="connsiteX8" fmla="*/ 171415 w 584183"/>
              <a:gd name="connsiteY8" fmla="*/ 104800 h 288951"/>
              <a:gd name="connsiteX9" fmla="*/ 3140 w 584183"/>
              <a:gd name="connsiteY9" fmla="*/ 98450 h 2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4183" h="288951">
                <a:moveTo>
                  <a:pt x="3140" y="98450"/>
                </a:moveTo>
                <a:cubicBezTo>
                  <a:pt x="-9560" y="97921"/>
                  <a:pt x="15311" y="85750"/>
                  <a:pt x="95215" y="101625"/>
                </a:cubicBezTo>
                <a:cubicBezTo>
                  <a:pt x="175119" y="117500"/>
                  <a:pt x="433353" y="186292"/>
                  <a:pt x="482565" y="193700"/>
                </a:cubicBezTo>
                <a:cubicBezTo>
                  <a:pt x="531777" y="201108"/>
                  <a:pt x="373557" y="130200"/>
                  <a:pt x="390490" y="146075"/>
                </a:cubicBezTo>
                <a:cubicBezTo>
                  <a:pt x="407423" y="161950"/>
                  <a:pt x="586282" y="289479"/>
                  <a:pt x="584165" y="288950"/>
                </a:cubicBezTo>
                <a:cubicBezTo>
                  <a:pt x="582048" y="288421"/>
                  <a:pt x="447111" y="175179"/>
                  <a:pt x="377790" y="142900"/>
                </a:cubicBezTo>
                <a:cubicBezTo>
                  <a:pt x="308469" y="110621"/>
                  <a:pt x="216394" y="119087"/>
                  <a:pt x="168240" y="95275"/>
                </a:cubicBezTo>
                <a:cubicBezTo>
                  <a:pt x="120086" y="71463"/>
                  <a:pt x="88336" y="-1562"/>
                  <a:pt x="88865" y="25"/>
                </a:cubicBezTo>
                <a:cubicBezTo>
                  <a:pt x="89394" y="1612"/>
                  <a:pt x="180940" y="88925"/>
                  <a:pt x="171415" y="104800"/>
                </a:cubicBezTo>
                <a:cubicBezTo>
                  <a:pt x="161890" y="120675"/>
                  <a:pt x="15840" y="98979"/>
                  <a:pt x="3140" y="98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7801FEB-3946-3F68-5D41-C3F009C2B9A9}"/>
              </a:ext>
            </a:extLst>
          </p:cNvPr>
          <p:cNvSpPr/>
          <p:nvPr/>
        </p:nvSpPr>
        <p:spPr>
          <a:xfrm>
            <a:off x="3470204" y="3144829"/>
            <a:ext cx="75814" cy="711138"/>
          </a:xfrm>
          <a:custGeom>
            <a:avLst/>
            <a:gdLst>
              <a:gd name="connsiteX0" fmla="*/ 71 w 75814"/>
              <a:gd name="connsiteY0" fmla="*/ 1596 h 711138"/>
              <a:gd name="connsiteX1" fmla="*/ 60396 w 75814"/>
              <a:gd name="connsiteY1" fmla="*/ 376246 h 711138"/>
              <a:gd name="connsiteX2" fmla="*/ 71 w 75814"/>
              <a:gd name="connsiteY2" fmla="*/ 579446 h 711138"/>
              <a:gd name="connsiteX3" fmla="*/ 47696 w 75814"/>
              <a:gd name="connsiteY3" fmla="*/ 541346 h 711138"/>
              <a:gd name="connsiteX4" fmla="*/ 25471 w 75814"/>
              <a:gd name="connsiteY4" fmla="*/ 598496 h 711138"/>
              <a:gd name="connsiteX5" fmla="*/ 31821 w 75814"/>
              <a:gd name="connsiteY5" fmla="*/ 709621 h 711138"/>
              <a:gd name="connsiteX6" fmla="*/ 44521 w 75814"/>
              <a:gd name="connsiteY6" fmla="*/ 509596 h 711138"/>
              <a:gd name="connsiteX7" fmla="*/ 3246 w 75814"/>
              <a:gd name="connsiteY7" fmla="*/ 261946 h 711138"/>
              <a:gd name="connsiteX8" fmla="*/ 69921 w 75814"/>
              <a:gd name="connsiteY8" fmla="*/ 312746 h 711138"/>
              <a:gd name="connsiteX9" fmla="*/ 66746 w 75814"/>
              <a:gd name="connsiteY9" fmla="*/ 242896 h 711138"/>
              <a:gd name="connsiteX10" fmla="*/ 71 w 75814"/>
              <a:gd name="connsiteY10" fmla="*/ 1596 h 71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814" h="711138">
                <a:moveTo>
                  <a:pt x="71" y="1596"/>
                </a:moveTo>
                <a:cubicBezTo>
                  <a:pt x="-987" y="23821"/>
                  <a:pt x="60396" y="279938"/>
                  <a:pt x="60396" y="376246"/>
                </a:cubicBezTo>
                <a:cubicBezTo>
                  <a:pt x="60396" y="472554"/>
                  <a:pt x="2188" y="551929"/>
                  <a:pt x="71" y="579446"/>
                </a:cubicBezTo>
                <a:cubicBezTo>
                  <a:pt x="-2046" y="606963"/>
                  <a:pt x="43463" y="538171"/>
                  <a:pt x="47696" y="541346"/>
                </a:cubicBezTo>
                <a:cubicBezTo>
                  <a:pt x="51929" y="544521"/>
                  <a:pt x="28117" y="570450"/>
                  <a:pt x="25471" y="598496"/>
                </a:cubicBezTo>
                <a:cubicBezTo>
                  <a:pt x="22825" y="626542"/>
                  <a:pt x="28646" y="724438"/>
                  <a:pt x="31821" y="709621"/>
                </a:cubicBezTo>
                <a:cubicBezTo>
                  <a:pt x="34996" y="694804"/>
                  <a:pt x="49284" y="584209"/>
                  <a:pt x="44521" y="509596"/>
                </a:cubicBezTo>
                <a:cubicBezTo>
                  <a:pt x="39759" y="434984"/>
                  <a:pt x="-987" y="294754"/>
                  <a:pt x="3246" y="261946"/>
                </a:cubicBezTo>
                <a:cubicBezTo>
                  <a:pt x="7479" y="229138"/>
                  <a:pt x="59338" y="315921"/>
                  <a:pt x="69921" y="312746"/>
                </a:cubicBezTo>
                <a:cubicBezTo>
                  <a:pt x="80504" y="309571"/>
                  <a:pt x="75213" y="289992"/>
                  <a:pt x="66746" y="242896"/>
                </a:cubicBezTo>
                <a:cubicBezTo>
                  <a:pt x="58279" y="195800"/>
                  <a:pt x="1129" y="-20629"/>
                  <a:pt x="71" y="1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287055F-2DF2-283F-6725-B7E816FCFF0E}"/>
              </a:ext>
            </a:extLst>
          </p:cNvPr>
          <p:cNvSpPr/>
          <p:nvPr/>
        </p:nvSpPr>
        <p:spPr>
          <a:xfrm>
            <a:off x="3365289" y="3555987"/>
            <a:ext cx="174878" cy="895424"/>
          </a:xfrm>
          <a:custGeom>
            <a:avLst/>
            <a:gdLst>
              <a:gd name="connsiteX0" fmla="*/ 174836 w 174878"/>
              <a:gd name="connsiteY0" fmla="*/ 13 h 895424"/>
              <a:gd name="connsiteX1" fmla="*/ 79586 w 174878"/>
              <a:gd name="connsiteY1" fmla="*/ 327038 h 895424"/>
              <a:gd name="connsiteX2" fmla="*/ 111336 w 174878"/>
              <a:gd name="connsiteY2" fmla="*/ 501663 h 895424"/>
              <a:gd name="connsiteX3" fmla="*/ 108161 w 174878"/>
              <a:gd name="connsiteY3" fmla="*/ 485788 h 895424"/>
              <a:gd name="connsiteX4" fmla="*/ 38311 w 174878"/>
              <a:gd name="connsiteY4" fmla="*/ 736613 h 895424"/>
              <a:gd name="connsiteX5" fmla="*/ 211 w 174878"/>
              <a:gd name="connsiteY5" fmla="*/ 765188 h 895424"/>
              <a:gd name="connsiteX6" fmla="*/ 54186 w 174878"/>
              <a:gd name="connsiteY6" fmla="*/ 895363 h 895424"/>
              <a:gd name="connsiteX7" fmla="*/ 25611 w 174878"/>
              <a:gd name="connsiteY7" fmla="*/ 777888 h 895424"/>
              <a:gd name="connsiteX8" fmla="*/ 101811 w 174878"/>
              <a:gd name="connsiteY8" fmla="*/ 492138 h 895424"/>
              <a:gd name="connsiteX9" fmla="*/ 120861 w 174878"/>
              <a:gd name="connsiteY9" fmla="*/ 263538 h 895424"/>
              <a:gd name="connsiteX10" fmla="*/ 92286 w 174878"/>
              <a:gd name="connsiteY10" fmla="*/ 339738 h 895424"/>
              <a:gd name="connsiteX11" fmla="*/ 174836 w 174878"/>
              <a:gd name="connsiteY11" fmla="*/ 13 h 89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78" h="895424">
                <a:moveTo>
                  <a:pt x="174836" y="13"/>
                </a:moveTo>
                <a:cubicBezTo>
                  <a:pt x="172719" y="-2104"/>
                  <a:pt x="90169" y="243430"/>
                  <a:pt x="79586" y="327038"/>
                </a:cubicBezTo>
                <a:cubicBezTo>
                  <a:pt x="69003" y="410646"/>
                  <a:pt x="111336" y="501663"/>
                  <a:pt x="111336" y="501663"/>
                </a:cubicBezTo>
                <a:cubicBezTo>
                  <a:pt x="116098" y="528121"/>
                  <a:pt x="120332" y="446630"/>
                  <a:pt x="108161" y="485788"/>
                </a:cubicBezTo>
                <a:cubicBezTo>
                  <a:pt x="95990" y="524946"/>
                  <a:pt x="56303" y="690046"/>
                  <a:pt x="38311" y="736613"/>
                </a:cubicBezTo>
                <a:cubicBezTo>
                  <a:pt x="20319" y="783180"/>
                  <a:pt x="-2435" y="738730"/>
                  <a:pt x="211" y="765188"/>
                </a:cubicBezTo>
                <a:cubicBezTo>
                  <a:pt x="2857" y="791646"/>
                  <a:pt x="49953" y="893246"/>
                  <a:pt x="54186" y="895363"/>
                </a:cubicBezTo>
                <a:cubicBezTo>
                  <a:pt x="58419" y="897480"/>
                  <a:pt x="17674" y="845092"/>
                  <a:pt x="25611" y="777888"/>
                </a:cubicBezTo>
                <a:cubicBezTo>
                  <a:pt x="33548" y="710684"/>
                  <a:pt x="85936" y="577863"/>
                  <a:pt x="101811" y="492138"/>
                </a:cubicBezTo>
                <a:cubicBezTo>
                  <a:pt x="117686" y="406413"/>
                  <a:pt x="122448" y="288938"/>
                  <a:pt x="120861" y="263538"/>
                </a:cubicBezTo>
                <a:cubicBezTo>
                  <a:pt x="119273" y="238138"/>
                  <a:pt x="85407" y="378367"/>
                  <a:pt x="92286" y="339738"/>
                </a:cubicBezTo>
                <a:cubicBezTo>
                  <a:pt x="99165" y="301109"/>
                  <a:pt x="176953" y="2130"/>
                  <a:pt x="17483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B75E819-89E9-6DE6-26EB-47AE55C083DB}"/>
              </a:ext>
            </a:extLst>
          </p:cNvPr>
          <p:cNvSpPr/>
          <p:nvPr/>
        </p:nvSpPr>
        <p:spPr>
          <a:xfrm>
            <a:off x="3470265" y="3450272"/>
            <a:ext cx="95918" cy="960252"/>
          </a:xfrm>
          <a:custGeom>
            <a:avLst/>
            <a:gdLst>
              <a:gd name="connsiteX0" fmla="*/ 22235 w 95918"/>
              <a:gd name="connsiteY0" fmla="*/ 953 h 960252"/>
              <a:gd name="connsiteX1" fmla="*/ 79385 w 95918"/>
              <a:gd name="connsiteY1" fmla="*/ 264478 h 960252"/>
              <a:gd name="connsiteX2" fmla="*/ 79385 w 95918"/>
              <a:gd name="connsiteY2" fmla="*/ 404178 h 960252"/>
              <a:gd name="connsiteX3" fmla="*/ 95260 w 95918"/>
              <a:gd name="connsiteY3" fmla="*/ 362903 h 960252"/>
              <a:gd name="connsiteX4" fmla="*/ 53985 w 95918"/>
              <a:gd name="connsiteY4" fmla="*/ 524828 h 960252"/>
              <a:gd name="connsiteX5" fmla="*/ 66685 w 95918"/>
              <a:gd name="connsiteY5" fmla="*/ 693103 h 960252"/>
              <a:gd name="connsiteX6" fmla="*/ 53985 w 95918"/>
              <a:gd name="connsiteY6" fmla="*/ 635953 h 960252"/>
              <a:gd name="connsiteX7" fmla="*/ 63510 w 95918"/>
              <a:gd name="connsiteY7" fmla="*/ 896303 h 960252"/>
              <a:gd name="connsiteX8" fmla="*/ 79385 w 95918"/>
              <a:gd name="connsiteY8" fmla="*/ 953453 h 960252"/>
              <a:gd name="connsiteX9" fmla="*/ 34935 w 95918"/>
              <a:gd name="connsiteY9" fmla="*/ 778828 h 960252"/>
              <a:gd name="connsiteX10" fmla="*/ 10 w 95918"/>
              <a:gd name="connsiteY10" fmla="*/ 467678 h 960252"/>
              <a:gd name="connsiteX11" fmla="*/ 31760 w 95918"/>
              <a:gd name="connsiteY11" fmla="*/ 578803 h 960252"/>
              <a:gd name="connsiteX12" fmla="*/ 73035 w 95918"/>
              <a:gd name="connsiteY12" fmla="*/ 366078 h 960252"/>
              <a:gd name="connsiteX13" fmla="*/ 22235 w 95918"/>
              <a:gd name="connsiteY13" fmla="*/ 953 h 96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918" h="960252">
                <a:moveTo>
                  <a:pt x="22235" y="953"/>
                </a:moveTo>
                <a:cubicBezTo>
                  <a:pt x="23293" y="-15980"/>
                  <a:pt x="69860" y="197274"/>
                  <a:pt x="79385" y="264478"/>
                </a:cubicBezTo>
                <a:cubicBezTo>
                  <a:pt x="88910" y="331682"/>
                  <a:pt x="76739" y="387774"/>
                  <a:pt x="79385" y="404178"/>
                </a:cubicBezTo>
                <a:cubicBezTo>
                  <a:pt x="82031" y="420582"/>
                  <a:pt x="99493" y="342795"/>
                  <a:pt x="95260" y="362903"/>
                </a:cubicBezTo>
                <a:cubicBezTo>
                  <a:pt x="91027" y="383011"/>
                  <a:pt x="58748" y="469795"/>
                  <a:pt x="53985" y="524828"/>
                </a:cubicBezTo>
                <a:cubicBezTo>
                  <a:pt x="49222" y="579861"/>
                  <a:pt x="66685" y="674582"/>
                  <a:pt x="66685" y="693103"/>
                </a:cubicBezTo>
                <a:cubicBezTo>
                  <a:pt x="66685" y="711624"/>
                  <a:pt x="54514" y="602086"/>
                  <a:pt x="53985" y="635953"/>
                </a:cubicBezTo>
                <a:cubicBezTo>
                  <a:pt x="53456" y="669820"/>
                  <a:pt x="59277" y="843386"/>
                  <a:pt x="63510" y="896303"/>
                </a:cubicBezTo>
                <a:cubicBezTo>
                  <a:pt x="67743" y="949220"/>
                  <a:pt x="84147" y="973032"/>
                  <a:pt x="79385" y="953453"/>
                </a:cubicBezTo>
                <a:cubicBezTo>
                  <a:pt x="74623" y="933874"/>
                  <a:pt x="48164" y="859790"/>
                  <a:pt x="34935" y="778828"/>
                </a:cubicBezTo>
                <a:cubicBezTo>
                  <a:pt x="21706" y="697866"/>
                  <a:pt x="539" y="501015"/>
                  <a:pt x="10" y="467678"/>
                </a:cubicBezTo>
                <a:cubicBezTo>
                  <a:pt x="-519" y="434341"/>
                  <a:pt x="19589" y="595736"/>
                  <a:pt x="31760" y="578803"/>
                </a:cubicBezTo>
                <a:cubicBezTo>
                  <a:pt x="43931" y="561870"/>
                  <a:pt x="70918" y="457624"/>
                  <a:pt x="73035" y="366078"/>
                </a:cubicBezTo>
                <a:cubicBezTo>
                  <a:pt x="75152" y="274532"/>
                  <a:pt x="21177" y="17886"/>
                  <a:pt x="22235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4FC40E-DAD6-7B78-80C9-03468DA124BA}"/>
              </a:ext>
            </a:extLst>
          </p:cNvPr>
          <p:cNvSpPr/>
          <p:nvPr/>
        </p:nvSpPr>
        <p:spPr>
          <a:xfrm>
            <a:off x="3146352" y="4432270"/>
            <a:ext cx="79583" cy="301657"/>
          </a:xfrm>
          <a:custGeom>
            <a:avLst/>
            <a:gdLst>
              <a:gd name="connsiteX0" fmla="*/ 79448 w 79583"/>
              <a:gd name="connsiteY0" fmla="*/ 30 h 301657"/>
              <a:gd name="connsiteX1" fmla="*/ 38173 w 79583"/>
              <a:gd name="connsiteY1" fmla="*/ 136555 h 301657"/>
              <a:gd name="connsiteX2" fmla="*/ 38173 w 79583"/>
              <a:gd name="connsiteY2" fmla="*/ 228630 h 301657"/>
              <a:gd name="connsiteX3" fmla="*/ 25473 w 79583"/>
              <a:gd name="connsiteY3" fmla="*/ 174655 h 301657"/>
              <a:gd name="connsiteX4" fmla="*/ 38173 w 79583"/>
              <a:gd name="connsiteY4" fmla="*/ 301655 h 301657"/>
              <a:gd name="connsiteX5" fmla="*/ 15948 w 79583"/>
              <a:gd name="connsiteY5" fmla="*/ 177830 h 301657"/>
              <a:gd name="connsiteX6" fmla="*/ 73 w 79583"/>
              <a:gd name="connsiteY6" fmla="*/ 82580 h 301657"/>
              <a:gd name="connsiteX7" fmla="*/ 22298 w 79583"/>
              <a:gd name="connsiteY7" fmla="*/ 123855 h 301657"/>
              <a:gd name="connsiteX8" fmla="*/ 79448 w 79583"/>
              <a:gd name="connsiteY8" fmla="*/ 30 h 30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83" h="301657">
                <a:moveTo>
                  <a:pt x="79448" y="30"/>
                </a:moveTo>
                <a:cubicBezTo>
                  <a:pt x="82094" y="2147"/>
                  <a:pt x="45052" y="98455"/>
                  <a:pt x="38173" y="136555"/>
                </a:cubicBezTo>
                <a:cubicBezTo>
                  <a:pt x="31294" y="174655"/>
                  <a:pt x="40290" y="222280"/>
                  <a:pt x="38173" y="228630"/>
                </a:cubicBezTo>
                <a:cubicBezTo>
                  <a:pt x="36056" y="234980"/>
                  <a:pt x="25473" y="162484"/>
                  <a:pt x="25473" y="174655"/>
                </a:cubicBezTo>
                <a:cubicBezTo>
                  <a:pt x="25473" y="186826"/>
                  <a:pt x="39760" y="301126"/>
                  <a:pt x="38173" y="301655"/>
                </a:cubicBezTo>
                <a:cubicBezTo>
                  <a:pt x="36586" y="302184"/>
                  <a:pt x="22298" y="214342"/>
                  <a:pt x="15948" y="177830"/>
                </a:cubicBezTo>
                <a:cubicBezTo>
                  <a:pt x="9598" y="141318"/>
                  <a:pt x="-985" y="91576"/>
                  <a:pt x="73" y="82580"/>
                </a:cubicBezTo>
                <a:cubicBezTo>
                  <a:pt x="1131" y="73584"/>
                  <a:pt x="8010" y="139730"/>
                  <a:pt x="22298" y="123855"/>
                </a:cubicBezTo>
                <a:cubicBezTo>
                  <a:pt x="36585" y="107980"/>
                  <a:pt x="76802" y="-2087"/>
                  <a:pt x="79448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7A3E7AF-A773-94AD-A778-4DD27EB9E0C6}"/>
              </a:ext>
            </a:extLst>
          </p:cNvPr>
          <p:cNvSpPr/>
          <p:nvPr/>
        </p:nvSpPr>
        <p:spPr>
          <a:xfrm>
            <a:off x="3546475" y="3508318"/>
            <a:ext cx="64911" cy="892250"/>
          </a:xfrm>
          <a:custGeom>
            <a:avLst/>
            <a:gdLst>
              <a:gd name="connsiteX0" fmla="*/ 50800 w 64911"/>
              <a:gd name="connsiteY0" fmla="*/ 57 h 892250"/>
              <a:gd name="connsiteX1" fmla="*/ 63500 w 64911"/>
              <a:gd name="connsiteY1" fmla="*/ 298507 h 892250"/>
              <a:gd name="connsiteX2" fmla="*/ 15875 w 64911"/>
              <a:gd name="connsiteY2" fmla="*/ 438207 h 892250"/>
              <a:gd name="connsiteX3" fmla="*/ 47625 w 64911"/>
              <a:gd name="connsiteY3" fmla="*/ 673157 h 892250"/>
              <a:gd name="connsiteX4" fmla="*/ 31750 w 64911"/>
              <a:gd name="connsiteY4" fmla="*/ 616007 h 892250"/>
              <a:gd name="connsiteX5" fmla="*/ 44450 w 64911"/>
              <a:gd name="connsiteY5" fmla="*/ 746182 h 892250"/>
              <a:gd name="connsiteX6" fmla="*/ 41275 w 64911"/>
              <a:gd name="connsiteY6" fmla="*/ 892232 h 892250"/>
              <a:gd name="connsiteX7" fmla="*/ 28575 w 64911"/>
              <a:gd name="connsiteY7" fmla="*/ 736657 h 892250"/>
              <a:gd name="connsiteX8" fmla="*/ 0 w 64911"/>
              <a:gd name="connsiteY8" fmla="*/ 393757 h 892250"/>
              <a:gd name="connsiteX9" fmla="*/ 28575 w 64911"/>
              <a:gd name="connsiteY9" fmla="*/ 193732 h 892250"/>
              <a:gd name="connsiteX10" fmla="*/ 34925 w 64911"/>
              <a:gd name="connsiteY10" fmla="*/ 323907 h 892250"/>
              <a:gd name="connsiteX11" fmla="*/ 50800 w 64911"/>
              <a:gd name="connsiteY11" fmla="*/ 57 h 89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911" h="892250">
                <a:moveTo>
                  <a:pt x="50800" y="57"/>
                </a:moveTo>
                <a:cubicBezTo>
                  <a:pt x="55562" y="-4176"/>
                  <a:pt x="69321" y="225482"/>
                  <a:pt x="63500" y="298507"/>
                </a:cubicBezTo>
                <a:cubicBezTo>
                  <a:pt x="57679" y="371532"/>
                  <a:pt x="18521" y="375765"/>
                  <a:pt x="15875" y="438207"/>
                </a:cubicBezTo>
                <a:cubicBezTo>
                  <a:pt x="13229" y="500649"/>
                  <a:pt x="44979" y="643524"/>
                  <a:pt x="47625" y="673157"/>
                </a:cubicBezTo>
                <a:cubicBezTo>
                  <a:pt x="50271" y="702790"/>
                  <a:pt x="32279" y="603836"/>
                  <a:pt x="31750" y="616007"/>
                </a:cubicBezTo>
                <a:cubicBezTo>
                  <a:pt x="31221" y="628178"/>
                  <a:pt x="42863" y="700145"/>
                  <a:pt x="44450" y="746182"/>
                </a:cubicBezTo>
                <a:cubicBezTo>
                  <a:pt x="46037" y="792219"/>
                  <a:pt x="43921" y="893820"/>
                  <a:pt x="41275" y="892232"/>
                </a:cubicBezTo>
                <a:cubicBezTo>
                  <a:pt x="38629" y="890645"/>
                  <a:pt x="35454" y="819736"/>
                  <a:pt x="28575" y="736657"/>
                </a:cubicBezTo>
                <a:cubicBezTo>
                  <a:pt x="21696" y="653578"/>
                  <a:pt x="0" y="484244"/>
                  <a:pt x="0" y="393757"/>
                </a:cubicBezTo>
                <a:cubicBezTo>
                  <a:pt x="0" y="303270"/>
                  <a:pt x="22754" y="205374"/>
                  <a:pt x="28575" y="193732"/>
                </a:cubicBezTo>
                <a:cubicBezTo>
                  <a:pt x="34396" y="182090"/>
                  <a:pt x="32808" y="350365"/>
                  <a:pt x="34925" y="323907"/>
                </a:cubicBezTo>
                <a:cubicBezTo>
                  <a:pt x="37042" y="297449"/>
                  <a:pt x="46038" y="4290"/>
                  <a:pt x="50800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0D9AA397-EBE5-D560-909F-8E3FF0ED2C8A}"/>
              </a:ext>
            </a:extLst>
          </p:cNvPr>
          <p:cNvSpPr/>
          <p:nvPr/>
        </p:nvSpPr>
        <p:spPr>
          <a:xfrm>
            <a:off x="3946411" y="4441268"/>
            <a:ext cx="92423" cy="293347"/>
          </a:xfrm>
          <a:custGeom>
            <a:avLst/>
            <a:gdLst>
              <a:gd name="connsiteX0" fmla="*/ 114 w 92423"/>
              <a:gd name="connsiteY0" fmla="*/ 70407 h 293347"/>
              <a:gd name="connsiteX1" fmla="*/ 47739 w 92423"/>
              <a:gd name="connsiteY1" fmla="*/ 181532 h 293347"/>
              <a:gd name="connsiteX2" fmla="*/ 38214 w 92423"/>
              <a:gd name="connsiteY2" fmla="*/ 292657 h 293347"/>
              <a:gd name="connsiteX3" fmla="*/ 41389 w 92423"/>
              <a:gd name="connsiteY3" fmla="*/ 222807 h 293347"/>
              <a:gd name="connsiteX4" fmla="*/ 89014 w 92423"/>
              <a:gd name="connsiteY4" fmla="*/ 108507 h 293347"/>
              <a:gd name="connsiteX5" fmla="*/ 85839 w 92423"/>
              <a:gd name="connsiteY5" fmla="*/ 557 h 293347"/>
              <a:gd name="connsiteX6" fmla="*/ 63614 w 92423"/>
              <a:gd name="connsiteY6" fmla="*/ 156132 h 293347"/>
              <a:gd name="connsiteX7" fmla="*/ 114 w 92423"/>
              <a:gd name="connsiteY7" fmla="*/ 70407 h 29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423" h="293347">
                <a:moveTo>
                  <a:pt x="114" y="70407"/>
                </a:moveTo>
                <a:cubicBezTo>
                  <a:pt x="-2532" y="74640"/>
                  <a:pt x="41389" y="144490"/>
                  <a:pt x="47739" y="181532"/>
                </a:cubicBezTo>
                <a:cubicBezTo>
                  <a:pt x="54089" y="218574"/>
                  <a:pt x="39272" y="285778"/>
                  <a:pt x="38214" y="292657"/>
                </a:cubicBezTo>
                <a:cubicBezTo>
                  <a:pt x="37156" y="299536"/>
                  <a:pt x="32922" y="253499"/>
                  <a:pt x="41389" y="222807"/>
                </a:cubicBezTo>
                <a:cubicBezTo>
                  <a:pt x="49856" y="192115"/>
                  <a:pt x="81606" y="145549"/>
                  <a:pt x="89014" y="108507"/>
                </a:cubicBezTo>
                <a:cubicBezTo>
                  <a:pt x="96422" y="71465"/>
                  <a:pt x="90072" y="-7380"/>
                  <a:pt x="85839" y="557"/>
                </a:cubicBezTo>
                <a:cubicBezTo>
                  <a:pt x="81606" y="8494"/>
                  <a:pt x="74726" y="138670"/>
                  <a:pt x="63614" y="156132"/>
                </a:cubicBezTo>
                <a:cubicBezTo>
                  <a:pt x="52502" y="173594"/>
                  <a:pt x="2760" y="66174"/>
                  <a:pt x="114" y="70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B9593A2-D8CB-52B2-8C52-9D538E8230BD}"/>
              </a:ext>
            </a:extLst>
          </p:cNvPr>
          <p:cNvSpPr/>
          <p:nvPr/>
        </p:nvSpPr>
        <p:spPr>
          <a:xfrm>
            <a:off x="3408606" y="3704451"/>
            <a:ext cx="177439" cy="836055"/>
          </a:xfrm>
          <a:custGeom>
            <a:avLst/>
            <a:gdLst>
              <a:gd name="connsiteX0" fmla="*/ 175969 w 177439"/>
              <a:gd name="connsiteY0" fmla="*/ 10299 h 836055"/>
              <a:gd name="connsiteX1" fmla="*/ 23569 w 177439"/>
              <a:gd name="connsiteY1" fmla="*/ 616724 h 836055"/>
              <a:gd name="connsiteX2" fmla="*/ 26744 w 177439"/>
              <a:gd name="connsiteY2" fmla="*/ 756424 h 836055"/>
              <a:gd name="connsiteX3" fmla="*/ 1344 w 177439"/>
              <a:gd name="connsiteY3" fmla="*/ 708799 h 836055"/>
              <a:gd name="connsiteX4" fmla="*/ 74369 w 177439"/>
              <a:gd name="connsiteY4" fmla="*/ 835799 h 836055"/>
              <a:gd name="connsiteX5" fmla="*/ 17219 w 177439"/>
              <a:gd name="connsiteY5" fmla="*/ 734199 h 836055"/>
              <a:gd name="connsiteX6" fmla="*/ 33094 w 177439"/>
              <a:gd name="connsiteY6" fmla="*/ 492899 h 836055"/>
              <a:gd name="connsiteX7" fmla="*/ 96594 w 177439"/>
              <a:gd name="connsiteY7" fmla="*/ 251599 h 836055"/>
              <a:gd name="connsiteX8" fmla="*/ 175969 w 177439"/>
              <a:gd name="connsiteY8" fmla="*/ 10299 h 83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439" h="836055">
                <a:moveTo>
                  <a:pt x="175969" y="10299"/>
                </a:moveTo>
                <a:cubicBezTo>
                  <a:pt x="163798" y="71153"/>
                  <a:pt x="48440" y="492370"/>
                  <a:pt x="23569" y="616724"/>
                </a:cubicBezTo>
                <a:cubicBezTo>
                  <a:pt x="-1302" y="741078"/>
                  <a:pt x="30448" y="741078"/>
                  <a:pt x="26744" y="756424"/>
                </a:cubicBezTo>
                <a:cubicBezTo>
                  <a:pt x="23040" y="771770"/>
                  <a:pt x="-6593" y="695570"/>
                  <a:pt x="1344" y="708799"/>
                </a:cubicBezTo>
                <a:cubicBezTo>
                  <a:pt x="9281" y="722028"/>
                  <a:pt x="71723" y="831566"/>
                  <a:pt x="74369" y="835799"/>
                </a:cubicBezTo>
                <a:cubicBezTo>
                  <a:pt x="77015" y="840032"/>
                  <a:pt x="24098" y="791349"/>
                  <a:pt x="17219" y="734199"/>
                </a:cubicBezTo>
                <a:cubicBezTo>
                  <a:pt x="10340" y="677049"/>
                  <a:pt x="19865" y="573332"/>
                  <a:pt x="33094" y="492899"/>
                </a:cubicBezTo>
                <a:cubicBezTo>
                  <a:pt x="46323" y="412466"/>
                  <a:pt x="71723" y="328328"/>
                  <a:pt x="96594" y="251599"/>
                </a:cubicBezTo>
                <a:cubicBezTo>
                  <a:pt x="121465" y="174870"/>
                  <a:pt x="188140" y="-50555"/>
                  <a:pt x="175969" y="10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636E905-4B9D-BFA1-55A8-5F48565169ED}"/>
              </a:ext>
            </a:extLst>
          </p:cNvPr>
          <p:cNvSpPr/>
          <p:nvPr/>
        </p:nvSpPr>
        <p:spPr>
          <a:xfrm>
            <a:off x="3440684" y="4051149"/>
            <a:ext cx="83703" cy="503580"/>
          </a:xfrm>
          <a:custGeom>
            <a:avLst/>
            <a:gdLst>
              <a:gd name="connsiteX0" fmla="*/ 83566 w 83703"/>
              <a:gd name="connsiteY0" fmla="*/ 151 h 503580"/>
              <a:gd name="connsiteX1" fmla="*/ 26416 w 83703"/>
              <a:gd name="connsiteY1" fmla="*/ 231926 h 503580"/>
              <a:gd name="connsiteX2" fmla="*/ 39116 w 83703"/>
              <a:gd name="connsiteY2" fmla="*/ 292251 h 503580"/>
              <a:gd name="connsiteX3" fmla="*/ 67691 w 83703"/>
              <a:gd name="connsiteY3" fmla="*/ 365276 h 503580"/>
              <a:gd name="connsiteX4" fmla="*/ 51816 w 83703"/>
              <a:gd name="connsiteY4" fmla="*/ 501801 h 503580"/>
              <a:gd name="connsiteX5" fmla="*/ 51816 w 83703"/>
              <a:gd name="connsiteY5" fmla="*/ 438301 h 503580"/>
              <a:gd name="connsiteX6" fmla="*/ 4191 w 83703"/>
              <a:gd name="connsiteY6" fmla="*/ 368451 h 503580"/>
              <a:gd name="connsiteX7" fmla="*/ 54991 w 83703"/>
              <a:gd name="connsiteY7" fmla="*/ 403376 h 503580"/>
              <a:gd name="connsiteX8" fmla="*/ 10541 w 83703"/>
              <a:gd name="connsiteY8" fmla="*/ 257326 h 503580"/>
              <a:gd name="connsiteX9" fmla="*/ 7366 w 83703"/>
              <a:gd name="connsiteY9" fmla="*/ 197001 h 503580"/>
              <a:gd name="connsiteX10" fmla="*/ 83566 w 83703"/>
              <a:gd name="connsiteY10" fmla="*/ 151 h 50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03" h="503580">
                <a:moveTo>
                  <a:pt x="83566" y="151"/>
                </a:moveTo>
                <a:cubicBezTo>
                  <a:pt x="86741" y="5972"/>
                  <a:pt x="33824" y="183243"/>
                  <a:pt x="26416" y="231926"/>
                </a:cubicBezTo>
                <a:cubicBezTo>
                  <a:pt x="19008" y="280609"/>
                  <a:pt x="32237" y="270026"/>
                  <a:pt x="39116" y="292251"/>
                </a:cubicBezTo>
                <a:cubicBezTo>
                  <a:pt x="45995" y="314476"/>
                  <a:pt x="65574" y="330351"/>
                  <a:pt x="67691" y="365276"/>
                </a:cubicBezTo>
                <a:cubicBezTo>
                  <a:pt x="69808" y="400201"/>
                  <a:pt x="54462" y="489630"/>
                  <a:pt x="51816" y="501801"/>
                </a:cubicBezTo>
                <a:cubicBezTo>
                  <a:pt x="49170" y="513972"/>
                  <a:pt x="59753" y="460526"/>
                  <a:pt x="51816" y="438301"/>
                </a:cubicBezTo>
                <a:cubicBezTo>
                  <a:pt x="43878" y="416076"/>
                  <a:pt x="3662" y="374272"/>
                  <a:pt x="4191" y="368451"/>
                </a:cubicBezTo>
                <a:cubicBezTo>
                  <a:pt x="4720" y="362630"/>
                  <a:pt x="53933" y="421897"/>
                  <a:pt x="54991" y="403376"/>
                </a:cubicBezTo>
                <a:cubicBezTo>
                  <a:pt x="56049" y="384855"/>
                  <a:pt x="18478" y="291722"/>
                  <a:pt x="10541" y="257326"/>
                </a:cubicBezTo>
                <a:cubicBezTo>
                  <a:pt x="2604" y="222930"/>
                  <a:pt x="-6921" y="235630"/>
                  <a:pt x="7366" y="197001"/>
                </a:cubicBezTo>
                <a:cubicBezTo>
                  <a:pt x="21653" y="158372"/>
                  <a:pt x="80391" y="-5670"/>
                  <a:pt x="83566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A0CCC18-C12E-2D94-2345-B67DC67F7E04}"/>
              </a:ext>
            </a:extLst>
          </p:cNvPr>
          <p:cNvSpPr/>
          <p:nvPr/>
        </p:nvSpPr>
        <p:spPr>
          <a:xfrm>
            <a:off x="3564817" y="4343863"/>
            <a:ext cx="51626" cy="378181"/>
          </a:xfrm>
          <a:custGeom>
            <a:avLst/>
            <a:gdLst>
              <a:gd name="connsiteX0" fmla="*/ 708 w 51626"/>
              <a:gd name="connsiteY0" fmla="*/ 170987 h 378181"/>
              <a:gd name="connsiteX1" fmla="*/ 16583 w 51626"/>
              <a:gd name="connsiteY1" fmla="*/ 266237 h 378181"/>
              <a:gd name="connsiteX2" fmla="*/ 48333 w 51626"/>
              <a:gd name="connsiteY2" fmla="*/ 377362 h 378181"/>
              <a:gd name="connsiteX3" fmla="*/ 41983 w 51626"/>
              <a:gd name="connsiteY3" fmla="*/ 310687 h 378181"/>
              <a:gd name="connsiteX4" fmla="*/ 45158 w 51626"/>
              <a:gd name="connsiteY4" fmla="*/ 199562 h 378181"/>
              <a:gd name="connsiteX5" fmla="*/ 45158 w 51626"/>
              <a:gd name="connsiteY5" fmla="*/ 145587 h 378181"/>
              <a:gd name="connsiteX6" fmla="*/ 51508 w 51626"/>
              <a:gd name="connsiteY6" fmla="*/ 2712 h 378181"/>
              <a:gd name="connsiteX7" fmla="*/ 38808 w 51626"/>
              <a:gd name="connsiteY7" fmla="*/ 285287 h 378181"/>
              <a:gd name="connsiteX8" fmla="*/ 708 w 51626"/>
              <a:gd name="connsiteY8" fmla="*/ 170987 h 37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6" h="378181">
                <a:moveTo>
                  <a:pt x="708" y="170987"/>
                </a:moveTo>
                <a:cubicBezTo>
                  <a:pt x="-2996" y="167812"/>
                  <a:pt x="8646" y="231841"/>
                  <a:pt x="16583" y="266237"/>
                </a:cubicBezTo>
                <a:cubicBezTo>
                  <a:pt x="24520" y="300633"/>
                  <a:pt x="44100" y="369954"/>
                  <a:pt x="48333" y="377362"/>
                </a:cubicBezTo>
                <a:cubicBezTo>
                  <a:pt x="52566" y="384770"/>
                  <a:pt x="42512" y="340320"/>
                  <a:pt x="41983" y="310687"/>
                </a:cubicBezTo>
                <a:cubicBezTo>
                  <a:pt x="41454" y="281054"/>
                  <a:pt x="44629" y="227079"/>
                  <a:pt x="45158" y="199562"/>
                </a:cubicBezTo>
                <a:cubicBezTo>
                  <a:pt x="45687" y="172045"/>
                  <a:pt x="44100" y="178395"/>
                  <a:pt x="45158" y="145587"/>
                </a:cubicBezTo>
                <a:cubicBezTo>
                  <a:pt x="46216" y="112779"/>
                  <a:pt x="52566" y="-20571"/>
                  <a:pt x="51508" y="2712"/>
                </a:cubicBezTo>
                <a:cubicBezTo>
                  <a:pt x="50450" y="25995"/>
                  <a:pt x="46746" y="251420"/>
                  <a:pt x="38808" y="285287"/>
                </a:cubicBezTo>
                <a:cubicBezTo>
                  <a:pt x="30871" y="319154"/>
                  <a:pt x="4412" y="174162"/>
                  <a:pt x="708" y="170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B0FC1D5-58D8-1A19-E04C-86AFC09E6919}"/>
              </a:ext>
            </a:extLst>
          </p:cNvPr>
          <p:cNvSpPr/>
          <p:nvPr/>
        </p:nvSpPr>
        <p:spPr>
          <a:xfrm>
            <a:off x="3586587" y="3843860"/>
            <a:ext cx="89452" cy="683912"/>
          </a:xfrm>
          <a:custGeom>
            <a:avLst/>
            <a:gdLst>
              <a:gd name="connsiteX0" fmla="*/ 77363 w 89452"/>
              <a:gd name="connsiteY0" fmla="*/ 1065 h 683912"/>
              <a:gd name="connsiteX1" fmla="*/ 74188 w 89452"/>
              <a:gd name="connsiteY1" fmla="*/ 64565 h 683912"/>
              <a:gd name="connsiteX2" fmla="*/ 1163 w 89452"/>
              <a:gd name="connsiteY2" fmla="*/ 388415 h 683912"/>
              <a:gd name="connsiteX3" fmla="*/ 29738 w 89452"/>
              <a:gd name="connsiteY3" fmla="*/ 321740 h 683912"/>
              <a:gd name="connsiteX4" fmla="*/ 36088 w 89452"/>
              <a:gd name="connsiteY4" fmla="*/ 467790 h 683912"/>
              <a:gd name="connsiteX5" fmla="*/ 4338 w 89452"/>
              <a:gd name="connsiteY5" fmla="*/ 683690 h 683912"/>
              <a:gd name="connsiteX6" fmla="*/ 20213 w 89452"/>
              <a:gd name="connsiteY6" fmla="*/ 499540 h 683912"/>
              <a:gd name="connsiteX7" fmla="*/ 83713 w 89452"/>
              <a:gd name="connsiteY7" fmla="*/ 86790 h 683912"/>
              <a:gd name="connsiteX8" fmla="*/ 77363 w 89452"/>
              <a:gd name="connsiteY8" fmla="*/ 1065 h 68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52" h="683912">
                <a:moveTo>
                  <a:pt x="77363" y="1065"/>
                </a:moveTo>
                <a:cubicBezTo>
                  <a:pt x="75776" y="-2639"/>
                  <a:pt x="86888" y="7"/>
                  <a:pt x="74188" y="64565"/>
                </a:cubicBezTo>
                <a:cubicBezTo>
                  <a:pt x="61488" y="129123"/>
                  <a:pt x="8571" y="345553"/>
                  <a:pt x="1163" y="388415"/>
                </a:cubicBezTo>
                <a:cubicBezTo>
                  <a:pt x="-6245" y="431277"/>
                  <a:pt x="23917" y="308511"/>
                  <a:pt x="29738" y="321740"/>
                </a:cubicBezTo>
                <a:cubicBezTo>
                  <a:pt x="35559" y="334969"/>
                  <a:pt x="40321" y="407465"/>
                  <a:pt x="36088" y="467790"/>
                </a:cubicBezTo>
                <a:cubicBezTo>
                  <a:pt x="31855" y="528115"/>
                  <a:pt x="6984" y="678398"/>
                  <a:pt x="4338" y="683690"/>
                </a:cubicBezTo>
                <a:cubicBezTo>
                  <a:pt x="1692" y="688982"/>
                  <a:pt x="6984" y="599023"/>
                  <a:pt x="20213" y="499540"/>
                </a:cubicBezTo>
                <a:cubicBezTo>
                  <a:pt x="33442" y="400057"/>
                  <a:pt x="68367" y="165107"/>
                  <a:pt x="83713" y="86790"/>
                </a:cubicBezTo>
                <a:cubicBezTo>
                  <a:pt x="99059" y="8473"/>
                  <a:pt x="78950" y="4769"/>
                  <a:pt x="77363" y="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75D8C31-AB0D-58A1-A21D-439E844A915B}"/>
              </a:ext>
            </a:extLst>
          </p:cNvPr>
          <p:cNvSpPr/>
          <p:nvPr/>
        </p:nvSpPr>
        <p:spPr>
          <a:xfrm>
            <a:off x="3457575" y="4276474"/>
            <a:ext cx="136652" cy="333629"/>
          </a:xfrm>
          <a:custGeom>
            <a:avLst/>
            <a:gdLst>
              <a:gd name="connsiteX0" fmla="*/ 136525 w 136652"/>
              <a:gd name="connsiteY0" fmla="*/ 251 h 333629"/>
              <a:gd name="connsiteX1" fmla="*/ 66675 w 136652"/>
              <a:gd name="connsiteY1" fmla="*/ 247901 h 333629"/>
              <a:gd name="connsiteX2" fmla="*/ 41275 w 136652"/>
              <a:gd name="connsiteY2" fmla="*/ 333626 h 333629"/>
              <a:gd name="connsiteX3" fmla="*/ 47625 w 136652"/>
              <a:gd name="connsiteY3" fmla="*/ 251076 h 333629"/>
              <a:gd name="connsiteX4" fmla="*/ 0 w 136652"/>
              <a:gd name="connsiteY4" fmla="*/ 187576 h 333629"/>
              <a:gd name="connsiteX5" fmla="*/ 47625 w 136652"/>
              <a:gd name="connsiteY5" fmla="*/ 200276 h 333629"/>
              <a:gd name="connsiteX6" fmla="*/ 136525 w 136652"/>
              <a:gd name="connsiteY6" fmla="*/ 251 h 33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52" h="333629">
                <a:moveTo>
                  <a:pt x="136525" y="251"/>
                </a:moveTo>
                <a:cubicBezTo>
                  <a:pt x="139700" y="8189"/>
                  <a:pt x="82550" y="192339"/>
                  <a:pt x="66675" y="247901"/>
                </a:cubicBezTo>
                <a:cubicBezTo>
                  <a:pt x="50800" y="303463"/>
                  <a:pt x="44450" y="333097"/>
                  <a:pt x="41275" y="333626"/>
                </a:cubicBezTo>
                <a:cubicBezTo>
                  <a:pt x="38100" y="334155"/>
                  <a:pt x="54504" y="275418"/>
                  <a:pt x="47625" y="251076"/>
                </a:cubicBezTo>
                <a:cubicBezTo>
                  <a:pt x="40746" y="226734"/>
                  <a:pt x="0" y="196043"/>
                  <a:pt x="0" y="187576"/>
                </a:cubicBezTo>
                <a:cubicBezTo>
                  <a:pt x="0" y="179109"/>
                  <a:pt x="25929" y="225676"/>
                  <a:pt x="47625" y="200276"/>
                </a:cubicBezTo>
                <a:cubicBezTo>
                  <a:pt x="69321" y="174876"/>
                  <a:pt x="133350" y="-7687"/>
                  <a:pt x="136525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9CF5DD2C-95A5-5547-6BCC-8D68729DBCA9}"/>
              </a:ext>
            </a:extLst>
          </p:cNvPr>
          <p:cNvSpPr/>
          <p:nvPr/>
        </p:nvSpPr>
        <p:spPr>
          <a:xfrm>
            <a:off x="3644407" y="4473508"/>
            <a:ext cx="298407" cy="95560"/>
          </a:xfrm>
          <a:custGeom>
            <a:avLst/>
            <a:gdLst>
              <a:gd name="connsiteX0" fmla="*/ 493 w 298407"/>
              <a:gd name="connsiteY0" fmla="*/ 50867 h 95560"/>
              <a:gd name="connsiteX1" fmla="*/ 149718 w 298407"/>
              <a:gd name="connsiteY1" fmla="*/ 38167 h 95560"/>
              <a:gd name="connsiteX2" fmla="*/ 251318 w 298407"/>
              <a:gd name="connsiteY2" fmla="*/ 79442 h 95560"/>
              <a:gd name="connsiteX3" fmla="*/ 187818 w 298407"/>
              <a:gd name="connsiteY3" fmla="*/ 67 h 95560"/>
              <a:gd name="connsiteX4" fmla="*/ 295768 w 298407"/>
              <a:gd name="connsiteY4" fmla="*/ 95317 h 95560"/>
              <a:gd name="connsiteX5" fmla="*/ 267193 w 298407"/>
              <a:gd name="connsiteY5" fmla="*/ 28642 h 95560"/>
              <a:gd name="connsiteX6" fmla="*/ 289418 w 298407"/>
              <a:gd name="connsiteY6" fmla="*/ 66742 h 95560"/>
              <a:gd name="connsiteX7" fmla="*/ 203693 w 298407"/>
              <a:gd name="connsiteY7" fmla="*/ 28642 h 95560"/>
              <a:gd name="connsiteX8" fmla="*/ 493 w 298407"/>
              <a:gd name="connsiteY8" fmla="*/ 50867 h 9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407" h="95560">
                <a:moveTo>
                  <a:pt x="493" y="50867"/>
                </a:moveTo>
                <a:cubicBezTo>
                  <a:pt x="-8503" y="52454"/>
                  <a:pt x="107914" y="33405"/>
                  <a:pt x="149718" y="38167"/>
                </a:cubicBezTo>
                <a:cubicBezTo>
                  <a:pt x="191522" y="42929"/>
                  <a:pt x="244968" y="85792"/>
                  <a:pt x="251318" y="79442"/>
                </a:cubicBezTo>
                <a:cubicBezTo>
                  <a:pt x="257668" y="73092"/>
                  <a:pt x="180410" y="-2579"/>
                  <a:pt x="187818" y="67"/>
                </a:cubicBezTo>
                <a:cubicBezTo>
                  <a:pt x="195226" y="2713"/>
                  <a:pt x="282539" y="90555"/>
                  <a:pt x="295768" y="95317"/>
                </a:cubicBezTo>
                <a:cubicBezTo>
                  <a:pt x="308997" y="100079"/>
                  <a:pt x="268251" y="33404"/>
                  <a:pt x="267193" y="28642"/>
                </a:cubicBezTo>
                <a:cubicBezTo>
                  <a:pt x="266135" y="23880"/>
                  <a:pt x="300001" y="66742"/>
                  <a:pt x="289418" y="66742"/>
                </a:cubicBezTo>
                <a:cubicBezTo>
                  <a:pt x="278835" y="66742"/>
                  <a:pt x="247085" y="33404"/>
                  <a:pt x="203693" y="28642"/>
                </a:cubicBezTo>
                <a:lnTo>
                  <a:pt x="493" y="508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111A070B-ABBC-4FB7-ED08-345D861187D9}"/>
              </a:ext>
            </a:extLst>
          </p:cNvPr>
          <p:cNvSpPr/>
          <p:nvPr/>
        </p:nvSpPr>
        <p:spPr>
          <a:xfrm>
            <a:off x="3628896" y="4428924"/>
            <a:ext cx="356381" cy="54176"/>
          </a:xfrm>
          <a:custGeom>
            <a:avLst/>
            <a:gdLst>
              <a:gd name="connsiteX0" fmla="*/ 129 w 356381"/>
              <a:gd name="connsiteY0" fmla="*/ 3376 h 54176"/>
              <a:gd name="connsiteX1" fmla="*/ 146179 w 356381"/>
              <a:gd name="connsiteY1" fmla="*/ 3376 h 54176"/>
              <a:gd name="connsiteX2" fmla="*/ 139829 w 356381"/>
              <a:gd name="connsiteY2" fmla="*/ 31951 h 54176"/>
              <a:gd name="connsiteX3" fmla="*/ 231904 w 356381"/>
              <a:gd name="connsiteY3" fmla="*/ 28776 h 54176"/>
              <a:gd name="connsiteX4" fmla="*/ 355729 w 356381"/>
              <a:gd name="connsiteY4" fmla="*/ 54176 h 54176"/>
              <a:gd name="connsiteX5" fmla="*/ 174754 w 356381"/>
              <a:gd name="connsiteY5" fmla="*/ 28776 h 54176"/>
              <a:gd name="connsiteX6" fmla="*/ 129 w 356381"/>
              <a:gd name="connsiteY6" fmla="*/ 3376 h 5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381" h="54176">
                <a:moveTo>
                  <a:pt x="129" y="3376"/>
                </a:moveTo>
                <a:cubicBezTo>
                  <a:pt x="-4633" y="-857"/>
                  <a:pt x="122896" y="-1387"/>
                  <a:pt x="146179" y="3376"/>
                </a:cubicBezTo>
                <a:cubicBezTo>
                  <a:pt x="169462" y="8139"/>
                  <a:pt x="125542" y="27718"/>
                  <a:pt x="139829" y="31951"/>
                </a:cubicBezTo>
                <a:cubicBezTo>
                  <a:pt x="154116" y="36184"/>
                  <a:pt x="195921" y="25072"/>
                  <a:pt x="231904" y="28776"/>
                </a:cubicBezTo>
                <a:cubicBezTo>
                  <a:pt x="267887" y="32480"/>
                  <a:pt x="365254" y="54176"/>
                  <a:pt x="355729" y="54176"/>
                </a:cubicBezTo>
                <a:cubicBezTo>
                  <a:pt x="346204" y="54176"/>
                  <a:pt x="229787" y="37243"/>
                  <a:pt x="174754" y="28776"/>
                </a:cubicBezTo>
                <a:cubicBezTo>
                  <a:pt x="119721" y="20309"/>
                  <a:pt x="4891" y="7609"/>
                  <a:pt x="129" y="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E93722C-177F-BA98-F16B-028D10DB7B0B}"/>
              </a:ext>
            </a:extLst>
          </p:cNvPr>
          <p:cNvSpPr/>
          <p:nvPr/>
        </p:nvSpPr>
        <p:spPr>
          <a:xfrm>
            <a:off x="3365255" y="4450444"/>
            <a:ext cx="155143" cy="162344"/>
          </a:xfrm>
          <a:custGeom>
            <a:avLst/>
            <a:gdLst>
              <a:gd name="connsiteX0" fmla="*/ 245 w 155143"/>
              <a:gd name="connsiteY0" fmla="*/ 906 h 162344"/>
              <a:gd name="connsiteX1" fmla="*/ 149470 w 155143"/>
              <a:gd name="connsiteY1" fmla="*/ 159656 h 162344"/>
              <a:gd name="connsiteX2" fmla="*/ 114545 w 155143"/>
              <a:gd name="connsiteY2" fmla="*/ 96156 h 162344"/>
              <a:gd name="connsiteX3" fmla="*/ 245 w 155143"/>
              <a:gd name="connsiteY3" fmla="*/ 906 h 16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143" h="162344">
                <a:moveTo>
                  <a:pt x="245" y="906"/>
                </a:moveTo>
                <a:cubicBezTo>
                  <a:pt x="6066" y="11489"/>
                  <a:pt x="130420" y="143781"/>
                  <a:pt x="149470" y="159656"/>
                </a:cubicBezTo>
                <a:cubicBezTo>
                  <a:pt x="168520" y="175531"/>
                  <a:pt x="135182" y="116793"/>
                  <a:pt x="114545" y="96156"/>
                </a:cubicBezTo>
                <a:cubicBezTo>
                  <a:pt x="93908" y="75519"/>
                  <a:pt x="-5576" y="-9677"/>
                  <a:pt x="245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359D6682-0753-C860-161D-66370DC2E5A2}"/>
              </a:ext>
            </a:extLst>
          </p:cNvPr>
          <p:cNvSpPr/>
          <p:nvPr/>
        </p:nvSpPr>
        <p:spPr>
          <a:xfrm>
            <a:off x="3617442" y="4302113"/>
            <a:ext cx="27589" cy="346109"/>
          </a:xfrm>
          <a:custGeom>
            <a:avLst/>
            <a:gdLst>
              <a:gd name="connsiteX0" fmla="*/ 27458 w 27589"/>
              <a:gd name="connsiteY0" fmla="*/ 12 h 346109"/>
              <a:gd name="connsiteX1" fmla="*/ 11583 w 27589"/>
              <a:gd name="connsiteY1" fmla="*/ 206387 h 346109"/>
              <a:gd name="connsiteX2" fmla="*/ 2058 w 27589"/>
              <a:gd name="connsiteY2" fmla="*/ 346087 h 346109"/>
              <a:gd name="connsiteX3" fmla="*/ 2058 w 27589"/>
              <a:gd name="connsiteY3" fmla="*/ 196862 h 346109"/>
              <a:gd name="connsiteX4" fmla="*/ 27458 w 27589"/>
              <a:gd name="connsiteY4" fmla="*/ 12 h 34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9" h="346109">
                <a:moveTo>
                  <a:pt x="27458" y="12"/>
                </a:moveTo>
                <a:cubicBezTo>
                  <a:pt x="29045" y="1599"/>
                  <a:pt x="15816" y="148708"/>
                  <a:pt x="11583" y="206387"/>
                </a:cubicBezTo>
                <a:cubicBezTo>
                  <a:pt x="7350" y="264066"/>
                  <a:pt x="3645" y="347674"/>
                  <a:pt x="2058" y="346087"/>
                </a:cubicBezTo>
                <a:cubicBezTo>
                  <a:pt x="471" y="344500"/>
                  <a:pt x="-1646" y="247662"/>
                  <a:pt x="2058" y="196862"/>
                </a:cubicBezTo>
                <a:cubicBezTo>
                  <a:pt x="5762" y="146062"/>
                  <a:pt x="25871" y="-1575"/>
                  <a:pt x="2745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80EBB3C-6189-301B-8DA0-AD68658C69A9}"/>
              </a:ext>
            </a:extLst>
          </p:cNvPr>
          <p:cNvSpPr/>
          <p:nvPr/>
        </p:nvSpPr>
        <p:spPr>
          <a:xfrm>
            <a:off x="3578218" y="4380572"/>
            <a:ext cx="206796" cy="181909"/>
          </a:xfrm>
          <a:custGeom>
            <a:avLst/>
            <a:gdLst>
              <a:gd name="connsiteX0" fmla="*/ 7 w 206796"/>
              <a:gd name="connsiteY0" fmla="*/ 181903 h 181909"/>
              <a:gd name="connsiteX1" fmla="*/ 136532 w 206796"/>
              <a:gd name="connsiteY1" fmla="*/ 131103 h 181909"/>
              <a:gd name="connsiteX2" fmla="*/ 136532 w 206796"/>
              <a:gd name="connsiteY2" fmla="*/ 80303 h 181909"/>
              <a:gd name="connsiteX3" fmla="*/ 161932 w 206796"/>
              <a:gd name="connsiteY3" fmla="*/ 4103 h 181909"/>
              <a:gd name="connsiteX4" fmla="*/ 206382 w 206796"/>
              <a:gd name="connsiteY4" fmla="*/ 13628 h 181909"/>
              <a:gd name="connsiteX5" fmla="*/ 133357 w 206796"/>
              <a:gd name="connsiteY5" fmla="*/ 42203 h 181909"/>
              <a:gd name="connsiteX6" fmla="*/ 130182 w 206796"/>
              <a:gd name="connsiteY6" fmla="*/ 127928 h 181909"/>
              <a:gd name="connsiteX7" fmla="*/ 7 w 206796"/>
              <a:gd name="connsiteY7" fmla="*/ 181903 h 18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96" h="181909">
                <a:moveTo>
                  <a:pt x="7" y="181903"/>
                </a:moveTo>
                <a:cubicBezTo>
                  <a:pt x="1065" y="182432"/>
                  <a:pt x="113778" y="148036"/>
                  <a:pt x="136532" y="131103"/>
                </a:cubicBezTo>
                <a:cubicBezTo>
                  <a:pt x="159286" y="114170"/>
                  <a:pt x="132299" y="101470"/>
                  <a:pt x="136532" y="80303"/>
                </a:cubicBezTo>
                <a:cubicBezTo>
                  <a:pt x="140765" y="59136"/>
                  <a:pt x="150290" y="15215"/>
                  <a:pt x="161932" y="4103"/>
                </a:cubicBezTo>
                <a:cubicBezTo>
                  <a:pt x="173574" y="-7010"/>
                  <a:pt x="211144" y="7278"/>
                  <a:pt x="206382" y="13628"/>
                </a:cubicBezTo>
                <a:cubicBezTo>
                  <a:pt x="201620" y="19978"/>
                  <a:pt x="146057" y="23153"/>
                  <a:pt x="133357" y="42203"/>
                </a:cubicBezTo>
                <a:cubicBezTo>
                  <a:pt x="120657" y="61253"/>
                  <a:pt x="149761" y="105703"/>
                  <a:pt x="130182" y="127928"/>
                </a:cubicBezTo>
                <a:cubicBezTo>
                  <a:pt x="110603" y="150153"/>
                  <a:pt x="-1051" y="181374"/>
                  <a:pt x="7" y="181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D55F885-5682-7C18-04ED-F8D3D7B13DEA}"/>
              </a:ext>
            </a:extLst>
          </p:cNvPr>
          <p:cNvSpPr/>
          <p:nvPr/>
        </p:nvSpPr>
        <p:spPr>
          <a:xfrm>
            <a:off x="3330357" y="4488927"/>
            <a:ext cx="273422" cy="207271"/>
          </a:xfrm>
          <a:custGeom>
            <a:avLst/>
            <a:gdLst>
              <a:gd name="connsiteX0" fmla="*/ 218 w 273422"/>
              <a:gd name="connsiteY0" fmla="*/ 523 h 207271"/>
              <a:gd name="connsiteX1" fmla="*/ 178018 w 273422"/>
              <a:gd name="connsiteY1" fmla="*/ 194198 h 207271"/>
              <a:gd name="connsiteX2" fmla="*/ 181193 w 273422"/>
              <a:gd name="connsiteY2" fmla="*/ 146573 h 207271"/>
              <a:gd name="connsiteX3" fmla="*/ 273268 w 273422"/>
              <a:gd name="connsiteY3" fmla="*/ 206898 h 207271"/>
              <a:gd name="connsiteX4" fmla="*/ 203418 w 273422"/>
              <a:gd name="connsiteY4" fmla="*/ 111648 h 207271"/>
              <a:gd name="connsiteX5" fmla="*/ 216118 w 273422"/>
              <a:gd name="connsiteY5" fmla="*/ 44973 h 207271"/>
              <a:gd name="connsiteX6" fmla="*/ 190718 w 273422"/>
              <a:gd name="connsiteY6" fmla="*/ 130698 h 207271"/>
              <a:gd name="connsiteX7" fmla="*/ 85943 w 273422"/>
              <a:gd name="connsiteY7" fmla="*/ 44973 h 207271"/>
              <a:gd name="connsiteX8" fmla="*/ 139918 w 273422"/>
              <a:gd name="connsiteY8" fmla="*/ 133873 h 207271"/>
              <a:gd name="connsiteX9" fmla="*/ 218 w 273422"/>
              <a:gd name="connsiteY9" fmla="*/ 523 h 20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422" h="207271">
                <a:moveTo>
                  <a:pt x="218" y="523"/>
                </a:moveTo>
                <a:cubicBezTo>
                  <a:pt x="6568" y="10577"/>
                  <a:pt x="147856" y="169856"/>
                  <a:pt x="178018" y="194198"/>
                </a:cubicBezTo>
                <a:cubicBezTo>
                  <a:pt x="208181" y="218540"/>
                  <a:pt x="165318" y="144456"/>
                  <a:pt x="181193" y="146573"/>
                </a:cubicBezTo>
                <a:cubicBezTo>
                  <a:pt x="197068" y="148690"/>
                  <a:pt x="269564" y="212719"/>
                  <a:pt x="273268" y="206898"/>
                </a:cubicBezTo>
                <a:cubicBezTo>
                  <a:pt x="276972" y="201077"/>
                  <a:pt x="212943" y="138635"/>
                  <a:pt x="203418" y="111648"/>
                </a:cubicBezTo>
                <a:cubicBezTo>
                  <a:pt x="193893" y="84661"/>
                  <a:pt x="218235" y="41798"/>
                  <a:pt x="216118" y="44973"/>
                </a:cubicBezTo>
                <a:cubicBezTo>
                  <a:pt x="214001" y="48148"/>
                  <a:pt x="212414" y="130698"/>
                  <a:pt x="190718" y="130698"/>
                </a:cubicBezTo>
                <a:cubicBezTo>
                  <a:pt x="169022" y="130698"/>
                  <a:pt x="94410" y="44444"/>
                  <a:pt x="85943" y="44973"/>
                </a:cubicBezTo>
                <a:cubicBezTo>
                  <a:pt x="77476" y="45502"/>
                  <a:pt x="152089" y="139165"/>
                  <a:pt x="139918" y="133873"/>
                </a:cubicBezTo>
                <a:cubicBezTo>
                  <a:pt x="127747" y="128581"/>
                  <a:pt x="-6132" y="-9531"/>
                  <a:pt x="218" y="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3390FBD-CE5C-ADE6-4AFB-3FB0A03DA4C5}"/>
              </a:ext>
            </a:extLst>
          </p:cNvPr>
          <p:cNvSpPr/>
          <p:nvPr/>
        </p:nvSpPr>
        <p:spPr>
          <a:xfrm>
            <a:off x="3234614" y="4492625"/>
            <a:ext cx="194581" cy="117761"/>
          </a:xfrm>
          <a:custGeom>
            <a:avLst/>
            <a:gdLst>
              <a:gd name="connsiteX0" fmla="*/ 3886 w 194581"/>
              <a:gd name="connsiteY0" fmla="*/ 79375 h 117761"/>
              <a:gd name="connsiteX1" fmla="*/ 124536 w 194581"/>
              <a:gd name="connsiteY1" fmla="*/ 31750 h 117761"/>
              <a:gd name="connsiteX2" fmla="*/ 140411 w 194581"/>
              <a:gd name="connsiteY2" fmla="*/ 63500 h 117761"/>
              <a:gd name="connsiteX3" fmla="*/ 194386 w 194581"/>
              <a:gd name="connsiteY3" fmla="*/ 117475 h 117761"/>
              <a:gd name="connsiteX4" fmla="*/ 159461 w 194581"/>
              <a:gd name="connsiteY4" fmla="*/ 38100 h 117761"/>
              <a:gd name="connsiteX5" fmla="*/ 184861 w 194581"/>
              <a:gd name="connsiteY5" fmla="*/ 0 h 117761"/>
              <a:gd name="connsiteX6" fmla="*/ 45161 w 194581"/>
              <a:gd name="connsiteY6" fmla="*/ 38100 h 117761"/>
              <a:gd name="connsiteX7" fmla="*/ 3886 w 194581"/>
              <a:gd name="connsiteY7" fmla="*/ 79375 h 11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581" h="117761">
                <a:moveTo>
                  <a:pt x="3886" y="79375"/>
                </a:moveTo>
                <a:cubicBezTo>
                  <a:pt x="17115" y="78317"/>
                  <a:pt x="101782" y="34396"/>
                  <a:pt x="124536" y="31750"/>
                </a:cubicBezTo>
                <a:cubicBezTo>
                  <a:pt x="147290" y="29104"/>
                  <a:pt x="128769" y="49213"/>
                  <a:pt x="140411" y="63500"/>
                </a:cubicBezTo>
                <a:cubicBezTo>
                  <a:pt x="152053" y="77787"/>
                  <a:pt x="191211" y="121708"/>
                  <a:pt x="194386" y="117475"/>
                </a:cubicBezTo>
                <a:cubicBezTo>
                  <a:pt x="197561" y="113242"/>
                  <a:pt x="161048" y="57679"/>
                  <a:pt x="159461" y="38100"/>
                </a:cubicBezTo>
                <a:cubicBezTo>
                  <a:pt x="157874" y="18521"/>
                  <a:pt x="203911" y="0"/>
                  <a:pt x="184861" y="0"/>
                </a:cubicBezTo>
                <a:cubicBezTo>
                  <a:pt x="165811" y="0"/>
                  <a:pt x="77440" y="22754"/>
                  <a:pt x="45161" y="38100"/>
                </a:cubicBezTo>
                <a:cubicBezTo>
                  <a:pt x="12882" y="53446"/>
                  <a:pt x="-9343" y="80433"/>
                  <a:pt x="3886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C37C1A56-D237-322E-01D3-B78DC3F9274A}"/>
              </a:ext>
            </a:extLst>
          </p:cNvPr>
          <p:cNvSpPr/>
          <p:nvPr/>
        </p:nvSpPr>
        <p:spPr>
          <a:xfrm>
            <a:off x="3378497" y="3971913"/>
            <a:ext cx="60105" cy="391575"/>
          </a:xfrm>
          <a:custGeom>
            <a:avLst/>
            <a:gdLst>
              <a:gd name="connsiteX0" fmla="*/ 60028 w 60105"/>
              <a:gd name="connsiteY0" fmla="*/ 130187 h 391575"/>
              <a:gd name="connsiteX1" fmla="*/ 2878 w 60105"/>
              <a:gd name="connsiteY1" fmla="*/ 247662 h 391575"/>
              <a:gd name="connsiteX2" fmla="*/ 9228 w 60105"/>
              <a:gd name="connsiteY2" fmla="*/ 390537 h 391575"/>
              <a:gd name="connsiteX3" fmla="*/ 15578 w 60105"/>
              <a:gd name="connsiteY3" fmla="*/ 295287 h 391575"/>
              <a:gd name="connsiteX4" fmla="*/ 28278 w 60105"/>
              <a:gd name="connsiteY4" fmla="*/ 12 h 391575"/>
              <a:gd name="connsiteX5" fmla="*/ 15578 w 60105"/>
              <a:gd name="connsiteY5" fmla="*/ 282587 h 391575"/>
              <a:gd name="connsiteX6" fmla="*/ 60028 w 60105"/>
              <a:gd name="connsiteY6" fmla="*/ 130187 h 39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05" h="391575">
                <a:moveTo>
                  <a:pt x="60028" y="130187"/>
                </a:moveTo>
                <a:cubicBezTo>
                  <a:pt x="57911" y="124366"/>
                  <a:pt x="11345" y="204270"/>
                  <a:pt x="2878" y="247662"/>
                </a:cubicBezTo>
                <a:cubicBezTo>
                  <a:pt x="-5589" y="291054"/>
                  <a:pt x="7111" y="382600"/>
                  <a:pt x="9228" y="390537"/>
                </a:cubicBezTo>
                <a:cubicBezTo>
                  <a:pt x="11345" y="398474"/>
                  <a:pt x="12403" y="360375"/>
                  <a:pt x="15578" y="295287"/>
                </a:cubicBezTo>
                <a:cubicBezTo>
                  <a:pt x="18753" y="230200"/>
                  <a:pt x="28278" y="2129"/>
                  <a:pt x="28278" y="12"/>
                </a:cubicBezTo>
                <a:cubicBezTo>
                  <a:pt x="28278" y="-2105"/>
                  <a:pt x="10816" y="258775"/>
                  <a:pt x="15578" y="282587"/>
                </a:cubicBezTo>
                <a:cubicBezTo>
                  <a:pt x="20340" y="306399"/>
                  <a:pt x="62145" y="136008"/>
                  <a:pt x="60028" y="13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EC3577CD-6CB9-C510-7228-8A2C19B13C08}"/>
              </a:ext>
            </a:extLst>
          </p:cNvPr>
          <p:cNvSpPr/>
          <p:nvPr/>
        </p:nvSpPr>
        <p:spPr>
          <a:xfrm>
            <a:off x="3330393" y="4251149"/>
            <a:ext cx="44799" cy="223231"/>
          </a:xfrm>
          <a:custGeom>
            <a:avLst/>
            <a:gdLst>
              <a:gd name="connsiteX0" fmla="*/ 41457 w 44799"/>
              <a:gd name="connsiteY0" fmla="*/ 176 h 223231"/>
              <a:gd name="connsiteX1" fmla="*/ 19232 w 44799"/>
              <a:gd name="connsiteY1" fmla="*/ 114476 h 223231"/>
              <a:gd name="connsiteX2" fmla="*/ 44632 w 44799"/>
              <a:gd name="connsiteY2" fmla="*/ 206551 h 223231"/>
              <a:gd name="connsiteX3" fmla="*/ 28757 w 44799"/>
              <a:gd name="connsiteY3" fmla="*/ 181151 h 223231"/>
              <a:gd name="connsiteX4" fmla="*/ 182 w 44799"/>
              <a:gd name="connsiteY4" fmla="*/ 222426 h 223231"/>
              <a:gd name="connsiteX5" fmla="*/ 16057 w 44799"/>
              <a:gd name="connsiteY5" fmla="*/ 136701 h 223231"/>
              <a:gd name="connsiteX6" fmla="*/ 6532 w 44799"/>
              <a:gd name="connsiteY6" fmla="*/ 89076 h 223231"/>
              <a:gd name="connsiteX7" fmla="*/ 41457 w 44799"/>
              <a:gd name="connsiteY7" fmla="*/ 176 h 22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99" h="223231">
                <a:moveTo>
                  <a:pt x="41457" y="176"/>
                </a:moveTo>
                <a:cubicBezTo>
                  <a:pt x="43574" y="4409"/>
                  <a:pt x="18703" y="80080"/>
                  <a:pt x="19232" y="114476"/>
                </a:cubicBezTo>
                <a:cubicBezTo>
                  <a:pt x="19761" y="148872"/>
                  <a:pt x="43045" y="195439"/>
                  <a:pt x="44632" y="206551"/>
                </a:cubicBezTo>
                <a:cubicBezTo>
                  <a:pt x="46219" y="217663"/>
                  <a:pt x="36165" y="178505"/>
                  <a:pt x="28757" y="181151"/>
                </a:cubicBezTo>
                <a:cubicBezTo>
                  <a:pt x="21349" y="183797"/>
                  <a:pt x="2299" y="229834"/>
                  <a:pt x="182" y="222426"/>
                </a:cubicBezTo>
                <a:cubicBezTo>
                  <a:pt x="-1935" y="215018"/>
                  <a:pt x="14999" y="158926"/>
                  <a:pt x="16057" y="136701"/>
                </a:cubicBezTo>
                <a:cubicBezTo>
                  <a:pt x="17115" y="114476"/>
                  <a:pt x="2299" y="109184"/>
                  <a:pt x="6532" y="89076"/>
                </a:cubicBezTo>
                <a:cubicBezTo>
                  <a:pt x="10765" y="68968"/>
                  <a:pt x="39340" y="-4057"/>
                  <a:pt x="41457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4A64795-E637-C944-B957-1588A37EADCD}"/>
              </a:ext>
            </a:extLst>
          </p:cNvPr>
          <p:cNvSpPr/>
          <p:nvPr/>
        </p:nvSpPr>
        <p:spPr>
          <a:xfrm>
            <a:off x="3630875" y="3954412"/>
            <a:ext cx="153727" cy="620377"/>
          </a:xfrm>
          <a:custGeom>
            <a:avLst/>
            <a:gdLst>
              <a:gd name="connsiteX0" fmla="*/ 68000 w 153727"/>
              <a:gd name="connsiteY0" fmla="*/ 1638 h 620377"/>
              <a:gd name="connsiteX1" fmla="*/ 33075 w 153727"/>
              <a:gd name="connsiteY1" fmla="*/ 414388 h 620377"/>
              <a:gd name="connsiteX2" fmla="*/ 48950 w 153727"/>
              <a:gd name="connsiteY2" fmla="*/ 382638 h 620377"/>
              <a:gd name="connsiteX3" fmla="*/ 29900 w 153727"/>
              <a:gd name="connsiteY3" fmla="*/ 519163 h 620377"/>
              <a:gd name="connsiteX4" fmla="*/ 29900 w 153727"/>
              <a:gd name="connsiteY4" fmla="*/ 617588 h 620377"/>
              <a:gd name="connsiteX5" fmla="*/ 48950 w 153727"/>
              <a:gd name="connsiteY5" fmla="*/ 592188 h 620377"/>
              <a:gd name="connsiteX6" fmla="*/ 153725 w 153727"/>
              <a:gd name="connsiteY6" fmla="*/ 579488 h 620377"/>
              <a:gd name="connsiteX7" fmla="*/ 45775 w 153727"/>
              <a:gd name="connsiteY7" fmla="*/ 585838 h 620377"/>
              <a:gd name="connsiteX8" fmla="*/ 39425 w 153727"/>
              <a:gd name="connsiteY8" fmla="*/ 503288 h 620377"/>
              <a:gd name="connsiteX9" fmla="*/ 1325 w 153727"/>
              <a:gd name="connsiteY9" fmla="*/ 179438 h 620377"/>
              <a:gd name="connsiteX10" fmla="*/ 14025 w 153727"/>
              <a:gd name="connsiteY10" fmla="*/ 265163 h 620377"/>
              <a:gd name="connsiteX11" fmla="*/ 68000 w 153727"/>
              <a:gd name="connsiteY11" fmla="*/ 1638 h 62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727" h="620377">
                <a:moveTo>
                  <a:pt x="68000" y="1638"/>
                </a:moveTo>
                <a:cubicBezTo>
                  <a:pt x="71175" y="26509"/>
                  <a:pt x="36250" y="350888"/>
                  <a:pt x="33075" y="414388"/>
                </a:cubicBezTo>
                <a:cubicBezTo>
                  <a:pt x="29900" y="477888"/>
                  <a:pt x="49479" y="365176"/>
                  <a:pt x="48950" y="382638"/>
                </a:cubicBezTo>
                <a:cubicBezTo>
                  <a:pt x="48421" y="400100"/>
                  <a:pt x="33075" y="480005"/>
                  <a:pt x="29900" y="519163"/>
                </a:cubicBezTo>
                <a:cubicBezTo>
                  <a:pt x="26725" y="558321"/>
                  <a:pt x="26725" y="605417"/>
                  <a:pt x="29900" y="617588"/>
                </a:cubicBezTo>
                <a:cubicBezTo>
                  <a:pt x="33075" y="629759"/>
                  <a:pt x="28313" y="598538"/>
                  <a:pt x="48950" y="592188"/>
                </a:cubicBezTo>
                <a:cubicBezTo>
                  <a:pt x="69587" y="585838"/>
                  <a:pt x="154254" y="580546"/>
                  <a:pt x="153725" y="579488"/>
                </a:cubicBezTo>
                <a:cubicBezTo>
                  <a:pt x="153196" y="578430"/>
                  <a:pt x="64825" y="598538"/>
                  <a:pt x="45775" y="585838"/>
                </a:cubicBezTo>
                <a:cubicBezTo>
                  <a:pt x="26725" y="573138"/>
                  <a:pt x="46833" y="571021"/>
                  <a:pt x="39425" y="503288"/>
                </a:cubicBezTo>
                <a:cubicBezTo>
                  <a:pt x="32017" y="435555"/>
                  <a:pt x="5558" y="219126"/>
                  <a:pt x="1325" y="179438"/>
                </a:cubicBezTo>
                <a:cubicBezTo>
                  <a:pt x="-2908" y="139750"/>
                  <a:pt x="3442" y="287388"/>
                  <a:pt x="14025" y="265163"/>
                </a:cubicBezTo>
                <a:cubicBezTo>
                  <a:pt x="24608" y="242938"/>
                  <a:pt x="64825" y="-23233"/>
                  <a:pt x="68000" y="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16A5B825-E677-F284-AE5B-64AD3CBEF69C}"/>
              </a:ext>
            </a:extLst>
          </p:cNvPr>
          <p:cNvSpPr/>
          <p:nvPr/>
        </p:nvSpPr>
        <p:spPr>
          <a:xfrm>
            <a:off x="3647310" y="4530488"/>
            <a:ext cx="329860" cy="264424"/>
          </a:xfrm>
          <a:custGeom>
            <a:avLst/>
            <a:gdLst>
              <a:gd name="connsiteX0" fmla="*/ 765 w 329860"/>
              <a:gd name="connsiteY0" fmla="*/ 85962 h 264424"/>
              <a:gd name="connsiteX1" fmla="*/ 153165 w 329860"/>
              <a:gd name="connsiteY1" fmla="*/ 51037 h 264424"/>
              <a:gd name="connsiteX2" fmla="*/ 238890 w 329860"/>
              <a:gd name="connsiteY2" fmla="*/ 98662 h 264424"/>
              <a:gd name="connsiteX3" fmla="*/ 245240 w 329860"/>
              <a:gd name="connsiteY3" fmla="*/ 47862 h 264424"/>
              <a:gd name="connsiteX4" fmla="*/ 327790 w 329860"/>
              <a:gd name="connsiteY4" fmla="*/ 263762 h 264424"/>
              <a:gd name="connsiteX5" fmla="*/ 302390 w 329860"/>
              <a:gd name="connsiteY5" fmla="*/ 111362 h 264424"/>
              <a:gd name="connsiteX6" fmla="*/ 273815 w 329860"/>
              <a:gd name="connsiteY6" fmla="*/ 237 h 264424"/>
              <a:gd name="connsiteX7" fmla="*/ 273815 w 329860"/>
              <a:gd name="connsiteY7" fmla="*/ 108187 h 264424"/>
              <a:gd name="connsiteX8" fmla="*/ 181740 w 329860"/>
              <a:gd name="connsiteY8" fmla="*/ 16112 h 264424"/>
              <a:gd name="connsiteX9" fmla="*/ 73790 w 329860"/>
              <a:gd name="connsiteY9" fmla="*/ 3412 h 264424"/>
              <a:gd name="connsiteX10" fmla="*/ 223015 w 329860"/>
              <a:gd name="connsiteY10" fmla="*/ 54212 h 264424"/>
              <a:gd name="connsiteX11" fmla="*/ 765 w 329860"/>
              <a:gd name="connsiteY11" fmla="*/ 85962 h 26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860" h="264424">
                <a:moveTo>
                  <a:pt x="765" y="85962"/>
                </a:moveTo>
                <a:cubicBezTo>
                  <a:pt x="-10877" y="85433"/>
                  <a:pt x="113478" y="48920"/>
                  <a:pt x="153165" y="51037"/>
                </a:cubicBezTo>
                <a:cubicBezTo>
                  <a:pt x="192852" y="53154"/>
                  <a:pt x="223544" y="99191"/>
                  <a:pt x="238890" y="98662"/>
                </a:cubicBezTo>
                <a:cubicBezTo>
                  <a:pt x="254236" y="98133"/>
                  <a:pt x="230423" y="20345"/>
                  <a:pt x="245240" y="47862"/>
                </a:cubicBezTo>
                <a:cubicBezTo>
                  <a:pt x="260057" y="75379"/>
                  <a:pt x="318265" y="253179"/>
                  <a:pt x="327790" y="263762"/>
                </a:cubicBezTo>
                <a:cubicBezTo>
                  <a:pt x="337315" y="274345"/>
                  <a:pt x="311386" y="155283"/>
                  <a:pt x="302390" y="111362"/>
                </a:cubicBezTo>
                <a:cubicBezTo>
                  <a:pt x="293394" y="67441"/>
                  <a:pt x="278578" y="766"/>
                  <a:pt x="273815" y="237"/>
                </a:cubicBezTo>
                <a:cubicBezTo>
                  <a:pt x="269053" y="-292"/>
                  <a:pt x="289161" y="105541"/>
                  <a:pt x="273815" y="108187"/>
                </a:cubicBezTo>
                <a:cubicBezTo>
                  <a:pt x="258469" y="110833"/>
                  <a:pt x="215077" y="33574"/>
                  <a:pt x="181740" y="16112"/>
                </a:cubicBezTo>
                <a:cubicBezTo>
                  <a:pt x="148403" y="-1350"/>
                  <a:pt x="66911" y="-2938"/>
                  <a:pt x="73790" y="3412"/>
                </a:cubicBezTo>
                <a:cubicBezTo>
                  <a:pt x="80669" y="9762"/>
                  <a:pt x="230423" y="41512"/>
                  <a:pt x="223015" y="54212"/>
                </a:cubicBezTo>
                <a:cubicBezTo>
                  <a:pt x="215607" y="66912"/>
                  <a:pt x="12407" y="86491"/>
                  <a:pt x="765" y="85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32E79FDE-7BAE-1EE8-FD27-29000562DC64}"/>
              </a:ext>
            </a:extLst>
          </p:cNvPr>
          <p:cNvSpPr/>
          <p:nvPr/>
        </p:nvSpPr>
        <p:spPr>
          <a:xfrm>
            <a:off x="3295278" y="4485395"/>
            <a:ext cx="130981" cy="156048"/>
          </a:xfrm>
          <a:custGeom>
            <a:avLst/>
            <a:gdLst>
              <a:gd name="connsiteX0" fmla="*/ 372 w 130981"/>
              <a:gd name="connsiteY0" fmla="*/ 880 h 156048"/>
              <a:gd name="connsiteX1" fmla="*/ 127372 w 130981"/>
              <a:gd name="connsiteY1" fmla="*/ 153280 h 156048"/>
              <a:gd name="connsiteX2" fmla="*/ 89272 w 130981"/>
              <a:gd name="connsiteY2" fmla="*/ 92955 h 156048"/>
              <a:gd name="connsiteX3" fmla="*/ 372 w 130981"/>
              <a:gd name="connsiteY3" fmla="*/ 880 h 1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981" h="156048">
                <a:moveTo>
                  <a:pt x="372" y="880"/>
                </a:moveTo>
                <a:cubicBezTo>
                  <a:pt x="6722" y="10934"/>
                  <a:pt x="112555" y="137934"/>
                  <a:pt x="127372" y="153280"/>
                </a:cubicBezTo>
                <a:cubicBezTo>
                  <a:pt x="142189" y="168626"/>
                  <a:pt x="107793" y="116238"/>
                  <a:pt x="89272" y="92955"/>
                </a:cubicBezTo>
                <a:cubicBezTo>
                  <a:pt x="70751" y="69672"/>
                  <a:pt x="-5978" y="-9174"/>
                  <a:pt x="372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69A78215-EB60-53B7-EB27-3AD005023081}"/>
              </a:ext>
            </a:extLst>
          </p:cNvPr>
          <p:cNvSpPr/>
          <p:nvPr/>
        </p:nvSpPr>
        <p:spPr>
          <a:xfrm>
            <a:off x="3207154" y="4527547"/>
            <a:ext cx="196525" cy="149581"/>
          </a:xfrm>
          <a:custGeom>
            <a:avLst/>
            <a:gdLst>
              <a:gd name="connsiteX0" fmla="*/ 196446 w 196525"/>
              <a:gd name="connsiteY0" fmla="*/ 3 h 149581"/>
              <a:gd name="connsiteX1" fmla="*/ 34521 w 196525"/>
              <a:gd name="connsiteY1" fmla="*/ 63503 h 149581"/>
              <a:gd name="connsiteX2" fmla="*/ 34521 w 196525"/>
              <a:gd name="connsiteY2" fmla="*/ 79378 h 149581"/>
              <a:gd name="connsiteX3" fmla="*/ 50396 w 196525"/>
              <a:gd name="connsiteY3" fmla="*/ 149228 h 149581"/>
              <a:gd name="connsiteX4" fmla="*/ 31346 w 196525"/>
              <a:gd name="connsiteY4" fmla="*/ 104778 h 149581"/>
              <a:gd name="connsiteX5" fmla="*/ 9121 w 196525"/>
              <a:gd name="connsiteY5" fmla="*/ 66678 h 149581"/>
              <a:gd name="connsiteX6" fmla="*/ 196446 w 196525"/>
              <a:gd name="connsiteY6" fmla="*/ 3 h 14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525" h="149581">
                <a:moveTo>
                  <a:pt x="196446" y="3"/>
                </a:moveTo>
                <a:cubicBezTo>
                  <a:pt x="200679" y="-526"/>
                  <a:pt x="34521" y="63503"/>
                  <a:pt x="34521" y="63503"/>
                </a:cubicBezTo>
                <a:cubicBezTo>
                  <a:pt x="7533" y="76732"/>
                  <a:pt x="31875" y="65091"/>
                  <a:pt x="34521" y="79378"/>
                </a:cubicBezTo>
                <a:cubicBezTo>
                  <a:pt x="37167" y="93665"/>
                  <a:pt x="50925" y="144995"/>
                  <a:pt x="50396" y="149228"/>
                </a:cubicBezTo>
                <a:cubicBezTo>
                  <a:pt x="49867" y="153461"/>
                  <a:pt x="38225" y="118536"/>
                  <a:pt x="31346" y="104778"/>
                </a:cubicBezTo>
                <a:cubicBezTo>
                  <a:pt x="24467" y="91020"/>
                  <a:pt x="-18396" y="82024"/>
                  <a:pt x="9121" y="66678"/>
                </a:cubicBezTo>
                <a:cubicBezTo>
                  <a:pt x="36638" y="51332"/>
                  <a:pt x="192213" y="532"/>
                  <a:pt x="1964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F62A1D7F-3937-4658-02A9-BF9E65C6A63C}"/>
              </a:ext>
            </a:extLst>
          </p:cNvPr>
          <p:cNvSpPr/>
          <p:nvPr/>
        </p:nvSpPr>
        <p:spPr>
          <a:xfrm>
            <a:off x="3329655" y="4593497"/>
            <a:ext cx="149345" cy="71306"/>
          </a:xfrm>
          <a:custGeom>
            <a:avLst/>
            <a:gdLst>
              <a:gd name="connsiteX0" fmla="*/ 920 w 149345"/>
              <a:gd name="connsiteY0" fmla="*/ 728 h 71306"/>
              <a:gd name="connsiteX1" fmla="*/ 146970 w 149345"/>
              <a:gd name="connsiteY1" fmla="*/ 70578 h 71306"/>
              <a:gd name="connsiteX2" fmla="*/ 86645 w 149345"/>
              <a:gd name="connsiteY2" fmla="*/ 35653 h 71306"/>
              <a:gd name="connsiteX3" fmla="*/ 920 w 149345"/>
              <a:gd name="connsiteY3" fmla="*/ 728 h 7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45" h="71306">
                <a:moveTo>
                  <a:pt x="920" y="728"/>
                </a:moveTo>
                <a:cubicBezTo>
                  <a:pt x="10974" y="6549"/>
                  <a:pt x="132683" y="64757"/>
                  <a:pt x="146970" y="70578"/>
                </a:cubicBezTo>
                <a:cubicBezTo>
                  <a:pt x="161257" y="76399"/>
                  <a:pt x="107283" y="45707"/>
                  <a:pt x="86645" y="35653"/>
                </a:cubicBezTo>
                <a:cubicBezTo>
                  <a:pt x="66007" y="25599"/>
                  <a:pt x="-9134" y="-5093"/>
                  <a:pt x="920" y="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FAFACBD-233C-E21D-D023-5A8022D72648}"/>
              </a:ext>
            </a:extLst>
          </p:cNvPr>
          <p:cNvSpPr/>
          <p:nvPr/>
        </p:nvSpPr>
        <p:spPr>
          <a:xfrm>
            <a:off x="3275837" y="4609831"/>
            <a:ext cx="57993" cy="95539"/>
          </a:xfrm>
          <a:custGeom>
            <a:avLst/>
            <a:gdLst>
              <a:gd name="connsiteX0" fmla="*/ 38863 w 57993"/>
              <a:gd name="connsiteY0" fmla="*/ 269 h 95539"/>
              <a:gd name="connsiteX1" fmla="*/ 19813 w 57993"/>
              <a:gd name="connsiteY1" fmla="*/ 66944 h 95539"/>
              <a:gd name="connsiteX2" fmla="*/ 13463 w 57993"/>
              <a:gd name="connsiteY2" fmla="*/ 51069 h 95539"/>
              <a:gd name="connsiteX3" fmla="*/ 57913 w 57993"/>
              <a:gd name="connsiteY3" fmla="*/ 95519 h 95539"/>
              <a:gd name="connsiteX4" fmla="*/ 763 w 57993"/>
              <a:gd name="connsiteY4" fmla="*/ 44719 h 95539"/>
              <a:gd name="connsiteX5" fmla="*/ 38863 w 57993"/>
              <a:gd name="connsiteY5" fmla="*/ 269 h 9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93" h="95539">
                <a:moveTo>
                  <a:pt x="38863" y="269"/>
                </a:moveTo>
                <a:cubicBezTo>
                  <a:pt x="42038" y="3973"/>
                  <a:pt x="19813" y="66944"/>
                  <a:pt x="19813" y="66944"/>
                </a:cubicBezTo>
                <a:cubicBezTo>
                  <a:pt x="15580" y="75411"/>
                  <a:pt x="7113" y="46307"/>
                  <a:pt x="13463" y="51069"/>
                </a:cubicBezTo>
                <a:cubicBezTo>
                  <a:pt x="19813" y="55831"/>
                  <a:pt x="60030" y="96577"/>
                  <a:pt x="57913" y="95519"/>
                </a:cubicBezTo>
                <a:cubicBezTo>
                  <a:pt x="55796" y="94461"/>
                  <a:pt x="7642" y="57419"/>
                  <a:pt x="763" y="44719"/>
                </a:cubicBezTo>
                <a:cubicBezTo>
                  <a:pt x="-6116" y="32019"/>
                  <a:pt x="35688" y="-3435"/>
                  <a:pt x="38863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A1DC968-220A-AD15-201A-4817FF9A90A4}"/>
              </a:ext>
            </a:extLst>
          </p:cNvPr>
          <p:cNvSpPr/>
          <p:nvPr/>
        </p:nvSpPr>
        <p:spPr>
          <a:xfrm>
            <a:off x="3816346" y="4612883"/>
            <a:ext cx="66846" cy="94366"/>
          </a:xfrm>
          <a:custGeom>
            <a:avLst/>
            <a:gdLst>
              <a:gd name="connsiteX0" fmla="*/ 4 w 66846"/>
              <a:gd name="connsiteY0" fmla="*/ 392 h 94366"/>
              <a:gd name="connsiteX1" fmla="*/ 53979 w 66846"/>
              <a:gd name="connsiteY1" fmla="*/ 63892 h 94366"/>
              <a:gd name="connsiteX2" fmla="*/ 41279 w 66846"/>
              <a:gd name="connsiteY2" fmla="*/ 92467 h 94366"/>
              <a:gd name="connsiteX3" fmla="*/ 66679 w 66846"/>
              <a:gd name="connsiteY3" fmla="*/ 13092 h 94366"/>
              <a:gd name="connsiteX4" fmla="*/ 50804 w 66846"/>
              <a:gd name="connsiteY4" fmla="*/ 35317 h 94366"/>
              <a:gd name="connsiteX5" fmla="*/ 4 w 66846"/>
              <a:gd name="connsiteY5" fmla="*/ 392 h 9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46" h="94366">
                <a:moveTo>
                  <a:pt x="4" y="392"/>
                </a:moveTo>
                <a:cubicBezTo>
                  <a:pt x="533" y="5155"/>
                  <a:pt x="47100" y="48546"/>
                  <a:pt x="53979" y="63892"/>
                </a:cubicBezTo>
                <a:cubicBezTo>
                  <a:pt x="60858" y="79238"/>
                  <a:pt x="39162" y="100934"/>
                  <a:pt x="41279" y="92467"/>
                </a:cubicBezTo>
                <a:cubicBezTo>
                  <a:pt x="43396" y="84000"/>
                  <a:pt x="66679" y="13092"/>
                  <a:pt x="66679" y="13092"/>
                </a:cubicBezTo>
                <a:cubicBezTo>
                  <a:pt x="68267" y="3567"/>
                  <a:pt x="58212" y="34788"/>
                  <a:pt x="50804" y="35317"/>
                </a:cubicBezTo>
                <a:cubicBezTo>
                  <a:pt x="43396" y="35846"/>
                  <a:pt x="-525" y="-4371"/>
                  <a:pt x="4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766EC51-1E7E-FD3C-0E89-F49CDDA4726D}"/>
              </a:ext>
            </a:extLst>
          </p:cNvPr>
          <p:cNvSpPr/>
          <p:nvPr/>
        </p:nvSpPr>
        <p:spPr>
          <a:xfrm>
            <a:off x="3644900" y="4676757"/>
            <a:ext cx="174767" cy="89212"/>
          </a:xfrm>
          <a:custGeom>
            <a:avLst/>
            <a:gdLst>
              <a:gd name="connsiteX0" fmla="*/ 0 w 174767"/>
              <a:gd name="connsiteY0" fmla="*/ 18 h 89212"/>
              <a:gd name="connsiteX1" fmla="*/ 120650 w 174767"/>
              <a:gd name="connsiteY1" fmla="*/ 53993 h 89212"/>
              <a:gd name="connsiteX2" fmla="*/ 111125 w 174767"/>
              <a:gd name="connsiteY2" fmla="*/ 69868 h 89212"/>
              <a:gd name="connsiteX3" fmla="*/ 139700 w 174767"/>
              <a:gd name="connsiteY3" fmla="*/ 88918 h 89212"/>
              <a:gd name="connsiteX4" fmla="*/ 136525 w 174767"/>
              <a:gd name="connsiteY4" fmla="*/ 53993 h 89212"/>
              <a:gd name="connsiteX5" fmla="*/ 174625 w 174767"/>
              <a:gd name="connsiteY5" fmla="*/ 47643 h 89212"/>
              <a:gd name="connsiteX6" fmla="*/ 120650 w 174767"/>
              <a:gd name="connsiteY6" fmla="*/ 47643 h 89212"/>
              <a:gd name="connsiteX7" fmla="*/ 0 w 174767"/>
              <a:gd name="connsiteY7" fmla="*/ 18 h 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67" h="89212">
                <a:moveTo>
                  <a:pt x="0" y="18"/>
                </a:moveTo>
                <a:cubicBezTo>
                  <a:pt x="0" y="1076"/>
                  <a:pt x="120650" y="53993"/>
                  <a:pt x="120650" y="53993"/>
                </a:cubicBezTo>
                <a:cubicBezTo>
                  <a:pt x="139171" y="65635"/>
                  <a:pt x="107950" y="64047"/>
                  <a:pt x="111125" y="69868"/>
                </a:cubicBezTo>
                <a:cubicBezTo>
                  <a:pt x="114300" y="75689"/>
                  <a:pt x="135467" y="91564"/>
                  <a:pt x="139700" y="88918"/>
                </a:cubicBezTo>
                <a:cubicBezTo>
                  <a:pt x="143933" y="86272"/>
                  <a:pt x="130704" y="60872"/>
                  <a:pt x="136525" y="53993"/>
                </a:cubicBezTo>
                <a:cubicBezTo>
                  <a:pt x="142346" y="47114"/>
                  <a:pt x="177271" y="48701"/>
                  <a:pt x="174625" y="47643"/>
                </a:cubicBezTo>
                <a:cubicBezTo>
                  <a:pt x="171979" y="46585"/>
                  <a:pt x="148696" y="52405"/>
                  <a:pt x="120650" y="47643"/>
                </a:cubicBezTo>
                <a:cubicBezTo>
                  <a:pt x="92604" y="42881"/>
                  <a:pt x="0" y="-1040"/>
                  <a:pt x="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388A4FD7-EDCE-5807-2145-3F0174C14FFE}"/>
              </a:ext>
            </a:extLst>
          </p:cNvPr>
          <p:cNvSpPr/>
          <p:nvPr/>
        </p:nvSpPr>
        <p:spPr>
          <a:xfrm>
            <a:off x="3406708" y="4581512"/>
            <a:ext cx="72435" cy="149260"/>
          </a:xfrm>
          <a:custGeom>
            <a:avLst/>
            <a:gdLst>
              <a:gd name="connsiteX0" fmla="*/ 67 w 72435"/>
              <a:gd name="connsiteY0" fmla="*/ 13 h 149260"/>
              <a:gd name="connsiteX1" fmla="*/ 57217 w 72435"/>
              <a:gd name="connsiteY1" fmla="*/ 88913 h 149260"/>
              <a:gd name="connsiteX2" fmla="*/ 66742 w 72435"/>
              <a:gd name="connsiteY2" fmla="*/ 149238 h 149260"/>
              <a:gd name="connsiteX3" fmla="*/ 69917 w 72435"/>
              <a:gd name="connsiteY3" fmla="*/ 82563 h 149260"/>
              <a:gd name="connsiteX4" fmla="*/ 67 w 72435"/>
              <a:gd name="connsiteY4" fmla="*/ 13 h 14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35" h="149260">
                <a:moveTo>
                  <a:pt x="67" y="13"/>
                </a:moveTo>
                <a:cubicBezTo>
                  <a:pt x="-2050" y="1071"/>
                  <a:pt x="46105" y="64042"/>
                  <a:pt x="57217" y="88913"/>
                </a:cubicBezTo>
                <a:cubicBezTo>
                  <a:pt x="68329" y="113784"/>
                  <a:pt x="64625" y="150296"/>
                  <a:pt x="66742" y="149238"/>
                </a:cubicBezTo>
                <a:cubicBezTo>
                  <a:pt x="68859" y="148180"/>
                  <a:pt x="76267" y="102671"/>
                  <a:pt x="69917" y="82563"/>
                </a:cubicBezTo>
                <a:cubicBezTo>
                  <a:pt x="63567" y="62455"/>
                  <a:pt x="2184" y="-1045"/>
                  <a:pt x="6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CD16539F-0A52-1E41-2F94-338A30CF1EC9}"/>
              </a:ext>
            </a:extLst>
          </p:cNvPr>
          <p:cNvSpPr/>
          <p:nvPr/>
        </p:nvSpPr>
        <p:spPr>
          <a:xfrm>
            <a:off x="3578676" y="4558415"/>
            <a:ext cx="237494" cy="153144"/>
          </a:xfrm>
          <a:custGeom>
            <a:avLst/>
            <a:gdLst>
              <a:gd name="connsiteX0" fmla="*/ 2724 w 237494"/>
              <a:gd name="connsiteY0" fmla="*/ 150110 h 153144"/>
              <a:gd name="connsiteX1" fmla="*/ 231324 w 237494"/>
              <a:gd name="connsiteY1" fmla="*/ 4060 h 153144"/>
              <a:gd name="connsiteX2" fmla="*/ 164649 w 237494"/>
              <a:gd name="connsiteY2" fmla="*/ 42160 h 153144"/>
              <a:gd name="connsiteX3" fmla="*/ 82099 w 237494"/>
              <a:gd name="connsiteY3" fmla="*/ 58035 h 153144"/>
              <a:gd name="connsiteX4" fmla="*/ 101149 w 237494"/>
              <a:gd name="connsiteY4" fmla="*/ 99310 h 153144"/>
              <a:gd name="connsiteX5" fmla="*/ 2724 w 237494"/>
              <a:gd name="connsiteY5" fmla="*/ 150110 h 15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94" h="153144">
                <a:moveTo>
                  <a:pt x="2724" y="150110"/>
                </a:moveTo>
                <a:cubicBezTo>
                  <a:pt x="24420" y="134235"/>
                  <a:pt x="204337" y="22052"/>
                  <a:pt x="231324" y="4060"/>
                </a:cubicBezTo>
                <a:cubicBezTo>
                  <a:pt x="258311" y="-13932"/>
                  <a:pt x="189520" y="33164"/>
                  <a:pt x="164649" y="42160"/>
                </a:cubicBezTo>
                <a:cubicBezTo>
                  <a:pt x="139778" y="51156"/>
                  <a:pt x="92682" y="48510"/>
                  <a:pt x="82099" y="58035"/>
                </a:cubicBezTo>
                <a:cubicBezTo>
                  <a:pt x="71516" y="67560"/>
                  <a:pt x="106441" y="83435"/>
                  <a:pt x="101149" y="99310"/>
                </a:cubicBezTo>
                <a:cubicBezTo>
                  <a:pt x="95857" y="115185"/>
                  <a:pt x="-18972" y="165985"/>
                  <a:pt x="2724" y="150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E956C1F-9695-9681-50F7-EF436CE79E66}"/>
              </a:ext>
            </a:extLst>
          </p:cNvPr>
          <p:cNvSpPr/>
          <p:nvPr/>
        </p:nvSpPr>
        <p:spPr>
          <a:xfrm>
            <a:off x="3387429" y="4622693"/>
            <a:ext cx="108377" cy="98713"/>
          </a:xfrm>
          <a:custGeom>
            <a:avLst/>
            <a:gdLst>
              <a:gd name="connsiteX0" fmla="*/ 296 w 108377"/>
              <a:gd name="connsiteY0" fmla="*/ 107 h 98713"/>
              <a:gd name="connsiteX1" fmla="*/ 108246 w 108377"/>
              <a:gd name="connsiteY1" fmla="*/ 47732 h 98713"/>
              <a:gd name="connsiteX2" fmla="*/ 296 w 108377"/>
              <a:gd name="connsiteY2" fmla="*/ 98532 h 98713"/>
              <a:gd name="connsiteX3" fmla="*/ 105071 w 108377"/>
              <a:gd name="connsiteY3" fmla="*/ 63607 h 98713"/>
              <a:gd name="connsiteX4" fmla="*/ 76496 w 108377"/>
              <a:gd name="connsiteY4" fmla="*/ 35032 h 98713"/>
              <a:gd name="connsiteX5" fmla="*/ 296 w 108377"/>
              <a:gd name="connsiteY5" fmla="*/ 107 h 9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77" h="98713">
                <a:moveTo>
                  <a:pt x="296" y="107"/>
                </a:moveTo>
                <a:cubicBezTo>
                  <a:pt x="5588" y="2224"/>
                  <a:pt x="108246" y="31328"/>
                  <a:pt x="108246" y="47732"/>
                </a:cubicBezTo>
                <a:cubicBezTo>
                  <a:pt x="108246" y="64136"/>
                  <a:pt x="825" y="95886"/>
                  <a:pt x="296" y="98532"/>
                </a:cubicBezTo>
                <a:cubicBezTo>
                  <a:pt x="-233" y="101178"/>
                  <a:pt x="92371" y="74190"/>
                  <a:pt x="105071" y="63607"/>
                </a:cubicBezTo>
                <a:cubicBezTo>
                  <a:pt x="117771" y="53024"/>
                  <a:pt x="90783" y="42440"/>
                  <a:pt x="76496" y="35032"/>
                </a:cubicBezTo>
                <a:cubicBezTo>
                  <a:pt x="62209" y="27624"/>
                  <a:pt x="-4996" y="-2010"/>
                  <a:pt x="296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A835C819-DF64-FEE4-1F92-85504CDDF6AD}"/>
              </a:ext>
            </a:extLst>
          </p:cNvPr>
          <p:cNvSpPr/>
          <p:nvPr/>
        </p:nvSpPr>
        <p:spPr>
          <a:xfrm>
            <a:off x="3432392" y="3077267"/>
            <a:ext cx="64071" cy="446692"/>
          </a:xfrm>
          <a:custGeom>
            <a:avLst/>
            <a:gdLst>
              <a:gd name="connsiteX0" fmla="*/ 5165 w 64071"/>
              <a:gd name="connsiteY0" fmla="*/ 22891 h 446692"/>
              <a:gd name="connsiteX1" fmla="*/ 63843 w 64071"/>
              <a:gd name="connsiteY1" fmla="*/ 438528 h 446692"/>
              <a:gd name="connsiteX2" fmla="*/ 24725 w 64071"/>
              <a:gd name="connsiteY2" fmla="*/ 282053 h 446692"/>
              <a:gd name="connsiteX3" fmla="*/ 5165 w 64071"/>
              <a:gd name="connsiteY3" fmla="*/ 76680 h 446692"/>
              <a:gd name="connsiteX4" fmla="*/ 5165 w 64071"/>
              <a:gd name="connsiteY4" fmla="*/ 22891 h 44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1" h="446692">
                <a:moveTo>
                  <a:pt x="5165" y="22891"/>
                </a:moveTo>
                <a:cubicBezTo>
                  <a:pt x="14945" y="83199"/>
                  <a:pt x="60583" y="395334"/>
                  <a:pt x="63843" y="438528"/>
                </a:cubicBezTo>
                <a:cubicBezTo>
                  <a:pt x="67103" y="481722"/>
                  <a:pt x="34505" y="342361"/>
                  <a:pt x="24725" y="282053"/>
                </a:cubicBezTo>
                <a:cubicBezTo>
                  <a:pt x="14945" y="221745"/>
                  <a:pt x="8425" y="117429"/>
                  <a:pt x="5165" y="76680"/>
                </a:cubicBezTo>
                <a:cubicBezTo>
                  <a:pt x="1905" y="35931"/>
                  <a:pt x="-4615" y="-37417"/>
                  <a:pt x="5165" y="22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8B9ABE87-4EF8-6D00-E726-38A33F2E9117}"/>
              </a:ext>
            </a:extLst>
          </p:cNvPr>
          <p:cNvSpPr/>
          <p:nvPr/>
        </p:nvSpPr>
        <p:spPr>
          <a:xfrm>
            <a:off x="3363964" y="3543564"/>
            <a:ext cx="156867" cy="624032"/>
          </a:xfrm>
          <a:custGeom>
            <a:avLst/>
            <a:gdLst>
              <a:gd name="connsiteX0" fmla="*/ 156720 w 156867"/>
              <a:gd name="connsiteY0" fmla="*/ 1570 h 624032"/>
              <a:gd name="connsiteX1" fmla="*/ 39364 w 156867"/>
              <a:gd name="connsiteY1" fmla="*/ 363418 h 624032"/>
              <a:gd name="connsiteX2" fmla="*/ 246 w 156867"/>
              <a:gd name="connsiteY2" fmla="*/ 622579 h 624032"/>
              <a:gd name="connsiteX3" fmla="*/ 24695 w 156867"/>
              <a:gd name="connsiteY3" fmla="*/ 446545 h 624032"/>
              <a:gd name="connsiteX4" fmla="*/ 63814 w 156867"/>
              <a:gd name="connsiteY4" fmla="*/ 6460 h 624032"/>
              <a:gd name="connsiteX5" fmla="*/ 63814 w 156867"/>
              <a:gd name="connsiteY5" fmla="*/ 221612 h 624032"/>
              <a:gd name="connsiteX6" fmla="*/ 156720 w 156867"/>
              <a:gd name="connsiteY6" fmla="*/ 1570 h 62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867" h="624032">
                <a:moveTo>
                  <a:pt x="156720" y="1570"/>
                </a:moveTo>
                <a:cubicBezTo>
                  <a:pt x="152645" y="25204"/>
                  <a:pt x="65443" y="259917"/>
                  <a:pt x="39364" y="363418"/>
                </a:cubicBezTo>
                <a:cubicBezTo>
                  <a:pt x="13285" y="466919"/>
                  <a:pt x="2691" y="608725"/>
                  <a:pt x="246" y="622579"/>
                </a:cubicBezTo>
                <a:cubicBezTo>
                  <a:pt x="-2199" y="636433"/>
                  <a:pt x="14100" y="549231"/>
                  <a:pt x="24695" y="446545"/>
                </a:cubicBezTo>
                <a:cubicBezTo>
                  <a:pt x="35290" y="343859"/>
                  <a:pt x="57294" y="43949"/>
                  <a:pt x="63814" y="6460"/>
                </a:cubicBezTo>
                <a:cubicBezTo>
                  <a:pt x="70334" y="-31029"/>
                  <a:pt x="48330" y="214277"/>
                  <a:pt x="63814" y="221612"/>
                </a:cubicBezTo>
                <a:cubicBezTo>
                  <a:pt x="79298" y="228947"/>
                  <a:pt x="160795" y="-22064"/>
                  <a:pt x="156720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E724F5E-663B-60FB-335F-191575AFDFAC}"/>
              </a:ext>
            </a:extLst>
          </p:cNvPr>
          <p:cNvSpPr/>
          <p:nvPr/>
        </p:nvSpPr>
        <p:spPr>
          <a:xfrm>
            <a:off x="3584239" y="3081827"/>
            <a:ext cx="52360" cy="343567"/>
          </a:xfrm>
          <a:custGeom>
            <a:avLst/>
            <a:gdLst>
              <a:gd name="connsiteX0" fmla="*/ 13 w 52360"/>
              <a:gd name="connsiteY0" fmla="*/ 3662 h 343567"/>
              <a:gd name="connsiteX1" fmla="*/ 44022 w 52360"/>
              <a:gd name="connsiteY1" fmla="*/ 336171 h 343567"/>
              <a:gd name="connsiteX2" fmla="*/ 48912 w 52360"/>
              <a:gd name="connsiteY2" fmla="*/ 228594 h 343567"/>
              <a:gd name="connsiteX3" fmla="*/ 48912 w 52360"/>
              <a:gd name="connsiteY3" fmla="*/ 160137 h 343567"/>
              <a:gd name="connsiteX4" fmla="*/ 13 w 52360"/>
              <a:gd name="connsiteY4" fmla="*/ 3662 h 34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60" h="343567">
                <a:moveTo>
                  <a:pt x="13" y="3662"/>
                </a:moveTo>
                <a:cubicBezTo>
                  <a:pt x="-802" y="33001"/>
                  <a:pt x="35872" y="298682"/>
                  <a:pt x="44022" y="336171"/>
                </a:cubicBezTo>
                <a:cubicBezTo>
                  <a:pt x="52172" y="373660"/>
                  <a:pt x="48097" y="257933"/>
                  <a:pt x="48912" y="228594"/>
                </a:cubicBezTo>
                <a:cubicBezTo>
                  <a:pt x="49727" y="199255"/>
                  <a:pt x="56247" y="190291"/>
                  <a:pt x="48912" y="160137"/>
                </a:cubicBezTo>
                <a:cubicBezTo>
                  <a:pt x="41577" y="129983"/>
                  <a:pt x="828" y="-25677"/>
                  <a:pt x="13" y="3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7A98981-3335-9E55-334D-60BE9C3FA577}"/>
              </a:ext>
            </a:extLst>
          </p:cNvPr>
          <p:cNvSpPr/>
          <p:nvPr/>
        </p:nvSpPr>
        <p:spPr>
          <a:xfrm>
            <a:off x="3197951" y="3945506"/>
            <a:ext cx="176247" cy="514995"/>
          </a:xfrm>
          <a:custGeom>
            <a:avLst/>
            <a:gdLst>
              <a:gd name="connsiteX0" fmla="*/ 4 w 176247"/>
              <a:gd name="connsiteY0" fmla="*/ 386892 h 514995"/>
              <a:gd name="connsiteX1" fmla="*/ 127140 w 176247"/>
              <a:gd name="connsiteY1" fmla="*/ 514028 h 514995"/>
              <a:gd name="connsiteX2" fmla="*/ 127140 w 176247"/>
              <a:gd name="connsiteY2" fmla="*/ 435790 h 514995"/>
              <a:gd name="connsiteX3" fmla="*/ 161369 w 176247"/>
              <a:gd name="connsiteY3" fmla="*/ 264646 h 514995"/>
              <a:gd name="connsiteX4" fmla="*/ 176038 w 176247"/>
              <a:gd name="connsiteY4" fmla="*/ 595 h 514995"/>
              <a:gd name="connsiteX5" fmla="*/ 151589 w 176247"/>
              <a:gd name="connsiteY5" fmla="*/ 342883 h 514995"/>
              <a:gd name="connsiteX6" fmla="*/ 146699 w 176247"/>
              <a:gd name="connsiteY6" fmla="*/ 386892 h 514995"/>
              <a:gd name="connsiteX7" fmla="*/ 127140 w 176247"/>
              <a:gd name="connsiteY7" fmla="*/ 191298 h 514995"/>
              <a:gd name="connsiteX8" fmla="*/ 132030 w 176247"/>
              <a:gd name="connsiteY8" fmla="*/ 426011 h 514995"/>
              <a:gd name="connsiteX9" fmla="*/ 102691 w 176247"/>
              <a:gd name="connsiteY9" fmla="*/ 382002 h 514995"/>
              <a:gd name="connsiteX10" fmla="*/ 122250 w 176247"/>
              <a:gd name="connsiteY10" fmla="*/ 474909 h 514995"/>
              <a:gd name="connsiteX11" fmla="*/ 4 w 176247"/>
              <a:gd name="connsiteY11" fmla="*/ 386892 h 51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247" h="514995">
                <a:moveTo>
                  <a:pt x="4" y="386892"/>
                </a:moveTo>
                <a:cubicBezTo>
                  <a:pt x="819" y="393412"/>
                  <a:pt x="105951" y="505878"/>
                  <a:pt x="127140" y="514028"/>
                </a:cubicBezTo>
                <a:cubicBezTo>
                  <a:pt x="148329" y="522178"/>
                  <a:pt x="121435" y="477354"/>
                  <a:pt x="127140" y="435790"/>
                </a:cubicBezTo>
                <a:cubicBezTo>
                  <a:pt x="132845" y="394226"/>
                  <a:pt x="153219" y="337178"/>
                  <a:pt x="161369" y="264646"/>
                </a:cubicBezTo>
                <a:cubicBezTo>
                  <a:pt x="169519" y="192113"/>
                  <a:pt x="177668" y="-12444"/>
                  <a:pt x="176038" y="595"/>
                </a:cubicBezTo>
                <a:cubicBezTo>
                  <a:pt x="174408" y="13634"/>
                  <a:pt x="156479" y="278500"/>
                  <a:pt x="151589" y="342883"/>
                </a:cubicBezTo>
                <a:cubicBezTo>
                  <a:pt x="146699" y="407266"/>
                  <a:pt x="150774" y="412156"/>
                  <a:pt x="146699" y="386892"/>
                </a:cubicBezTo>
                <a:cubicBezTo>
                  <a:pt x="142624" y="361628"/>
                  <a:pt x="129585" y="184778"/>
                  <a:pt x="127140" y="191298"/>
                </a:cubicBezTo>
                <a:cubicBezTo>
                  <a:pt x="124695" y="197818"/>
                  <a:pt x="136105" y="394227"/>
                  <a:pt x="132030" y="426011"/>
                </a:cubicBezTo>
                <a:cubicBezTo>
                  <a:pt x="127955" y="457795"/>
                  <a:pt x="104321" y="373852"/>
                  <a:pt x="102691" y="382002"/>
                </a:cubicBezTo>
                <a:cubicBezTo>
                  <a:pt x="101061" y="390152"/>
                  <a:pt x="136920" y="466759"/>
                  <a:pt x="122250" y="474909"/>
                </a:cubicBezTo>
                <a:cubicBezTo>
                  <a:pt x="107581" y="483059"/>
                  <a:pt x="-811" y="380372"/>
                  <a:pt x="4" y="386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9C0870A-0A7E-A06E-561C-21CF1957CEB1}"/>
              </a:ext>
            </a:extLst>
          </p:cNvPr>
          <p:cNvSpPr/>
          <p:nvPr/>
        </p:nvSpPr>
        <p:spPr>
          <a:xfrm>
            <a:off x="3618757" y="3037119"/>
            <a:ext cx="92964" cy="775642"/>
          </a:xfrm>
          <a:custGeom>
            <a:avLst/>
            <a:gdLst>
              <a:gd name="connsiteX0" fmla="*/ 87741 w 92964"/>
              <a:gd name="connsiteY0" fmla="*/ 48370 h 775642"/>
              <a:gd name="connsiteX1" fmla="*/ 43733 w 92964"/>
              <a:gd name="connsiteY1" fmla="*/ 747617 h 775642"/>
              <a:gd name="connsiteX2" fmla="*/ 43733 w 92964"/>
              <a:gd name="connsiteY2" fmla="*/ 615591 h 775642"/>
              <a:gd name="connsiteX3" fmla="*/ 4614 w 92964"/>
              <a:gd name="connsiteY3" fmla="*/ 410218 h 775642"/>
              <a:gd name="connsiteX4" fmla="*/ 9504 w 92964"/>
              <a:gd name="connsiteY4" fmla="*/ 552023 h 775642"/>
              <a:gd name="connsiteX5" fmla="*/ 82852 w 92964"/>
              <a:gd name="connsiteY5" fmla="*/ 111938 h 775642"/>
              <a:gd name="connsiteX6" fmla="*/ 87741 w 92964"/>
              <a:gd name="connsiteY6" fmla="*/ 48370 h 77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964" h="775642">
                <a:moveTo>
                  <a:pt x="87741" y="48370"/>
                </a:moveTo>
                <a:cubicBezTo>
                  <a:pt x="81221" y="154316"/>
                  <a:pt x="51068" y="653080"/>
                  <a:pt x="43733" y="747617"/>
                </a:cubicBezTo>
                <a:cubicBezTo>
                  <a:pt x="36398" y="842154"/>
                  <a:pt x="50253" y="671824"/>
                  <a:pt x="43733" y="615591"/>
                </a:cubicBezTo>
                <a:cubicBezTo>
                  <a:pt x="37213" y="559358"/>
                  <a:pt x="10319" y="420813"/>
                  <a:pt x="4614" y="410218"/>
                </a:cubicBezTo>
                <a:cubicBezTo>
                  <a:pt x="-1091" y="399623"/>
                  <a:pt x="-3536" y="601736"/>
                  <a:pt x="9504" y="552023"/>
                </a:cubicBezTo>
                <a:cubicBezTo>
                  <a:pt x="22544" y="502310"/>
                  <a:pt x="68998" y="191805"/>
                  <a:pt x="82852" y="111938"/>
                </a:cubicBezTo>
                <a:cubicBezTo>
                  <a:pt x="96706" y="32071"/>
                  <a:pt x="94261" y="-57576"/>
                  <a:pt x="87741" y="48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64D40293-D85F-8FB5-F491-20DF5FBB8E16}"/>
              </a:ext>
            </a:extLst>
          </p:cNvPr>
          <p:cNvSpPr/>
          <p:nvPr/>
        </p:nvSpPr>
        <p:spPr>
          <a:xfrm>
            <a:off x="3574420" y="3382929"/>
            <a:ext cx="171215" cy="1003546"/>
          </a:xfrm>
          <a:custGeom>
            <a:avLst/>
            <a:gdLst>
              <a:gd name="connsiteX0" fmla="*/ 171197 w 171215"/>
              <a:gd name="connsiteY0" fmla="*/ 840 h 1003546"/>
              <a:gd name="connsiteX1" fmla="*/ 117409 w 171215"/>
              <a:gd name="connsiteY1" fmla="*/ 396917 h 1003546"/>
              <a:gd name="connsiteX2" fmla="*/ 53 w 171215"/>
              <a:gd name="connsiteY2" fmla="*/ 714757 h 1003546"/>
              <a:gd name="connsiteX3" fmla="*/ 102739 w 171215"/>
              <a:gd name="connsiteY3" fmla="*/ 470265 h 1003546"/>
              <a:gd name="connsiteX4" fmla="*/ 141858 w 171215"/>
              <a:gd name="connsiteY4" fmla="*/ 680528 h 1003546"/>
              <a:gd name="connsiteX5" fmla="*/ 141858 w 171215"/>
              <a:gd name="connsiteY5" fmla="*/ 1003257 h 1003546"/>
              <a:gd name="connsiteX6" fmla="*/ 112519 w 171215"/>
              <a:gd name="connsiteY6" fmla="*/ 729426 h 1003546"/>
              <a:gd name="connsiteX7" fmla="*/ 112519 w 171215"/>
              <a:gd name="connsiteY7" fmla="*/ 304010 h 1003546"/>
              <a:gd name="connsiteX8" fmla="*/ 171197 w 171215"/>
              <a:gd name="connsiteY8" fmla="*/ 840 h 100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215" h="1003546">
                <a:moveTo>
                  <a:pt x="171197" y="840"/>
                </a:moveTo>
                <a:cubicBezTo>
                  <a:pt x="172012" y="16324"/>
                  <a:pt x="145933" y="277931"/>
                  <a:pt x="117409" y="396917"/>
                </a:cubicBezTo>
                <a:cubicBezTo>
                  <a:pt x="88885" y="515903"/>
                  <a:pt x="2498" y="702532"/>
                  <a:pt x="53" y="714757"/>
                </a:cubicBezTo>
                <a:cubicBezTo>
                  <a:pt x="-2392" y="726982"/>
                  <a:pt x="79105" y="475970"/>
                  <a:pt x="102739" y="470265"/>
                </a:cubicBezTo>
                <a:cubicBezTo>
                  <a:pt x="126373" y="464560"/>
                  <a:pt x="135338" y="591696"/>
                  <a:pt x="141858" y="680528"/>
                </a:cubicBezTo>
                <a:cubicBezTo>
                  <a:pt x="148378" y="769360"/>
                  <a:pt x="146748" y="995107"/>
                  <a:pt x="141858" y="1003257"/>
                </a:cubicBezTo>
                <a:cubicBezTo>
                  <a:pt x="136968" y="1011407"/>
                  <a:pt x="117409" y="845967"/>
                  <a:pt x="112519" y="729426"/>
                </a:cubicBezTo>
                <a:cubicBezTo>
                  <a:pt x="107629" y="612885"/>
                  <a:pt x="101924" y="420551"/>
                  <a:pt x="112519" y="304010"/>
                </a:cubicBezTo>
                <a:cubicBezTo>
                  <a:pt x="123114" y="187469"/>
                  <a:pt x="170382" y="-14644"/>
                  <a:pt x="171197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C4255FC-7A15-6450-3A38-C41569713B77}"/>
              </a:ext>
            </a:extLst>
          </p:cNvPr>
          <p:cNvSpPr/>
          <p:nvPr/>
        </p:nvSpPr>
        <p:spPr>
          <a:xfrm>
            <a:off x="3739746" y="3718424"/>
            <a:ext cx="260950" cy="819506"/>
          </a:xfrm>
          <a:custGeom>
            <a:avLst/>
            <a:gdLst>
              <a:gd name="connsiteX0" fmla="*/ 981 w 260950"/>
              <a:gd name="connsiteY0" fmla="*/ 2744 h 819506"/>
              <a:gd name="connsiteX1" fmla="*/ 5871 w 260950"/>
              <a:gd name="connsiteY1" fmla="*/ 594415 h 819506"/>
              <a:gd name="connsiteX2" fmla="*/ 15651 w 260950"/>
              <a:gd name="connsiteY2" fmla="*/ 550406 h 819506"/>
              <a:gd name="connsiteX3" fmla="*/ 79219 w 260950"/>
              <a:gd name="connsiteY3" fmla="*/ 662872 h 819506"/>
              <a:gd name="connsiteX4" fmla="*/ 30320 w 260950"/>
              <a:gd name="connsiteY4" fmla="*/ 790008 h 819506"/>
              <a:gd name="connsiteX5" fmla="*/ 79219 w 260950"/>
              <a:gd name="connsiteY5" fmla="*/ 701991 h 819506"/>
              <a:gd name="connsiteX6" fmla="*/ 128117 w 260950"/>
              <a:gd name="connsiteY6" fmla="*/ 701991 h 819506"/>
              <a:gd name="connsiteX7" fmla="*/ 260143 w 260950"/>
              <a:gd name="connsiteY7" fmla="*/ 770449 h 819506"/>
              <a:gd name="connsiteX8" fmla="*/ 186795 w 260950"/>
              <a:gd name="connsiteY8" fmla="*/ 648203 h 819506"/>
              <a:gd name="connsiteX9" fmla="*/ 255253 w 260950"/>
              <a:gd name="connsiteY9" fmla="*/ 819347 h 819506"/>
              <a:gd name="connsiteX10" fmla="*/ 167236 w 260950"/>
              <a:gd name="connsiteY10" fmla="*/ 677542 h 819506"/>
              <a:gd name="connsiteX11" fmla="*/ 49880 w 260950"/>
              <a:gd name="connsiteY11" fmla="*/ 594415 h 819506"/>
              <a:gd name="connsiteX12" fmla="*/ 25430 w 260950"/>
              <a:gd name="connsiteY12" fmla="*/ 530847 h 819506"/>
              <a:gd name="connsiteX13" fmla="*/ 40100 w 260950"/>
              <a:gd name="connsiteY13" fmla="*/ 193448 h 819506"/>
              <a:gd name="connsiteX14" fmla="*/ 25430 w 260950"/>
              <a:gd name="connsiteY14" fmla="*/ 364592 h 819506"/>
              <a:gd name="connsiteX15" fmla="*/ 981 w 260950"/>
              <a:gd name="connsiteY15" fmla="*/ 2744 h 81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0950" h="819506">
                <a:moveTo>
                  <a:pt x="981" y="2744"/>
                </a:moveTo>
                <a:cubicBezTo>
                  <a:pt x="-2279" y="41048"/>
                  <a:pt x="3426" y="503138"/>
                  <a:pt x="5871" y="594415"/>
                </a:cubicBezTo>
                <a:cubicBezTo>
                  <a:pt x="8316" y="685692"/>
                  <a:pt x="3426" y="538997"/>
                  <a:pt x="15651" y="550406"/>
                </a:cubicBezTo>
                <a:cubicBezTo>
                  <a:pt x="27876" y="561815"/>
                  <a:pt x="76774" y="622938"/>
                  <a:pt x="79219" y="662872"/>
                </a:cubicBezTo>
                <a:cubicBezTo>
                  <a:pt x="81664" y="702806"/>
                  <a:pt x="30320" y="783488"/>
                  <a:pt x="30320" y="790008"/>
                </a:cubicBezTo>
                <a:cubicBezTo>
                  <a:pt x="30320" y="796528"/>
                  <a:pt x="62920" y="716660"/>
                  <a:pt x="79219" y="701991"/>
                </a:cubicBezTo>
                <a:cubicBezTo>
                  <a:pt x="95518" y="687322"/>
                  <a:pt x="97963" y="690581"/>
                  <a:pt x="128117" y="701991"/>
                </a:cubicBezTo>
                <a:cubicBezTo>
                  <a:pt x="158271" y="713401"/>
                  <a:pt x="250363" y="779414"/>
                  <a:pt x="260143" y="770449"/>
                </a:cubicBezTo>
                <a:cubicBezTo>
                  <a:pt x="269923" y="761484"/>
                  <a:pt x="187610" y="640053"/>
                  <a:pt x="186795" y="648203"/>
                </a:cubicBezTo>
                <a:cubicBezTo>
                  <a:pt x="185980" y="656353"/>
                  <a:pt x="258513" y="814457"/>
                  <a:pt x="255253" y="819347"/>
                </a:cubicBezTo>
                <a:cubicBezTo>
                  <a:pt x="251993" y="824237"/>
                  <a:pt x="201465" y="715031"/>
                  <a:pt x="167236" y="677542"/>
                </a:cubicBezTo>
                <a:cubicBezTo>
                  <a:pt x="133007" y="640053"/>
                  <a:pt x="73514" y="618864"/>
                  <a:pt x="49880" y="594415"/>
                </a:cubicBezTo>
                <a:cubicBezTo>
                  <a:pt x="26246" y="569966"/>
                  <a:pt x="27060" y="597675"/>
                  <a:pt x="25430" y="530847"/>
                </a:cubicBezTo>
                <a:cubicBezTo>
                  <a:pt x="23800" y="464019"/>
                  <a:pt x="40100" y="221157"/>
                  <a:pt x="40100" y="193448"/>
                </a:cubicBezTo>
                <a:cubicBezTo>
                  <a:pt x="40100" y="165739"/>
                  <a:pt x="32765" y="389856"/>
                  <a:pt x="25430" y="364592"/>
                </a:cubicBezTo>
                <a:cubicBezTo>
                  <a:pt x="18095" y="339328"/>
                  <a:pt x="4241" y="-35560"/>
                  <a:pt x="981" y="2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6191E398-AFBF-C9B4-7DA0-D4D1B5401954}"/>
              </a:ext>
            </a:extLst>
          </p:cNvPr>
          <p:cNvSpPr/>
          <p:nvPr/>
        </p:nvSpPr>
        <p:spPr>
          <a:xfrm>
            <a:off x="3344651" y="3270956"/>
            <a:ext cx="142738" cy="548011"/>
          </a:xfrm>
          <a:custGeom>
            <a:avLst/>
            <a:gdLst>
              <a:gd name="connsiteX0" fmla="*/ 4889 w 142738"/>
              <a:gd name="connsiteY0" fmla="*/ 347 h 548011"/>
              <a:gd name="connsiteX1" fmla="*/ 34228 w 142738"/>
              <a:gd name="connsiteY1" fmla="*/ 235059 h 548011"/>
              <a:gd name="connsiteX2" fmla="*/ 4889 w 142738"/>
              <a:gd name="connsiteY2" fmla="*/ 548009 h 548011"/>
              <a:gd name="connsiteX3" fmla="*/ 14669 w 142738"/>
              <a:gd name="connsiteY3" fmla="*/ 230169 h 548011"/>
              <a:gd name="connsiteX4" fmla="*/ 141805 w 142738"/>
              <a:gd name="connsiteY4" fmla="*/ 362195 h 548011"/>
              <a:gd name="connsiteX5" fmla="*/ 73347 w 142738"/>
              <a:gd name="connsiteY5" fmla="*/ 244839 h 548011"/>
              <a:gd name="connsiteX6" fmla="*/ 92906 w 142738"/>
              <a:gd name="connsiteY6" fmla="*/ 176381 h 548011"/>
              <a:gd name="connsiteX7" fmla="*/ 53788 w 142738"/>
              <a:gd name="connsiteY7" fmla="*/ 181271 h 548011"/>
              <a:gd name="connsiteX8" fmla="*/ 4889 w 142738"/>
              <a:gd name="connsiteY8" fmla="*/ 347 h 54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38" h="548011">
                <a:moveTo>
                  <a:pt x="4889" y="347"/>
                </a:moveTo>
                <a:cubicBezTo>
                  <a:pt x="1629" y="9312"/>
                  <a:pt x="34228" y="143782"/>
                  <a:pt x="34228" y="235059"/>
                </a:cubicBezTo>
                <a:cubicBezTo>
                  <a:pt x="34228" y="326336"/>
                  <a:pt x="8149" y="548824"/>
                  <a:pt x="4889" y="548009"/>
                </a:cubicBezTo>
                <a:cubicBezTo>
                  <a:pt x="1629" y="547194"/>
                  <a:pt x="-8150" y="261138"/>
                  <a:pt x="14669" y="230169"/>
                </a:cubicBezTo>
                <a:cubicBezTo>
                  <a:pt x="37488" y="199200"/>
                  <a:pt x="132025" y="359750"/>
                  <a:pt x="141805" y="362195"/>
                </a:cubicBezTo>
                <a:cubicBezTo>
                  <a:pt x="151585" y="364640"/>
                  <a:pt x="81497" y="275808"/>
                  <a:pt x="73347" y="244839"/>
                </a:cubicBezTo>
                <a:cubicBezTo>
                  <a:pt x="65197" y="213870"/>
                  <a:pt x="92906" y="176381"/>
                  <a:pt x="92906" y="176381"/>
                </a:cubicBezTo>
                <a:cubicBezTo>
                  <a:pt x="89646" y="165786"/>
                  <a:pt x="67642" y="204090"/>
                  <a:pt x="53788" y="181271"/>
                </a:cubicBezTo>
                <a:cubicBezTo>
                  <a:pt x="39934" y="158452"/>
                  <a:pt x="8149" y="-8618"/>
                  <a:pt x="4889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61FA160F-EC67-7B41-94FD-E661DAB6F357}"/>
              </a:ext>
            </a:extLst>
          </p:cNvPr>
          <p:cNvSpPr/>
          <p:nvPr/>
        </p:nvSpPr>
        <p:spPr>
          <a:xfrm>
            <a:off x="3603729" y="2981201"/>
            <a:ext cx="176793" cy="524885"/>
          </a:xfrm>
          <a:custGeom>
            <a:avLst/>
            <a:gdLst>
              <a:gd name="connsiteX0" fmla="*/ 83 w 176793"/>
              <a:gd name="connsiteY0" fmla="*/ 21160 h 524885"/>
              <a:gd name="connsiteX1" fmla="*/ 136998 w 176793"/>
              <a:gd name="connsiteY1" fmla="*/ 329220 h 524885"/>
              <a:gd name="connsiteX2" fmla="*/ 97880 w 176793"/>
              <a:gd name="connsiteY2" fmla="*/ 524814 h 524885"/>
              <a:gd name="connsiteX3" fmla="*/ 107659 w 176793"/>
              <a:gd name="connsiteY3" fmla="*/ 348780 h 524885"/>
              <a:gd name="connsiteX4" fmla="*/ 146778 w 176793"/>
              <a:gd name="connsiteY4" fmla="*/ 99398 h 524885"/>
              <a:gd name="connsiteX5" fmla="*/ 176117 w 176793"/>
              <a:gd name="connsiteY5" fmla="*/ 1601 h 524885"/>
              <a:gd name="connsiteX6" fmla="*/ 117439 w 176793"/>
              <a:gd name="connsiteY6" fmla="*/ 167856 h 524885"/>
              <a:gd name="connsiteX7" fmla="*/ 83 w 176793"/>
              <a:gd name="connsiteY7" fmla="*/ 21160 h 52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793" h="524885">
                <a:moveTo>
                  <a:pt x="83" y="21160"/>
                </a:moveTo>
                <a:cubicBezTo>
                  <a:pt x="3343" y="48054"/>
                  <a:pt x="120699" y="245278"/>
                  <a:pt x="136998" y="329220"/>
                </a:cubicBezTo>
                <a:cubicBezTo>
                  <a:pt x="153297" y="413162"/>
                  <a:pt x="102770" y="521554"/>
                  <a:pt x="97880" y="524814"/>
                </a:cubicBezTo>
                <a:cubicBezTo>
                  <a:pt x="92990" y="528074"/>
                  <a:pt x="99509" y="419683"/>
                  <a:pt x="107659" y="348780"/>
                </a:cubicBezTo>
                <a:cubicBezTo>
                  <a:pt x="115809" y="277877"/>
                  <a:pt x="135368" y="157261"/>
                  <a:pt x="146778" y="99398"/>
                </a:cubicBezTo>
                <a:cubicBezTo>
                  <a:pt x="158188" y="41535"/>
                  <a:pt x="181007" y="-9809"/>
                  <a:pt x="176117" y="1601"/>
                </a:cubicBezTo>
                <a:cubicBezTo>
                  <a:pt x="171227" y="13011"/>
                  <a:pt x="145148" y="158891"/>
                  <a:pt x="117439" y="167856"/>
                </a:cubicBezTo>
                <a:cubicBezTo>
                  <a:pt x="89730" y="176821"/>
                  <a:pt x="-3177" y="-5734"/>
                  <a:pt x="83" y="2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000FF99-5109-D36B-5CC3-ED28CBB7B1DB}"/>
              </a:ext>
            </a:extLst>
          </p:cNvPr>
          <p:cNvSpPr/>
          <p:nvPr/>
        </p:nvSpPr>
        <p:spPr>
          <a:xfrm>
            <a:off x="3288634" y="3714252"/>
            <a:ext cx="140368" cy="485342"/>
          </a:xfrm>
          <a:custGeom>
            <a:avLst/>
            <a:gdLst>
              <a:gd name="connsiteX0" fmla="*/ 140366 w 140368"/>
              <a:gd name="connsiteY0" fmla="*/ 498 h 485342"/>
              <a:gd name="connsiteX1" fmla="*/ 19716 w 140368"/>
              <a:gd name="connsiteY1" fmla="*/ 286248 h 485342"/>
              <a:gd name="connsiteX2" fmla="*/ 29241 w 140368"/>
              <a:gd name="connsiteY2" fmla="*/ 479923 h 485342"/>
              <a:gd name="connsiteX3" fmla="*/ 666 w 140368"/>
              <a:gd name="connsiteY3" fmla="*/ 400548 h 485342"/>
              <a:gd name="connsiteX4" fmla="*/ 10191 w 140368"/>
              <a:gd name="connsiteY4" fmla="*/ 83048 h 485342"/>
              <a:gd name="connsiteX5" fmla="*/ 22891 w 140368"/>
              <a:gd name="connsiteY5" fmla="*/ 213223 h 485342"/>
              <a:gd name="connsiteX6" fmla="*/ 140366 w 140368"/>
              <a:gd name="connsiteY6" fmla="*/ 498 h 48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68" h="485342">
                <a:moveTo>
                  <a:pt x="140366" y="498"/>
                </a:moveTo>
                <a:cubicBezTo>
                  <a:pt x="139837" y="12669"/>
                  <a:pt x="38237" y="206344"/>
                  <a:pt x="19716" y="286248"/>
                </a:cubicBezTo>
                <a:cubicBezTo>
                  <a:pt x="1195" y="366152"/>
                  <a:pt x="32416" y="460873"/>
                  <a:pt x="29241" y="479923"/>
                </a:cubicBezTo>
                <a:cubicBezTo>
                  <a:pt x="26066" y="498973"/>
                  <a:pt x="3841" y="466694"/>
                  <a:pt x="666" y="400548"/>
                </a:cubicBezTo>
                <a:cubicBezTo>
                  <a:pt x="-2509" y="334402"/>
                  <a:pt x="6487" y="114269"/>
                  <a:pt x="10191" y="83048"/>
                </a:cubicBezTo>
                <a:cubicBezTo>
                  <a:pt x="13895" y="51827"/>
                  <a:pt x="1195" y="223277"/>
                  <a:pt x="22891" y="213223"/>
                </a:cubicBezTo>
                <a:cubicBezTo>
                  <a:pt x="44587" y="203169"/>
                  <a:pt x="140895" y="-11673"/>
                  <a:pt x="140366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845D20C-DA6D-26FB-3496-451128A3E3B8}"/>
              </a:ext>
            </a:extLst>
          </p:cNvPr>
          <p:cNvSpPr/>
          <p:nvPr/>
        </p:nvSpPr>
        <p:spPr>
          <a:xfrm>
            <a:off x="3339962" y="4767471"/>
            <a:ext cx="162327" cy="303746"/>
          </a:xfrm>
          <a:custGeom>
            <a:avLst/>
            <a:gdLst>
              <a:gd name="connsiteX0" fmla="*/ 162063 w 162327"/>
              <a:gd name="connsiteY0" fmla="*/ 1379 h 303746"/>
              <a:gd name="connsiteX1" fmla="*/ 127138 w 162327"/>
              <a:gd name="connsiteY1" fmla="*/ 233154 h 303746"/>
              <a:gd name="connsiteX2" fmla="*/ 104913 w 162327"/>
              <a:gd name="connsiteY2" fmla="*/ 195054 h 303746"/>
              <a:gd name="connsiteX3" fmla="*/ 50938 w 162327"/>
              <a:gd name="connsiteY3" fmla="*/ 255379 h 303746"/>
              <a:gd name="connsiteX4" fmla="*/ 138 w 162327"/>
              <a:gd name="connsiteY4" fmla="*/ 303004 h 303746"/>
              <a:gd name="connsiteX5" fmla="*/ 66813 w 162327"/>
              <a:gd name="connsiteY5" fmla="*/ 217279 h 303746"/>
              <a:gd name="connsiteX6" fmla="*/ 111263 w 162327"/>
              <a:gd name="connsiteY6" fmla="*/ 96629 h 303746"/>
              <a:gd name="connsiteX7" fmla="*/ 133488 w 162327"/>
              <a:gd name="connsiteY7" fmla="*/ 229979 h 303746"/>
              <a:gd name="connsiteX8" fmla="*/ 146188 w 162327"/>
              <a:gd name="connsiteY8" fmla="*/ 229979 h 303746"/>
              <a:gd name="connsiteX9" fmla="*/ 143013 w 162327"/>
              <a:gd name="connsiteY9" fmla="*/ 141079 h 303746"/>
              <a:gd name="connsiteX10" fmla="*/ 162063 w 162327"/>
              <a:gd name="connsiteY10" fmla="*/ 1379 h 30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2327" h="303746">
                <a:moveTo>
                  <a:pt x="162063" y="1379"/>
                </a:moveTo>
                <a:cubicBezTo>
                  <a:pt x="159417" y="16725"/>
                  <a:pt x="136663" y="200875"/>
                  <a:pt x="127138" y="233154"/>
                </a:cubicBezTo>
                <a:cubicBezTo>
                  <a:pt x="117613" y="265433"/>
                  <a:pt x="117613" y="191350"/>
                  <a:pt x="104913" y="195054"/>
                </a:cubicBezTo>
                <a:cubicBezTo>
                  <a:pt x="92213" y="198758"/>
                  <a:pt x="68400" y="237387"/>
                  <a:pt x="50938" y="255379"/>
                </a:cubicBezTo>
                <a:cubicBezTo>
                  <a:pt x="33476" y="273371"/>
                  <a:pt x="-2508" y="309354"/>
                  <a:pt x="138" y="303004"/>
                </a:cubicBezTo>
                <a:cubicBezTo>
                  <a:pt x="2784" y="296654"/>
                  <a:pt x="48292" y="251675"/>
                  <a:pt x="66813" y="217279"/>
                </a:cubicBezTo>
                <a:cubicBezTo>
                  <a:pt x="85334" y="182883"/>
                  <a:pt x="100151" y="94512"/>
                  <a:pt x="111263" y="96629"/>
                </a:cubicBezTo>
                <a:cubicBezTo>
                  <a:pt x="122375" y="98746"/>
                  <a:pt x="127667" y="207754"/>
                  <a:pt x="133488" y="229979"/>
                </a:cubicBezTo>
                <a:cubicBezTo>
                  <a:pt x="139309" y="252204"/>
                  <a:pt x="144601" y="244796"/>
                  <a:pt x="146188" y="229979"/>
                </a:cubicBezTo>
                <a:cubicBezTo>
                  <a:pt x="147775" y="215162"/>
                  <a:pt x="139309" y="179179"/>
                  <a:pt x="143013" y="141079"/>
                </a:cubicBezTo>
                <a:cubicBezTo>
                  <a:pt x="146717" y="102979"/>
                  <a:pt x="164709" y="-13967"/>
                  <a:pt x="162063" y="1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6C4E8E98-5ED1-D78A-4184-20A838ADF338}"/>
              </a:ext>
            </a:extLst>
          </p:cNvPr>
          <p:cNvSpPr/>
          <p:nvPr/>
        </p:nvSpPr>
        <p:spPr>
          <a:xfrm>
            <a:off x="3463565" y="4768833"/>
            <a:ext cx="54679" cy="219438"/>
          </a:xfrm>
          <a:custGeom>
            <a:avLst/>
            <a:gdLst>
              <a:gd name="connsiteX0" fmla="*/ 54335 w 54679"/>
              <a:gd name="connsiteY0" fmla="*/ 17 h 219438"/>
              <a:gd name="connsiteX1" fmla="*/ 28935 w 54679"/>
              <a:gd name="connsiteY1" fmla="*/ 127017 h 219438"/>
              <a:gd name="connsiteX2" fmla="*/ 360 w 54679"/>
              <a:gd name="connsiteY2" fmla="*/ 219092 h 219438"/>
              <a:gd name="connsiteX3" fmla="*/ 13060 w 54679"/>
              <a:gd name="connsiteY3" fmla="*/ 155592 h 219438"/>
              <a:gd name="connsiteX4" fmla="*/ 16235 w 54679"/>
              <a:gd name="connsiteY4" fmla="*/ 82567 h 219438"/>
              <a:gd name="connsiteX5" fmla="*/ 9885 w 54679"/>
              <a:gd name="connsiteY5" fmla="*/ 117492 h 219438"/>
              <a:gd name="connsiteX6" fmla="*/ 54335 w 54679"/>
              <a:gd name="connsiteY6" fmla="*/ 17 h 21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79" h="219438">
                <a:moveTo>
                  <a:pt x="54335" y="17"/>
                </a:moveTo>
                <a:cubicBezTo>
                  <a:pt x="57510" y="1604"/>
                  <a:pt x="37931" y="90505"/>
                  <a:pt x="28935" y="127017"/>
                </a:cubicBezTo>
                <a:cubicBezTo>
                  <a:pt x="19939" y="163529"/>
                  <a:pt x="3006" y="214330"/>
                  <a:pt x="360" y="219092"/>
                </a:cubicBezTo>
                <a:cubicBezTo>
                  <a:pt x="-2286" y="223854"/>
                  <a:pt x="10414" y="178346"/>
                  <a:pt x="13060" y="155592"/>
                </a:cubicBezTo>
                <a:cubicBezTo>
                  <a:pt x="15706" y="132838"/>
                  <a:pt x="16764" y="88917"/>
                  <a:pt x="16235" y="82567"/>
                </a:cubicBezTo>
                <a:cubicBezTo>
                  <a:pt x="15706" y="76217"/>
                  <a:pt x="6710" y="127017"/>
                  <a:pt x="9885" y="117492"/>
                </a:cubicBezTo>
                <a:cubicBezTo>
                  <a:pt x="13060" y="107967"/>
                  <a:pt x="51160" y="-1570"/>
                  <a:pt x="5433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1568804-85AA-E8A6-49D3-87211E258C4B}"/>
              </a:ext>
            </a:extLst>
          </p:cNvPr>
          <p:cNvSpPr/>
          <p:nvPr/>
        </p:nvSpPr>
        <p:spPr>
          <a:xfrm>
            <a:off x="3621304" y="4768770"/>
            <a:ext cx="122069" cy="266787"/>
          </a:xfrm>
          <a:custGeom>
            <a:avLst/>
            <a:gdLst>
              <a:gd name="connsiteX0" fmla="*/ 1371 w 122069"/>
              <a:gd name="connsiteY0" fmla="*/ 80 h 266787"/>
              <a:gd name="connsiteX1" fmla="*/ 7721 w 122069"/>
              <a:gd name="connsiteY1" fmla="*/ 196930 h 266787"/>
              <a:gd name="connsiteX2" fmla="*/ 14071 w 122069"/>
              <a:gd name="connsiteY2" fmla="*/ 266780 h 266787"/>
              <a:gd name="connsiteX3" fmla="*/ 23596 w 122069"/>
              <a:gd name="connsiteY3" fmla="*/ 193755 h 266787"/>
              <a:gd name="connsiteX4" fmla="*/ 122021 w 122069"/>
              <a:gd name="connsiteY4" fmla="*/ 63580 h 266787"/>
              <a:gd name="connsiteX5" fmla="*/ 36296 w 122069"/>
              <a:gd name="connsiteY5" fmla="*/ 171530 h 266787"/>
              <a:gd name="connsiteX6" fmla="*/ 1371 w 122069"/>
              <a:gd name="connsiteY6" fmla="*/ 80 h 2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69" h="266787">
                <a:moveTo>
                  <a:pt x="1371" y="80"/>
                </a:moveTo>
                <a:cubicBezTo>
                  <a:pt x="-3391" y="4313"/>
                  <a:pt x="5604" y="152480"/>
                  <a:pt x="7721" y="196930"/>
                </a:cubicBezTo>
                <a:cubicBezTo>
                  <a:pt x="9838" y="241380"/>
                  <a:pt x="11425" y="267309"/>
                  <a:pt x="14071" y="266780"/>
                </a:cubicBezTo>
                <a:cubicBezTo>
                  <a:pt x="16717" y="266251"/>
                  <a:pt x="5604" y="227622"/>
                  <a:pt x="23596" y="193755"/>
                </a:cubicBezTo>
                <a:cubicBezTo>
                  <a:pt x="41588" y="159888"/>
                  <a:pt x="119904" y="67284"/>
                  <a:pt x="122021" y="63580"/>
                </a:cubicBezTo>
                <a:cubicBezTo>
                  <a:pt x="124138" y="59876"/>
                  <a:pt x="55875" y="182113"/>
                  <a:pt x="36296" y="171530"/>
                </a:cubicBezTo>
                <a:cubicBezTo>
                  <a:pt x="16717" y="160947"/>
                  <a:pt x="6133" y="-4153"/>
                  <a:pt x="137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C8C8EC8-D4FE-3565-86F8-59ACF7C83A88}"/>
              </a:ext>
            </a:extLst>
          </p:cNvPr>
          <p:cNvSpPr/>
          <p:nvPr/>
        </p:nvSpPr>
        <p:spPr>
          <a:xfrm>
            <a:off x="3497454" y="4752344"/>
            <a:ext cx="55375" cy="321369"/>
          </a:xfrm>
          <a:custGeom>
            <a:avLst/>
            <a:gdLst>
              <a:gd name="connsiteX0" fmla="*/ 55371 w 55375"/>
              <a:gd name="connsiteY0" fmla="*/ 631 h 321369"/>
              <a:gd name="connsiteX1" fmla="*/ 4571 w 55375"/>
              <a:gd name="connsiteY1" fmla="*/ 241931 h 321369"/>
              <a:gd name="connsiteX2" fmla="*/ 23621 w 55375"/>
              <a:gd name="connsiteY2" fmla="*/ 229231 h 321369"/>
              <a:gd name="connsiteX3" fmla="*/ 49021 w 55375"/>
              <a:gd name="connsiteY3" fmla="*/ 321306 h 321369"/>
              <a:gd name="connsiteX4" fmla="*/ 17271 w 55375"/>
              <a:gd name="connsiteY4" fmla="*/ 213356 h 321369"/>
              <a:gd name="connsiteX5" fmla="*/ 1396 w 55375"/>
              <a:gd name="connsiteY5" fmla="*/ 172081 h 321369"/>
              <a:gd name="connsiteX6" fmla="*/ 55371 w 55375"/>
              <a:gd name="connsiteY6" fmla="*/ 631 h 32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75" h="321369">
                <a:moveTo>
                  <a:pt x="55371" y="631"/>
                </a:moveTo>
                <a:cubicBezTo>
                  <a:pt x="55900" y="12273"/>
                  <a:pt x="4571" y="241931"/>
                  <a:pt x="4571" y="241931"/>
                </a:cubicBezTo>
                <a:cubicBezTo>
                  <a:pt x="-721" y="280031"/>
                  <a:pt x="16213" y="216002"/>
                  <a:pt x="23621" y="229231"/>
                </a:cubicBezTo>
                <a:cubicBezTo>
                  <a:pt x="31029" y="242460"/>
                  <a:pt x="50079" y="323952"/>
                  <a:pt x="49021" y="321306"/>
                </a:cubicBezTo>
                <a:cubicBezTo>
                  <a:pt x="47963" y="318660"/>
                  <a:pt x="25208" y="238227"/>
                  <a:pt x="17271" y="213356"/>
                </a:cubicBezTo>
                <a:cubicBezTo>
                  <a:pt x="9334" y="188485"/>
                  <a:pt x="-4425" y="202244"/>
                  <a:pt x="1396" y="172081"/>
                </a:cubicBezTo>
                <a:cubicBezTo>
                  <a:pt x="7217" y="141918"/>
                  <a:pt x="54842" y="-11011"/>
                  <a:pt x="55371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38047E29-2D8A-A651-5D85-49CC80A98B27}"/>
              </a:ext>
            </a:extLst>
          </p:cNvPr>
          <p:cNvSpPr/>
          <p:nvPr/>
        </p:nvSpPr>
        <p:spPr>
          <a:xfrm>
            <a:off x="3543270" y="4768737"/>
            <a:ext cx="89039" cy="290058"/>
          </a:xfrm>
          <a:custGeom>
            <a:avLst/>
            <a:gdLst>
              <a:gd name="connsiteX0" fmla="*/ 88930 w 89039"/>
              <a:gd name="connsiteY0" fmla="*/ 113 h 290058"/>
              <a:gd name="connsiteX1" fmla="*/ 54005 w 89039"/>
              <a:gd name="connsiteY1" fmla="*/ 184263 h 290058"/>
              <a:gd name="connsiteX2" fmla="*/ 41305 w 89039"/>
              <a:gd name="connsiteY2" fmla="*/ 289038 h 290058"/>
              <a:gd name="connsiteX3" fmla="*/ 34955 w 89039"/>
              <a:gd name="connsiteY3" fmla="*/ 231888 h 290058"/>
              <a:gd name="connsiteX4" fmla="*/ 30 w 89039"/>
              <a:gd name="connsiteY4" fmla="*/ 139813 h 290058"/>
              <a:gd name="connsiteX5" fmla="*/ 28605 w 89039"/>
              <a:gd name="connsiteY5" fmla="*/ 193788 h 290058"/>
              <a:gd name="connsiteX6" fmla="*/ 19080 w 89039"/>
              <a:gd name="connsiteY6" fmla="*/ 101713 h 290058"/>
              <a:gd name="connsiteX7" fmla="*/ 41305 w 89039"/>
              <a:gd name="connsiteY7" fmla="*/ 155688 h 290058"/>
              <a:gd name="connsiteX8" fmla="*/ 88930 w 89039"/>
              <a:gd name="connsiteY8" fmla="*/ 113 h 29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039" h="290058">
                <a:moveTo>
                  <a:pt x="88930" y="113"/>
                </a:moveTo>
                <a:cubicBezTo>
                  <a:pt x="91047" y="4875"/>
                  <a:pt x="61942" y="136109"/>
                  <a:pt x="54005" y="184263"/>
                </a:cubicBezTo>
                <a:cubicBezTo>
                  <a:pt x="46068" y="232417"/>
                  <a:pt x="44480" y="281100"/>
                  <a:pt x="41305" y="289038"/>
                </a:cubicBezTo>
                <a:cubicBezTo>
                  <a:pt x="38130" y="296976"/>
                  <a:pt x="41834" y="256759"/>
                  <a:pt x="34955" y="231888"/>
                </a:cubicBezTo>
                <a:cubicBezTo>
                  <a:pt x="28076" y="207017"/>
                  <a:pt x="1088" y="146163"/>
                  <a:pt x="30" y="139813"/>
                </a:cubicBezTo>
                <a:cubicBezTo>
                  <a:pt x="-1028" y="133463"/>
                  <a:pt x="25430" y="200138"/>
                  <a:pt x="28605" y="193788"/>
                </a:cubicBezTo>
                <a:cubicBezTo>
                  <a:pt x="31780" y="187438"/>
                  <a:pt x="16963" y="108063"/>
                  <a:pt x="19080" y="101713"/>
                </a:cubicBezTo>
                <a:cubicBezTo>
                  <a:pt x="21197" y="95363"/>
                  <a:pt x="31251" y="169975"/>
                  <a:pt x="41305" y="155688"/>
                </a:cubicBezTo>
                <a:cubicBezTo>
                  <a:pt x="51359" y="141401"/>
                  <a:pt x="86813" y="-4649"/>
                  <a:pt x="8893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32801D0-8AC5-3E9E-8E14-8C8002655BDC}"/>
              </a:ext>
            </a:extLst>
          </p:cNvPr>
          <p:cNvSpPr/>
          <p:nvPr/>
        </p:nvSpPr>
        <p:spPr>
          <a:xfrm>
            <a:off x="3003517" y="5084735"/>
            <a:ext cx="651139" cy="250129"/>
          </a:xfrm>
          <a:custGeom>
            <a:avLst/>
            <a:gdLst>
              <a:gd name="connsiteX0" fmla="*/ 9558 w 651139"/>
              <a:gd name="connsiteY0" fmla="*/ 242915 h 250129"/>
              <a:gd name="connsiteX1" fmla="*/ 365158 w 651139"/>
              <a:gd name="connsiteY1" fmla="*/ 20665 h 250129"/>
              <a:gd name="connsiteX2" fmla="*/ 488983 w 651139"/>
              <a:gd name="connsiteY2" fmla="*/ 71465 h 250129"/>
              <a:gd name="connsiteX3" fmla="*/ 492158 w 651139"/>
              <a:gd name="connsiteY3" fmla="*/ 20665 h 250129"/>
              <a:gd name="connsiteX4" fmla="*/ 546133 w 651139"/>
              <a:gd name="connsiteY4" fmla="*/ 68290 h 250129"/>
              <a:gd name="connsiteX5" fmla="*/ 650908 w 651139"/>
              <a:gd name="connsiteY5" fmla="*/ 163540 h 250129"/>
              <a:gd name="connsiteX6" fmla="*/ 568358 w 651139"/>
              <a:gd name="connsiteY6" fmla="*/ 61940 h 250129"/>
              <a:gd name="connsiteX7" fmla="*/ 381033 w 651139"/>
              <a:gd name="connsiteY7" fmla="*/ 27015 h 250129"/>
              <a:gd name="connsiteX8" fmla="*/ 450883 w 651139"/>
              <a:gd name="connsiteY8" fmla="*/ 80990 h 250129"/>
              <a:gd name="connsiteX9" fmla="*/ 304833 w 651139"/>
              <a:gd name="connsiteY9" fmla="*/ 141315 h 250129"/>
              <a:gd name="connsiteX10" fmla="*/ 460408 w 651139"/>
              <a:gd name="connsiteY10" fmla="*/ 77815 h 250129"/>
              <a:gd name="connsiteX11" fmla="*/ 422308 w 651139"/>
              <a:gd name="connsiteY11" fmla="*/ 1615 h 250129"/>
              <a:gd name="connsiteX12" fmla="*/ 228633 w 651139"/>
              <a:gd name="connsiteY12" fmla="*/ 154015 h 250129"/>
              <a:gd name="connsiteX13" fmla="*/ 209583 w 651139"/>
              <a:gd name="connsiteY13" fmla="*/ 157190 h 250129"/>
              <a:gd name="connsiteX14" fmla="*/ 279433 w 651139"/>
              <a:gd name="connsiteY14" fmla="*/ 103215 h 250129"/>
              <a:gd name="connsiteX15" fmla="*/ 120683 w 651139"/>
              <a:gd name="connsiteY15" fmla="*/ 185765 h 250129"/>
              <a:gd name="connsiteX16" fmla="*/ 9558 w 651139"/>
              <a:gd name="connsiteY16" fmla="*/ 242915 h 25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1139" h="250129">
                <a:moveTo>
                  <a:pt x="9558" y="242915"/>
                </a:moveTo>
                <a:cubicBezTo>
                  <a:pt x="50304" y="215398"/>
                  <a:pt x="285254" y="49240"/>
                  <a:pt x="365158" y="20665"/>
                </a:cubicBezTo>
                <a:cubicBezTo>
                  <a:pt x="445062" y="-7910"/>
                  <a:pt x="467816" y="71465"/>
                  <a:pt x="488983" y="71465"/>
                </a:cubicBezTo>
                <a:cubicBezTo>
                  <a:pt x="510150" y="71465"/>
                  <a:pt x="482633" y="21194"/>
                  <a:pt x="492158" y="20665"/>
                </a:cubicBezTo>
                <a:cubicBezTo>
                  <a:pt x="501683" y="20136"/>
                  <a:pt x="546133" y="68290"/>
                  <a:pt x="546133" y="68290"/>
                </a:cubicBezTo>
                <a:cubicBezTo>
                  <a:pt x="572591" y="92102"/>
                  <a:pt x="647204" y="164598"/>
                  <a:pt x="650908" y="163540"/>
                </a:cubicBezTo>
                <a:cubicBezTo>
                  <a:pt x="654612" y="162482"/>
                  <a:pt x="613337" y="84694"/>
                  <a:pt x="568358" y="61940"/>
                </a:cubicBezTo>
                <a:cubicBezTo>
                  <a:pt x="523379" y="39186"/>
                  <a:pt x="400612" y="23840"/>
                  <a:pt x="381033" y="27015"/>
                </a:cubicBezTo>
                <a:cubicBezTo>
                  <a:pt x="361454" y="30190"/>
                  <a:pt x="463583" y="61940"/>
                  <a:pt x="450883" y="80990"/>
                </a:cubicBezTo>
                <a:cubicBezTo>
                  <a:pt x="438183" y="100040"/>
                  <a:pt x="303246" y="141844"/>
                  <a:pt x="304833" y="141315"/>
                </a:cubicBezTo>
                <a:cubicBezTo>
                  <a:pt x="306420" y="140786"/>
                  <a:pt x="440829" y="101098"/>
                  <a:pt x="460408" y="77815"/>
                </a:cubicBezTo>
                <a:cubicBezTo>
                  <a:pt x="479987" y="54532"/>
                  <a:pt x="460937" y="-11085"/>
                  <a:pt x="422308" y="1615"/>
                </a:cubicBezTo>
                <a:cubicBezTo>
                  <a:pt x="383679" y="14315"/>
                  <a:pt x="264087" y="128086"/>
                  <a:pt x="228633" y="154015"/>
                </a:cubicBezTo>
                <a:cubicBezTo>
                  <a:pt x="193179" y="179944"/>
                  <a:pt x="201116" y="165657"/>
                  <a:pt x="209583" y="157190"/>
                </a:cubicBezTo>
                <a:cubicBezTo>
                  <a:pt x="218050" y="148723"/>
                  <a:pt x="294250" y="98452"/>
                  <a:pt x="279433" y="103215"/>
                </a:cubicBezTo>
                <a:cubicBezTo>
                  <a:pt x="264616" y="107978"/>
                  <a:pt x="173071" y="159307"/>
                  <a:pt x="120683" y="185765"/>
                </a:cubicBezTo>
                <a:cubicBezTo>
                  <a:pt x="68296" y="212223"/>
                  <a:pt x="-31188" y="270432"/>
                  <a:pt x="9558" y="242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44023E0-5E5F-05A6-9D20-2DC1CA7C2216}"/>
              </a:ext>
            </a:extLst>
          </p:cNvPr>
          <p:cNvSpPr/>
          <p:nvPr/>
        </p:nvSpPr>
        <p:spPr>
          <a:xfrm>
            <a:off x="3488640" y="5118098"/>
            <a:ext cx="487264" cy="101678"/>
          </a:xfrm>
          <a:custGeom>
            <a:avLst/>
            <a:gdLst>
              <a:gd name="connsiteX0" fmla="*/ 685 w 487264"/>
              <a:gd name="connsiteY0" fmla="*/ 88902 h 101678"/>
              <a:gd name="connsiteX1" fmla="*/ 134035 w 487264"/>
              <a:gd name="connsiteY1" fmla="*/ 3177 h 101678"/>
              <a:gd name="connsiteX2" fmla="*/ 305485 w 487264"/>
              <a:gd name="connsiteY2" fmla="*/ 57152 h 101678"/>
              <a:gd name="connsiteX3" fmla="*/ 349935 w 487264"/>
              <a:gd name="connsiteY3" fmla="*/ 31752 h 101678"/>
              <a:gd name="connsiteX4" fmla="*/ 486460 w 487264"/>
              <a:gd name="connsiteY4" fmla="*/ 101602 h 101678"/>
              <a:gd name="connsiteX5" fmla="*/ 280085 w 487264"/>
              <a:gd name="connsiteY5" fmla="*/ 44452 h 101678"/>
              <a:gd name="connsiteX6" fmla="*/ 191185 w 487264"/>
              <a:gd name="connsiteY6" fmla="*/ 2 h 101678"/>
              <a:gd name="connsiteX7" fmla="*/ 685 w 487264"/>
              <a:gd name="connsiteY7" fmla="*/ 88902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264" h="101678">
                <a:moveTo>
                  <a:pt x="685" y="88902"/>
                </a:moveTo>
                <a:cubicBezTo>
                  <a:pt x="-8840" y="89431"/>
                  <a:pt x="83235" y="8469"/>
                  <a:pt x="134035" y="3177"/>
                </a:cubicBezTo>
                <a:cubicBezTo>
                  <a:pt x="184835" y="-2115"/>
                  <a:pt x="269502" y="52390"/>
                  <a:pt x="305485" y="57152"/>
                </a:cubicBezTo>
                <a:cubicBezTo>
                  <a:pt x="341468" y="61914"/>
                  <a:pt x="319773" y="24344"/>
                  <a:pt x="349935" y="31752"/>
                </a:cubicBezTo>
                <a:cubicBezTo>
                  <a:pt x="380097" y="39160"/>
                  <a:pt x="498102" y="99485"/>
                  <a:pt x="486460" y="101602"/>
                </a:cubicBezTo>
                <a:cubicBezTo>
                  <a:pt x="474818" y="103719"/>
                  <a:pt x="329297" y="61385"/>
                  <a:pt x="280085" y="44452"/>
                </a:cubicBezTo>
                <a:cubicBezTo>
                  <a:pt x="230873" y="27519"/>
                  <a:pt x="235635" y="531"/>
                  <a:pt x="191185" y="2"/>
                </a:cubicBezTo>
                <a:cubicBezTo>
                  <a:pt x="146735" y="-527"/>
                  <a:pt x="10210" y="88373"/>
                  <a:pt x="685" y="88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F197F6-4F20-5DBE-D030-85B6E007191E}"/>
              </a:ext>
            </a:extLst>
          </p:cNvPr>
          <p:cNvSpPr/>
          <p:nvPr/>
        </p:nvSpPr>
        <p:spPr>
          <a:xfrm>
            <a:off x="3729544" y="5165013"/>
            <a:ext cx="502748" cy="172872"/>
          </a:xfrm>
          <a:custGeom>
            <a:avLst/>
            <a:gdLst>
              <a:gd name="connsiteX0" fmla="*/ 1081 w 502748"/>
              <a:gd name="connsiteY0" fmla="*/ 64212 h 172872"/>
              <a:gd name="connsiteX1" fmla="*/ 290006 w 502748"/>
              <a:gd name="connsiteY1" fmla="*/ 146762 h 172872"/>
              <a:gd name="connsiteX2" fmla="*/ 363031 w 502748"/>
              <a:gd name="connsiteY2" fmla="*/ 172162 h 172872"/>
              <a:gd name="connsiteX3" fmla="*/ 502731 w 502748"/>
              <a:gd name="connsiteY3" fmla="*/ 124537 h 172872"/>
              <a:gd name="connsiteX4" fmla="*/ 353506 w 502748"/>
              <a:gd name="connsiteY4" fmla="*/ 165812 h 172872"/>
              <a:gd name="connsiteX5" fmla="*/ 115381 w 502748"/>
              <a:gd name="connsiteY5" fmla="*/ 712 h 172872"/>
              <a:gd name="connsiteX6" fmla="*/ 188406 w 502748"/>
              <a:gd name="connsiteY6" fmla="*/ 105487 h 172872"/>
              <a:gd name="connsiteX7" fmla="*/ 1081 w 502748"/>
              <a:gd name="connsiteY7" fmla="*/ 64212 h 17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748" h="172872">
                <a:moveTo>
                  <a:pt x="1081" y="64212"/>
                </a:moveTo>
                <a:cubicBezTo>
                  <a:pt x="18014" y="71091"/>
                  <a:pt x="229681" y="128770"/>
                  <a:pt x="290006" y="146762"/>
                </a:cubicBezTo>
                <a:cubicBezTo>
                  <a:pt x="350331" y="164754"/>
                  <a:pt x="327577" y="175866"/>
                  <a:pt x="363031" y="172162"/>
                </a:cubicBezTo>
                <a:cubicBezTo>
                  <a:pt x="398485" y="168458"/>
                  <a:pt x="504319" y="125595"/>
                  <a:pt x="502731" y="124537"/>
                </a:cubicBezTo>
                <a:cubicBezTo>
                  <a:pt x="501143" y="123479"/>
                  <a:pt x="418064" y="186449"/>
                  <a:pt x="353506" y="165812"/>
                </a:cubicBezTo>
                <a:cubicBezTo>
                  <a:pt x="288948" y="145175"/>
                  <a:pt x="142898" y="10766"/>
                  <a:pt x="115381" y="712"/>
                </a:cubicBezTo>
                <a:cubicBezTo>
                  <a:pt x="87864" y="-9342"/>
                  <a:pt x="205339" y="90141"/>
                  <a:pt x="188406" y="105487"/>
                </a:cubicBezTo>
                <a:cubicBezTo>
                  <a:pt x="171473" y="120833"/>
                  <a:pt x="-15852" y="57333"/>
                  <a:pt x="1081" y="64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1C32C6F0-899A-532A-FFC1-F842E12F7B3F}"/>
              </a:ext>
            </a:extLst>
          </p:cNvPr>
          <p:cNvSpPr/>
          <p:nvPr/>
        </p:nvSpPr>
        <p:spPr>
          <a:xfrm>
            <a:off x="3044723" y="5076293"/>
            <a:ext cx="727297" cy="289579"/>
          </a:xfrm>
          <a:custGeom>
            <a:avLst/>
            <a:gdLst>
              <a:gd name="connsiteX0" fmla="*/ 102 w 727297"/>
              <a:gd name="connsiteY0" fmla="*/ 289457 h 289579"/>
              <a:gd name="connsiteX1" fmla="*/ 409677 w 727297"/>
              <a:gd name="connsiteY1" fmla="*/ 137057 h 289579"/>
              <a:gd name="connsiteX2" fmla="*/ 482702 w 727297"/>
              <a:gd name="connsiteY2" fmla="*/ 133882 h 289579"/>
              <a:gd name="connsiteX3" fmla="*/ 390627 w 727297"/>
              <a:gd name="connsiteY3" fmla="*/ 51332 h 289579"/>
              <a:gd name="connsiteX4" fmla="*/ 581127 w 727297"/>
              <a:gd name="connsiteY4" fmla="*/ 137057 h 289579"/>
              <a:gd name="connsiteX5" fmla="*/ 727177 w 727297"/>
              <a:gd name="connsiteY5" fmla="*/ 175157 h 289579"/>
              <a:gd name="connsiteX6" fmla="*/ 606527 w 727297"/>
              <a:gd name="connsiteY6" fmla="*/ 149757 h 289579"/>
              <a:gd name="connsiteX7" fmla="*/ 628752 w 727297"/>
              <a:gd name="connsiteY7" fmla="*/ 532 h 289579"/>
              <a:gd name="connsiteX8" fmla="*/ 619227 w 727297"/>
              <a:gd name="connsiteY8" fmla="*/ 102132 h 289579"/>
              <a:gd name="connsiteX9" fmla="*/ 466827 w 727297"/>
              <a:gd name="connsiteY9" fmla="*/ 159282 h 289579"/>
              <a:gd name="connsiteX10" fmla="*/ 438252 w 727297"/>
              <a:gd name="connsiteY10" fmla="*/ 92607 h 289579"/>
              <a:gd name="connsiteX11" fmla="*/ 222352 w 727297"/>
              <a:gd name="connsiteY11" fmla="*/ 152932 h 289579"/>
              <a:gd name="connsiteX12" fmla="*/ 368402 w 727297"/>
              <a:gd name="connsiteY12" fmla="*/ 162457 h 289579"/>
              <a:gd name="connsiteX13" fmla="*/ 102 w 727297"/>
              <a:gd name="connsiteY13" fmla="*/ 289457 h 28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7297" h="289579">
                <a:moveTo>
                  <a:pt x="102" y="289457"/>
                </a:moveTo>
                <a:cubicBezTo>
                  <a:pt x="6981" y="285224"/>
                  <a:pt x="329244" y="162986"/>
                  <a:pt x="409677" y="137057"/>
                </a:cubicBezTo>
                <a:cubicBezTo>
                  <a:pt x="490110" y="111128"/>
                  <a:pt x="485877" y="148169"/>
                  <a:pt x="482702" y="133882"/>
                </a:cubicBezTo>
                <a:cubicBezTo>
                  <a:pt x="479527" y="119595"/>
                  <a:pt x="374223" y="50803"/>
                  <a:pt x="390627" y="51332"/>
                </a:cubicBezTo>
                <a:cubicBezTo>
                  <a:pt x="407031" y="51861"/>
                  <a:pt x="525035" y="116420"/>
                  <a:pt x="581127" y="137057"/>
                </a:cubicBezTo>
                <a:cubicBezTo>
                  <a:pt x="637219" y="157694"/>
                  <a:pt x="722944" y="173040"/>
                  <a:pt x="727177" y="175157"/>
                </a:cubicBezTo>
                <a:cubicBezTo>
                  <a:pt x="731410" y="177274"/>
                  <a:pt x="622931" y="178861"/>
                  <a:pt x="606527" y="149757"/>
                </a:cubicBezTo>
                <a:cubicBezTo>
                  <a:pt x="590123" y="120653"/>
                  <a:pt x="626635" y="8469"/>
                  <a:pt x="628752" y="532"/>
                </a:cubicBezTo>
                <a:cubicBezTo>
                  <a:pt x="630869" y="-7405"/>
                  <a:pt x="646215" y="75674"/>
                  <a:pt x="619227" y="102132"/>
                </a:cubicBezTo>
                <a:cubicBezTo>
                  <a:pt x="592239" y="128590"/>
                  <a:pt x="496989" y="160869"/>
                  <a:pt x="466827" y="159282"/>
                </a:cubicBezTo>
                <a:cubicBezTo>
                  <a:pt x="436665" y="157695"/>
                  <a:pt x="478998" y="93665"/>
                  <a:pt x="438252" y="92607"/>
                </a:cubicBezTo>
                <a:cubicBezTo>
                  <a:pt x="397506" y="91549"/>
                  <a:pt x="233994" y="141290"/>
                  <a:pt x="222352" y="152932"/>
                </a:cubicBezTo>
                <a:cubicBezTo>
                  <a:pt x="210710" y="164574"/>
                  <a:pt x="402269" y="137586"/>
                  <a:pt x="368402" y="162457"/>
                </a:cubicBezTo>
                <a:cubicBezTo>
                  <a:pt x="334535" y="187328"/>
                  <a:pt x="-6777" y="293690"/>
                  <a:pt x="102" y="289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77AA529-BD42-D997-8B42-329D537D4BE5}"/>
              </a:ext>
            </a:extLst>
          </p:cNvPr>
          <p:cNvSpPr/>
          <p:nvPr/>
        </p:nvSpPr>
        <p:spPr>
          <a:xfrm>
            <a:off x="3086353" y="5386562"/>
            <a:ext cx="600409" cy="68635"/>
          </a:xfrm>
          <a:custGeom>
            <a:avLst/>
            <a:gdLst>
              <a:gd name="connsiteX0" fmla="*/ 6097 w 600409"/>
              <a:gd name="connsiteY0" fmla="*/ 68088 h 68635"/>
              <a:gd name="connsiteX1" fmla="*/ 469647 w 600409"/>
              <a:gd name="connsiteY1" fmla="*/ 4588 h 68635"/>
              <a:gd name="connsiteX2" fmla="*/ 599822 w 600409"/>
              <a:gd name="connsiteY2" fmla="*/ 4588 h 68635"/>
              <a:gd name="connsiteX3" fmla="*/ 434722 w 600409"/>
              <a:gd name="connsiteY3" fmla="*/ 1413 h 68635"/>
              <a:gd name="connsiteX4" fmla="*/ 260097 w 600409"/>
              <a:gd name="connsiteY4" fmla="*/ 29988 h 68635"/>
              <a:gd name="connsiteX5" fmla="*/ 53722 w 600409"/>
              <a:gd name="connsiteY5" fmla="*/ 1413 h 68635"/>
              <a:gd name="connsiteX6" fmla="*/ 193422 w 600409"/>
              <a:gd name="connsiteY6" fmla="*/ 33163 h 68635"/>
              <a:gd name="connsiteX7" fmla="*/ 6097 w 600409"/>
              <a:gd name="connsiteY7" fmla="*/ 68088 h 6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409" h="68635">
                <a:moveTo>
                  <a:pt x="6097" y="68088"/>
                </a:moveTo>
                <a:cubicBezTo>
                  <a:pt x="52135" y="63325"/>
                  <a:pt x="370693" y="15171"/>
                  <a:pt x="469647" y="4588"/>
                </a:cubicBezTo>
                <a:cubicBezTo>
                  <a:pt x="568601" y="-5995"/>
                  <a:pt x="605643" y="5117"/>
                  <a:pt x="599822" y="4588"/>
                </a:cubicBezTo>
                <a:cubicBezTo>
                  <a:pt x="594001" y="4059"/>
                  <a:pt x="491343" y="-2820"/>
                  <a:pt x="434722" y="1413"/>
                </a:cubicBezTo>
                <a:cubicBezTo>
                  <a:pt x="378101" y="5646"/>
                  <a:pt x="323597" y="29988"/>
                  <a:pt x="260097" y="29988"/>
                </a:cubicBezTo>
                <a:cubicBezTo>
                  <a:pt x="196597" y="29988"/>
                  <a:pt x="64834" y="884"/>
                  <a:pt x="53722" y="1413"/>
                </a:cubicBezTo>
                <a:cubicBezTo>
                  <a:pt x="42610" y="1942"/>
                  <a:pt x="197126" y="20992"/>
                  <a:pt x="193422" y="33163"/>
                </a:cubicBezTo>
                <a:cubicBezTo>
                  <a:pt x="189718" y="45334"/>
                  <a:pt x="-39941" y="72851"/>
                  <a:pt x="6097" y="68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50C7210-C5B2-42AE-6D3F-D5EB51F89FDF}"/>
              </a:ext>
            </a:extLst>
          </p:cNvPr>
          <p:cNvSpPr/>
          <p:nvPr/>
        </p:nvSpPr>
        <p:spPr>
          <a:xfrm>
            <a:off x="3029882" y="5384404"/>
            <a:ext cx="669615" cy="95417"/>
          </a:xfrm>
          <a:custGeom>
            <a:avLst/>
            <a:gdLst>
              <a:gd name="connsiteX0" fmla="*/ 24468 w 669615"/>
              <a:gd name="connsiteY0" fmla="*/ 89296 h 95417"/>
              <a:gd name="connsiteX1" fmla="*/ 491193 w 669615"/>
              <a:gd name="connsiteY1" fmla="*/ 6746 h 95417"/>
              <a:gd name="connsiteX2" fmla="*/ 668993 w 669615"/>
              <a:gd name="connsiteY2" fmla="*/ 6746 h 95417"/>
              <a:gd name="connsiteX3" fmla="*/ 440393 w 669615"/>
              <a:gd name="connsiteY3" fmla="*/ 22621 h 95417"/>
              <a:gd name="connsiteX4" fmla="*/ 113368 w 669615"/>
              <a:gd name="connsiteY4" fmla="*/ 25796 h 95417"/>
              <a:gd name="connsiteX5" fmla="*/ 186393 w 669615"/>
              <a:gd name="connsiteY5" fmla="*/ 32146 h 95417"/>
              <a:gd name="connsiteX6" fmla="*/ 78443 w 669615"/>
              <a:gd name="connsiteY6" fmla="*/ 82946 h 95417"/>
              <a:gd name="connsiteX7" fmla="*/ 24468 w 669615"/>
              <a:gd name="connsiteY7" fmla="*/ 89296 h 9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615" h="95417">
                <a:moveTo>
                  <a:pt x="24468" y="89296"/>
                </a:moveTo>
                <a:cubicBezTo>
                  <a:pt x="93260" y="76596"/>
                  <a:pt x="383772" y="20504"/>
                  <a:pt x="491193" y="6746"/>
                </a:cubicBezTo>
                <a:cubicBezTo>
                  <a:pt x="598614" y="-7012"/>
                  <a:pt x="677460" y="4100"/>
                  <a:pt x="668993" y="6746"/>
                </a:cubicBezTo>
                <a:cubicBezTo>
                  <a:pt x="660526" y="9392"/>
                  <a:pt x="532997" y="19446"/>
                  <a:pt x="440393" y="22621"/>
                </a:cubicBezTo>
                <a:cubicBezTo>
                  <a:pt x="347789" y="25796"/>
                  <a:pt x="155701" y="24208"/>
                  <a:pt x="113368" y="25796"/>
                </a:cubicBezTo>
                <a:cubicBezTo>
                  <a:pt x="71035" y="27383"/>
                  <a:pt x="192214" y="22621"/>
                  <a:pt x="186393" y="32146"/>
                </a:cubicBezTo>
                <a:cubicBezTo>
                  <a:pt x="180572" y="41671"/>
                  <a:pt x="105960" y="73421"/>
                  <a:pt x="78443" y="82946"/>
                </a:cubicBezTo>
                <a:cubicBezTo>
                  <a:pt x="50926" y="92471"/>
                  <a:pt x="-44324" y="101996"/>
                  <a:pt x="24468" y="89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5E4ACF5-D9BF-095F-710C-19E409F2EAA9}"/>
              </a:ext>
            </a:extLst>
          </p:cNvPr>
          <p:cNvSpPr/>
          <p:nvPr/>
        </p:nvSpPr>
        <p:spPr>
          <a:xfrm>
            <a:off x="3381678" y="5413370"/>
            <a:ext cx="520518" cy="79840"/>
          </a:xfrm>
          <a:custGeom>
            <a:avLst/>
            <a:gdLst>
              <a:gd name="connsiteX0" fmla="*/ 85422 w 520518"/>
              <a:gd name="connsiteY0" fmla="*/ 5 h 79840"/>
              <a:gd name="connsiteX1" fmla="*/ 187022 w 520518"/>
              <a:gd name="connsiteY1" fmla="*/ 50805 h 79840"/>
              <a:gd name="connsiteX2" fmla="*/ 142572 w 520518"/>
              <a:gd name="connsiteY2" fmla="*/ 60330 h 79840"/>
              <a:gd name="connsiteX3" fmla="*/ 517222 w 520518"/>
              <a:gd name="connsiteY3" fmla="*/ 25405 h 79840"/>
              <a:gd name="connsiteX4" fmla="*/ 307672 w 520518"/>
              <a:gd name="connsiteY4" fmla="*/ 31755 h 79840"/>
              <a:gd name="connsiteX5" fmla="*/ 2872 w 520518"/>
              <a:gd name="connsiteY5" fmla="*/ 79380 h 79840"/>
              <a:gd name="connsiteX6" fmla="*/ 152097 w 520518"/>
              <a:gd name="connsiteY6" fmla="*/ 53980 h 79840"/>
              <a:gd name="connsiteX7" fmla="*/ 85422 w 520518"/>
              <a:gd name="connsiteY7" fmla="*/ 5 h 7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518" h="79840">
                <a:moveTo>
                  <a:pt x="85422" y="5"/>
                </a:moveTo>
                <a:cubicBezTo>
                  <a:pt x="91243" y="-524"/>
                  <a:pt x="177497" y="40751"/>
                  <a:pt x="187022" y="50805"/>
                </a:cubicBezTo>
                <a:cubicBezTo>
                  <a:pt x="196547" y="60859"/>
                  <a:pt x="87539" y="64563"/>
                  <a:pt x="142572" y="60330"/>
                </a:cubicBezTo>
                <a:cubicBezTo>
                  <a:pt x="197605" y="56097"/>
                  <a:pt x="489705" y="30167"/>
                  <a:pt x="517222" y="25405"/>
                </a:cubicBezTo>
                <a:cubicBezTo>
                  <a:pt x="544739" y="20643"/>
                  <a:pt x="393397" y="22759"/>
                  <a:pt x="307672" y="31755"/>
                </a:cubicBezTo>
                <a:cubicBezTo>
                  <a:pt x="221947" y="40751"/>
                  <a:pt x="28801" y="75676"/>
                  <a:pt x="2872" y="79380"/>
                </a:cubicBezTo>
                <a:cubicBezTo>
                  <a:pt x="-23057" y="83084"/>
                  <a:pt x="134635" y="63505"/>
                  <a:pt x="152097" y="53980"/>
                </a:cubicBezTo>
                <a:cubicBezTo>
                  <a:pt x="169560" y="44455"/>
                  <a:pt x="79601" y="534"/>
                  <a:pt x="8542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0E86209-91D3-5D86-2EE0-54F3B34E844C}"/>
              </a:ext>
            </a:extLst>
          </p:cNvPr>
          <p:cNvSpPr/>
          <p:nvPr/>
        </p:nvSpPr>
        <p:spPr>
          <a:xfrm>
            <a:off x="3516619" y="5409107"/>
            <a:ext cx="703970" cy="51919"/>
          </a:xfrm>
          <a:custGeom>
            <a:avLst/>
            <a:gdLst>
              <a:gd name="connsiteX0" fmla="*/ 1281 w 703970"/>
              <a:gd name="connsiteY0" fmla="*/ 10618 h 51919"/>
              <a:gd name="connsiteX1" fmla="*/ 258456 w 703970"/>
              <a:gd name="connsiteY1" fmla="*/ 7443 h 51919"/>
              <a:gd name="connsiteX2" fmla="*/ 48906 w 703970"/>
              <a:gd name="connsiteY2" fmla="*/ 51893 h 51919"/>
              <a:gd name="connsiteX3" fmla="*/ 264806 w 703970"/>
              <a:gd name="connsiteY3" fmla="*/ 13793 h 51919"/>
              <a:gd name="connsiteX4" fmla="*/ 531506 w 703970"/>
              <a:gd name="connsiteY4" fmla="*/ 1093 h 51919"/>
              <a:gd name="connsiteX5" fmla="*/ 699781 w 703970"/>
              <a:gd name="connsiteY5" fmla="*/ 26493 h 51919"/>
              <a:gd name="connsiteX6" fmla="*/ 360056 w 703970"/>
              <a:gd name="connsiteY6" fmla="*/ 1093 h 51919"/>
              <a:gd name="connsiteX7" fmla="*/ 166381 w 703970"/>
              <a:gd name="connsiteY7" fmla="*/ 7443 h 51919"/>
              <a:gd name="connsiteX8" fmla="*/ 1281 w 703970"/>
              <a:gd name="connsiteY8" fmla="*/ 10618 h 5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970" h="51919">
                <a:moveTo>
                  <a:pt x="1281" y="10618"/>
                </a:moveTo>
                <a:cubicBezTo>
                  <a:pt x="16627" y="10618"/>
                  <a:pt x="250518" y="564"/>
                  <a:pt x="258456" y="7443"/>
                </a:cubicBezTo>
                <a:cubicBezTo>
                  <a:pt x="266394" y="14322"/>
                  <a:pt x="47848" y="50835"/>
                  <a:pt x="48906" y="51893"/>
                </a:cubicBezTo>
                <a:cubicBezTo>
                  <a:pt x="49964" y="52951"/>
                  <a:pt x="184373" y="22260"/>
                  <a:pt x="264806" y="13793"/>
                </a:cubicBezTo>
                <a:cubicBezTo>
                  <a:pt x="345239" y="5326"/>
                  <a:pt x="459010" y="-1024"/>
                  <a:pt x="531506" y="1093"/>
                </a:cubicBezTo>
                <a:cubicBezTo>
                  <a:pt x="604002" y="3210"/>
                  <a:pt x="728356" y="26493"/>
                  <a:pt x="699781" y="26493"/>
                </a:cubicBezTo>
                <a:cubicBezTo>
                  <a:pt x="671206" y="26493"/>
                  <a:pt x="448956" y="4268"/>
                  <a:pt x="360056" y="1093"/>
                </a:cubicBezTo>
                <a:cubicBezTo>
                  <a:pt x="271156" y="-2082"/>
                  <a:pt x="220356" y="2151"/>
                  <a:pt x="166381" y="7443"/>
                </a:cubicBezTo>
                <a:cubicBezTo>
                  <a:pt x="112406" y="12735"/>
                  <a:pt x="-14065" y="10618"/>
                  <a:pt x="1281" y="10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FA3FBC3-F791-DCCD-431F-FC0D2C6DD80C}"/>
              </a:ext>
            </a:extLst>
          </p:cNvPr>
          <p:cNvSpPr/>
          <p:nvPr/>
        </p:nvSpPr>
        <p:spPr>
          <a:xfrm>
            <a:off x="3031201" y="5425249"/>
            <a:ext cx="608937" cy="119785"/>
          </a:xfrm>
          <a:custGeom>
            <a:avLst/>
            <a:gdLst>
              <a:gd name="connsiteX0" fmla="*/ 13624 w 608937"/>
              <a:gd name="connsiteY0" fmla="*/ 826 h 119785"/>
              <a:gd name="connsiteX1" fmla="*/ 483524 w 608937"/>
              <a:gd name="connsiteY1" fmla="*/ 67501 h 119785"/>
              <a:gd name="connsiteX2" fmla="*/ 604174 w 608937"/>
              <a:gd name="connsiteY2" fmla="*/ 118301 h 119785"/>
              <a:gd name="connsiteX3" fmla="*/ 556549 w 608937"/>
              <a:gd name="connsiteY3" fmla="*/ 105601 h 119785"/>
              <a:gd name="connsiteX4" fmla="*/ 302549 w 608937"/>
              <a:gd name="connsiteY4" fmla="*/ 99251 h 119785"/>
              <a:gd name="connsiteX5" fmla="*/ 439074 w 608937"/>
              <a:gd name="connsiteY5" fmla="*/ 96076 h 119785"/>
              <a:gd name="connsiteX6" fmla="*/ 153324 w 608937"/>
              <a:gd name="connsiteY6" fmla="*/ 32576 h 119785"/>
              <a:gd name="connsiteX7" fmla="*/ 13624 w 608937"/>
              <a:gd name="connsiteY7" fmla="*/ 826 h 11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937" h="119785">
                <a:moveTo>
                  <a:pt x="13624" y="826"/>
                </a:moveTo>
                <a:cubicBezTo>
                  <a:pt x="68657" y="6647"/>
                  <a:pt x="385099" y="47922"/>
                  <a:pt x="483524" y="67501"/>
                </a:cubicBezTo>
                <a:cubicBezTo>
                  <a:pt x="581949" y="87080"/>
                  <a:pt x="592003" y="111951"/>
                  <a:pt x="604174" y="118301"/>
                </a:cubicBezTo>
                <a:cubicBezTo>
                  <a:pt x="616345" y="124651"/>
                  <a:pt x="606820" y="108776"/>
                  <a:pt x="556549" y="105601"/>
                </a:cubicBezTo>
                <a:cubicBezTo>
                  <a:pt x="506278" y="102426"/>
                  <a:pt x="322128" y="100838"/>
                  <a:pt x="302549" y="99251"/>
                </a:cubicBezTo>
                <a:cubicBezTo>
                  <a:pt x="282970" y="97664"/>
                  <a:pt x="463945" y="107188"/>
                  <a:pt x="439074" y="96076"/>
                </a:cubicBezTo>
                <a:cubicBezTo>
                  <a:pt x="414203" y="84964"/>
                  <a:pt x="223174" y="43688"/>
                  <a:pt x="153324" y="32576"/>
                </a:cubicBezTo>
                <a:cubicBezTo>
                  <a:pt x="83474" y="21464"/>
                  <a:pt x="-41409" y="-4995"/>
                  <a:pt x="13624" y="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D48B9D05-02A6-886F-72A6-3FC0E71DB57C}"/>
              </a:ext>
            </a:extLst>
          </p:cNvPr>
          <p:cNvSpPr/>
          <p:nvPr/>
        </p:nvSpPr>
        <p:spPr>
          <a:xfrm>
            <a:off x="3475503" y="5447787"/>
            <a:ext cx="728343" cy="68718"/>
          </a:xfrm>
          <a:custGeom>
            <a:avLst/>
            <a:gdLst>
              <a:gd name="connsiteX0" fmla="*/ 7472 w 728343"/>
              <a:gd name="connsiteY0" fmla="*/ 60838 h 68718"/>
              <a:gd name="connsiteX1" fmla="*/ 448797 w 728343"/>
              <a:gd name="connsiteY1" fmla="*/ 41788 h 68718"/>
              <a:gd name="connsiteX2" fmla="*/ 334497 w 728343"/>
              <a:gd name="connsiteY2" fmla="*/ 13213 h 68718"/>
              <a:gd name="connsiteX3" fmla="*/ 499597 w 728343"/>
              <a:gd name="connsiteY3" fmla="*/ 16388 h 68718"/>
              <a:gd name="connsiteX4" fmla="*/ 728197 w 728343"/>
              <a:gd name="connsiteY4" fmla="*/ 513 h 68718"/>
              <a:gd name="connsiteX5" fmla="*/ 464672 w 728343"/>
              <a:gd name="connsiteY5" fmla="*/ 38613 h 68718"/>
              <a:gd name="connsiteX6" fmla="*/ 359897 w 728343"/>
              <a:gd name="connsiteY6" fmla="*/ 19563 h 68718"/>
              <a:gd name="connsiteX7" fmla="*/ 182097 w 728343"/>
              <a:gd name="connsiteY7" fmla="*/ 64013 h 68718"/>
              <a:gd name="connsiteX8" fmla="*/ 7472 w 728343"/>
              <a:gd name="connsiteY8" fmla="*/ 60838 h 6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343" h="68718">
                <a:moveTo>
                  <a:pt x="7472" y="60838"/>
                </a:moveTo>
                <a:cubicBezTo>
                  <a:pt x="51922" y="57134"/>
                  <a:pt x="394293" y="49725"/>
                  <a:pt x="448797" y="41788"/>
                </a:cubicBezTo>
                <a:cubicBezTo>
                  <a:pt x="503301" y="33851"/>
                  <a:pt x="326030" y="17446"/>
                  <a:pt x="334497" y="13213"/>
                </a:cubicBezTo>
                <a:cubicBezTo>
                  <a:pt x="342964" y="8980"/>
                  <a:pt x="433980" y="18505"/>
                  <a:pt x="499597" y="16388"/>
                </a:cubicBezTo>
                <a:cubicBezTo>
                  <a:pt x="565214" y="14271"/>
                  <a:pt x="734018" y="-3191"/>
                  <a:pt x="728197" y="513"/>
                </a:cubicBezTo>
                <a:cubicBezTo>
                  <a:pt x="722376" y="4217"/>
                  <a:pt x="526055" y="35438"/>
                  <a:pt x="464672" y="38613"/>
                </a:cubicBezTo>
                <a:cubicBezTo>
                  <a:pt x="403289" y="41788"/>
                  <a:pt x="406993" y="15330"/>
                  <a:pt x="359897" y="19563"/>
                </a:cubicBezTo>
                <a:cubicBezTo>
                  <a:pt x="312801" y="23796"/>
                  <a:pt x="235014" y="53430"/>
                  <a:pt x="182097" y="64013"/>
                </a:cubicBezTo>
                <a:cubicBezTo>
                  <a:pt x="129180" y="74596"/>
                  <a:pt x="-36978" y="64542"/>
                  <a:pt x="7472" y="60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DC2138C-F066-F734-D958-0996DDDAF0E7}"/>
              </a:ext>
            </a:extLst>
          </p:cNvPr>
          <p:cNvSpPr/>
          <p:nvPr/>
        </p:nvSpPr>
        <p:spPr>
          <a:xfrm>
            <a:off x="3100922" y="5470470"/>
            <a:ext cx="484059" cy="87401"/>
          </a:xfrm>
          <a:custGeom>
            <a:avLst/>
            <a:gdLst>
              <a:gd name="connsiteX0" fmla="*/ 1053 w 484059"/>
              <a:gd name="connsiteY0" fmla="*/ 55 h 87401"/>
              <a:gd name="connsiteX1" fmla="*/ 467778 w 484059"/>
              <a:gd name="connsiteY1" fmla="*/ 82605 h 87401"/>
              <a:gd name="connsiteX2" fmla="*/ 343953 w 484059"/>
              <a:gd name="connsiteY2" fmla="*/ 69905 h 87401"/>
              <a:gd name="connsiteX3" fmla="*/ 1053 w 484059"/>
              <a:gd name="connsiteY3" fmla="*/ 55 h 8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059" h="87401">
                <a:moveTo>
                  <a:pt x="1053" y="55"/>
                </a:moveTo>
                <a:cubicBezTo>
                  <a:pt x="21690" y="2172"/>
                  <a:pt x="410628" y="70963"/>
                  <a:pt x="467778" y="82605"/>
                </a:cubicBezTo>
                <a:cubicBezTo>
                  <a:pt x="524928" y="94247"/>
                  <a:pt x="419095" y="82605"/>
                  <a:pt x="343953" y="69905"/>
                </a:cubicBezTo>
                <a:cubicBezTo>
                  <a:pt x="268811" y="57205"/>
                  <a:pt x="-19584" y="-2062"/>
                  <a:pt x="105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59BD6D5-274F-6947-76C3-9AAFB83EE48A}"/>
              </a:ext>
            </a:extLst>
          </p:cNvPr>
          <p:cNvSpPr/>
          <p:nvPr/>
        </p:nvSpPr>
        <p:spPr>
          <a:xfrm>
            <a:off x="3508222" y="5478635"/>
            <a:ext cx="520780" cy="111424"/>
          </a:xfrm>
          <a:custGeom>
            <a:avLst/>
            <a:gdLst>
              <a:gd name="connsiteX0" fmla="*/ 6503 w 520780"/>
              <a:gd name="connsiteY0" fmla="*/ 109365 h 111424"/>
              <a:gd name="connsiteX1" fmla="*/ 508153 w 520780"/>
              <a:gd name="connsiteY1" fmla="*/ 4590 h 111424"/>
              <a:gd name="connsiteX2" fmla="*/ 381153 w 520780"/>
              <a:gd name="connsiteY2" fmla="*/ 17290 h 111424"/>
              <a:gd name="connsiteX3" fmla="*/ 41428 w 520780"/>
              <a:gd name="connsiteY3" fmla="*/ 61740 h 111424"/>
              <a:gd name="connsiteX4" fmla="*/ 209703 w 520780"/>
              <a:gd name="connsiteY4" fmla="*/ 74440 h 111424"/>
              <a:gd name="connsiteX5" fmla="*/ 6503 w 520780"/>
              <a:gd name="connsiteY5" fmla="*/ 109365 h 11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780" h="111424">
                <a:moveTo>
                  <a:pt x="6503" y="109365"/>
                </a:moveTo>
                <a:cubicBezTo>
                  <a:pt x="56245" y="97723"/>
                  <a:pt x="445711" y="19936"/>
                  <a:pt x="508153" y="4590"/>
                </a:cubicBezTo>
                <a:cubicBezTo>
                  <a:pt x="570595" y="-10756"/>
                  <a:pt x="381153" y="17290"/>
                  <a:pt x="381153" y="17290"/>
                </a:cubicBezTo>
                <a:cubicBezTo>
                  <a:pt x="303366" y="26815"/>
                  <a:pt x="70003" y="52215"/>
                  <a:pt x="41428" y="61740"/>
                </a:cubicBezTo>
                <a:cubicBezTo>
                  <a:pt x="12853" y="71265"/>
                  <a:pt x="210761" y="69149"/>
                  <a:pt x="209703" y="74440"/>
                </a:cubicBezTo>
                <a:cubicBezTo>
                  <a:pt x="208645" y="79731"/>
                  <a:pt x="-43239" y="121007"/>
                  <a:pt x="6503" y="109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1F238DB-38E6-E002-CD2B-CAB658EDD407}"/>
              </a:ext>
            </a:extLst>
          </p:cNvPr>
          <p:cNvSpPr/>
          <p:nvPr/>
        </p:nvSpPr>
        <p:spPr>
          <a:xfrm>
            <a:off x="3163429" y="5266413"/>
            <a:ext cx="853519" cy="114177"/>
          </a:xfrm>
          <a:custGeom>
            <a:avLst/>
            <a:gdLst>
              <a:gd name="connsiteX0" fmla="*/ 2046 w 853519"/>
              <a:gd name="connsiteY0" fmla="*/ 112037 h 114177"/>
              <a:gd name="connsiteX1" fmla="*/ 329071 w 853519"/>
              <a:gd name="connsiteY1" fmla="*/ 912 h 114177"/>
              <a:gd name="connsiteX2" fmla="*/ 840246 w 853519"/>
              <a:gd name="connsiteY2" fmla="*/ 58062 h 114177"/>
              <a:gd name="connsiteX3" fmla="*/ 671971 w 853519"/>
              <a:gd name="connsiteY3" fmla="*/ 35837 h 114177"/>
              <a:gd name="connsiteX4" fmla="*/ 332246 w 853519"/>
              <a:gd name="connsiteY4" fmla="*/ 45362 h 114177"/>
              <a:gd name="connsiteX5" fmla="*/ 97296 w 853519"/>
              <a:gd name="connsiteY5" fmla="*/ 99337 h 114177"/>
              <a:gd name="connsiteX6" fmla="*/ 186196 w 853519"/>
              <a:gd name="connsiteY6" fmla="*/ 73937 h 114177"/>
              <a:gd name="connsiteX7" fmla="*/ 2046 w 853519"/>
              <a:gd name="connsiteY7" fmla="*/ 112037 h 11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3519" h="114177">
                <a:moveTo>
                  <a:pt x="2046" y="112037"/>
                </a:moveTo>
                <a:cubicBezTo>
                  <a:pt x="25859" y="99866"/>
                  <a:pt x="189371" y="9908"/>
                  <a:pt x="329071" y="912"/>
                </a:cubicBezTo>
                <a:cubicBezTo>
                  <a:pt x="468771" y="-8084"/>
                  <a:pt x="783096" y="52241"/>
                  <a:pt x="840246" y="58062"/>
                </a:cubicBezTo>
                <a:cubicBezTo>
                  <a:pt x="897396" y="63883"/>
                  <a:pt x="756638" y="37954"/>
                  <a:pt x="671971" y="35837"/>
                </a:cubicBezTo>
                <a:cubicBezTo>
                  <a:pt x="587304" y="33720"/>
                  <a:pt x="428025" y="34779"/>
                  <a:pt x="332246" y="45362"/>
                </a:cubicBezTo>
                <a:cubicBezTo>
                  <a:pt x="236467" y="55945"/>
                  <a:pt x="121638" y="94575"/>
                  <a:pt x="97296" y="99337"/>
                </a:cubicBezTo>
                <a:cubicBezTo>
                  <a:pt x="72954" y="104099"/>
                  <a:pt x="202600" y="67058"/>
                  <a:pt x="186196" y="73937"/>
                </a:cubicBezTo>
                <a:cubicBezTo>
                  <a:pt x="169792" y="80816"/>
                  <a:pt x="-21767" y="124208"/>
                  <a:pt x="2046" y="112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0578F09-4EED-B6CA-377F-7D687C3039DE}"/>
              </a:ext>
            </a:extLst>
          </p:cNvPr>
          <p:cNvSpPr/>
          <p:nvPr/>
        </p:nvSpPr>
        <p:spPr>
          <a:xfrm>
            <a:off x="3654312" y="5268927"/>
            <a:ext cx="612890" cy="235032"/>
          </a:xfrm>
          <a:custGeom>
            <a:avLst/>
            <a:gdLst>
              <a:gd name="connsiteX0" fmla="*/ 98538 w 612890"/>
              <a:gd name="connsiteY0" fmla="*/ 1573 h 235032"/>
              <a:gd name="connsiteX1" fmla="*/ 327138 w 612890"/>
              <a:gd name="connsiteY1" fmla="*/ 68248 h 235032"/>
              <a:gd name="connsiteX2" fmla="*/ 482713 w 612890"/>
              <a:gd name="connsiteY2" fmla="*/ 103173 h 235032"/>
              <a:gd name="connsiteX3" fmla="*/ 470013 w 612890"/>
              <a:gd name="connsiteY3" fmla="*/ 74598 h 235032"/>
              <a:gd name="connsiteX4" fmla="*/ 530338 w 612890"/>
              <a:gd name="connsiteY4" fmla="*/ 103173 h 235032"/>
              <a:gd name="connsiteX5" fmla="*/ 520813 w 612890"/>
              <a:gd name="connsiteY5" fmla="*/ 49198 h 235032"/>
              <a:gd name="connsiteX6" fmla="*/ 612888 w 612890"/>
              <a:gd name="connsiteY6" fmla="*/ 233348 h 235032"/>
              <a:gd name="connsiteX7" fmla="*/ 517638 w 612890"/>
              <a:gd name="connsiteY7" fmla="*/ 141273 h 235032"/>
              <a:gd name="connsiteX8" fmla="*/ 269988 w 612890"/>
              <a:gd name="connsiteY8" fmla="*/ 153973 h 235032"/>
              <a:gd name="connsiteX9" fmla="*/ 113 w 612890"/>
              <a:gd name="connsiteY9" fmla="*/ 147623 h 235032"/>
              <a:gd name="connsiteX10" fmla="*/ 235063 w 612890"/>
              <a:gd name="connsiteY10" fmla="*/ 141273 h 235032"/>
              <a:gd name="connsiteX11" fmla="*/ 98538 w 612890"/>
              <a:gd name="connsiteY11" fmla="*/ 1573 h 23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890" h="235032">
                <a:moveTo>
                  <a:pt x="98538" y="1573"/>
                </a:moveTo>
                <a:cubicBezTo>
                  <a:pt x="113884" y="-10598"/>
                  <a:pt x="263109" y="51315"/>
                  <a:pt x="327138" y="68248"/>
                </a:cubicBezTo>
                <a:cubicBezTo>
                  <a:pt x="391167" y="85181"/>
                  <a:pt x="458901" y="102115"/>
                  <a:pt x="482713" y="103173"/>
                </a:cubicBezTo>
                <a:cubicBezTo>
                  <a:pt x="506525" y="104231"/>
                  <a:pt x="462076" y="74598"/>
                  <a:pt x="470013" y="74598"/>
                </a:cubicBezTo>
                <a:cubicBezTo>
                  <a:pt x="477950" y="74598"/>
                  <a:pt x="521871" y="107406"/>
                  <a:pt x="530338" y="103173"/>
                </a:cubicBezTo>
                <a:cubicBezTo>
                  <a:pt x="538805" y="98940"/>
                  <a:pt x="507055" y="27502"/>
                  <a:pt x="520813" y="49198"/>
                </a:cubicBezTo>
                <a:cubicBezTo>
                  <a:pt x="534571" y="70894"/>
                  <a:pt x="613417" y="218002"/>
                  <a:pt x="612888" y="233348"/>
                </a:cubicBezTo>
                <a:cubicBezTo>
                  <a:pt x="612359" y="248694"/>
                  <a:pt x="574788" y="154502"/>
                  <a:pt x="517638" y="141273"/>
                </a:cubicBezTo>
                <a:cubicBezTo>
                  <a:pt x="460488" y="128044"/>
                  <a:pt x="356242" y="152915"/>
                  <a:pt x="269988" y="153973"/>
                </a:cubicBezTo>
                <a:cubicBezTo>
                  <a:pt x="183734" y="155031"/>
                  <a:pt x="5934" y="149740"/>
                  <a:pt x="113" y="147623"/>
                </a:cubicBezTo>
                <a:cubicBezTo>
                  <a:pt x="-5708" y="145506"/>
                  <a:pt x="213896" y="160852"/>
                  <a:pt x="235063" y="141273"/>
                </a:cubicBezTo>
                <a:cubicBezTo>
                  <a:pt x="256230" y="121694"/>
                  <a:pt x="83192" y="13744"/>
                  <a:pt x="98538" y="1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4F8A39F-502F-09E6-C784-7FE2C69449C4}"/>
              </a:ext>
            </a:extLst>
          </p:cNvPr>
          <p:cNvSpPr/>
          <p:nvPr/>
        </p:nvSpPr>
        <p:spPr>
          <a:xfrm>
            <a:off x="2054296" y="4009356"/>
            <a:ext cx="378749" cy="858584"/>
          </a:xfrm>
          <a:custGeom>
            <a:avLst/>
            <a:gdLst>
              <a:gd name="connsiteX0" fmla="*/ 5413 w 378749"/>
              <a:gd name="connsiteY0" fmla="*/ 22317 h 858584"/>
              <a:gd name="connsiteX1" fmla="*/ 365631 w 378749"/>
              <a:gd name="connsiteY1" fmla="*/ 835117 h 858584"/>
              <a:gd name="connsiteX2" fmla="*/ 287122 w 378749"/>
              <a:gd name="connsiteY2" fmla="*/ 585735 h 858584"/>
              <a:gd name="connsiteX3" fmla="*/ 162431 w 378749"/>
              <a:gd name="connsiteY3" fmla="*/ 31553 h 858584"/>
              <a:gd name="connsiteX4" fmla="*/ 245559 w 378749"/>
              <a:gd name="connsiteY4" fmla="*/ 525699 h 858584"/>
              <a:gd name="connsiteX5" fmla="*/ 153195 w 378749"/>
              <a:gd name="connsiteY5" fmla="*/ 253226 h 858584"/>
              <a:gd name="connsiteX6" fmla="*/ 5413 w 378749"/>
              <a:gd name="connsiteY6" fmla="*/ 22317 h 8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749" h="858584">
                <a:moveTo>
                  <a:pt x="5413" y="22317"/>
                </a:moveTo>
                <a:cubicBezTo>
                  <a:pt x="40819" y="119299"/>
                  <a:pt x="318680" y="741214"/>
                  <a:pt x="365631" y="835117"/>
                </a:cubicBezTo>
                <a:cubicBezTo>
                  <a:pt x="412582" y="929020"/>
                  <a:pt x="320989" y="719662"/>
                  <a:pt x="287122" y="585735"/>
                </a:cubicBezTo>
                <a:cubicBezTo>
                  <a:pt x="253255" y="451808"/>
                  <a:pt x="169358" y="41559"/>
                  <a:pt x="162431" y="31553"/>
                </a:cubicBezTo>
                <a:cubicBezTo>
                  <a:pt x="155504" y="21547"/>
                  <a:pt x="247098" y="488754"/>
                  <a:pt x="245559" y="525699"/>
                </a:cubicBezTo>
                <a:cubicBezTo>
                  <a:pt x="244020" y="562644"/>
                  <a:pt x="187831" y="335584"/>
                  <a:pt x="153195" y="253226"/>
                </a:cubicBezTo>
                <a:cubicBezTo>
                  <a:pt x="118559" y="170868"/>
                  <a:pt x="-29993" y="-74665"/>
                  <a:pt x="5413" y="22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CC90F0F9-454E-8AA6-247E-8E992CB1D3F2}"/>
              </a:ext>
            </a:extLst>
          </p:cNvPr>
          <p:cNvSpPr/>
          <p:nvPr/>
        </p:nvSpPr>
        <p:spPr>
          <a:xfrm>
            <a:off x="2354546" y="4814732"/>
            <a:ext cx="445959" cy="818790"/>
          </a:xfrm>
          <a:custGeom>
            <a:avLst/>
            <a:gdLst>
              <a:gd name="connsiteX0" fmla="*/ 727 w 445959"/>
              <a:gd name="connsiteY0" fmla="*/ 2032 h 818790"/>
              <a:gd name="connsiteX1" fmla="*/ 416363 w 445959"/>
              <a:gd name="connsiteY1" fmla="*/ 787123 h 818790"/>
              <a:gd name="connsiteX2" fmla="*/ 397890 w 445959"/>
              <a:gd name="connsiteY2" fmla="*/ 630104 h 818790"/>
              <a:gd name="connsiteX3" fmla="*/ 282436 w 445959"/>
              <a:gd name="connsiteY3" fmla="*/ 306832 h 818790"/>
              <a:gd name="connsiteX4" fmla="*/ 314763 w 445959"/>
              <a:gd name="connsiteY4" fmla="*/ 551595 h 818790"/>
              <a:gd name="connsiteX5" fmla="*/ 727 w 445959"/>
              <a:gd name="connsiteY5" fmla="*/ 2032 h 81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959" h="818790">
                <a:moveTo>
                  <a:pt x="727" y="2032"/>
                </a:moveTo>
                <a:cubicBezTo>
                  <a:pt x="17660" y="41287"/>
                  <a:pt x="350169" y="682444"/>
                  <a:pt x="416363" y="787123"/>
                </a:cubicBezTo>
                <a:cubicBezTo>
                  <a:pt x="482557" y="891802"/>
                  <a:pt x="420211" y="710153"/>
                  <a:pt x="397890" y="630104"/>
                </a:cubicBezTo>
                <a:cubicBezTo>
                  <a:pt x="375569" y="550055"/>
                  <a:pt x="296291" y="319917"/>
                  <a:pt x="282436" y="306832"/>
                </a:cubicBezTo>
                <a:cubicBezTo>
                  <a:pt x="268582" y="293747"/>
                  <a:pt x="361714" y="598546"/>
                  <a:pt x="314763" y="551595"/>
                </a:cubicBezTo>
                <a:cubicBezTo>
                  <a:pt x="267812" y="504644"/>
                  <a:pt x="-16206" y="-37223"/>
                  <a:pt x="727" y="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2B42C4C8-B8C5-7200-6FBE-681F7FCC33C2}"/>
              </a:ext>
            </a:extLst>
          </p:cNvPr>
          <p:cNvSpPr/>
          <p:nvPr/>
        </p:nvSpPr>
        <p:spPr>
          <a:xfrm>
            <a:off x="3322738" y="5832009"/>
            <a:ext cx="1494081" cy="436569"/>
          </a:xfrm>
          <a:custGeom>
            <a:avLst/>
            <a:gdLst>
              <a:gd name="connsiteX0" fmla="*/ 2353 w 1494081"/>
              <a:gd name="connsiteY0" fmla="*/ 157773 h 436569"/>
              <a:gd name="connsiteX1" fmla="*/ 708935 w 1494081"/>
              <a:gd name="connsiteY1" fmla="*/ 291700 h 436569"/>
              <a:gd name="connsiteX2" fmla="*/ 519589 w 1494081"/>
              <a:gd name="connsiteY2" fmla="*/ 245518 h 436569"/>
              <a:gd name="connsiteX3" fmla="*/ 764353 w 1494081"/>
              <a:gd name="connsiteY3" fmla="*/ 434864 h 436569"/>
              <a:gd name="connsiteX4" fmla="*/ 939844 w 1494081"/>
              <a:gd name="connsiteY4" fmla="*/ 324027 h 436569"/>
              <a:gd name="connsiteX5" fmla="*/ 1494026 w 1494081"/>
              <a:gd name="connsiteY5" fmla="*/ 79264 h 436569"/>
              <a:gd name="connsiteX6" fmla="*/ 972171 w 1494081"/>
              <a:gd name="connsiteY6" fmla="*/ 310173 h 436569"/>
              <a:gd name="connsiteX7" fmla="*/ 653517 w 1494081"/>
              <a:gd name="connsiteY7" fmla="*/ 254755 h 436569"/>
              <a:gd name="connsiteX8" fmla="*/ 279444 w 1494081"/>
              <a:gd name="connsiteY8" fmla="*/ 755 h 436569"/>
              <a:gd name="connsiteX9" fmla="*/ 473407 w 1494081"/>
              <a:gd name="connsiteY9" fmla="*/ 176246 h 436569"/>
              <a:gd name="connsiteX10" fmla="*/ 2353 w 1494081"/>
              <a:gd name="connsiteY10" fmla="*/ 157773 h 43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4081" h="436569">
                <a:moveTo>
                  <a:pt x="2353" y="157773"/>
                </a:moveTo>
                <a:cubicBezTo>
                  <a:pt x="41608" y="177015"/>
                  <a:pt x="622729" y="277076"/>
                  <a:pt x="708935" y="291700"/>
                </a:cubicBezTo>
                <a:cubicBezTo>
                  <a:pt x="795141" y="306324"/>
                  <a:pt x="510353" y="221657"/>
                  <a:pt x="519589" y="245518"/>
                </a:cubicBezTo>
                <a:cubicBezTo>
                  <a:pt x="528825" y="269379"/>
                  <a:pt x="694311" y="421779"/>
                  <a:pt x="764353" y="434864"/>
                </a:cubicBezTo>
                <a:cubicBezTo>
                  <a:pt x="834395" y="447949"/>
                  <a:pt x="818232" y="383294"/>
                  <a:pt x="939844" y="324027"/>
                </a:cubicBezTo>
                <a:cubicBezTo>
                  <a:pt x="1061456" y="264760"/>
                  <a:pt x="1488638" y="81573"/>
                  <a:pt x="1494026" y="79264"/>
                </a:cubicBezTo>
                <a:cubicBezTo>
                  <a:pt x="1499414" y="76955"/>
                  <a:pt x="1112256" y="280925"/>
                  <a:pt x="972171" y="310173"/>
                </a:cubicBezTo>
                <a:cubicBezTo>
                  <a:pt x="832086" y="339421"/>
                  <a:pt x="768971" y="306325"/>
                  <a:pt x="653517" y="254755"/>
                </a:cubicBezTo>
                <a:cubicBezTo>
                  <a:pt x="538063" y="203185"/>
                  <a:pt x="309462" y="13840"/>
                  <a:pt x="279444" y="755"/>
                </a:cubicBezTo>
                <a:cubicBezTo>
                  <a:pt x="249426" y="-12330"/>
                  <a:pt x="519589" y="148537"/>
                  <a:pt x="473407" y="176246"/>
                </a:cubicBezTo>
                <a:cubicBezTo>
                  <a:pt x="427225" y="203955"/>
                  <a:pt x="-36902" y="138531"/>
                  <a:pt x="2353" y="15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0FC68FA-7FE5-AB12-181F-D7FCEF80E7A7}"/>
              </a:ext>
            </a:extLst>
          </p:cNvPr>
          <p:cNvSpPr/>
          <p:nvPr/>
        </p:nvSpPr>
        <p:spPr>
          <a:xfrm>
            <a:off x="4672292" y="4686907"/>
            <a:ext cx="514057" cy="924535"/>
          </a:xfrm>
          <a:custGeom>
            <a:avLst/>
            <a:gdLst>
              <a:gd name="connsiteX0" fmla="*/ 181417 w 514057"/>
              <a:gd name="connsiteY0" fmla="*/ 536257 h 924535"/>
              <a:gd name="connsiteX1" fmla="*/ 176799 w 514057"/>
              <a:gd name="connsiteY1" fmla="*/ 776402 h 924535"/>
              <a:gd name="connsiteX2" fmla="*/ 1308 w 514057"/>
              <a:gd name="connsiteY2" fmla="*/ 924184 h 924535"/>
              <a:gd name="connsiteX3" fmla="*/ 102908 w 514057"/>
              <a:gd name="connsiteY3" fmla="*/ 813348 h 924535"/>
              <a:gd name="connsiteX4" fmla="*/ 218363 w 514057"/>
              <a:gd name="connsiteY4" fmla="*/ 679420 h 924535"/>
              <a:gd name="connsiteX5" fmla="*/ 513926 w 514057"/>
              <a:gd name="connsiteY5" fmla="*/ 548 h 924535"/>
              <a:gd name="connsiteX6" fmla="*/ 255308 w 514057"/>
              <a:gd name="connsiteY6" fmla="*/ 563966 h 924535"/>
              <a:gd name="connsiteX7" fmla="*/ 181417 w 514057"/>
              <a:gd name="connsiteY7" fmla="*/ 536257 h 92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057" h="924535">
                <a:moveTo>
                  <a:pt x="181417" y="536257"/>
                </a:moveTo>
                <a:cubicBezTo>
                  <a:pt x="168332" y="571663"/>
                  <a:pt x="206817" y="711748"/>
                  <a:pt x="176799" y="776402"/>
                </a:cubicBezTo>
                <a:cubicBezTo>
                  <a:pt x="146781" y="841056"/>
                  <a:pt x="13623" y="918026"/>
                  <a:pt x="1308" y="924184"/>
                </a:cubicBezTo>
                <a:cubicBezTo>
                  <a:pt x="-11007" y="930342"/>
                  <a:pt x="66732" y="854142"/>
                  <a:pt x="102908" y="813348"/>
                </a:cubicBezTo>
                <a:cubicBezTo>
                  <a:pt x="139084" y="772554"/>
                  <a:pt x="149860" y="814887"/>
                  <a:pt x="218363" y="679420"/>
                </a:cubicBezTo>
                <a:cubicBezTo>
                  <a:pt x="286866" y="543953"/>
                  <a:pt x="507769" y="19790"/>
                  <a:pt x="513926" y="548"/>
                </a:cubicBezTo>
                <a:cubicBezTo>
                  <a:pt x="520083" y="-18694"/>
                  <a:pt x="308417" y="473911"/>
                  <a:pt x="255308" y="563966"/>
                </a:cubicBezTo>
                <a:cubicBezTo>
                  <a:pt x="202199" y="654021"/>
                  <a:pt x="194502" y="500851"/>
                  <a:pt x="181417" y="536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1C1672E-2E43-A515-D5EF-2961650DD7A6}"/>
              </a:ext>
            </a:extLst>
          </p:cNvPr>
          <p:cNvSpPr/>
          <p:nvPr/>
        </p:nvSpPr>
        <p:spPr>
          <a:xfrm>
            <a:off x="5088345" y="3915183"/>
            <a:ext cx="147435" cy="795733"/>
          </a:xfrm>
          <a:custGeom>
            <a:avLst/>
            <a:gdLst>
              <a:gd name="connsiteX0" fmla="*/ 891 w 147435"/>
              <a:gd name="connsiteY0" fmla="*/ 412053 h 795733"/>
              <a:gd name="connsiteX1" fmla="*/ 47073 w 147435"/>
              <a:gd name="connsiteY1" fmla="*/ 666053 h 795733"/>
              <a:gd name="connsiteX2" fmla="*/ 891 w 147435"/>
              <a:gd name="connsiteY2" fmla="*/ 795362 h 795733"/>
              <a:gd name="connsiteX3" fmla="*/ 56310 w 147435"/>
              <a:gd name="connsiteY3" fmla="*/ 629108 h 795733"/>
              <a:gd name="connsiteX4" fmla="*/ 139437 w 147435"/>
              <a:gd name="connsiteY4" fmla="*/ 361253 h 795733"/>
              <a:gd name="connsiteX5" fmla="*/ 139437 w 147435"/>
              <a:gd name="connsiteY5" fmla="*/ 1035 h 795733"/>
              <a:gd name="connsiteX6" fmla="*/ 97873 w 147435"/>
              <a:gd name="connsiteY6" fmla="*/ 481326 h 795733"/>
              <a:gd name="connsiteX7" fmla="*/ 891 w 147435"/>
              <a:gd name="connsiteY7" fmla="*/ 412053 h 79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435" h="795733">
                <a:moveTo>
                  <a:pt x="891" y="412053"/>
                </a:moveTo>
                <a:cubicBezTo>
                  <a:pt x="-7576" y="442841"/>
                  <a:pt x="47073" y="602168"/>
                  <a:pt x="47073" y="666053"/>
                </a:cubicBezTo>
                <a:cubicBezTo>
                  <a:pt x="47073" y="729938"/>
                  <a:pt x="-649" y="801520"/>
                  <a:pt x="891" y="795362"/>
                </a:cubicBezTo>
                <a:cubicBezTo>
                  <a:pt x="2431" y="789204"/>
                  <a:pt x="33219" y="701459"/>
                  <a:pt x="56310" y="629108"/>
                </a:cubicBezTo>
                <a:cubicBezTo>
                  <a:pt x="79401" y="556757"/>
                  <a:pt x="125583" y="465932"/>
                  <a:pt x="139437" y="361253"/>
                </a:cubicBezTo>
                <a:cubicBezTo>
                  <a:pt x="153291" y="256574"/>
                  <a:pt x="146364" y="-18977"/>
                  <a:pt x="139437" y="1035"/>
                </a:cubicBezTo>
                <a:cubicBezTo>
                  <a:pt x="132510" y="21047"/>
                  <a:pt x="119425" y="405896"/>
                  <a:pt x="97873" y="481326"/>
                </a:cubicBezTo>
                <a:cubicBezTo>
                  <a:pt x="76322" y="556756"/>
                  <a:pt x="9358" y="381265"/>
                  <a:pt x="891" y="412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5703D44-78C6-B0FD-F6F3-3686F976E54A}"/>
              </a:ext>
            </a:extLst>
          </p:cNvPr>
          <p:cNvSpPr/>
          <p:nvPr/>
        </p:nvSpPr>
        <p:spPr>
          <a:xfrm>
            <a:off x="5235957" y="3560447"/>
            <a:ext cx="149747" cy="716136"/>
          </a:xfrm>
          <a:custGeom>
            <a:avLst/>
            <a:gdLst>
              <a:gd name="connsiteX0" fmla="*/ 1061 w 149747"/>
              <a:gd name="connsiteY0" fmla="*/ 78680 h 716136"/>
              <a:gd name="connsiteX1" fmla="*/ 84188 w 149747"/>
              <a:gd name="connsiteY1" fmla="*/ 323444 h 716136"/>
              <a:gd name="connsiteX2" fmla="*/ 33388 w 149747"/>
              <a:gd name="connsiteY2" fmla="*/ 715989 h 716136"/>
              <a:gd name="connsiteX3" fmla="*/ 144225 w 149747"/>
              <a:gd name="connsiteY3" fmla="*/ 365008 h 716136"/>
              <a:gd name="connsiteX4" fmla="*/ 130370 w 149747"/>
              <a:gd name="connsiteY4" fmla="*/ 171 h 716136"/>
              <a:gd name="connsiteX5" fmla="*/ 107279 w 149747"/>
              <a:gd name="connsiteY5" fmla="*/ 411189 h 716136"/>
              <a:gd name="connsiteX6" fmla="*/ 42625 w 149747"/>
              <a:gd name="connsiteY6" fmla="*/ 134098 h 716136"/>
              <a:gd name="connsiteX7" fmla="*/ 1061 w 149747"/>
              <a:gd name="connsiteY7" fmla="*/ 78680 h 71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747" h="716136">
                <a:moveTo>
                  <a:pt x="1061" y="78680"/>
                </a:moveTo>
                <a:cubicBezTo>
                  <a:pt x="7988" y="110238"/>
                  <a:pt x="78800" y="217226"/>
                  <a:pt x="84188" y="323444"/>
                </a:cubicBezTo>
                <a:cubicBezTo>
                  <a:pt x="89576" y="429662"/>
                  <a:pt x="23382" y="709062"/>
                  <a:pt x="33388" y="715989"/>
                </a:cubicBezTo>
                <a:cubicBezTo>
                  <a:pt x="43394" y="722916"/>
                  <a:pt x="128061" y="484311"/>
                  <a:pt x="144225" y="365008"/>
                </a:cubicBezTo>
                <a:cubicBezTo>
                  <a:pt x="160389" y="245705"/>
                  <a:pt x="136528" y="-7526"/>
                  <a:pt x="130370" y="171"/>
                </a:cubicBezTo>
                <a:cubicBezTo>
                  <a:pt x="124212" y="7868"/>
                  <a:pt x="121903" y="388868"/>
                  <a:pt x="107279" y="411189"/>
                </a:cubicBezTo>
                <a:cubicBezTo>
                  <a:pt x="92655" y="433510"/>
                  <a:pt x="62637" y="188746"/>
                  <a:pt x="42625" y="134098"/>
                </a:cubicBezTo>
                <a:cubicBezTo>
                  <a:pt x="22613" y="79450"/>
                  <a:pt x="-5866" y="47122"/>
                  <a:pt x="1061" y="78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A79987ED-C2EB-10E3-C0CE-3AF6326D3A14}"/>
              </a:ext>
            </a:extLst>
          </p:cNvPr>
          <p:cNvSpPr/>
          <p:nvPr/>
        </p:nvSpPr>
        <p:spPr>
          <a:xfrm>
            <a:off x="5024521" y="3124406"/>
            <a:ext cx="168923" cy="311718"/>
          </a:xfrm>
          <a:custGeom>
            <a:avLst/>
            <a:gdLst>
              <a:gd name="connsiteX0" fmla="*/ 61 w 168923"/>
              <a:gd name="connsiteY0" fmla="*/ 2103 h 311718"/>
              <a:gd name="connsiteX1" fmla="*/ 157079 w 168923"/>
              <a:gd name="connsiteY1" fmla="*/ 306903 h 311718"/>
              <a:gd name="connsiteX2" fmla="*/ 138606 w 168923"/>
              <a:gd name="connsiteY2" fmla="*/ 177594 h 311718"/>
              <a:gd name="connsiteX3" fmla="*/ 61 w 168923"/>
              <a:gd name="connsiteY3" fmla="*/ 2103 h 31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23" h="311718">
                <a:moveTo>
                  <a:pt x="61" y="2103"/>
                </a:moveTo>
                <a:cubicBezTo>
                  <a:pt x="3140" y="23654"/>
                  <a:pt x="133988" y="277655"/>
                  <a:pt x="157079" y="306903"/>
                </a:cubicBezTo>
                <a:cubicBezTo>
                  <a:pt x="180170" y="336151"/>
                  <a:pt x="167085" y="224545"/>
                  <a:pt x="138606" y="177594"/>
                </a:cubicBezTo>
                <a:cubicBezTo>
                  <a:pt x="110127" y="130643"/>
                  <a:pt x="-3018" y="-19448"/>
                  <a:pt x="61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EF70F30-FA25-5674-B62C-ED61CFBCEAFD}"/>
              </a:ext>
            </a:extLst>
          </p:cNvPr>
          <p:cNvSpPr/>
          <p:nvPr/>
        </p:nvSpPr>
        <p:spPr>
          <a:xfrm>
            <a:off x="4501518" y="2068808"/>
            <a:ext cx="521220" cy="840904"/>
          </a:xfrm>
          <a:custGeom>
            <a:avLst/>
            <a:gdLst>
              <a:gd name="connsiteX0" fmla="*/ 79718 w 521220"/>
              <a:gd name="connsiteY0" fmla="*/ 420392 h 840904"/>
              <a:gd name="connsiteX1" fmla="*/ 509209 w 521220"/>
              <a:gd name="connsiteY1" fmla="*/ 831410 h 840904"/>
              <a:gd name="connsiteX2" fmla="*/ 389137 w 521220"/>
              <a:gd name="connsiteY2" fmla="*/ 692865 h 840904"/>
              <a:gd name="connsiteX3" fmla="*/ 250591 w 521220"/>
              <a:gd name="connsiteY3" fmla="*/ 503519 h 840904"/>
              <a:gd name="connsiteX4" fmla="*/ 1209 w 521220"/>
              <a:gd name="connsiteY4" fmla="*/ 137 h 840904"/>
              <a:gd name="connsiteX5" fmla="*/ 153609 w 521220"/>
              <a:gd name="connsiteY5" fmla="*/ 452719 h 840904"/>
              <a:gd name="connsiteX6" fmla="*/ 79718 w 521220"/>
              <a:gd name="connsiteY6" fmla="*/ 420392 h 84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220" h="840904">
                <a:moveTo>
                  <a:pt x="79718" y="420392"/>
                </a:moveTo>
                <a:cubicBezTo>
                  <a:pt x="138985" y="483507"/>
                  <a:pt x="457639" y="785998"/>
                  <a:pt x="509209" y="831410"/>
                </a:cubicBezTo>
                <a:cubicBezTo>
                  <a:pt x="560779" y="876822"/>
                  <a:pt x="432240" y="747514"/>
                  <a:pt x="389137" y="692865"/>
                </a:cubicBezTo>
                <a:cubicBezTo>
                  <a:pt x="346034" y="638217"/>
                  <a:pt x="315246" y="618974"/>
                  <a:pt x="250591" y="503519"/>
                </a:cubicBezTo>
                <a:cubicBezTo>
                  <a:pt x="185936" y="388064"/>
                  <a:pt x="17373" y="8604"/>
                  <a:pt x="1209" y="137"/>
                </a:cubicBezTo>
                <a:cubicBezTo>
                  <a:pt x="-14955" y="-8330"/>
                  <a:pt x="135906" y="377289"/>
                  <a:pt x="153609" y="452719"/>
                </a:cubicBezTo>
                <a:cubicBezTo>
                  <a:pt x="171312" y="528149"/>
                  <a:pt x="20451" y="357277"/>
                  <a:pt x="79718" y="420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CC7F080-B561-E933-908A-2E9C2D983DF3}"/>
              </a:ext>
            </a:extLst>
          </p:cNvPr>
          <p:cNvSpPr/>
          <p:nvPr/>
        </p:nvSpPr>
        <p:spPr>
          <a:xfrm>
            <a:off x="2438259" y="2392205"/>
            <a:ext cx="212926" cy="346429"/>
          </a:xfrm>
          <a:custGeom>
            <a:avLst/>
            <a:gdLst>
              <a:gd name="connsiteX0" fmla="*/ 115596 w 212926"/>
              <a:gd name="connsiteY0" fmla="*/ 13 h 346429"/>
              <a:gd name="connsiteX1" fmla="*/ 124832 w 212926"/>
              <a:gd name="connsiteY1" fmla="*/ 166268 h 346429"/>
              <a:gd name="connsiteX2" fmla="*/ 141 w 212926"/>
              <a:gd name="connsiteY2" fmla="*/ 346377 h 346429"/>
              <a:gd name="connsiteX3" fmla="*/ 152541 w 212926"/>
              <a:gd name="connsiteY3" fmla="*/ 184740 h 346429"/>
              <a:gd name="connsiteX4" fmla="*/ 212577 w 212926"/>
              <a:gd name="connsiteY4" fmla="*/ 157031 h 346429"/>
              <a:gd name="connsiteX5" fmla="*/ 115596 w 212926"/>
              <a:gd name="connsiteY5" fmla="*/ 13 h 34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26" h="346429">
                <a:moveTo>
                  <a:pt x="115596" y="13"/>
                </a:moveTo>
                <a:cubicBezTo>
                  <a:pt x="100972" y="1552"/>
                  <a:pt x="144075" y="108541"/>
                  <a:pt x="124832" y="166268"/>
                </a:cubicBezTo>
                <a:cubicBezTo>
                  <a:pt x="105589" y="223995"/>
                  <a:pt x="-4477" y="343298"/>
                  <a:pt x="141" y="346377"/>
                </a:cubicBezTo>
                <a:cubicBezTo>
                  <a:pt x="4759" y="349456"/>
                  <a:pt x="117135" y="216298"/>
                  <a:pt x="152541" y="184740"/>
                </a:cubicBezTo>
                <a:cubicBezTo>
                  <a:pt x="187947" y="153182"/>
                  <a:pt x="216425" y="184740"/>
                  <a:pt x="212577" y="157031"/>
                </a:cubicBezTo>
                <a:cubicBezTo>
                  <a:pt x="208729" y="129322"/>
                  <a:pt x="130220" y="-1526"/>
                  <a:pt x="11559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795B87B-1A9B-9CA4-BF69-FA87405F206F}"/>
              </a:ext>
            </a:extLst>
          </p:cNvPr>
          <p:cNvSpPr/>
          <p:nvPr/>
        </p:nvSpPr>
        <p:spPr>
          <a:xfrm>
            <a:off x="1666305" y="3405341"/>
            <a:ext cx="103115" cy="492546"/>
          </a:xfrm>
          <a:custGeom>
            <a:avLst/>
            <a:gdLst>
              <a:gd name="connsiteX0" fmla="*/ 76770 w 103115"/>
              <a:gd name="connsiteY0" fmla="*/ 10959 h 492546"/>
              <a:gd name="connsiteX1" fmla="*/ 570 w 103115"/>
              <a:gd name="connsiteY1" fmla="*/ 487209 h 492546"/>
              <a:gd name="connsiteX2" fmla="*/ 45020 w 103115"/>
              <a:gd name="connsiteY2" fmla="*/ 255434 h 492546"/>
              <a:gd name="connsiteX3" fmla="*/ 102170 w 103115"/>
              <a:gd name="connsiteY3" fmla="*/ 74459 h 492546"/>
              <a:gd name="connsiteX4" fmla="*/ 79945 w 103115"/>
              <a:gd name="connsiteY4" fmla="*/ 144309 h 492546"/>
              <a:gd name="connsiteX5" fmla="*/ 76770 w 103115"/>
              <a:gd name="connsiteY5" fmla="*/ 10959 h 49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115" h="492546">
                <a:moveTo>
                  <a:pt x="76770" y="10959"/>
                </a:moveTo>
                <a:cubicBezTo>
                  <a:pt x="63541" y="68109"/>
                  <a:pt x="5862" y="446463"/>
                  <a:pt x="570" y="487209"/>
                </a:cubicBezTo>
                <a:cubicBezTo>
                  <a:pt x="-4722" y="527955"/>
                  <a:pt x="28087" y="324226"/>
                  <a:pt x="45020" y="255434"/>
                </a:cubicBezTo>
                <a:cubicBezTo>
                  <a:pt x="61953" y="186642"/>
                  <a:pt x="96349" y="92980"/>
                  <a:pt x="102170" y="74459"/>
                </a:cubicBezTo>
                <a:cubicBezTo>
                  <a:pt x="107991" y="55938"/>
                  <a:pt x="85237" y="150130"/>
                  <a:pt x="79945" y="144309"/>
                </a:cubicBezTo>
                <a:cubicBezTo>
                  <a:pt x="74653" y="138488"/>
                  <a:pt x="89999" y="-46191"/>
                  <a:pt x="76770" y="1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69C61EE-EAA2-2759-3283-DF56293F6ECB}"/>
              </a:ext>
            </a:extLst>
          </p:cNvPr>
          <p:cNvSpPr/>
          <p:nvPr/>
        </p:nvSpPr>
        <p:spPr>
          <a:xfrm>
            <a:off x="1632915" y="3323345"/>
            <a:ext cx="87961" cy="486946"/>
          </a:xfrm>
          <a:custGeom>
            <a:avLst/>
            <a:gdLst>
              <a:gd name="connsiteX0" fmla="*/ 87935 w 87961"/>
              <a:gd name="connsiteY0" fmla="*/ 880 h 486946"/>
              <a:gd name="connsiteX1" fmla="*/ 11735 w 87961"/>
              <a:gd name="connsiteY1" fmla="*/ 102480 h 486946"/>
              <a:gd name="connsiteX2" fmla="*/ 43485 w 87961"/>
              <a:gd name="connsiteY2" fmla="*/ 337430 h 486946"/>
              <a:gd name="connsiteX3" fmla="*/ 33960 w 87961"/>
              <a:gd name="connsiteY3" fmla="*/ 305680 h 486946"/>
              <a:gd name="connsiteX4" fmla="*/ 33960 w 87961"/>
              <a:gd name="connsiteY4" fmla="*/ 486655 h 486946"/>
              <a:gd name="connsiteX5" fmla="*/ 37135 w 87961"/>
              <a:gd name="connsiteY5" fmla="*/ 340605 h 486946"/>
              <a:gd name="connsiteX6" fmla="*/ 2210 w 87961"/>
              <a:gd name="connsiteY6" fmla="*/ 70730 h 486946"/>
              <a:gd name="connsiteX7" fmla="*/ 87935 w 87961"/>
              <a:gd name="connsiteY7" fmla="*/ 880 h 4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61" h="486946">
                <a:moveTo>
                  <a:pt x="87935" y="880"/>
                </a:moveTo>
                <a:cubicBezTo>
                  <a:pt x="89522" y="6172"/>
                  <a:pt x="19143" y="46388"/>
                  <a:pt x="11735" y="102480"/>
                </a:cubicBezTo>
                <a:cubicBezTo>
                  <a:pt x="4327" y="158572"/>
                  <a:pt x="39781" y="303563"/>
                  <a:pt x="43485" y="337430"/>
                </a:cubicBezTo>
                <a:cubicBezTo>
                  <a:pt x="47189" y="371297"/>
                  <a:pt x="35547" y="280809"/>
                  <a:pt x="33960" y="305680"/>
                </a:cubicBezTo>
                <a:cubicBezTo>
                  <a:pt x="32372" y="330551"/>
                  <a:pt x="33431" y="480834"/>
                  <a:pt x="33960" y="486655"/>
                </a:cubicBezTo>
                <a:cubicBezTo>
                  <a:pt x="34489" y="492476"/>
                  <a:pt x="42427" y="409926"/>
                  <a:pt x="37135" y="340605"/>
                </a:cubicBezTo>
                <a:cubicBezTo>
                  <a:pt x="31843" y="271284"/>
                  <a:pt x="-9961" y="127880"/>
                  <a:pt x="2210" y="70730"/>
                </a:cubicBezTo>
                <a:cubicBezTo>
                  <a:pt x="14381" y="13580"/>
                  <a:pt x="86348" y="-4412"/>
                  <a:pt x="87935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D94E13F-EF3F-FF71-AF91-A1D6F3D687AF}"/>
              </a:ext>
            </a:extLst>
          </p:cNvPr>
          <p:cNvSpPr/>
          <p:nvPr/>
        </p:nvSpPr>
        <p:spPr>
          <a:xfrm>
            <a:off x="1650988" y="3419711"/>
            <a:ext cx="92767" cy="482263"/>
          </a:xfrm>
          <a:custGeom>
            <a:avLst/>
            <a:gdLst>
              <a:gd name="connsiteX0" fmla="*/ 92087 w 92767"/>
              <a:gd name="connsiteY0" fmla="*/ 6114 h 482263"/>
              <a:gd name="connsiteX1" fmla="*/ 60337 w 92767"/>
              <a:gd name="connsiteY1" fmla="*/ 85489 h 482263"/>
              <a:gd name="connsiteX2" fmla="*/ 31762 w 92767"/>
              <a:gd name="connsiteY2" fmla="*/ 355364 h 482263"/>
              <a:gd name="connsiteX3" fmla="*/ 3187 w 92767"/>
              <a:gd name="connsiteY3" fmla="*/ 479189 h 482263"/>
              <a:gd name="connsiteX4" fmla="*/ 3187 w 92767"/>
              <a:gd name="connsiteY4" fmla="*/ 237889 h 482263"/>
              <a:gd name="connsiteX5" fmla="*/ 25412 w 92767"/>
              <a:gd name="connsiteY5" fmla="*/ 15639 h 482263"/>
              <a:gd name="connsiteX6" fmla="*/ 28587 w 92767"/>
              <a:gd name="connsiteY6" fmla="*/ 222014 h 482263"/>
              <a:gd name="connsiteX7" fmla="*/ 92087 w 92767"/>
              <a:gd name="connsiteY7" fmla="*/ 6114 h 48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767" h="482263">
                <a:moveTo>
                  <a:pt x="92087" y="6114"/>
                </a:moveTo>
                <a:cubicBezTo>
                  <a:pt x="97379" y="-16640"/>
                  <a:pt x="70391" y="27281"/>
                  <a:pt x="60337" y="85489"/>
                </a:cubicBezTo>
                <a:cubicBezTo>
                  <a:pt x="50283" y="143697"/>
                  <a:pt x="41287" y="289747"/>
                  <a:pt x="31762" y="355364"/>
                </a:cubicBezTo>
                <a:cubicBezTo>
                  <a:pt x="22237" y="420981"/>
                  <a:pt x="7949" y="498768"/>
                  <a:pt x="3187" y="479189"/>
                </a:cubicBezTo>
                <a:cubicBezTo>
                  <a:pt x="-1575" y="459610"/>
                  <a:pt x="-517" y="315147"/>
                  <a:pt x="3187" y="237889"/>
                </a:cubicBezTo>
                <a:cubicBezTo>
                  <a:pt x="6891" y="160631"/>
                  <a:pt x="21179" y="18285"/>
                  <a:pt x="25412" y="15639"/>
                </a:cubicBezTo>
                <a:cubicBezTo>
                  <a:pt x="29645" y="12993"/>
                  <a:pt x="23825" y="226776"/>
                  <a:pt x="28587" y="222014"/>
                </a:cubicBezTo>
                <a:cubicBezTo>
                  <a:pt x="33349" y="217252"/>
                  <a:pt x="86795" y="28868"/>
                  <a:pt x="92087" y="6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7C9429B-75C0-C397-5E67-412DB5323AE0}"/>
              </a:ext>
            </a:extLst>
          </p:cNvPr>
          <p:cNvSpPr/>
          <p:nvPr/>
        </p:nvSpPr>
        <p:spPr>
          <a:xfrm>
            <a:off x="1663700" y="3949455"/>
            <a:ext cx="330296" cy="880150"/>
          </a:xfrm>
          <a:custGeom>
            <a:avLst/>
            <a:gdLst>
              <a:gd name="connsiteX0" fmla="*/ 0 w 330296"/>
              <a:gd name="connsiteY0" fmla="*/ 245 h 880150"/>
              <a:gd name="connsiteX1" fmla="*/ 104775 w 330296"/>
              <a:gd name="connsiteY1" fmla="*/ 466970 h 880150"/>
              <a:gd name="connsiteX2" fmla="*/ 120650 w 330296"/>
              <a:gd name="connsiteY2" fmla="*/ 501895 h 880150"/>
              <a:gd name="connsiteX3" fmla="*/ 222250 w 330296"/>
              <a:gd name="connsiteY3" fmla="*/ 720970 h 880150"/>
              <a:gd name="connsiteX4" fmla="*/ 330200 w 330296"/>
              <a:gd name="connsiteY4" fmla="*/ 879720 h 880150"/>
              <a:gd name="connsiteX5" fmla="*/ 203200 w 330296"/>
              <a:gd name="connsiteY5" fmla="*/ 673345 h 880150"/>
              <a:gd name="connsiteX6" fmla="*/ 133350 w 330296"/>
              <a:gd name="connsiteY6" fmla="*/ 486020 h 880150"/>
              <a:gd name="connsiteX7" fmla="*/ 104775 w 330296"/>
              <a:gd name="connsiteY7" fmla="*/ 403470 h 880150"/>
              <a:gd name="connsiteX8" fmla="*/ 0 w 330296"/>
              <a:gd name="connsiteY8" fmla="*/ 245 h 88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296" h="880150">
                <a:moveTo>
                  <a:pt x="0" y="245"/>
                </a:moveTo>
                <a:cubicBezTo>
                  <a:pt x="0" y="10828"/>
                  <a:pt x="84667" y="383362"/>
                  <a:pt x="104775" y="466970"/>
                </a:cubicBezTo>
                <a:cubicBezTo>
                  <a:pt x="124883" y="550578"/>
                  <a:pt x="120650" y="501895"/>
                  <a:pt x="120650" y="501895"/>
                </a:cubicBezTo>
                <a:cubicBezTo>
                  <a:pt x="140229" y="544228"/>
                  <a:pt x="187325" y="657999"/>
                  <a:pt x="222250" y="720970"/>
                </a:cubicBezTo>
                <a:cubicBezTo>
                  <a:pt x="257175" y="783941"/>
                  <a:pt x="333375" y="887658"/>
                  <a:pt x="330200" y="879720"/>
                </a:cubicBezTo>
                <a:cubicBezTo>
                  <a:pt x="327025" y="871782"/>
                  <a:pt x="236008" y="738962"/>
                  <a:pt x="203200" y="673345"/>
                </a:cubicBezTo>
                <a:cubicBezTo>
                  <a:pt x="170392" y="607728"/>
                  <a:pt x="149754" y="530999"/>
                  <a:pt x="133350" y="486020"/>
                </a:cubicBezTo>
                <a:cubicBezTo>
                  <a:pt x="116946" y="441041"/>
                  <a:pt x="123296" y="482316"/>
                  <a:pt x="104775" y="403470"/>
                </a:cubicBezTo>
                <a:cubicBezTo>
                  <a:pt x="86254" y="324624"/>
                  <a:pt x="0" y="-10338"/>
                  <a:pt x="0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617FF48-51D3-9B81-3EA3-CFBCE8491C28}"/>
              </a:ext>
            </a:extLst>
          </p:cNvPr>
          <p:cNvSpPr/>
          <p:nvPr/>
        </p:nvSpPr>
        <p:spPr>
          <a:xfrm>
            <a:off x="1904875" y="4707447"/>
            <a:ext cx="258161" cy="258420"/>
          </a:xfrm>
          <a:custGeom>
            <a:avLst/>
            <a:gdLst>
              <a:gd name="connsiteX0" fmla="*/ 125 w 258161"/>
              <a:gd name="connsiteY0" fmla="*/ 1078 h 258420"/>
              <a:gd name="connsiteX1" fmla="*/ 127125 w 258161"/>
              <a:gd name="connsiteY1" fmla="*/ 213803 h 258420"/>
              <a:gd name="connsiteX2" fmla="*/ 133475 w 258161"/>
              <a:gd name="connsiteY2" fmla="*/ 178878 h 258420"/>
              <a:gd name="connsiteX3" fmla="*/ 257300 w 258161"/>
              <a:gd name="connsiteY3" fmla="*/ 258253 h 258420"/>
              <a:gd name="connsiteX4" fmla="*/ 184275 w 258161"/>
              <a:gd name="connsiteY4" fmla="*/ 197928 h 258420"/>
              <a:gd name="connsiteX5" fmla="*/ 104900 w 258161"/>
              <a:gd name="connsiteY5" fmla="*/ 134428 h 258420"/>
              <a:gd name="connsiteX6" fmla="*/ 125 w 258161"/>
              <a:gd name="connsiteY6" fmla="*/ 1078 h 25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161" h="258420">
                <a:moveTo>
                  <a:pt x="125" y="1078"/>
                </a:moveTo>
                <a:cubicBezTo>
                  <a:pt x="3829" y="14307"/>
                  <a:pt x="104900" y="184170"/>
                  <a:pt x="127125" y="213803"/>
                </a:cubicBezTo>
                <a:cubicBezTo>
                  <a:pt x="149350" y="243436"/>
                  <a:pt x="111779" y="171470"/>
                  <a:pt x="133475" y="178878"/>
                </a:cubicBezTo>
                <a:cubicBezTo>
                  <a:pt x="155171" y="186286"/>
                  <a:pt x="248833" y="255078"/>
                  <a:pt x="257300" y="258253"/>
                </a:cubicBezTo>
                <a:cubicBezTo>
                  <a:pt x="265767" y="261428"/>
                  <a:pt x="209675" y="218566"/>
                  <a:pt x="184275" y="197928"/>
                </a:cubicBezTo>
                <a:cubicBezTo>
                  <a:pt x="158875" y="177290"/>
                  <a:pt x="134004" y="168824"/>
                  <a:pt x="104900" y="134428"/>
                </a:cubicBezTo>
                <a:cubicBezTo>
                  <a:pt x="75796" y="100032"/>
                  <a:pt x="-3579" y="-12151"/>
                  <a:pt x="125" y="1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29FD936-E957-A52D-0DFF-EFF9396A603F}"/>
              </a:ext>
            </a:extLst>
          </p:cNvPr>
          <p:cNvSpPr/>
          <p:nvPr/>
        </p:nvSpPr>
        <p:spPr>
          <a:xfrm>
            <a:off x="1930237" y="4657725"/>
            <a:ext cx="232889" cy="267668"/>
          </a:xfrm>
          <a:custGeom>
            <a:avLst/>
            <a:gdLst>
              <a:gd name="connsiteX0" fmla="*/ 163 w 232889"/>
              <a:gd name="connsiteY0" fmla="*/ 0 h 267668"/>
              <a:gd name="connsiteX1" fmla="*/ 104938 w 232889"/>
              <a:gd name="connsiteY1" fmla="*/ 177800 h 267668"/>
              <a:gd name="connsiteX2" fmla="*/ 231938 w 232889"/>
              <a:gd name="connsiteY2" fmla="*/ 266700 h 267668"/>
              <a:gd name="connsiteX3" fmla="*/ 158913 w 232889"/>
              <a:gd name="connsiteY3" fmla="*/ 222250 h 267668"/>
              <a:gd name="connsiteX4" fmla="*/ 82713 w 232889"/>
              <a:gd name="connsiteY4" fmla="*/ 177800 h 267668"/>
              <a:gd name="connsiteX5" fmla="*/ 163 w 232889"/>
              <a:gd name="connsiteY5" fmla="*/ 0 h 26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889" h="267668">
                <a:moveTo>
                  <a:pt x="163" y="0"/>
                </a:moveTo>
                <a:cubicBezTo>
                  <a:pt x="3867" y="0"/>
                  <a:pt x="66309" y="133350"/>
                  <a:pt x="104938" y="177800"/>
                </a:cubicBezTo>
                <a:cubicBezTo>
                  <a:pt x="143567" y="222250"/>
                  <a:pt x="222942" y="259292"/>
                  <a:pt x="231938" y="266700"/>
                </a:cubicBezTo>
                <a:cubicBezTo>
                  <a:pt x="240934" y="274108"/>
                  <a:pt x="183784" y="237067"/>
                  <a:pt x="158913" y="222250"/>
                </a:cubicBezTo>
                <a:cubicBezTo>
                  <a:pt x="134042" y="207433"/>
                  <a:pt x="108642" y="216958"/>
                  <a:pt x="82713" y="177800"/>
                </a:cubicBezTo>
                <a:cubicBezTo>
                  <a:pt x="56784" y="138642"/>
                  <a:pt x="-3541" y="0"/>
                  <a:pt x="1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B69960F-87DC-1E8D-E75A-904AB42F593F}"/>
              </a:ext>
            </a:extLst>
          </p:cNvPr>
          <p:cNvSpPr/>
          <p:nvPr/>
        </p:nvSpPr>
        <p:spPr>
          <a:xfrm>
            <a:off x="1777998" y="4229057"/>
            <a:ext cx="184909" cy="409728"/>
          </a:xfrm>
          <a:custGeom>
            <a:avLst/>
            <a:gdLst>
              <a:gd name="connsiteX0" fmla="*/ 2 w 184909"/>
              <a:gd name="connsiteY0" fmla="*/ 43 h 409728"/>
              <a:gd name="connsiteX1" fmla="*/ 101602 w 184909"/>
              <a:gd name="connsiteY1" fmla="*/ 165143 h 409728"/>
              <a:gd name="connsiteX2" fmla="*/ 114302 w 184909"/>
              <a:gd name="connsiteY2" fmla="*/ 254043 h 409728"/>
              <a:gd name="connsiteX3" fmla="*/ 123827 w 184909"/>
              <a:gd name="connsiteY3" fmla="*/ 409618 h 409728"/>
              <a:gd name="connsiteX4" fmla="*/ 155577 w 184909"/>
              <a:gd name="connsiteY4" fmla="*/ 228643 h 409728"/>
              <a:gd name="connsiteX5" fmla="*/ 184152 w 184909"/>
              <a:gd name="connsiteY5" fmla="*/ 133393 h 409728"/>
              <a:gd name="connsiteX6" fmla="*/ 123827 w 184909"/>
              <a:gd name="connsiteY6" fmla="*/ 95293 h 409728"/>
              <a:gd name="connsiteX7" fmla="*/ 158752 w 184909"/>
              <a:gd name="connsiteY7" fmla="*/ 181018 h 409728"/>
              <a:gd name="connsiteX8" fmla="*/ 142877 w 184909"/>
              <a:gd name="connsiteY8" fmla="*/ 231818 h 409728"/>
              <a:gd name="connsiteX9" fmla="*/ 104777 w 184909"/>
              <a:gd name="connsiteY9" fmla="*/ 149268 h 409728"/>
              <a:gd name="connsiteX10" fmla="*/ 2 w 184909"/>
              <a:gd name="connsiteY10" fmla="*/ 43 h 4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909" h="409728">
                <a:moveTo>
                  <a:pt x="2" y="43"/>
                </a:moveTo>
                <a:cubicBezTo>
                  <a:pt x="-527" y="2689"/>
                  <a:pt x="82552" y="122810"/>
                  <a:pt x="101602" y="165143"/>
                </a:cubicBezTo>
                <a:cubicBezTo>
                  <a:pt x="120652" y="207476"/>
                  <a:pt x="110598" y="213297"/>
                  <a:pt x="114302" y="254043"/>
                </a:cubicBezTo>
                <a:cubicBezTo>
                  <a:pt x="118006" y="294789"/>
                  <a:pt x="116948" y="413851"/>
                  <a:pt x="123827" y="409618"/>
                </a:cubicBezTo>
                <a:cubicBezTo>
                  <a:pt x="130706" y="405385"/>
                  <a:pt x="145523" y="274681"/>
                  <a:pt x="155577" y="228643"/>
                </a:cubicBezTo>
                <a:cubicBezTo>
                  <a:pt x="165631" y="182606"/>
                  <a:pt x="189444" y="155618"/>
                  <a:pt x="184152" y="133393"/>
                </a:cubicBezTo>
                <a:cubicBezTo>
                  <a:pt x="178860" y="111168"/>
                  <a:pt x="128060" y="87356"/>
                  <a:pt x="123827" y="95293"/>
                </a:cubicBezTo>
                <a:cubicBezTo>
                  <a:pt x="119594" y="103230"/>
                  <a:pt x="155577" y="158264"/>
                  <a:pt x="158752" y="181018"/>
                </a:cubicBezTo>
                <a:cubicBezTo>
                  <a:pt x="161927" y="203772"/>
                  <a:pt x="151873" y="237110"/>
                  <a:pt x="142877" y="231818"/>
                </a:cubicBezTo>
                <a:cubicBezTo>
                  <a:pt x="133881" y="226526"/>
                  <a:pt x="125944" y="181547"/>
                  <a:pt x="104777" y="149268"/>
                </a:cubicBezTo>
                <a:cubicBezTo>
                  <a:pt x="83610" y="116989"/>
                  <a:pt x="531" y="-2603"/>
                  <a:pt x="2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F1099B99-0B75-D55D-887B-9E7A0214B694}"/>
              </a:ext>
            </a:extLst>
          </p:cNvPr>
          <p:cNvSpPr/>
          <p:nvPr/>
        </p:nvSpPr>
        <p:spPr>
          <a:xfrm>
            <a:off x="1971643" y="4286123"/>
            <a:ext cx="138279" cy="464563"/>
          </a:xfrm>
          <a:custGeom>
            <a:avLst/>
            <a:gdLst>
              <a:gd name="connsiteX0" fmla="*/ 25432 w 138279"/>
              <a:gd name="connsiteY0" fmla="*/ 127 h 464563"/>
              <a:gd name="connsiteX1" fmla="*/ 32 w 138279"/>
              <a:gd name="connsiteY1" fmla="*/ 216027 h 464563"/>
              <a:gd name="connsiteX2" fmla="*/ 31782 w 138279"/>
              <a:gd name="connsiteY2" fmla="*/ 365252 h 464563"/>
              <a:gd name="connsiteX3" fmla="*/ 47657 w 138279"/>
              <a:gd name="connsiteY3" fmla="*/ 323977 h 464563"/>
              <a:gd name="connsiteX4" fmla="*/ 111157 w 138279"/>
              <a:gd name="connsiteY4" fmla="*/ 387477 h 464563"/>
              <a:gd name="connsiteX5" fmla="*/ 136557 w 138279"/>
              <a:gd name="connsiteY5" fmla="*/ 463677 h 464563"/>
              <a:gd name="connsiteX6" fmla="*/ 66707 w 138279"/>
              <a:gd name="connsiteY6" fmla="*/ 333502 h 464563"/>
              <a:gd name="connsiteX7" fmla="*/ 76232 w 138279"/>
              <a:gd name="connsiteY7" fmla="*/ 200152 h 464563"/>
              <a:gd name="connsiteX8" fmla="*/ 50832 w 138279"/>
              <a:gd name="connsiteY8" fmla="*/ 314452 h 464563"/>
              <a:gd name="connsiteX9" fmla="*/ 9557 w 138279"/>
              <a:gd name="connsiteY9" fmla="*/ 247777 h 464563"/>
              <a:gd name="connsiteX10" fmla="*/ 25432 w 138279"/>
              <a:gd name="connsiteY10" fmla="*/ 127 h 46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279" h="464563">
                <a:moveTo>
                  <a:pt x="25432" y="127"/>
                </a:moveTo>
                <a:cubicBezTo>
                  <a:pt x="23845" y="-5165"/>
                  <a:pt x="-1026" y="155173"/>
                  <a:pt x="32" y="216027"/>
                </a:cubicBezTo>
                <a:cubicBezTo>
                  <a:pt x="1090" y="276881"/>
                  <a:pt x="23844" y="347260"/>
                  <a:pt x="31782" y="365252"/>
                </a:cubicBezTo>
                <a:cubicBezTo>
                  <a:pt x="39720" y="383244"/>
                  <a:pt x="34428" y="320273"/>
                  <a:pt x="47657" y="323977"/>
                </a:cubicBezTo>
                <a:cubicBezTo>
                  <a:pt x="60886" y="327681"/>
                  <a:pt x="96340" y="364194"/>
                  <a:pt x="111157" y="387477"/>
                </a:cubicBezTo>
                <a:cubicBezTo>
                  <a:pt x="125974" y="410760"/>
                  <a:pt x="143965" y="472673"/>
                  <a:pt x="136557" y="463677"/>
                </a:cubicBezTo>
                <a:cubicBezTo>
                  <a:pt x="129149" y="454681"/>
                  <a:pt x="76761" y="377423"/>
                  <a:pt x="66707" y="333502"/>
                </a:cubicBezTo>
                <a:cubicBezTo>
                  <a:pt x="56653" y="289581"/>
                  <a:pt x="78878" y="203327"/>
                  <a:pt x="76232" y="200152"/>
                </a:cubicBezTo>
                <a:cubicBezTo>
                  <a:pt x="73586" y="196977"/>
                  <a:pt x="61945" y="306515"/>
                  <a:pt x="50832" y="314452"/>
                </a:cubicBezTo>
                <a:cubicBezTo>
                  <a:pt x="39720" y="322390"/>
                  <a:pt x="14319" y="294344"/>
                  <a:pt x="9557" y="247777"/>
                </a:cubicBezTo>
                <a:cubicBezTo>
                  <a:pt x="4795" y="201210"/>
                  <a:pt x="27019" y="5419"/>
                  <a:pt x="25432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F3F7DEA-E315-16F9-CB1C-A74B9F1C6FB3}"/>
              </a:ext>
            </a:extLst>
          </p:cNvPr>
          <p:cNvSpPr/>
          <p:nvPr/>
        </p:nvSpPr>
        <p:spPr>
          <a:xfrm>
            <a:off x="1761307" y="4095567"/>
            <a:ext cx="112240" cy="448132"/>
          </a:xfrm>
          <a:custGeom>
            <a:avLst/>
            <a:gdLst>
              <a:gd name="connsiteX0" fmla="*/ 10343 w 112240"/>
              <a:gd name="connsiteY0" fmla="*/ 183 h 448132"/>
              <a:gd name="connsiteX1" fmla="*/ 7168 w 112240"/>
              <a:gd name="connsiteY1" fmla="*/ 184333 h 448132"/>
              <a:gd name="connsiteX2" fmla="*/ 99243 w 112240"/>
              <a:gd name="connsiteY2" fmla="*/ 336733 h 448132"/>
              <a:gd name="connsiteX3" fmla="*/ 102418 w 112240"/>
              <a:gd name="connsiteY3" fmla="*/ 447858 h 448132"/>
              <a:gd name="connsiteX4" fmla="*/ 108768 w 112240"/>
              <a:gd name="connsiteY4" fmla="*/ 304983 h 448132"/>
              <a:gd name="connsiteX5" fmla="*/ 42093 w 112240"/>
              <a:gd name="connsiteY5" fmla="*/ 219258 h 448132"/>
              <a:gd name="connsiteX6" fmla="*/ 89718 w 112240"/>
              <a:gd name="connsiteY6" fmla="*/ 298633 h 448132"/>
              <a:gd name="connsiteX7" fmla="*/ 3993 w 112240"/>
              <a:gd name="connsiteY7" fmla="*/ 219258 h 448132"/>
              <a:gd name="connsiteX8" fmla="*/ 10343 w 112240"/>
              <a:gd name="connsiteY8" fmla="*/ 183 h 44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40" h="448132">
                <a:moveTo>
                  <a:pt x="10343" y="183"/>
                </a:moveTo>
                <a:cubicBezTo>
                  <a:pt x="10872" y="-5638"/>
                  <a:pt x="-7649" y="128241"/>
                  <a:pt x="7168" y="184333"/>
                </a:cubicBezTo>
                <a:cubicBezTo>
                  <a:pt x="21985" y="240425"/>
                  <a:pt x="83368" y="292812"/>
                  <a:pt x="99243" y="336733"/>
                </a:cubicBezTo>
                <a:cubicBezTo>
                  <a:pt x="115118" y="380654"/>
                  <a:pt x="100831" y="453150"/>
                  <a:pt x="102418" y="447858"/>
                </a:cubicBezTo>
                <a:cubicBezTo>
                  <a:pt x="104005" y="442566"/>
                  <a:pt x="118822" y="343083"/>
                  <a:pt x="108768" y="304983"/>
                </a:cubicBezTo>
                <a:cubicBezTo>
                  <a:pt x="98714" y="266883"/>
                  <a:pt x="45268" y="220316"/>
                  <a:pt x="42093" y="219258"/>
                </a:cubicBezTo>
                <a:cubicBezTo>
                  <a:pt x="38918" y="218200"/>
                  <a:pt x="96068" y="298633"/>
                  <a:pt x="89718" y="298633"/>
                </a:cubicBezTo>
                <a:cubicBezTo>
                  <a:pt x="83368" y="298633"/>
                  <a:pt x="15635" y="263179"/>
                  <a:pt x="3993" y="219258"/>
                </a:cubicBezTo>
                <a:cubicBezTo>
                  <a:pt x="-7649" y="175337"/>
                  <a:pt x="9814" y="6004"/>
                  <a:pt x="10343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B260294-F505-3AE2-D271-31C058787A11}"/>
              </a:ext>
            </a:extLst>
          </p:cNvPr>
          <p:cNvSpPr/>
          <p:nvPr/>
        </p:nvSpPr>
        <p:spPr>
          <a:xfrm>
            <a:off x="1936740" y="3472952"/>
            <a:ext cx="101613" cy="759924"/>
          </a:xfrm>
          <a:custGeom>
            <a:avLst/>
            <a:gdLst>
              <a:gd name="connsiteX0" fmla="*/ 101610 w 101613"/>
              <a:gd name="connsiteY0" fmla="*/ 6848 h 759924"/>
              <a:gd name="connsiteX1" fmla="*/ 38110 w 101613"/>
              <a:gd name="connsiteY1" fmla="*/ 622798 h 759924"/>
              <a:gd name="connsiteX2" fmla="*/ 44460 w 101613"/>
              <a:gd name="connsiteY2" fmla="*/ 759323 h 759924"/>
              <a:gd name="connsiteX3" fmla="*/ 28585 w 101613"/>
              <a:gd name="connsiteY3" fmla="*/ 597398 h 759924"/>
              <a:gd name="connsiteX4" fmla="*/ 10 w 101613"/>
              <a:gd name="connsiteY4" fmla="*/ 264023 h 759924"/>
              <a:gd name="connsiteX5" fmla="*/ 25410 w 101613"/>
              <a:gd name="connsiteY5" fmla="*/ 476748 h 759924"/>
              <a:gd name="connsiteX6" fmla="*/ 34935 w 101613"/>
              <a:gd name="connsiteY6" fmla="*/ 302123 h 759924"/>
              <a:gd name="connsiteX7" fmla="*/ 101610 w 101613"/>
              <a:gd name="connsiteY7" fmla="*/ 6848 h 7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13" h="759924">
                <a:moveTo>
                  <a:pt x="101610" y="6848"/>
                </a:moveTo>
                <a:cubicBezTo>
                  <a:pt x="102139" y="60294"/>
                  <a:pt x="47635" y="497386"/>
                  <a:pt x="38110" y="622798"/>
                </a:cubicBezTo>
                <a:cubicBezTo>
                  <a:pt x="28585" y="748211"/>
                  <a:pt x="46047" y="763556"/>
                  <a:pt x="44460" y="759323"/>
                </a:cubicBezTo>
                <a:cubicBezTo>
                  <a:pt x="42873" y="755090"/>
                  <a:pt x="35993" y="679948"/>
                  <a:pt x="28585" y="597398"/>
                </a:cubicBezTo>
                <a:cubicBezTo>
                  <a:pt x="21177" y="514848"/>
                  <a:pt x="539" y="284131"/>
                  <a:pt x="10" y="264023"/>
                </a:cubicBezTo>
                <a:cubicBezTo>
                  <a:pt x="-519" y="243915"/>
                  <a:pt x="19589" y="470398"/>
                  <a:pt x="25410" y="476748"/>
                </a:cubicBezTo>
                <a:cubicBezTo>
                  <a:pt x="31231" y="483098"/>
                  <a:pt x="19589" y="376206"/>
                  <a:pt x="34935" y="302123"/>
                </a:cubicBezTo>
                <a:cubicBezTo>
                  <a:pt x="50281" y="228040"/>
                  <a:pt x="101081" y="-46598"/>
                  <a:pt x="101610" y="6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7C1AEA7-C04D-7361-F804-4C52056133B6}"/>
              </a:ext>
            </a:extLst>
          </p:cNvPr>
          <p:cNvSpPr/>
          <p:nvPr/>
        </p:nvSpPr>
        <p:spPr>
          <a:xfrm>
            <a:off x="5873732" y="3285327"/>
            <a:ext cx="171468" cy="124960"/>
          </a:xfrm>
          <a:custGeom>
            <a:avLst/>
            <a:gdLst>
              <a:gd name="connsiteX0" fmla="*/ 18 w 171468"/>
              <a:gd name="connsiteY0" fmla="*/ 798 h 124960"/>
              <a:gd name="connsiteX1" fmla="*/ 123843 w 171468"/>
              <a:gd name="connsiteY1" fmla="*/ 80173 h 124960"/>
              <a:gd name="connsiteX2" fmla="*/ 171468 w 171468"/>
              <a:gd name="connsiteY2" fmla="*/ 124623 h 124960"/>
              <a:gd name="connsiteX3" fmla="*/ 123843 w 171468"/>
              <a:gd name="connsiteY3" fmla="*/ 57948 h 124960"/>
              <a:gd name="connsiteX4" fmla="*/ 114318 w 171468"/>
              <a:gd name="connsiteY4" fmla="*/ 38898 h 124960"/>
              <a:gd name="connsiteX5" fmla="*/ 18 w 171468"/>
              <a:gd name="connsiteY5" fmla="*/ 798 h 12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468" h="124960">
                <a:moveTo>
                  <a:pt x="18" y="798"/>
                </a:moveTo>
                <a:cubicBezTo>
                  <a:pt x="1605" y="7677"/>
                  <a:pt x="95268" y="59536"/>
                  <a:pt x="123843" y="80173"/>
                </a:cubicBezTo>
                <a:cubicBezTo>
                  <a:pt x="152418" y="100810"/>
                  <a:pt x="171468" y="128327"/>
                  <a:pt x="171468" y="124623"/>
                </a:cubicBezTo>
                <a:cubicBezTo>
                  <a:pt x="171468" y="120919"/>
                  <a:pt x="123843" y="57948"/>
                  <a:pt x="123843" y="57948"/>
                </a:cubicBezTo>
                <a:cubicBezTo>
                  <a:pt x="114318" y="43661"/>
                  <a:pt x="128076" y="44190"/>
                  <a:pt x="114318" y="38898"/>
                </a:cubicBezTo>
                <a:cubicBezTo>
                  <a:pt x="100560" y="33606"/>
                  <a:pt x="-1569" y="-6081"/>
                  <a:pt x="18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18464BE-5C5A-8515-9A76-1139E845AB57}"/>
              </a:ext>
            </a:extLst>
          </p:cNvPr>
          <p:cNvSpPr/>
          <p:nvPr/>
        </p:nvSpPr>
        <p:spPr>
          <a:xfrm>
            <a:off x="5759024" y="3326494"/>
            <a:ext cx="280367" cy="573332"/>
          </a:xfrm>
          <a:custGeom>
            <a:avLst/>
            <a:gdLst>
              <a:gd name="connsiteX0" fmla="*/ 426 w 280367"/>
              <a:gd name="connsiteY0" fmla="*/ 264431 h 573332"/>
              <a:gd name="connsiteX1" fmla="*/ 184576 w 280367"/>
              <a:gd name="connsiteY1" fmla="*/ 67581 h 573332"/>
              <a:gd name="connsiteX2" fmla="*/ 241726 w 280367"/>
              <a:gd name="connsiteY2" fmla="*/ 127906 h 573332"/>
              <a:gd name="connsiteX3" fmla="*/ 244901 w 280367"/>
              <a:gd name="connsiteY3" fmla="*/ 331106 h 573332"/>
              <a:gd name="connsiteX4" fmla="*/ 260776 w 280367"/>
              <a:gd name="connsiteY4" fmla="*/ 254906 h 573332"/>
              <a:gd name="connsiteX5" fmla="*/ 222676 w 280367"/>
              <a:gd name="connsiteY5" fmla="*/ 572406 h 573332"/>
              <a:gd name="connsiteX6" fmla="*/ 279826 w 280367"/>
              <a:gd name="connsiteY6" fmla="*/ 137431 h 573332"/>
              <a:gd name="connsiteX7" fmla="*/ 181401 w 280367"/>
              <a:gd name="connsiteY7" fmla="*/ 54881 h 573332"/>
              <a:gd name="connsiteX8" fmla="*/ 165526 w 280367"/>
              <a:gd name="connsiteY8" fmla="*/ 35831 h 573332"/>
              <a:gd name="connsiteX9" fmla="*/ 146476 w 280367"/>
              <a:gd name="connsiteY9" fmla="*/ 99331 h 573332"/>
              <a:gd name="connsiteX10" fmla="*/ 117901 w 280367"/>
              <a:gd name="connsiteY10" fmla="*/ 906 h 573332"/>
              <a:gd name="connsiteX11" fmla="*/ 19476 w 280367"/>
              <a:gd name="connsiteY11" fmla="*/ 169181 h 573332"/>
              <a:gd name="connsiteX12" fmla="*/ 130601 w 280367"/>
              <a:gd name="connsiteY12" fmla="*/ 13606 h 573332"/>
              <a:gd name="connsiteX13" fmla="*/ 133776 w 280367"/>
              <a:gd name="connsiteY13" fmla="*/ 105681 h 573332"/>
              <a:gd name="connsiteX14" fmla="*/ 426 w 280367"/>
              <a:gd name="connsiteY14" fmla="*/ 264431 h 5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0367" h="573332">
                <a:moveTo>
                  <a:pt x="426" y="264431"/>
                </a:moveTo>
                <a:cubicBezTo>
                  <a:pt x="8893" y="258081"/>
                  <a:pt x="144359" y="90335"/>
                  <a:pt x="184576" y="67581"/>
                </a:cubicBezTo>
                <a:cubicBezTo>
                  <a:pt x="224793" y="44827"/>
                  <a:pt x="231672" y="83985"/>
                  <a:pt x="241726" y="127906"/>
                </a:cubicBezTo>
                <a:cubicBezTo>
                  <a:pt x="251780" y="171827"/>
                  <a:pt x="241726" y="309939"/>
                  <a:pt x="244901" y="331106"/>
                </a:cubicBezTo>
                <a:cubicBezTo>
                  <a:pt x="248076" y="352273"/>
                  <a:pt x="264480" y="214689"/>
                  <a:pt x="260776" y="254906"/>
                </a:cubicBezTo>
                <a:cubicBezTo>
                  <a:pt x="257072" y="295123"/>
                  <a:pt x="219501" y="591985"/>
                  <a:pt x="222676" y="572406"/>
                </a:cubicBezTo>
                <a:cubicBezTo>
                  <a:pt x="225851" y="552827"/>
                  <a:pt x="286705" y="223685"/>
                  <a:pt x="279826" y="137431"/>
                </a:cubicBezTo>
                <a:cubicBezTo>
                  <a:pt x="272947" y="51177"/>
                  <a:pt x="200451" y="71814"/>
                  <a:pt x="181401" y="54881"/>
                </a:cubicBezTo>
                <a:cubicBezTo>
                  <a:pt x="162351" y="37948"/>
                  <a:pt x="171347" y="28423"/>
                  <a:pt x="165526" y="35831"/>
                </a:cubicBezTo>
                <a:cubicBezTo>
                  <a:pt x="159705" y="43239"/>
                  <a:pt x="154413" y="105152"/>
                  <a:pt x="146476" y="99331"/>
                </a:cubicBezTo>
                <a:cubicBezTo>
                  <a:pt x="138539" y="93510"/>
                  <a:pt x="139068" y="-10736"/>
                  <a:pt x="117901" y="906"/>
                </a:cubicBezTo>
                <a:cubicBezTo>
                  <a:pt x="96734" y="12548"/>
                  <a:pt x="17359" y="167064"/>
                  <a:pt x="19476" y="169181"/>
                </a:cubicBezTo>
                <a:cubicBezTo>
                  <a:pt x="21593" y="171298"/>
                  <a:pt x="111551" y="24189"/>
                  <a:pt x="130601" y="13606"/>
                </a:cubicBezTo>
                <a:cubicBezTo>
                  <a:pt x="149651" y="3023"/>
                  <a:pt x="155472" y="60702"/>
                  <a:pt x="133776" y="105681"/>
                </a:cubicBezTo>
                <a:cubicBezTo>
                  <a:pt x="112080" y="150660"/>
                  <a:pt x="-8041" y="270781"/>
                  <a:pt x="426" y="264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3D64378-B3CD-1A07-8831-34640F1082AD}"/>
              </a:ext>
            </a:extLst>
          </p:cNvPr>
          <p:cNvSpPr/>
          <p:nvPr/>
        </p:nvSpPr>
        <p:spPr>
          <a:xfrm>
            <a:off x="5974182" y="3429748"/>
            <a:ext cx="110045" cy="825049"/>
          </a:xfrm>
          <a:custGeom>
            <a:avLst/>
            <a:gdLst>
              <a:gd name="connsiteX0" fmla="*/ 102768 w 110045"/>
              <a:gd name="connsiteY0" fmla="*/ 2427 h 825049"/>
              <a:gd name="connsiteX1" fmla="*/ 32918 w 110045"/>
              <a:gd name="connsiteY1" fmla="*/ 583452 h 825049"/>
              <a:gd name="connsiteX2" fmla="*/ 1168 w 110045"/>
              <a:gd name="connsiteY2" fmla="*/ 824752 h 825049"/>
              <a:gd name="connsiteX3" fmla="*/ 17043 w 110045"/>
              <a:gd name="connsiteY3" fmla="*/ 624727 h 825049"/>
              <a:gd name="connsiteX4" fmla="*/ 109118 w 110045"/>
              <a:gd name="connsiteY4" fmla="*/ 265952 h 825049"/>
              <a:gd name="connsiteX5" fmla="*/ 67843 w 110045"/>
              <a:gd name="connsiteY5" fmla="*/ 370727 h 825049"/>
              <a:gd name="connsiteX6" fmla="*/ 102768 w 110045"/>
              <a:gd name="connsiteY6" fmla="*/ 2427 h 8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045" h="825049">
                <a:moveTo>
                  <a:pt x="102768" y="2427"/>
                </a:moveTo>
                <a:cubicBezTo>
                  <a:pt x="96947" y="37881"/>
                  <a:pt x="49851" y="446398"/>
                  <a:pt x="32918" y="583452"/>
                </a:cubicBezTo>
                <a:cubicBezTo>
                  <a:pt x="15985" y="720506"/>
                  <a:pt x="3814" y="817873"/>
                  <a:pt x="1168" y="824752"/>
                </a:cubicBezTo>
                <a:cubicBezTo>
                  <a:pt x="-1478" y="831631"/>
                  <a:pt x="-949" y="717860"/>
                  <a:pt x="17043" y="624727"/>
                </a:cubicBezTo>
                <a:cubicBezTo>
                  <a:pt x="35035" y="531594"/>
                  <a:pt x="100651" y="308285"/>
                  <a:pt x="109118" y="265952"/>
                </a:cubicBezTo>
                <a:cubicBezTo>
                  <a:pt x="117585" y="223619"/>
                  <a:pt x="65197" y="410414"/>
                  <a:pt x="67843" y="370727"/>
                </a:cubicBezTo>
                <a:cubicBezTo>
                  <a:pt x="70489" y="331040"/>
                  <a:pt x="108589" y="-33027"/>
                  <a:pt x="102768" y="2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0540325E-BF41-048E-6968-2D3F80CEE6BD}"/>
              </a:ext>
            </a:extLst>
          </p:cNvPr>
          <p:cNvSpPr/>
          <p:nvPr/>
        </p:nvSpPr>
        <p:spPr>
          <a:xfrm>
            <a:off x="5651017" y="4294441"/>
            <a:ext cx="317983" cy="627380"/>
          </a:xfrm>
          <a:custGeom>
            <a:avLst/>
            <a:gdLst>
              <a:gd name="connsiteX0" fmla="*/ 317983 w 317983"/>
              <a:gd name="connsiteY0" fmla="*/ 1334 h 627380"/>
              <a:gd name="connsiteX1" fmla="*/ 206858 w 317983"/>
              <a:gd name="connsiteY1" fmla="*/ 353759 h 627380"/>
              <a:gd name="connsiteX2" fmla="*/ 105258 w 317983"/>
              <a:gd name="connsiteY2" fmla="*/ 566484 h 627380"/>
              <a:gd name="connsiteX3" fmla="*/ 194158 w 317983"/>
              <a:gd name="connsiteY3" fmla="*/ 341059 h 627380"/>
              <a:gd name="connsiteX4" fmla="*/ 63983 w 317983"/>
              <a:gd name="connsiteY4" fmla="*/ 547434 h 627380"/>
              <a:gd name="connsiteX5" fmla="*/ 6833 w 317983"/>
              <a:gd name="connsiteY5" fmla="*/ 614109 h 627380"/>
              <a:gd name="connsiteX6" fmla="*/ 216383 w 317983"/>
              <a:gd name="connsiteY6" fmla="*/ 302959 h 627380"/>
              <a:gd name="connsiteX7" fmla="*/ 289408 w 317983"/>
              <a:gd name="connsiteY7" fmla="*/ 61659 h 627380"/>
              <a:gd name="connsiteX8" fmla="*/ 206858 w 317983"/>
              <a:gd name="connsiteY8" fmla="*/ 226759 h 627380"/>
              <a:gd name="connsiteX9" fmla="*/ 317983 w 317983"/>
              <a:gd name="connsiteY9" fmla="*/ 1334 h 62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83" h="627380">
                <a:moveTo>
                  <a:pt x="317983" y="1334"/>
                </a:moveTo>
                <a:cubicBezTo>
                  <a:pt x="317983" y="22501"/>
                  <a:pt x="242312" y="259567"/>
                  <a:pt x="206858" y="353759"/>
                </a:cubicBezTo>
                <a:cubicBezTo>
                  <a:pt x="171404" y="447951"/>
                  <a:pt x="107375" y="568601"/>
                  <a:pt x="105258" y="566484"/>
                </a:cubicBezTo>
                <a:cubicBezTo>
                  <a:pt x="103141" y="564367"/>
                  <a:pt x="201037" y="344234"/>
                  <a:pt x="194158" y="341059"/>
                </a:cubicBezTo>
                <a:cubicBezTo>
                  <a:pt x="187279" y="337884"/>
                  <a:pt x="95204" y="501926"/>
                  <a:pt x="63983" y="547434"/>
                </a:cubicBezTo>
                <a:cubicBezTo>
                  <a:pt x="32762" y="592942"/>
                  <a:pt x="-18567" y="654855"/>
                  <a:pt x="6833" y="614109"/>
                </a:cubicBezTo>
                <a:cubicBezTo>
                  <a:pt x="32233" y="573363"/>
                  <a:pt x="169287" y="395034"/>
                  <a:pt x="216383" y="302959"/>
                </a:cubicBezTo>
                <a:cubicBezTo>
                  <a:pt x="263479" y="210884"/>
                  <a:pt x="290995" y="74359"/>
                  <a:pt x="289408" y="61659"/>
                </a:cubicBezTo>
                <a:cubicBezTo>
                  <a:pt x="287821" y="48959"/>
                  <a:pt x="197862" y="235755"/>
                  <a:pt x="206858" y="226759"/>
                </a:cubicBezTo>
                <a:cubicBezTo>
                  <a:pt x="215854" y="217763"/>
                  <a:pt x="317983" y="-19833"/>
                  <a:pt x="317983" y="1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812548D-FB13-359B-0EDB-5F6FDEA3FB9F}"/>
              </a:ext>
            </a:extLst>
          </p:cNvPr>
          <p:cNvSpPr/>
          <p:nvPr/>
        </p:nvSpPr>
        <p:spPr>
          <a:xfrm>
            <a:off x="5508342" y="3939996"/>
            <a:ext cx="165206" cy="753276"/>
          </a:xfrm>
          <a:custGeom>
            <a:avLst/>
            <a:gdLst>
              <a:gd name="connsiteX0" fmla="*/ 159033 w 165206"/>
              <a:gd name="connsiteY0" fmla="*/ 38279 h 753276"/>
              <a:gd name="connsiteX1" fmla="*/ 283 w 165206"/>
              <a:gd name="connsiteY1" fmla="*/ 752654 h 753276"/>
              <a:gd name="connsiteX2" fmla="*/ 120933 w 165206"/>
              <a:gd name="connsiteY2" fmla="*/ 162104 h 753276"/>
              <a:gd name="connsiteX3" fmla="*/ 159033 w 165206"/>
              <a:gd name="connsiteY3" fmla="*/ 38279 h 75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06" h="753276">
                <a:moveTo>
                  <a:pt x="159033" y="38279"/>
                </a:moveTo>
                <a:cubicBezTo>
                  <a:pt x="138925" y="136704"/>
                  <a:pt x="6633" y="732017"/>
                  <a:pt x="283" y="752654"/>
                </a:cubicBezTo>
                <a:cubicBezTo>
                  <a:pt x="-6067" y="773291"/>
                  <a:pt x="96062" y="274816"/>
                  <a:pt x="120933" y="162104"/>
                </a:cubicBezTo>
                <a:cubicBezTo>
                  <a:pt x="145804" y="49392"/>
                  <a:pt x="179141" y="-60146"/>
                  <a:pt x="159033" y="38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97CC163-654A-5D8B-7A82-1CDFE0E5E147}"/>
              </a:ext>
            </a:extLst>
          </p:cNvPr>
          <p:cNvSpPr/>
          <p:nvPr/>
        </p:nvSpPr>
        <p:spPr>
          <a:xfrm>
            <a:off x="5401374" y="4689223"/>
            <a:ext cx="437844" cy="255600"/>
          </a:xfrm>
          <a:custGeom>
            <a:avLst/>
            <a:gdLst>
              <a:gd name="connsiteX0" fmla="*/ 437451 w 437844"/>
              <a:gd name="connsiteY0" fmla="*/ 57402 h 255600"/>
              <a:gd name="connsiteX1" fmla="*/ 189801 w 437844"/>
              <a:gd name="connsiteY1" fmla="*/ 178052 h 255600"/>
              <a:gd name="connsiteX2" fmla="*/ 2476 w 437844"/>
              <a:gd name="connsiteY2" fmla="*/ 254252 h 255600"/>
              <a:gd name="connsiteX3" fmla="*/ 85026 w 437844"/>
              <a:gd name="connsiteY3" fmla="*/ 219327 h 255600"/>
              <a:gd name="connsiteX4" fmla="*/ 123126 w 437844"/>
              <a:gd name="connsiteY4" fmla="*/ 127252 h 255600"/>
              <a:gd name="connsiteX5" fmla="*/ 161226 w 437844"/>
              <a:gd name="connsiteY5" fmla="*/ 252 h 255600"/>
              <a:gd name="connsiteX6" fmla="*/ 132651 w 437844"/>
              <a:gd name="connsiteY6" fmla="*/ 162177 h 255600"/>
              <a:gd name="connsiteX7" fmla="*/ 129476 w 437844"/>
              <a:gd name="connsiteY7" fmla="*/ 187577 h 255600"/>
              <a:gd name="connsiteX8" fmla="*/ 437451 w 437844"/>
              <a:gd name="connsiteY8" fmla="*/ 57402 h 2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844" h="255600">
                <a:moveTo>
                  <a:pt x="437451" y="57402"/>
                </a:moveTo>
                <a:cubicBezTo>
                  <a:pt x="447505" y="55815"/>
                  <a:pt x="262297" y="145244"/>
                  <a:pt x="189801" y="178052"/>
                </a:cubicBezTo>
                <a:cubicBezTo>
                  <a:pt x="117305" y="210860"/>
                  <a:pt x="19938" y="247373"/>
                  <a:pt x="2476" y="254252"/>
                </a:cubicBezTo>
                <a:cubicBezTo>
                  <a:pt x="-14986" y="261131"/>
                  <a:pt x="64918" y="240494"/>
                  <a:pt x="85026" y="219327"/>
                </a:cubicBezTo>
                <a:cubicBezTo>
                  <a:pt x="105134" y="198160"/>
                  <a:pt x="110426" y="163765"/>
                  <a:pt x="123126" y="127252"/>
                </a:cubicBezTo>
                <a:cubicBezTo>
                  <a:pt x="135826" y="90740"/>
                  <a:pt x="159638" y="-5569"/>
                  <a:pt x="161226" y="252"/>
                </a:cubicBezTo>
                <a:cubicBezTo>
                  <a:pt x="162813" y="6073"/>
                  <a:pt x="137943" y="130956"/>
                  <a:pt x="132651" y="162177"/>
                </a:cubicBezTo>
                <a:cubicBezTo>
                  <a:pt x="127359" y="193398"/>
                  <a:pt x="72326" y="202394"/>
                  <a:pt x="129476" y="187577"/>
                </a:cubicBezTo>
                <a:cubicBezTo>
                  <a:pt x="186626" y="172760"/>
                  <a:pt x="427397" y="58989"/>
                  <a:pt x="437451" y="57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7AA5A67-FC91-E1C1-64BC-D949CDB910DE}"/>
              </a:ext>
            </a:extLst>
          </p:cNvPr>
          <p:cNvSpPr/>
          <p:nvPr/>
        </p:nvSpPr>
        <p:spPr>
          <a:xfrm>
            <a:off x="5600006" y="3879846"/>
            <a:ext cx="149919" cy="646941"/>
          </a:xfrm>
          <a:custGeom>
            <a:avLst/>
            <a:gdLst>
              <a:gd name="connsiteX0" fmla="*/ 61019 w 149919"/>
              <a:gd name="connsiteY0" fmla="*/ 4 h 646941"/>
              <a:gd name="connsiteX1" fmla="*/ 149919 w 149919"/>
              <a:gd name="connsiteY1" fmla="*/ 250829 h 646941"/>
              <a:gd name="connsiteX2" fmla="*/ 61019 w 149919"/>
              <a:gd name="connsiteY2" fmla="*/ 441329 h 646941"/>
              <a:gd name="connsiteX3" fmla="*/ 86419 w 149919"/>
              <a:gd name="connsiteY3" fmla="*/ 406404 h 646941"/>
              <a:gd name="connsiteX4" fmla="*/ 19744 w 149919"/>
              <a:gd name="connsiteY4" fmla="*/ 577854 h 646941"/>
              <a:gd name="connsiteX5" fmla="*/ 694 w 149919"/>
              <a:gd name="connsiteY5" fmla="*/ 644529 h 646941"/>
              <a:gd name="connsiteX6" fmla="*/ 38794 w 149919"/>
              <a:gd name="connsiteY6" fmla="*/ 501654 h 646941"/>
              <a:gd name="connsiteX7" fmla="*/ 86419 w 149919"/>
              <a:gd name="connsiteY7" fmla="*/ 241304 h 646941"/>
              <a:gd name="connsiteX8" fmla="*/ 70544 w 149919"/>
              <a:gd name="connsiteY8" fmla="*/ 352429 h 646941"/>
              <a:gd name="connsiteX9" fmla="*/ 137219 w 149919"/>
              <a:gd name="connsiteY9" fmla="*/ 257179 h 646941"/>
              <a:gd name="connsiteX10" fmla="*/ 61019 w 149919"/>
              <a:gd name="connsiteY10" fmla="*/ 4 h 64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919" h="646941">
                <a:moveTo>
                  <a:pt x="61019" y="4"/>
                </a:moveTo>
                <a:cubicBezTo>
                  <a:pt x="63136" y="-1054"/>
                  <a:pt x="149919" y="177275"/>
                  <a:pt x="149919" y="250829"/>
                </a:cubicBezTo>
                <a:cubicBezTo>
                  <a:pt x="149919" y="324383"/>
                  <a:pt x="71602" y="415400"/>
                  <a:pt x="61019" y="441329"/>
                </a:cubicBezTo>
                <a:cubicBezTo>
                  <a:pt x="50436" y="467258"/>
                  <a:pt x="93298" y="383650"/>
                  <a:pt x="86419" y="406404"/>
                </a:cubicBezTo>
                <a:cubicBezTo>
                  <a:pt x="79540" y="429158"/>
                  <a:pt x="34031" y="538167"/>
                  <a:pt x="19744" y="577854"/>
                </a:cubicBezTo>
                <a:cubicBezTo>
                  <a:pt x="5457" y="617541"/>
                  <a:pt x="-2481" y="657229"/>
                  <a:pt x="694" y="644529"/>
                </a:cubicBezTo>
                <a:cubicBezTo>
                  <a:pt x="3869" y="631829"/>
                  <a:pt x="24507" y="568858"/>
                  <a:pt x="38794" y="501654"/>
                </a:cubicBezTo>
                <a:cubicBezTo>
                  <a:pt x="53081" y="434450"/>
                  <a:pt x="81127" y="266175"/>
                  <a:pt x="86419" y="241304"/>
                </a:cubicBezTo>
                <a:cubicBezTo>
                  <a:pt x="91711" y="216433"/>
                  <a:pt x="62077" y="349783"/>
                  <a:pt x="70544" y="352429"/>
                </a:cubicBezTo>
                <a:cubicBezTo>
                  <a:pt x="79011" y="355075"/>
                  <a:pt x="136161" y="310096"/>
                  <a:pt x="137219" y="257179"/>
                </a:cubicBezTo>
                <a:cubicBezTo>
                  <a:pt x="138277" y="204262"/>
                  <a:pt x="58902" y="1062"/>
                  <a:pt x="6101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0FE7B06-8E41-2DAF-1C34-794D5EA80446}"/>
              </a:ext>
            </a:extLst>
          </p:cNvPr>
          <p:cNvSpPr/>
          <p:nvPr/>
        </p:nvSpPr>
        <p:spPr>
          <a:xfrm>
            <a:off x="5792490" y="3629451"/>
            <a:ext cx="172094" cy="736944"/>
          </a:xfrm>
          <a:custGeom>
            <a:avLst/>
            <a:gdLst>
              <a:gd name="connsiteX0" fmla="*/ 27285 w 172094"/>
              <a:gd name="connsiteY0" fmla="*/ 69424 h 736944"/>
              <a:gd name="connsiteX1" fmla="*/ 154285 w 172094"/>
              <a:gd name="connsiteY1" fmla="*/ 348824 h 736944"/>
              <a:gd name="connsiteX2" fmla="*/ 113010 w 172094"/>
              <a:gd name="connsiteY2" fmla="*/ 599649 h 736944"/>
              <a:gd name="connsiteX3" fmla="*/ 49510 w 172094"/>
              <a:gd name="connsiteY3" fmla="*/ 729824 h 736944"/>
              <a:gd name="connsiteX4" fmla="*/ 154285 w 172094"/>
              <a:gd name="connsiteY4" fmla="*/ 390099 h 736944"/>
              <a:gd name="connsiteX5" fmla="*/ 157460 w 172094"/>
              <a:gd name="connsiteY5" fmla="*/ 288499 h 736944"/>
              <a:gd name="connsiteX6" fmla="*/ 8235 w 172094"/>
              <a:gd name="connsiteY6" fmla="*/ 15449 h 736944"/>
              <a:gd name="connsiteX7" fmla="*/ 27285 w 172094"/>
              <a:gd name="connsiteY7" fmla="*/ 69424 h 73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094" h="736944">
                <a:moveTo>
                  <a:pt x="27285" y="69424"/>
                </a:moveTo>
                <a:cubicBezTo>
                  <a:pt x="51627" y="124986"/>
                  <a:pt x="139998" y="260453"/>
                  <a:pt x="154285" y="348824"/>
                </a:cubicBezTo>
                <a:cubicBezTo>
                  <a:pt x="168572" y="437195"/>
                  <a:pt x="130472" y="536149"/>
                  <a:pt x="113010" y="599649"/>
                </a:cubicBezTo>
                <a:cubicBezTo>
                  <a:pt x="95548" y="663149"/>
                  <a:pt x="42631" y="764749"/>
                  <a:pt x="49510" y="729824"/>
                </a:cubicBezTo>
                <a:cubicBezTo>
                  <a:pt x="56389" y="694899"/>
                  <a:pt x="136293" y="463653"/>
                  <a:pt x="154285" y="390099"/>
                </a:cubicBezTo>
                <a:cubicBezTo>
                  <a:pt x="172277" y="316545"/>
                  <a:pt x="181802" y="350941"/>
                  <a:pt x="157460" y="288499"/>
                </a:cubicBezTo>
                <a:cubicBezTo>
                  <a:pt x="133118" y="226057"/>
                  <a:pt x="25697" y="53020"/>
                  <a:pt x="8235" y="15449"/>
                </a:cubicBezTo>
                <a:cubicBezTo>
                  <a:pt x="-9227" y="-22122"/>
                  <a:pt x="2943" y="13862"/>
                  <a:pt x="27285" y="69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4BF8CF48-57F8-2D7D-374B-650B9BFC5C09}"/>
              </a:ext>
            </a:extLst>
          </p:cNvPr>
          <p:cNvSpPr/>
          <p:nvPr/>
        </p:nvSpPr>
        <p:spPr>
          <a:xfrm>
            <a:off x="5565621" y="4042419"/>
            <a:ext cx="251043" cy="729632"/>
          </a:xfrm>
          <a:custGeom>
            <a:avLst/>
            <a:gdLst>
              <a:gd name="connsiteX0" fmla="*/ 250979 w 251043"/>
              <a:gd name="connsiteY0" fmla="*/ 2531 h 729632"/>
              <a:gd name="connsiteX1" fmla="*/ 171604 w 251043"/>
              <a:gd name="connsiteY1" fmla="*/ 440681 h 729632"/>
              <a:gd name="connsiteX2" fmla="*/ 168429 w 251043"/>
              <a:gd name="connsiteY2" fmla="*/ 612131 h 729632"/>
              <a:gd name="connsiteX3" fmla="*/ 155729 w 251043"/>
              <a:gd name="connsiteY3" fmla="*/ 729606 h 729632"/>
              <a:gd name="connsiteX4" fmla="*/ 149379 w 251043"/>
              <a:gd name="connsiteY4" fmla="*/ 602606 h 729632"/>
              <a:gd name="connsiteX5" fmla="*/ 154 w 251043"/>
              <a:gd name="connsiteY5" fmla="*/ 685156 h 729632"/>
              <a:gd name="connsiteX6" fmla="*/ 120804 w 251043"/>
              <a:gd name="connsiteY6" fmla="*/ 593081 h 729632"/>
              <a:gd name="connsiteX7" fmla="*/ 111279 w 251043"/>
              <a:gd name="connsiteY7" fmla="*/ 399406 h 729632"/>
              <a:gd name="connsiteX8" fmla="*/ 139854 w 251043"/>
              <a:gd name="connsiteY8" fmla="*/ 523231 h 729632"/>
              <a:gd name="connsiteX9" fmla="*/ 158904 w 251043"/>
              <a:gd name="connsiteY9" fmla="*/ 405756 h 729632"/>
              <a:gd name="connsiteX10" fmla="*/ 50954 w 251043"/>
              <a:gd name="connsiteY10" fmla="*/ 275581 h 729632"/>
              <a:gd name="connsiteX11" fmla="*/ 152554 w 251043"/>
              <a:gd name="connsiteY11" fmla="*/ 361306 h 729632"/>
              <a:gd name="connsiteX12" fmla="*/ 184304 w 251043"/>
              <a:gd name="connsiteY12" fmla="*/ 266056 h 729632"/>
              <a:gd name="connsiteX13" fmla="*/ 250979 w 251043"/>
              <a:gd name="connsiteY13" fmla="*/ 2531 h 72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043" h="729632">
                <a:moveTo>
                  <a:pt x="250979" y="2531"/>
                </a:moveTo>
                <a:cubicBezTo>
                  <a:pt x="248862" y="31635"/>
                  <a:pt x="185362" y="339081"/>
                  <a:pt x="171604" y="440681"/>
                </a:cubicBezTo>
                <a:cubicBezTo>
                  <a:pt x="157846" y="542281"/>
                  <a:pt x="171075" y="563977"/>
                  <a:pt x="168429" y="612131"/>
                </a:cubicBezTo>
                <a:cubicBezTo>
                  <a:pt x="165783" y="660285"/>
                  <a:pt x="158904" y="731193"/>
                  <a:pt x="155729" y="729606"/>
                </a:cubicBezTo>
                <a:cubicBezTo>
                  <a:pt x="152554" y="728019"/>
                  <a:pt x="175308" y="610014"/>
                  <a:pt x="149379" y="602606"/>
                </a:cubicBezTo>
                <a:cubicBezTo>
                  <a:pt x="123450" y="595198"/>
                  <a:pt x="4916" y="686743"/>
                  <a:pt x="154" y="685156"/>
                </a:cubicBezTo>
                <a:cubicBezTo>
                  <a:pt x="-4608" y="683569"/>
                  <a:pt x="102283" y="640706"/>
                  <a:pt x="120804" y="593081"/>
                </a:cubicBezTo>
                <a:cubicBezTo>
                  <a:pt x="139325" y="545456"/>
                  <a:pt x="108104" y="411048"/>
                  <a:pt x="111279" y="399406"/>
                </a:cubicBezTo>
                <a:cubicBezTo>
                  <a:pt x="114454" y="387764"/>
                  <a:pt x="131917" y="522173"/>
                  <a:pt x="139854" y="523231"/>
                </a:cubicBezTo>
                <a:cubicBezTo>
                  <a:pt x="147791" y="524289"/>
                  <a:pt x="173721" y="447031"/>
                  <a:pt x="158904" y="405756"/>
                </a:cubicBezTo>
                <a:cubicBezTo>
                  <a:pt x="144087" y="364481"/>
                  <a:pt x="52012" y="282989"/>
                  <a:pt x="50954" y="275581"/>
                </a:cubicBezTo>
                <a:cubicBezTo>
                  <a:pt x="49896" y="268173"/>
                  <a:pt x="130329" y="362893"/>
                  <a:pt x="152554" y="361306"/>
                </a:cubicBezTo>
                <a:cubicBezTo>
                  <a:pt x="174779" y="359719"/>
                  <a:pt x="165783" y="328498"/>
                  <a:pt x="184304" y="266056"/>
                </a:cubicBezTo>
                <a:cubicBezTo>
                  <a:pt x="202825" y="203614"/>
                  <a:pt x="253096" y="-26573"/>
                  <a:pt x="250979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17C32A28-FB55-5DBC-655E-501CD8F8B378}"/>
              </a:ext>
            </a:extLst>
          </p:cNvPr>
          <p:cNvSpPr/>
          <p:nvPr/>
        </p:nvSpPr>
        <p:spPr>
          <a:xfrm>
            <a:off x="5851521" y="3305160"/>
            <a:ext cx="79611" cy="410236"/>
          </a:xfrm>
          <a:custGeom>
            <a:avLst/>
            <a:gdLst>
              <a:gd name="connsiteX0" fmla="*/ 4 w 79611"/>
              <a:gd name="connsiteY0" fmla="*/ 15 h 410236"/>
              <a:gd name="connsiteX1" fmla="*/ 53979 w 79611"/>
              <a:gd name="connsiteY1" fmla="*/ 187340 h 410236"/>
              <a:gd name="connsiteX2" fmla="*/ 22229 w 79611"/>
              <a:gd name="connsiteY2" fmla="*/ 409590 h 410236"/>
              <a:gd name="connsiteX3" fmla="*/ 44454 w 79611"/>
              <a:gd name="connsiteY3" fmla="*/ 250840 h 410236"/>
              <a:gd name="connsiteX4" fmla="*/ 79379 w 79611"/>
              <a:gd name="connsiteY4" fmla="*/ 127015 h 410236"/>
              <a:gd name="connsiteX5" fmla="*/ 57154 w 79611"/>
              <a:gd name="connsiteY5" fmla="*/ 196865 h 410236"/>
              <a:gd name="connsiteX6" fmla="*/ 4 w 79611"/>
              <a:gd name="connsiteY6" fmla="*/ 15 h 41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1" h="410236">
                <a:moveTo>
                  <a:pt x="4" y="15"/>
                </a:moveTo>
                <a:cubicBezTo>
                  <a:pt x="-525" y="-1572"/>
                  <a:pt x="50275" y="119078"/>
                  <a:pt x="53979" y="187340"/>
                </a:cubicBezTo>
                <a:cubicBezTo>
                  <a:pt x="57683" y="255602"/>
                  <a:pt x="23817" y="399007"/>
                  <a:pt x="22229" y="409590"/>
                </a:cubicBezTo>
                <a:cubicBezTo>
                  <a:pt x="20642" y="420173"/>
                  <a:pt x="34929" y="297936"/>
                  <a:pt x="44454" y="250840"/>
                </a:cubicBezTo>
                <a:cubicBezTo>
                  <a:pt x="53979" y="203744"/>
                  <a:pt x="77262" y="136011"/>
                  <a:pt x="79379" y="127015"/>
                </a:cubicBezTo>
                <a:cubicBezTo>
                  <a:pt x="81496" y="118019"/>
                  <a:pt x="68796" y="216973"/>
                  <a:pt x="57154" y="196865"/>
                </a:cubicBezTo>
                <a:cubicBezTo>
                  <a:pt x="45512" y="176757"/>
                  <a:pt x="533" y="1602"/>
                  <a:pt x="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0A7990AE-3B3B-88D7-DA63-E374B93B8986}"/>
              </a:ext>
            </a:extLst>
          </p:cNvPr>
          <p:cNvSpPr/>
          <p:nvPr/>
        </p:nvSpPr>
        <p:spPr>
          <a:xfrm>
            <a:off x="5809760" y="3346134"/>
            <a:ext cx="70909" cy="343839"/>
          </a:xfrm>
          <a:custGeom>
            <a:avLst/>
            <a:gdLst>
              <a:gd name="connsiteX0" fmla="*/ 70340 w 70909"/>
              <a:gd name="connsiteY0" fmla="*/ 316 h 343839"/>
              <a:gd name="connsiteX1" fmla="*/ 35415 w 70909"/>
              <a:gd name="connsiteY1" fmla="*/ 155891 h 343839"/>
              <a:gd name="connsiteX2" fmla="*/ 70340 w 70909"/>
              <a:gd name="connsiteY2" fmla="*/ 343216 h 343839"/>
              <a:gd name="connsiteX3" fmla="*/ 38590 w 70909"/>
              <a:gd name="connsiteY3" fmla="*/ 213041 h 343839"/>
              <a:gd name="connsiteX4" fmla="*/ 490 w 70909"/>
              <a:gd name="connsiteY4" fmla="*/ 117791 h 343839"/>
              <a:gd name="connsiteX5" fmla="*/ 70340 w 70909"/>
              <a:gd name="connsiteY5" fmla="*/ 316 h 34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09" h="343839">
                <a:moveTo>
                  <a:pt x="70340" y="316"/>
                </a:moveTo>
                <a:cubicBezTo>
                  <a:pt x="76161" y="6666"/>
                  <a:pt x="35415" y="98741"/>
                  <a:pt x="35415" y="155891"/>
                </a:cubicBezTo>
                <a:cubicBezTo>
                  <a:pt x="35415" y="213041"/>
                  <a:pt x="69811" y="333691"/>
                  <a:pt x="70340" y="343216"/>
                </a:cubicBezTo>
                <a:cubicBezTo>
                  <a:pt x="70869" y="352741"/>
                  <a:pt x="50232" y="250612"/>
                  <a:pt x="38590" y="213041"/>
                </a:cubicBezTo>
                <a:cubicBezTo>
                  <a:pt x="26948" y="175470"/>
                  <a:pt x="-4273" y="150599"/>
                  <a:pt x="490" y="117791"/>
                </a:cubicBezTo>
                <a:cubicBezTo>
                  <a:pt x="5253" y="84983"/>
                  <a:pt x="64519" y="-6034"/>
                  <a:pt x="7034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64C373E2-DA4A-612F-B04E-ECFBA636D4C1}"/>
              </a:ext>
            </a:extLst>
          </p:cNvPr>
          <p:cNvSpPr/>
          <p:nvPr/>
        </p:nvSpPr>
        <p:spPr>
          <a:xfrm>
            <a:off x="1988762" y="3603249"/>
            <a:ext cx="151167" cy="1024274"/>
          </a:xfrm>
          <a:custGeom>
            <a:avLst/>
            <a:gdLst>
              <a:gd name="connsiteX0" fmla="*/ 151123 w 151167"/>
              <a:gd name="connsiteY0" fmla="*/ 2504 h 1024274"/>
              <a:gd name="connsiteX1" fmla="*/ 80422 w 151167"/>
              <a:gd name="connsiteY1" fmla="*/ 601106 h 1024274"/>
              <a:gd name="connsiteX2" fmla="*/ 127556 w 151167"/>
              <a:gd name="connsiteY2" fmla="*/ 1015885 h 1024274"/>
              <a:gd name="connsiteX3" fmla="*/ 108702 w 151167"/>
              <a:gd name="connsiteY3" fmla="*/ 850916 h 1024274"/>
              <a:gd name="connsiteX4" fmla="*/ 5007 w 151167"/>
              <a:gd name="connsiteY4" fmla="*/ 511551 h 1024274"/>
              <a:gd name="connsiteX5" fmla="*/ 23861 w 151167"/>
              <a:gd name="connsiteY5" fmla="*/ 591679 h 1024274"/>
              <a:gd name="connsiteX6" fmla="*/ 89848 w 151167"/>
              <a:gd name="connsiteY6" fmla="*/ 393716 h 1024274"/>
              <a:gd name="connsiteX7" fmla="*/ 151123 w 151167"/>
              <a:gd name="connsiteY7" fmla="*/ 2504 h 102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67" h="1024274">
                <a:moveTo>
                  <a:pt x="151123" y="2504"/>
                </a:moveTo>
                <a:cubicBezTo>
                  <a:pt x="149552" y="37069"/>
                  <a:pt x="84350" y="432209"/>
                  <a:pt x="80422" y="601106"/>
                </a:cubicBezTo>
                <a:cubicBezTo>
                  <a:pt x="76494" y="770003"/>
                  <a:pt x="122843" y="974250"/>
                  <a:pt x="127556" y="1015885"/>
                </a:cubicBezTo>
                <a:cubicBezTo>
                  <a:pt x="132269" y="1057520"/>
                  <a:pt x="129127" y="934972"/>
                  <a:pt x="108702" y="850916"/>
                </a:cubicBezTo>
                <a:cubicBezTo>
                  <a:pt x="88277" y="766860"/>
                  <a:pt x="19147" y="554757"/>
                  <a:pt x="5007" y="511551"/>
                </a:cubicBezTo>
                <a:cubicBezTo>
                  <a:pt x="-9133" y="468345"/>
                  <a:pt x="9721" y="611318"/>
                  <a:pt x="23861" y="591679"/>
                </a:cubicBezTo>
                <a:cubicBezTo>
                  <a:pt x="38001" y="572040"/>
                  <a:pt x="67852" y="486413"/>
                  <a:pt x="89848" y="393716"/>
                </a:cubicBezTo>
                <a:cubicBezTo>
                  <a:pt x="111844" y="301019"/>
                  <a:pt x="152694" y="-32061"/>
                  <a:pt x="151123" y="2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670C17F0-DEA5-7A54-97BB-A2A0024A2B62}"/>
              </a:ext>
            </a:extLst>
          </p:cNvPr>
          <p:cNvSpPr/>
          <p:nvPr/>
        </p:nvSpPr>
        <p:spPr>
          <a:xfrm>
            <a:off x="2139841" y="4712474"/>
            <a:ext cx="227798" cy="641785"/>
          </a:xfrm>
          <a:custGeom>
            <a:avLst/>
            <a:gdLst>
              <a:gd name="connsiteX0" fmla="*/ 44 w 227798"/>
              <a:gd name="connsiteY0" fmla="*/ 928 h 641785"/>
              <a:gd name="connsiteX1" fmla="*/ 207433 w 227798"/>
              <a:gd name="connsiteY1" fmla="*/ 547683 h 641785"/>
              <a:gd name="connsiteX2" fmla="*/ 216860 w 227798"/>
              <a:gd name="connsiteY2" fmla="*/ 627811 h 641785"/>
              <a:gd name="connsiteX3" fmla="*/ 179153 w 227798"/>
              <a:gd name="connsiteY3" fmla="*/ 392140 h 641785"/>
              <a:gd name="connsiteX4" fmla="*/ 188580 w 227798"/>
              <a:gd name="connsiteY4" fmla="*/ 415707 h 641785"/>
              <a:gd name="connsiteX5" fmla="*/ 44 w 227798"/>
              <a:gd name="connsiteY5" fmla="*/ 928 h 64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798" h="641785">
                <a:moveTo>
                  <a:pt x="44" y="928"/>
                </a:moveTo>
                <a:cubicBezTo>
                  <a:pt x="3186" y="22924"/>
                  <a:pt x="171297" y="443202"/>
                  <a:pt x="207433" y="547683"/>
                </a:cubicBezTo>
                <a:cubicBezTo>
                  <a:pt x="243569" y="652164"/>
                  <a:pt x="221573" y="653735"/>
                  <a:pt x="216860" y="627811"/>
                </a:cubicBezTo>
                <a:cubicBezTo>
                  <a:pt x="212147" y="601887"/>
                  <a:pt x="179153" y="392140"/>
                  <a:pt x="179153" y="392140"/>
                </a:cubicBezTo>
                <a:cubicBezTo>
                  <a:pt x="174440" y="356789"/>
                  <a:pt x="217646" y="476981"/>
                  <a:pt x="188580" y="415707"/>
                </a:cubicBezTo>
                <a:cubicBezTo>
                  <a:pt x="159514" y="354433"/>
                  <a:pt x="-3098" y="-21068"/>
                  <a:pt x="44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C4D64B5-F7CA-E921-6EB1-14A8CB0B8427}"/>
              </a:ext>
            </a:extLst>
          </p:cNvPr>
          <p:cNvSpPr/>
          <p:nvPr/>
        </p:nvSpPr>
        <p:spPr>
          <a:xfrm>
            <a:off x="2293372" y="4750897"/>
            <a:ext cx="221260" cy="634180"/>
          </a:xfrm>
          <a:custGeom>
            <a:avLst/>
            <a:gdLst>
              <a:gd name="connsiteX0" fmla="*/ 2055 w 221260"/>
              <a:gd name="connsiteY0" fmla="*/ 4926 h 634180"/>
              <a:gd name="connsiteX1" fmla="*/ 214158 w 221260"/>
              <a:gd name="connsiteY1" fmla="*/ 612955 h 634180"/>
              <a:gd name="connsiteX2" fmla="*/ 157597 w 221260"/>
              <a:gd name="connsiteY2" fmla="*/ 471552 h 634180"/>
              <a:gd name="connsiteX3" fmla="*/ 25622 w 221260"/>
              <a:gd name="connsiteY3" fmla="*/ 235882 h 634180"/>
              <a:gd name="connsiteX4" fmla="*/ 101036 w 221260"/>
              <a:gd name="connsiteY4" fmla="*/ 320724 h 634180"/>
              <a:gd name="connsiteX5" fmla="*/ 2055 w 221260"/>
              <a:gd name="connsiteY5" fmla="*/ 4926 h 63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60" h="634180">
                <a:moveTo>
                  <a:pt x="2055" y="4926"/>
                </a:moveTo>
                <a:cubicBezTo>
                  <a:pt x="20909" y="53631"/>
                  <a:pt x="188234" y="535184"/>
                  <a:pt x="214158" y="612955"/>
                </a:cubicBezTo>
                <a:cubicBezTo>
                  <a:pt x="240082" y="690726"/>
                  <a:pt x="189020" y="534398"/>
                  <a:pt x="157597" y="471552"/>
                </a:cubicBezTo>
                <a:cubicBezTo>
                  <a:pt x="126174" y="408707"/>
                  <a:pt x="35049" y="261020"/>
                  <a:pt x="25622" y="235882"/>
                </a:cubicBezTo>
                <a:cubicBezTo>
                  <a:pt x="16195" y="210744"/>
                  <a:pt x="101822" y="357646"/>
                  <a:pt x="101036" y="320724"/>
                </a:cubicBezTo>
                <a:cubicBezTo>
                  <a:pt x="100250" y="283802"/>
                  <a:pt x="-16799" y="-43779"/>
                  <a:pt x="2055" y="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2D0C2D9-6ECC-6256-51D9-FFF79BE464FC}"/>
              </a:ext>
            </a:extLst>
          </p:cNvPr>
          <p:cNvSpPr/>
          <p:nvPr/>
        </p:nvSpPr>
        <p:spPr>
          <a:xfrm>
            <a:off x="2356112" y="5376647"/>
            <a:ext cx="371746" cy="544345"/>
          </a:xfrm>
          <a:custGeom>
            <a:avLst/>
            <a:gdLst>
              <a:gd name="connsiteX0" fmla="*/ 589 w 371746"/>
              <a:gd name="connsiteY0" fmla="*/ 1345 h 544345"/>
              <a:gd name="connsiteX1" fmla="*/ 358808 w 371746"/>
              <a:gd name="connsiteY1" fmla="*/ 533959 h 544345"/>
              <a:gd name="connsiteX2" fmla="*/ 292820 w 371746"/>
              <a:gd name="connsiteY2" fmla="*/ 340710 h 544345"/>
              <a:gd name="connsiteX3" fmla="*/ 292820 w 371746"/>
              <a:gd name="connsiteY3" fmla="*/ 175741 h 544345"/>
              <a:gd name="connsiteX4" fmla="*/ 212692 w 371746"/>
              <a:gd name="connsiteY4" fmla="*/ 29625 h 544345"/>
              <a:gd name="connsiteX5" fmla="*/ 278680 w 371746"/>
              <a:gd name="connsiteY5" fmla="*/ 288862 h 544345"/>
              <a:gd name="connsiteX6" fmla="*/ 273966 w 371746"/>
              <a:gd name="connsiteY6" fmla="*/ 378417 h 544345"/>
              <a:gd name="connsiteX7" fmla="*/ 589 w 371746"/>
              <a:gd name="connsiteY7" fmla="*/ 1345 h 54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746" h="544345">
                <a:moveTo>
                  <a:pt x="589" y="1345"/>
                </a:moveTo>
                <a:cubicBezTo>
                  <a:pt x="14729" y="27268"/>
                  <a:pt x="310103" y="477398"/>
                  <a:pt x="358808" y="533959"/>
                </a:cubicBezTo>
                <a:cubicBezTo>
                  <a:pt x="407513" y="590520"/>
                  <a:pt x="303818" y="400413"/>
                  <a:pt x="292820" y="340710"/>
                </a:cubicBezTo>
                <a:cubicBezTo>
                  <a:pt x="281822" y="281007"/>
                  <a:pt x="306175" y="227588"/>
                  <a:pt x="292820" y="175741"/>
                </a:cubicBezTo>
                <a:cubicBezTo>
                  <a:pt x="279465" y="123894"/>
                  <a:pt x="215049" y="10772"/>
                  <a:pt x="212692" y="29625"/>
                </a:cubicBezTo>
                <a:cubicBezTo>
                  <a:pt x="210335" y="48479"/>
                  <a:pt x="268468" y="230730"/>
                  <a:pt x="278680" y="288862"/>
                </a:cubicBezTo>
                <a:cubicBezTo>
                  <a:pt x="288892" y="346994"/>
                  <a:pt x="317172" y="424765"/>
                  <a:pt x="273966" y="378417"/>
                </a:cubicBezTo>
                <a:cubicBezTo>
                  <a:pt x="230760" y="332069"/>
                  <a:pt x="-13551" y="-24578"/>
                  <a:pt x="589" y="1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EAAE4192-3177-B8D8-7E29-08B726AEAF49}"/>
              </a:ext>
            </a:extLst>
          </p:cNvPr>
          <p:cNvSpPr/>
          <p:nvPr/>
        </p:nvSpPr>
        <p:spPr>
          <a:xfrm>
            <a:off x="2851608" y="5986021"/>
            <a:ext cx="1003189" cy="202776"/>
          </a:xfrm>
          <a:custGeom>
            <a:avLst/>
            <a:gdLst>
              <a:gd name="connsiteX0" fmla="*/ 0 w 1003189"/>
              <a:gd name="connsiteY0" fmla="*/ 0 h 202776"/>
              <a:gd name="connsiteX1" fmla="*/ 631596 w 1003189"/>
              <a:gd name="connsiteY1" fmla="*/ 122548 h 202776"/>
              <a:gd name="connsiteX2" fmla="*/ 999241 w 1003189"/>
              <a:gd name="connsiteY2" fmla="*/ 188536 h 202776"/>
              <a:gd name="connsiteX3" fmla="*/ 787138 w 1003189"/>
              <a:gd name="connsiteY3" fmla="*/ 131975 h 202776"/>
              <a:gd name="connsiteX4" fmla="*/ 202677 w 1003189"/>
              <a:gd name="connsiteY4" fmla="*/ 202676 h 202776"/>
              <a:gd name="connsiteX5" fmla="*/ 560895 w 1003189"/>
              <a:gd name="connsiteY5" fmla="*/ 113121 h 202776"/>
              <a:gd name="connsiteX6" fmla="*/ 216817 w 1003189"/>
              <a:gd name="connsiteY6" fmla="*/ 4713 h 202776"/>
              <a:gd name="connsiteX7" fmla="*/ 414780 w 1003189"/>
              <a:gd name="connsiteY7" fmla="*/ 84841 h 202776"/>
              <a:gd name="connsiteX8" fmla="*/ 0 w 1003189"/>
              <a:gd name="connsiteY8" fmla="*/ 0 h 20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189" h="202776">
                <a:moveTo>
                  <a:pt x="0" y="0"/>
                </a:moveTo>
                <a:lnTo>
                  <a:pt x="631596" y="122548"/>
                </a:lnTo>
                <a:lnTo>
                  <a:pt x="999241" y="188536"/>
                </a:lnTo>
                <a:cubicBezTo>
                  <a:pt x="1025165" y="190107"/>
                  <a:pt x="919899" y="129618"/>
                  <a:pt x="787138" y="131975"/>
                </a:cubicBezTo>
                <a:cubicBezTo>
                  <a:pt x="654377" y="134332"/>
                  <a:pt x="240384" y="205818"/>
                  <a:pt x="202677" y="202676"/>
                </a:cubicBezTo>
                <a:cubicBezTo>
                  <a:pt x="164970" y="199534"/>
                  <a:pt x="558538" y="146115"/>
                  <a:pt x="560895" y="113121"/>
                </a:cubicBezTo>
                <a:cubicBezTo>
                  <a:pt x="563252" y="80127"/>
                  <a:pt x="241169" y="9426"/>
                  <a:pt x="216817" y="4713"/>
                </a:cubicBezTo>
                <a:cubicBezTo>
                  <a:pt x="192465" y="0"/>
                  <a:pt x="452487" y="81699"/>
                  <a:pt x="414780" y="84841"/>
                </a:cubicBezTo>
                <a:cubicBezTo>
                  <a:pt x="377073" y="87983"/>
                  <a:pt x="183823" y="55775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573EA1C-E83A-6C5F-4FFC-218ACADCD9BF}"/>
              </a:ext>
            </a:extLst>
          </p:cNvPr>
          <p:cNvSpPr/>
          <p:nvPr/>
        </p:nvSpPr>
        <p:spPr>
          <a:xfrm>
            <a:off x="5084020" y="4944852"/>
            <a:ext cx="223814" cy="715672"/>
          </a:xfrm>
          <a:custGeom>
            <a:avLst/>
            <a:gdLst>
              <a:gd name="connsiteX0" fmla="*/ 176137 w 223814"/>
              <a:gd name="connsiteY0" fmla="*/ 4220 h 715672"/>
              <a:gd name="connsiteX1" fmla="*/ 6454 w 223814"/>
              <a:gd name="connsiteY1" fmla="*/ 687663 h 715672"/>
              <a:gd name="connsiteX2" fmla="*/ 53588 w 223814"/>
              <a:gd name="connsiteY2" fmla="*/ 546261 h 715672"/>
              <a:gd name="connsiteX3" fmla="*/ 223271 w 223814"/>
              <a:gd name="connsiteY3" fmla="*/ 197470 h 715672"/>
              <a:gd name="connsiteX4" fmla="*/ 110149 w 223814"/>
              <a:gd name="connsiteY4" fmla="*/ 390719 h 715672"/>
              <a:gd name="connsiteX5" fmla="*/ 176137 w 223814"/>
              <a:gd name="connsiteY5" fmla="*/ 4220 h 71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14" h="715672">
                <a:moveTo>
                  <a:pt x="176137" y="4220"/>
                </a:moveTo>
                <a:cubicBezTo>
                  <a:pt x="158855" y="53711"/>
                  <a:pt x="26879" y="597323"/>
                  <a:pt x="6454" y="687663"/>
                </a:cubicBezTo>
                <a:cubicBezTo>
                  <a:pt x="-13971" y="778003"/>
                  <a:pt x="17452" y="627960"/>
                  <a:pt x="53588" y="546261"/>
                </a:cubicBezTo>
                <a:cubicBezTo>
                  <a:pt x="89724" y="464562"/>
                  <a:pt x="213844" y="223394"/>
                  <a:pt x="223271" y="197470"/>
                </a:cubicBezTo>
                <a:cubicBezTo>
                  <a:pt x="232698" y="171546"/>
                  <a:pt x="116434" y="425284"/>
                  <a:pt x="110149" y="390719"/>
                </a:cubicBezTo>
                <a:cubicBezTo>
                  <a:pt x="103864" y="356154"/>
                  <a:pt x="193419" y="-45271"/>
                  <a:pt x="176137" y="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DC402D42-1C58-497F-B944-DEF12F9EAA01}"/>
              </a:ext>
            </a:extLst>
          </p:cNvPr>
          <p:cNvSpPr/>
          <p:nvPr/>
        </p:nvSpPr>
        <p:spPr>
          <a:xfrm>
            <a:off x="4680379" y="5471458"/>
            <a:ext cx="417088" cy="444024"/>
          </a:xfrm>
          <a:custGeom>
            <a:avLst/>
            <a:gdLst>
              <a:gd name="connsiteX0" fmla="*/ 414809 w 417088"/>
              <a:gd name="connsiteY0" fmla="*/ 5515 h 444024"/>
              <a:gd name="connsiteX1" fmla="*/ 202706 w 417088"/>
              <a:gd name="connsiteY1" fmla="*/ 373161 h 444024"/>
              <a:gd name="connsiteX2" fmla="*/ 278120 w 417088"/>
              <a:gd name="connsiteY2" fmla="*/ 212905 h 444024"/>
              <a:gd name="connsiteX3" fmla="*/ 29 w 417088"/>
              <a:gd name="connsiteY3" fmla="*/ 443862 h 444024"/>
              <a:gd name="connsiteX4" fmla="*/ 296974 w 417088"/>
              <a:gd name="connsiteY4" fmla="*/ 170484 h 444024"/>
              <a:gd name="connsiteX5" fmla="*/ 414809 w 417088"/>
              <a:gd name="connsiteY5" fmla="*/ 5515 h 4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088" h="444024">
                <a:moveTo>
                  <a:pt x="414809" y="5515"/>
                </a:moveTo>
                <a:cubicBezTo>
                  <a:pt x="399098" y="39295"/>
                  <a:pt x="225487" y="338596"/>
                  <a:pt x="202706" y="373161"/>
                </a:cubicBezTo>
                <a:cubicBezTo>
                  <a:pt x="179925" y="407726"/>
                  <a:pt x="311899" y="201122"/>
                  <a:pt x="278120" y="212905"/>
                </a:cubicBezTo>
                <a:cubicBezTo>
                  <a:pt x="244341" y="224688"/>
                  <a:pt x="-3113" y="450932"/>
                  <a:pt x="29" y="443862"/>
                </a:cubicBezTo>
                <a:cubicBezTo>
                  <a:pt x="3171" y="436792"/>
                  <a:pt x="231772" y="239614"/>
                  <a:pt x="296974" y="170484"/>
                </a:cubicBezTo>
                <a:cubicBezTo>
                  <a:pt x="362176" y="101354"/>
                  <a:pt x="430520" y="-28265"/>
                  <a:pt x="414809" y="5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3601D25-0B36-5C7D-8F20-615A3571CECA}"/>
              </a:ext>
            </a:extLst>
          </p:cNvPr>
          <p:cNvSpPr/>
          <p:nvPr/>
        </p:nvSpPr>
        <p:spPr>
          <a:xfrm>
            <a:off x="5259779" y="3958212"/>
            <a:ext cx="132640" cy="524625"/>
          </a:xfrm>
          <a:custGeom>
            <a:avLst/>
            <a:gdLst>
              <a:gd name="connsiteX0" fmla="*/ 132353 w 132640"/>
              <a:gd name="connsiteY0" fmla="*/ 15186 h 524625"/>
              <a:gd name="connsiteX1" fmla="*/ 89932 w 132640"/>
              <a:gd name="connsiteY1" fmla="*/ 312130 h 524625"/>
              <a:gd name="connsiteX2" fmla="*/ 378 w 132640"/>
              <a:gd name="connsiteY2" fmla="*/ 524233 h 524625"/>
              <a:gd name="connsiteX3" fmla="*/ 127640 w 132640"/>
              <a:gd name="connsiteY3" fmla="*/ 260283 h 524625"/>
              <a:gd name="connsiteX4" fmla="*/ 108786 w 132640"/>
              <a:gd name="connsiteY4" fmla="*/ 62320 h 524625"/>
              <a:gd name="connsiteX5" fmla="*/ 132353 w 132640"/>
              <a:gd name="connsiteY5" fmla="*/ 15186 h 52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640" h="524625">
                <a:moveTo>
                  <a:pt x="132353" y="15186"/>
                </a:moveTo>
                <a:cubicBezTo>
                  <a:pt x="129211" y="56821"/>
                  <a:pt x="111928" y="227289"/>
                  <a:pt x="89932" y="312130"/>
                </a:cubicBezTo>
                <a:cubicBezTo>
                  <a:pt x="67936" y="396971"/>
                  <a:pt x="-5907" y="532874"/>
                  <a:pt x="378" y="524233"/>
                </a:cubicBezTo>
                <a:cubicBezTo>
                  <a:pt x="6663" y="515592"/>
                  <a:pt x="109572" y="337268"/>
                  <a:pt x="127640" y="260283"/>
                </a:cubicBezTo>
                <a:cubicBezTo>
                  <a:pt x="145708" y="183298"/>
                  <a:pt x="105644" y="97670"/>
                  <a:pt x="108786" y="62320"/>
                </a:cubicBezTo>
                <a:cubicBezTo>
                  <a:pt x="111928" y="26970"/>
                  <a:pt x="135495" y="-26449"/>
                  <a:pt x="132353" y="15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E322A7F6-4232-03C1-27A2-81FB8ED1920A}"/>
              </a:ext>
            </a:extLst>
          </p:cNvPr>
          <p:cNvSpPr/>
          <p:nvPr/>
        </p:nvSpPr>
        <p:spPr>
          <a:xfrm>
            <a:off x="5252804" y="4436672"/>
            <a:ext cx="140027" cy="274532"/>
          </a:xfrm>
          <a:custGeom>
            <a:avLst/>
            <a:gdLst>
              <a:gd name="connsiteX0" fmla="*/ 139328 w 140027"/>
              <a:gd name="connsiteY0" fmla="*/ 3353 h 274532"/>
              <a:gd name="connsiteX1" fmla="*/ 2639 w 140027"/>
              <a:gd name="connsiteY1" fmla="*/ 272017 h 274532"/>
              <a:gd name="connsiteX2" fmla="*/ 54487 w 140027"/>
              <a:gd name="connsiteY2" fmla="*/ 130615 h 274532"/>
              <a:gd name="connsiteX3" fmla="*/ 139328 w 140027"/>
              <a:gd name="connsiteY3" fmla="*/ 3353 h 2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27" h="274532">
                <a:moveTo>
                  <a:pt x="139328" y="3353"/>
                </a:moveTo>
                <a:cubicBezTo>
                  <a:pt x="130687" y="26920"/>
                  <a:pt x="16779" y="250807"/>
                  <a:pt x="2639" y="272017"/>
                </a:cubicBezTo>
                <a:cubicBezTo>
                  <a:pt x="-11501" y="293227"/>
                  <a:pt x="34848" y="174607"/>
                  <a:pt x="54487" y="130615"/>
                </a:cubicBezTo>
                <a:cubicBezTo>
                  <a:pt x="74126" y="86623"/>
                  <a:pt x="147969" y="-20214"/>
                  <a:pt x="139328" y="3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F1A7F49-3B25-BAE5-3907-CD27E3DECBC9}"/>
              </a:ext>
            </a:extLst>
          </p:cNvPr>
          <p:cNvSpPr/>
          <p:nvPr/>
        </p:nvSpPr>
        <p:spPr>
          <a:xfrm>
            <a:off x="5112600" y="4611297"/>
            <a:ext cx="284904" cy="1025544"/>
          </a:xfrm>
          <a:custGeom>
            <a:avLst/>
            <a:gdLst>
              <a:gd name="connsiteX0" fmla="*/ 284245 w 284904"/>
              <a:gd name="connsiteY0" fmla="*/ 7837 h 1025544"/>
              <a:gd name="connsiteX1" fmla="*/ 128703 w 284904"/>
              <a:gd name="connsiteY1" fmla="*/ 719561 h 1025544"/>
              <a:gd name="connsiteX2" fmla="*/ 1441 w 284904"/>
              <a:gd name="connsiteY2" fmla="*/ 1021218 h 1025544"/>
              <a:gd name="connsiteX3" fmla="*/ 67429 w 284904"/>
              <a:gd name="connsiteY3" fmla="*/ 860963 h 1025544"/>
              <a:gd name="connsiteX4" fmla="*/ 180551 w 284904"/>
              <a:gd name="connsiteY4" fmla="*/ 370769 h 1025544"/>
              <a:gd name="connsiteX5" fmla="*/ 284245 w 284904"/>
              <a:gd name="connsiteY5" fmla="*/ 7837 h 102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904" h="1025544">
                <a:moveTo>
                  <a:pt x="284245" y="7837"/>
                </a:moveTo>
                <a:cubicBezTo>
                  <a:pt x="275604" y="65969"/>
                  <a:pt x="175837" y="550664"/>
                  <a:pt x="128703" y="719561"/>
                </a:cubicBezTo>
                <a:cubicBezTo>
                  <a:pt x="81569" y="888458"/>
                  <a:pt x="11653" y="997651"/>
                  <a:pt x="1441" y="1021218"/>
                </a:cubicBezTo>
                <a:cubicBezTo>
                  <a:pt x="-8771" y="1044785"/>
                  <a:pt x="37577" y="969371"/>
                  <a:pt x="67429" y="860963"/>
                </a:cubicBezTo>
                <a:cubicBezTo>
                  <a:pt x="97281" y="752555"/>
                  <a:pt x="146772" y="512171"/>
                  <a:pt x="180551" y="370769"/>
                </a:cubicBezTo>
                <a:cubicBezTo>
                  <a:pt x="214330" y="229367"/>
                  <a:pt x="292886" y="-50295"/>
                  <a:pt x="284245" y="7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AE10880-8E39-2CB9-6B55-CEED9BC15DB7}"/>
              </a:ext>
            </a:extLst>
          </p:cNvPr>
          <p:cNvSpPr/>
          <p:nvPr/>
        </p:nvSpPr>
        <p:spPr>
          <a:xfrm>
            <a:off x="5372964" y="3450187"/>
            <a:ext cx="138605" cy="1221007"/>
          </a:xfrm>
          <a:custGeom>
            <a:avLst/>
            <a:gdLst>
              <a:gd name="connsiteX0" fmla="*/ 314 w 138605"/>
              <a:gd name="connsiteY0" fmla="*/ 23 h 1221007"/>
              <a:gd name="connsiteX1" fmla="*/ 71015 w 138605"/>
              <a:gd name="connsiteY1" fmla="*/ 461937 h 1221007"/>
              <a:gd name="connsiteX2" fmla="*/ 47448 w 138605"/>
              <a:gd name="connsiteY2" fmla="*/ 876716 h 1221007"/>
              <a:gd name="connsiteX3" fmla="*/ 94582 w 138605"/>
              <a:gd name="connsiteY3" fmla="*/ 598625 h 1221007"/>
              <a:gd name="connsiteX4" fmla="*/ 56875 w 138605"/>
              <a:gd name="connsiteY4" fmla="*/ 989838 h 1221007"/>
              <a:gd name="connsiteX5" fmla="*/ 47448 w 138605"/>
              <a:gd name="connsiteY5" fmla="*/ 1220794 h 1221007"/>
              <a:gd name="connsiteX6" fmla="*/ 61589 w 138605"/>
              <a:gd name="connsiteY6" fmla="*/ 952131 h 1221007"/>
              <a:gd name="connsiteX7" fmla="*/ 137003 w 138605"/>
              <a:gd name="connsiteY7" fmla="*/ 348815 h 1221007"/>
              <a:gd name="connsiteX8" fmla="*/ 104009 w 138605"/>
              <a:gd name="connsiteY8" fmla="*/ 480790 h 1221007"/>
              <a:gd name="connsiteX9" fmla="*/ 314 w 138605"/>
              <a:gd name="connsiteY9" fmla="*/ 23 h 122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05" h="1221007">
                <a:moveTo>
                  <a:pt x="314" y="23"/>
                </a:moveTo>
                <a:cubicBezTo>
                  <a:pt x="-5185" y="-3119"/>
                  <a:pt x="63159" y="315822"/>
                  <a:pt x="71015" y="461937"/>
                </a:cubicBezTo>
                <a:cubicBezTo>
                  <a:pt x="78871" y="608052"/>
                  <a:pt x="43520" y="853935"/>
                  <a:pt x="47448" y="876716"/>
                </a:cubicBezTo>
                <a:cubicBezTo>
                  <a:pt x="51376" y="899497"/>
                  <a:pt x="93011" y="579771"/>
                  <a:pt x="94582" y="598625"/>
                </a:cubicBezTo>
                <a:cubicBezTo>
                  <a:pt x="96153" y="617479"/>
                  <a:pt x="64731" y="886143"/>
                  <a:pt x="56875" y="989838"/>
                </a:cubicBezTo>
                <a:cubicBezTo>
                  <a:pt x="49019" y="1093533"/>
                  <a:pt x="46662" y="1227078"/>
                  <a:pt x="47448" y="1220794"/>
                </a:cubicBezTo>
                <a:cubicBezTo>
                  <a:pt x="48234" y="1214510"/>
                  <a:pt x="46663" y="1097461"/>
                  <a:pt x="61589" y="952131"/>
                </a:cubicBezTo>
                <a:cubicBezTo>
                  <a:pt x="76515" y="806801"/>
                  <a:pt x="129933" y="427372"/>
                  <a:pt x="137003" y="348815"/>
                </a:cubicBezTo>
                <a:cubicBezTo>
                  <a:pt x="144073" y="270258"/>
                  <a:pt x="126791" y="533423"/>
                  <a:pt x="104009" y="480790"/>
                </a:cubicBezTo>
                <a:cubicBezTo>
                  <a:pt x="81227" y="428157"/>
                  <a:pt x="5813" y="3165"/>
                  <a:pt x="31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36B32FE-A55B-7450-1809-08CA711B9B3C}"/>
              </a:ext>
            </a:extLst>
          </p:cNvPr>
          <p:cNvSpPr/>
          <p:nvPr/>
        </p:nvSpPr>
        <p:spPr>
          <a:xfrm>
            <a:off x="2286345" y="2274754"/>
            <a:ext cx="234717" cy="632065"/>
          </a:xfrm>
          <a:custGeom>
            <a:avLst/>
            <a:gdLst>
              <a:gd name="connsiteX0" fmla="*/ 231701 w 234717"/>
              <a:gd name="connsiteY0" fmla="*/ 13543 h 632065"/>
              <a:gd name="connsiteX1" fmla="*/ 1952 w 234717"/>
              <a:gd name="connsiteY1" fmla="*/ 629270 h 632065"/>
              <a:gd name="connsiteX2" fmla="*/ 126017 w 234717"/>
              <a:gd name="connsiteY2" fmla="*/ 234102 h 632065"/>
              <a:gd name="connsiteX3" fmla="*/ 231701 w 234717"/>
              <a:gd name="connsiteY3" fmla="*/ 13543 h 63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717" h="632065">
                <a:moveTo>
                  <a:pt x="231701" y="13543"/>
                </a:moveTo>
                <a:cubicBezTo>
                  <a:pt x="211024" y="79404"/>
                  <a:pt x="19566" y="592510"/>
                  <a:pt x="1952" y="629270"/>
                </a:cubicBezTo>
                <a:cubicBezTo>
                  <a:pt x="-15662" y="666030"/>
                  <a:pt x="90789" y="329831"/>
                  <a:pt x="126017" y="234102"/>
                </a:cubicBezTo>
                <a:cubicBezTo>
                  <a:pt x="161245" y="138373"/>
                  <a:pt x="252378" y="-52318"/>
                  <a:pt x="231701" y="1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F241F82-4B99-0C10-2042-B5422116DDC6}"/>
              </a:ext>
            </a:extLst>
          </p:cNvPr>
          <p:cNvSpPr/>
          <p:nvPr/>
        </p:nvSpPr>
        <p:spPr>
          <a:xfrm>
            <a:off x="2049645" y="2752170"/>
            <a:ext cx="128505" cy="1170916"/>
          </a:xfrm>
          <a:custGeom>
            <a:avLst/>
            <a:gdLst>
              <a:gd name="connsiteX0" fmla="*/ 128373 w 128505"/>
              <a:gd name="connsiteY0" fmla="*/ 4815 h 1170916"/>
              <a:gd name="connsiteX1" fmla="*/ 13499 w 128505"/>
              <a:gd name="connsiteY1" fmla="*/ 721631 h 1170916"/>
              <a:gd name="connsiteX2" fmla="*/ 4309 w 128505"/>
              <a:gd name="connsiteY2" fmla="*/ 1167344 h 1170916"/>
              <a:gd name="connsiteX3" fmla="*/ 31879 w 128505"/>
              <a:gd name="connsiteY3" fmla="*/ 910025 h 1170916"/>
              <a:gd name="connsiteX4" fmla="*/ 36474 w 128505"/>
              <a:gd name="connsiteY4" fmla="*/ 533237 h 1170916"/>
              <a:gd name="connsiteX5" fmla="*/ 36474 w 128505"/>
              <a:gd name="connsiteY5" fmla="*/ 413768 h 1170916"/>
              <a:gd name="connsiteX6" fmla="*/ 128373 w 128505"/>
              <a:gd name="connsiteY6" fmla="*/ 4815 h 117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05" h="1170916">
                <a:moveTo>
                  <a:pt x="128373" y="4815"/>
                </a:moveTo>
                <a:cubicBezTo>
                  <a:pt x="124544" y="56125"/>
                  <a:pt x="34176" y="527876"/>
                  <a:pt x="13499" y="721631"/>
                </a:cubicBezTo>
                <a:cubicBezTo>
                  <a:pt x="-7178" y="915386"/>
                  <a:pt x="1246" y="1135945"/>
                  <a:pt x="4309" y="1167344"/>
                </a:cubicBezTo>
                <a:cubicBezTo>
                  <a:pt x="7372" y="1198743"/>
                  <a:pt x="26518" y="1015709"/>
                  <a:pt x="31879" y="910025"/>
                </a:cubicBezTo>
                <a:cubicBezTo>
                  <a:pt x="37240" y="804341"/>
                  <a:pt x="35708" y="615946"/>
                  <a:pt x="36474" y="533237"/>
                </a:cubicBezTo>
                <a:cubicBezTo>
                  <a:pt x="37240" y="450528"/>
                  <a:pt x="21158" y="500307"/>
                  <a:pt x="36474" y="413768"/>
                </a:cubicBezTo>
                <a:cubicBezTo>
                  <a:pt x="51790" y="327229"/>
                  <a:pt x="132202" y="-46495"/>
                  <a:pt x="128373" y="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26F8288-5082-AFB8-D431-4456C31E5CBF}"/>
              </a:ext>
            </a:extLst>
          </p:cNvPr>
          <p:cNvSpPr/>
          <p:nvPr/>
        </p:nvSpPr>
        <p:spPr>
          <a:xfrm>
            <a:off x="1942373" y="2738587"/>
            <a:ext cx="111681" cy="1079857"/>
          </a:xfrm>
          <a:custGeom>
            <a:avLst/>
            <a:gdLst>
              <a:gd name="connsiteX0" fmla="*/ 111581 w 111681"/>
              <a:gd name="connsiteY0" fmla="*/ 18 h 1079857"/>
              <a:gd name="connsiteX1" fmla="*/ 28871 w 111681"/>
              <a:gd name="connsiteY1" fmla="*/ 560605 h 1079857"/>
              <a:gd name="connsiteX2" fmla="*/ 5896 w 111681"/>
              <a:gd name="connsiteY2" fmla="*/ 1079837 h 1079857"/>
              <a:gd name="connsiteX3" fmla="*/ 10491 w 111681"/>
              <a:gd name="connsiteY3" fmla="*/ 542225 h 1079857"/>
              <a:gd name="connsiteX4" fmla="*/ 111581 w 111681"/>
              <a:gd name="connsiteY4" fmla="*/ 18 h 107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81" h="1079857">
                <a:moveTo>
                  <a:pt x="111581" y="18"/>
                </a:moveTo>
                <a:cubicBezTo>
                  <a:pt x="114644" y="3081"/>
                  <a:pt x="46485" y="380635"/>
                  <a:pt x="28871" y="560605"/>
                </a:cubicBezTo>
                <a:cubicBezTo>
                  <a:pt x="11257" y="740575"/>
                  <a:pt x="8959" y="1082900"/>
                  <a:pt x="5896" y="1079837"/>
                </a:cubicBezTo>
                <a:cubicBezTo>
                  <a:pt x="2833" y="1076774"/>
                  <a:pt x="-7889" y="716068"/>
                  <a:pt x="10491" y="542225"/>
                </a:cubicBezTo>
                <a:cubicBezTo>
                  <a:pt x="28871" y="368382"/>
                  <a:pt x="108518" y="-3045"/>
                  <a:pt x="11158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38FE0A4-28E1-F13D-ED85-19564D5EE53E}"/>
              </a:ext>
            </a:extLst>
          </p:cNvPr>
          <p:cNvSpPr/>
          <p:nvPr/>
        </p:nvSpPr>
        <p:spPr>
          <a:xfrm>
            <a:off x="2260250" y="3191237"/>
            <a:ext cx="83226" cy="342823"/>
          </a:xfrm>
          <a:custGeom>
            <a:avLst/>
            <a:gdLst>
              <a:gd name="connsiteX0" fmla="*/ 83187 w 83226"/>
              <a:gd name="connsiteY0" fmla="*/ 2271 h 342823"/>
              <a:gd name="connsiteX1" fmla="*/ 14263 w 83226"/>
              <a:gd name="connsiteY1" fmla="*/ 264184 h 342823"/>
              <a:gd name="connsiteX2" fmla="*/ 478 w 83226"/>
              <a:gd name="connsiteY2" fmla="*/ 337704 h 342823"/>
              <a:gd name="connsiteX3" fmla="*/ 23453 w 83226"/>
              <a:gd name="connsiteY3" fmla="*/ 149310 h 342823"/>
              <a:gd name="connsiteX4" fmla="*/ 83187 w 83226"/>
              <a:gd name="connsiteY4" fmla="*/ 2271 h 34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26" h="342823">
                <a:moveTo>
                  <a:pt x="83187" y="2271"/>
                </a:moveTo>
                <a:cubicBezTo>
                  <a:pt x="81655" y="21417"/>
                  <a:pt x="28048" y="208279"/>
                  <a:pt x="14263" y="264184"/>
                </a:cubicBezTo>
                <a:cubicBezTo>
                  <a:pt x="478" y="320089"/>
                  <a:pt x="-1054" y="356850"/>
                  <a:pt x="478" y="337704"/>
                </a:cubicBezTo>
                <a:cubicBezTo>
                  <a:pt x="2010" y="318558"/>
                  <a:pt x="5073" y="209045"/>
                  <a:pt x="23453" y="149310"/>
                </a:cubicBezTo>
                <a:cubicBezTo>
                  <a:pt x="41833" y="89575"/>
                  <a:pt x="84719" y="-16875"/>
                  <a:pt x="83187" y="2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3FB866C-8810-926F-F558-F3AA3C4F934E}"/>
              </a:ext>
            </a:extLst>
          </p:cNvPr>
          <p:cNvSpPr/>
          <p:nvPr/>
        </p:nvSpPr>
        <p:spPr>
          <a:xfrm>
            <a:off x="2805349" y="1865542"/>
            <a:ext cx="121985" cy="346711"/>
          </a:xfrm>
          <a:custGeom>
            <a:avLst/>
            <a:gdLst>
              <a:gd name="connsiteX0" fmla="*/ 121650 w 121985"/>
              <a:gd name="connsiteY0" fmla="*/ 18 h 346711"/>
              <a:gd name="connsiteX1" fmla="*/ 38940 w 121985"/>
              <a:gd name="connsiteY1" fmla="*/ 151652 h 346711"/>
              <a:gd name="connsiteX2" fmla="*/ 66510 w 121985"/>
              <a:gd name="connsiteY2" fmla="*/ 344641 h 346711"/>
              <a:gd name="connsiteX3" fmla="*/ 43535 w 121985"/>
              <a:gd name="connsiteY3" fmla="*/ 248146 h 346711"/>
              <a:gd name="connsiteX4" fmla="*/ 2181 w 121985"/>
              <a:gd name="connsiteY4" fmla="*/ 160842 h 346711"/>
              <a:gd name="connsiteX5" fmla="*/ 121650 w 121985"/>
              <a:gd name="connsiteY5" fmla="*/ 18 h 34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85" h="346711">
                <a:moveTo>
                  <a:pt x="121650" y="18"/>
                </a:moveTo>
                <a:cubicBezTo>
                  <a:pt x="127777" y="-1514"/>
                  <a:pt x="48130" y="94215"/>
                  <a:pt x="38940" y="151652"/>
                </a:cubicBezTo>
                <a:cubicBezTo>
                  <a:pt x="29750" y="209089"/>
                  <a:pt x="65744" y="328559"/>
                  <a:pt x="66510" y="344641"/>
                </a:cubicBezTo>
                <a:cubicBezTo>
                  <a:pt x="67276" y="360723"/>
                  <a:pt x="54256" y="278779"/>
                  <a:pt x="43535" y="248146"/>
                </a:cubicBezTo>
                <a:cubicBezTo>
                  <a:pt x="32813" y="217513"/>
                  <a:pt x="-10072" y="198368"/>
                  <a:pt x="2181" y="160842"/>
                </a:cubicBezTo>
                <a:cubicBezTo>
                  <a:pt x="14434" y="123317"/>
                  <a:pt x="115523" y="1550"/>
                  <a:pt x="12165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B8BABF04-DC66-2526-A72A-C542C9399F1F}"/>
              </a:ext>
            </a:extLst>
          </p:cNvPr>
          <p:cNvSpPr/>
          <p:nvPr/>
        </p:nvSpPr>
        <p:spPr>
          <a:xfrm>
            <a:off x="2273162" y="1884808"/>
            <a:ext cx="370358" cy="769801"/>
          </a:xfrm>
          <a:custGeom>
            <a:avLst/>
            <a:gdLst>
              <a:gd name="connsiteX0" fmla="*/ 19730 w 370358"/>
              <a:gd name="connsiteY0" fmla="*/ 720543 h 769801"/>
              <a:gd name="connsiteX1" fmla="*/ 368949 w 370358"/>
              <a:gd name="connsiteY1" fmla="*/ 3727 h 769801"/>
              <a:gd name="connsiteX2" fmla="*/ 139200 w 370358"/>
              <a:gd name="connsiteY2" fmla="*/ 449439 h 769801"/>
              <a:gd name="connsiteX3" fmla="*/ 51895 w 370358"/>
              <a:gd name="connsiteY3" fmla="*/ 679188 h 769801"/>
              <a:gd name="connsiteX4" fmla="*/ 19730 w 370358"/>
              <a:gd name="connsiteY4" fmla="*/ 720543 h 76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58" h="769801">
                <a:moveTo>
                  <a:pt x="19730" y="720543"/>
                </a:moveTo>
                <a:cubicBezTo>
                  <a:pt x="72572" y="607966"/>
                  <a:pt x="349037" y="48911"/>
                  <a:pt x="368949" y="3727"/>
                </a:cubicBezTo>
                <a:cubicBezTo>
                  <a:pt x="388861" y="-41457"/>
                  <a:pt x="192042" y="336862"/>
                  <a:pt x="139200" y="449439"/>
                </a:cubicBezTo>
                <a:cubicBezTo>
                  <a:pt x="86358" y="562016"/>
                  <a:pt x="68743" y="634770"/>
                  <a:pt x="51895" y="679188"/>
                </a:cubicBezTo>
                <a:cubicBezTo>
                  <a:pt x="35047" y="723606"/>
                  <a:pt x="-33112" y="833120"/>
                  <a:pt x="19730" y="720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C9FE7EE4-7161-4E4A-C6C9-25A45E07C9DD}"/>
              </a:ext>
            </a:extLst>
          </p:cNvPr>
          <p:cNvSpPr/>
          <p:nvPr/>
        </p:nvSpPr>
        <p:spPr>
          <a:xfrm>
            <a:off x="2765720" y="1832024"/>
            <a:ext cx="87785" cy="206149"/>
          </a:xfrm>
          <a:custGeom>
            <a:avLst/>
            <a:gdLst>
              <a:gd name="connsiteX0" fmla="*/ 87759 w 87785"/>
              <a:gd name="connsiteY0" fmla="*/ 1371 h 206149"/>
              <a:gd name="connsiteX1" fmla="*/ 5050 w 87785"/>
              <a:gd name="connsiteY1" fmla="*/ 153005 h 206149"/>
              <a:gd name="connsiteX2" fmla="*/ 9645 w 87785"/>
              <a:gd name="connsiteY2" fmla="*/ 203550 h 206149"/>
              <a:gd name="connsiteX3" fmla="*/ 14240 w 87785"/>
              <a:gd name="connsiteY3" fmla="*/ 84081 h 206149"/>
              <a:gd name="connsiteX4" fmla="*/ 87759 w 87785"/>
              <a:gd name="connsiteY4" fmla="*/ 1371 h 20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785" h="206149">
                <a:moveTo>
                  <a:pt x="87759" y="1371"/>
                </a:moveTo>
                <a:cubicBezTo>
                  <a:pt x="86227" y="12858"/>
                  <a:pt x="18069" y="119309"/>
                  <a:pt x="5050" y="153005"/>
                </a:cubicBezTo>
                <a:cubicBezTo>
                  <a:pt x="-7969" y="186702"/>
                  <a:pt x="8113" y="215037"/>
                  <a:pt x="9645" y="203550"/>
                </a:cubicBezTo>
                <a:cubicBezTo>
                  <a:pt x="11177" y="192063"/>
                  <a:pt x="3518" y="114714"/>
                  <a:pt x="14240" y="84081"/>
                </a:cubicBezTo>
                <a:cubicBezTo>
                  <a:pt x="24961" y="53448"/>
                  <a:pt x="89291" y="-10116"/>
                  <a:pt x="87759" y="1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C723738-1E41-3EB1-76C9-0C2623816F43}"/>
              </a:ext>
            </a:extLst>
          </p:cNvPr>
          <p:cNvSpPr/>
          <p:nvPr/>
        </p:nvSpPr>
        <p:spPr>
          <a:xfrm>
            <a:off x="3078763" y="1975599"/>
            <a:ext cx="82580" cy="244103"/>
          </a:xfrm>
          <a:custGeom>
            <a:avLst/>
            <a:gdLst>
              <a:gd name="connsiteX0" fmla="*/ 82580 w 82580"/>
              <a:gd name="connsiteY0" fmla="*/ 240 h 244103"/>
              <a:gd name="connsiteX1" fmla="*/ 4465 w 82580"/>
              <a:gd name="connsiteY1" fmla="*/ 147279 h 244103"/>
              <a:gd name="connsiteX2" fmla="*/ 9060 w 82580"/>
              <a:gd name="connsiteY2" fmla="*/ 243774 h 244103"/>
              <a:gd name="connsiteX3" fmla="*/ 4465 w 82580"/>
              <a:gd name="connsiteY3" fmla="*/ 115115 h 244103"/>
              <a:gd name="connsiteX4" fmla="*/ 82580 w 82580"/>
              <a:gd name="connsiteY4" fmla="*/ 240 h 24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80" h="244103">
                <a:moveTo>
                  <a:pt x="82580" y="240"/>
                </a:moveTo>
                <a:cubicBezTo>
                  <a:pt x="82580" y="5601"/>
                  <a:pt x="16718" y="106690"/>
                  <a:pt x="4465" y="147279"/>
                </a:cubicBezTo>
                <a:cubicBezTo>
                  <a:pt x="-7788" y="187868"/>
                  <a:pt x="9060" y="249135"/>
                  <a:pt x="9060" y="243774"/>
                </a:cubicBezTo>
                <a:cubicBezTo>
                  <a:pt x="9060" y="238413"/>
                  <a:pt x="-7023" y="149577"/>
                  <a:pt x="4465" y="115115"/>
                </a:cubicBezTo>
                <a:cubicBezTo>
                  <a:pt x="15952" y="80653"/>
                  <a:pt x="82580" y="-5121"/>
                  <a:pt x="82580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E08C6D54-7AAE-7AB1-A075-BAC63FEB6F1D}"/>
              </a:ext>
            </a:extLst>
          </p:cNvPr>
          <p:cNvSpPr/>
          <p:nvPr/>
        </p:nvSpPr>
        <p:spPr>
          <a:xfrm>
            <a:off x="3262386" y="1585246"/>
            <a:ext cx="739506" cy="281592"/>
          </a:xfrm>
          <a:custGeom>
            <a:avLst/>
            <a:gdLst>
              <a:gd name="connsiteX0" fmla="*/ 46 w 739506"/>
              <a:gd name="connsiteY0" fmla="*/ 151655 h 281592"/>
              <a:gd name="connsiteX1" fmla="*/ 684697 w 739506"/>
              <a:gd name="connsiteY1" fmla="*/ 275719 h 281592"/>
              <a:gd name="connsiteX2" fmla="*/ 652533 w 739506"/>
              <a:gd name="connsiteY2" fmla="*/ 234364 h 281592"/>
              <a:gd name="connsiteX3" fmla="*/ 294125 w 739506"/>
              <a:gd name="connsiteY3" fmla="*/ 20 h 281592"/>
              <a:gd name="connsiteX4" fmla="*/ 647938 w 739506"/>
              <a:gd name="connsiteY4" fmla="*/ 248149 h 281592"/>
              <a:gd name="connsiteX5" fmla="*/ 46 w 739506"/>
              <a:gd name="connsiteY5" fmla="*/ 151655 h 28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506" h="281592">
                <a:moveTo>
                  <a:pt x="46" y="151655"/>
                </a:moveTo>
                <a:cubicBezTo>
                  <a:pt x="6172" y="156250"/>
                  <a:pt x="575949" y="261934"/>
                  <a:pt x="684697" y="275719"/>
                </a:cubicBezTo>
                <a:cubicBezTo>
                  <a:pt x="793445" y="289504"/>
                  <a:pt x="717628" y="280314"/>
                  <a:pt x="652533" y="234364"/>
                </a:cubicBezTo>
                <a:cubicBezTo>
                  <a:pt x="587438" y="188414"/>
                  <a:pt x="294891" y="-2277"/>
                  <a:pt x="294125" y="20"/>
                </a:cubicBezTo>
                <a:cubicBezTo>
                  <a:pt x="293359" y="2317"/>
                  <a:pt x="694654" y="223642"/>
                  <a:pt x="647938" y="248149"/>
                </a:cubicBezTo>
                <a:cubicBezTo>
                  <a:pt x="601222" y="272656"/>
                  <a:pt x="-6080" y="147060"/>
                  <a:pt x="46" y="151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BE85E9B-C61A-02C8-AC1D-C40EEB6C3D1C}"/>
              </a:ext>
            </a:extLst>
          </p:cNvPr>
          <p:cNvSpPr/>
          <p:nvPr/>
        </p:nvSpPr>
        <p:spPr>
          <a:xfrm>
            <a:off x="4217619" y="2015559"/>
            <a:ext cx="179449" cy="301409"/>
          </a:xfrm>
          <a:custGeom>
            <a:avLst/>
            <a:gdLst>
              <a:gd name="connsiteX0" fmla="*/ 568 w 179449"/>
              <a:gd name="connsiteY0" fmla="*/ 1635 h 301409"/>
              <a:gd name="connsiteX1" fmla="*/ 170582 w 179449"/>
              <a:gd name="connsiteY1" fmla="*/ 286523 h 301409"/>
              <a:gd name="connsiteX2" fmla="*/ 152202 w 179449"/>
              <a:gd name="connsiteY2" fmla="*/ 235979 h 301409"/>
              <a:gd name="connsiteX3" fmla="*/ 124632 w 179449"/>
              <a:gd name="connsiteY3" fmla="*/ 20015 h 301409"/>
              <a:gd name="connsiteX4" fmla="*/ 115442 w 179449"/>
              <a:gd name="connsiteY4" fmla="*/ 162459 h 301409"/>
              <a:gd name="connsiteX5" fmla="*/ 568 w 179449"/>
              <a:gd name="connsiteY5" fmla="*/ 1635 h 30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49" h="301409">
                <a:moveTo>
                  <a:pt x="568" y="1635"/>
                </a:moveTo>
                <a:cubicBezTo>
                  <a:pt x="9758" y="22312"/>
                  <a:pt x="145310" y="247466"/>
                  <a:pt x="170582" y="286523"/>
                </a:cubicBezTo>
                <a:cubicBezTo>
                  <a:pt x="195854" y="325580"/>
                  <a:pt x="159860" y="280397"/>
                  <a:pt x="152202" y="235979"/>
                </a:cubicBezTo>
                <a:cubicBezTo>
                  <a:pt x="144544" y="191561"/>
                  <a:pt x="130759" y="32268"/>
                  <a:pt x="124632" y="20015"/>
                </a:cubicBezTo>
                <a:cubicBezTo>
                  <a:pt x="118505" y="7762"/>
                  <a:pt x="134588" y="161693"/>
                  <a:pt x="115442" y="162459"/>
                </a:cubicBezTo>
                <a:cubicBezTo>
                  <a:pt x="96296" y="163225"/>
                  <a:pt x="-8622" y="-19042"/>
                  <a:pt x="568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673E28A5-6DE2-116E-178D-8DA99AA64C5A}"/>
              </a:ext>
            </a:extLst>
          </p:cNvPr>
          <p:cNvSpPr/>
          <p:nvPr/>
        </p:nvSpPr>
        <p:spPr>
          <a:xfrm>
            <a:off x="4578485" y="1867630"/>
            <a:ext cx="404506" cy="765096"/>
          </a:xfrm>
          <a:custGeom>
            <a:avLst/>
            <a:gdLst>
              <a:gd name="connsiteX0" fmla="*/ 2705 w 404506"/>
              <a:gd name="connsiteY0" fmla="*/ 7120 h 765096"/>
              <a:gd name="connsiteX1" fmla="*/ 397873 w 404506"/>
              <a:gd name="connsiteY1" fmla="*/ 756101 h 765096"/>
              <a:gd name="connsiteX2" fmla="*/ 232454 w 404506"/>
              <a:gd name="connsiteY2" fmla="*/ 397693 h 765096"/>
              <a:gd name="connsiteX3" fmla="*/ 2705 w 404506"/>
              <a:gd name="connsiteY3" fmla="*/ 7120 h 76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506" h="765096">
                <a:moveTo>
                  <a:pt x="2705" y="7120"/>
                </a:moveTo>
                <a:cubicBezTo>
                  <a:pt x="30275" y="66855"/>
                  <a:pt x="359582" y="691006"/>
                  <a:pt x="397873" y="756101"/>
                </a:cubicBezTo>
                <a:cubicBezTo>
                  <a:pt x="436164" y="821196"/>
                  <a:pt x="299081" y="515631"/>
                  <a:pt x="232454" y="397693"/>
                </a:cubicBezTo>
                <a:cubicBezTo>
                  <a:pt x="165827" y="279755"/>
                  <a:pt x="-24865" y="-52615"/>
                  <a:pt x="2705" y="7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698DF1FC-9FEE-824B-CECF-C70ECEB5D9D8}"/>
              </a:ext>
            </a:extLst>
          </p:cNvPr>
          <p:cNvSpPr/>
          <p:nvPr/>
        </p:nvSpPr>
        <p:spPr>
          <a:xfrm>
            <a:off x="2244481" y="3739047"/>
            <a:ext cx="35224" cy="200663"/>
          </a:xfrm>
          <a:custGeom>
            <a:avLst/>
            <a:gdLst>
              <a:gd name="connsiteX0" fmla="*/ 16119 w 35224"/>
              <a:gd name="connsiteY0" fmla="*/ 1103 h 200663"/>
              <a:gd name="connsiteX1" fmla="*/ 9769 w 35224"/>
              <a:gd name="connsiteY1" fmla="*/ 121753 h 200663"/>
              <a:gd name="connsiteX2" fmla="*/ 35169 w 35224"/>
              <a:gd name="connsiteY2" fmla="*/ 197953 h 200663"/>
              <a:gd name="connsiteX3" fmla="*/ 16119 w 35224"/>
              <a:gd name="connsiteY3" fmla="*/ 172553 h 200663"/>
              <a:gd name="connsiteX4" fmla="*/ 244 w 35224"/>
              <a:gd name="connsiteY4" fmla="*/ 67778 h 200663"/>
              <a:gd name="connsiteX5" fmla="*/ 16119 w 35224"/>
              <a:gd name="connsiteY5" fmla="*/ 1103 h 20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24" h="200663">
                <a:moveTo>
                  <a:pt x="16119" y="1103"/>
                </a:moveTo>
                <a:cubicBezTo>
                  <a:pt x="17706" y="10099"/>
                  <a:pt x="6594" y="88945"/>
                  <a:pt x="9769" y="121753"/>
                </a:cubicBezTo>
                <a:cubicBezTo>
                  <a:pt x="12944" y="154561"/>
                  <a:pt x="34111" y="189486"/>
                  <a:pt x="35169" y="197953"/>
                </a:cubicBezTo>
                <a:cubicBezTo>
                  <a:pt x="36227" y="206420"/>
                  <a:pt x="21940" y="194249"/>
                  <a:pt x="16119" y="172553"/>
                </a:cubicBezTo>
                <a:cubicBezTo>
                  <a:pt x="10298" y="150857"/>
                  <a:pt x="-1873" y="95295"/>
                  <a:pt x="244" y="67778"/>
                </a:cubicBezTo>
                <a:cubicBezTo>
                  <a:pt x="2361" y="40261"/>
                  <a:pt x="14532" y="-7893"/>
                  <a:pt x="16119" y="1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E982BDD-CB55-1230-7322-AA0CAE76D303}"/>
              </a:ext>
            </a:extLst>
          </p:cNvPr>
          <p:cNvSpPr/>
          <p:nvPr/>
        </p:nvSpPr>
        <p:spPr>
          <a:xfrm>
            <a:off x="2728792" y="4438518"/>
            <a:ext cx="65470" cy="133592"/>
          </a:xfrm>
          <a:custGeom>
            <a:avLst/>
            <a:gdLst>
              <a:gd name="connsiteX0" fmla="*/ 65208 w 65470"/>
              <a:gd name="connsiteY0" fmla="*/ 132 h 133592"/>
              <a:gd name="connsiteX1" fmla="*/ 23933 w 65470"/>
              <a:gd name="connsiteY1" fmla="*/ 57282 h 133592"/>
              <a:gd name="connsiteX2" fmla="*/ 14408 w 65470"/>
              <a:gd name="connsiteY2" fmla="*/ 133482 h 133592"/>
              <a:gd name="connsiteX3" fmla="*/ 1708 w 65470"/>
              <a:gd name="connsiteY3" fmla="*/ 73157 h 133592"/>
              <a:gd name="connsiteX4" fmla="*/ 65208 w 65470"/>
              <a:gd name="connsiteY4" fmla="*/ 132 h 13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70" h="133592">
                <a:moveTo>
                  <a:pt x="65208" y="132"/>
                </a:moveTo>
                <a:cubicBezTo>
                  <a:pt x="68912" y="-2514"/>
                  <a:pt x="32400" y="35057"/>
                  <a:pt x="23933" y="57282"/>
                </a:cubicBezTo>
                <a:cubicBezTo>
                  <a:pt x="15466" y="79507"/>
                  <a:pt x="18112" y="130836"/>
                  <a:pt x="14408" y="133482"/>
                </a:cubicBezTo>
                <a:cubicBezTo>
                  <a:pt x="10704" y="136128"/>
                  <a:pt x="-5171" y="90619"/>
                  <a:pt x="1708" y="73157"/>
                </a:cubicBezTo>
                <a:cubicBezTo>
                  <a:pt x="8587" y="55695"/>
                  <a:pt x="61504" y="2778"/>
                  <a:pt x="65208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D8D45F7-9C0A-F912-E88B-8D458418C2D8}"/>
              </a:ext>
            </a:extLst>
          </p:cNvPr>
          <p:cNvSpPr/>
          <p:nvPr/>
        </p:nvSpPr>
        <p:spPr>
          <a:xfrm>
            <a:off x="2402135" y="4117866"/>
            <a:ext cx="144215" cy="114559"/>
          </a:xfrm>
          <a:custGeom>
            <a:avLst/>
            <a:gdLst>
              <a:gd name="connsiteX0" fmla="*/ 7690 w 144215"/>
              <a:gd name="connsiteY0" fmla="*/ 109 h 114559"/>
              <a:gd name="connsiteX1" fmla="*/ 102940 w 144215"/>
              <a:gd name="connsiteY1" fmla="*/ 92184 h 114559"/>
              <a:gd name="connsiteX2" fmla="*/ 144215 w 144215"/>
              <a:gd name="connsiteY2" fmla="*/ 114409 h 114559"/>
              <a:gd name="connsiteX3" fmla="*/ 102940 w 144215"/>
              <a:gd name="connsiteY3" fmla="*/ 85834 h 114559"/>
              <a:gd name="connsiteX4" fmla="*/ 1340 w 144215"/>
              <a:gd name="connsiteY4" fmla="*/ 60434 h 114559"/>
              <a:gd name="connsiteX5" fmla="*/ 42615 w 144215"/>
              <a:gd name="connsiteY5" fmla="*/ 73134 h 114559"/>
              <a:gd name="connsiteX6" fmla="*/ 7690 w 144215"/>
              <a:gd name="connsiteY6" fmla="*/ 109 h 11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15" h="114559">
                <a:moveTo>
                  <a:pt x="7690" y="109"/>
                </a:moveTo>
                <a:cubicBezTo>
                  <a:pt x="17744" y="3284"/>
                  <a:pt x="80186" y="73134"/>
                  <a:pt x="102940" y="92184"/>
                </a:cubicBezTo>
                <a:cubicBezTo>
                  <a:pt x="125694" y="111234"/>
                  <a:pt x="144215" y="115467"/>
                  <a:pt x="144215" y="114409"/>
                </a:cubicBezTo>
                <a:cubicBezTo>
                  <a:pt x="144215" y="113351"/>
                  <a:pt x="126752" y="94830"/>
                  <a:pt x="102940" y="85834"/>
                </a:cubicBezTo>
                <a:cubicBezTo>
                  <a:pt x="79128" y="76838"/>
                  <a:pt x="11394" y="62551"/>
                  <a:pt x="1340" y="60434"/>
                </a:cubicBezTo>
                <a:cubicBezTo>
                  <a:pt x="-8714" y="58317"/>
                  <a:pt x="41028" y="82659"/>
                  <a:pt x="42615" y="73134"/>
                </a:cubicBezTo>
                <a:cubicBezTo>
                  <a:pt x="44203" y="63609"/>
                  <a:pt x="-2364" y="-3066"/>
                  <a:pt x="7690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9459D49-2527-C4F3-8993-B6C98A5B924C}"/>
              </a:ext>
            </a:extLst>
          </p:cNvPr>
          <p:cNvSpPr/>
          <p:nvPr/>
        </p:nvSpPr>
        <p:spPr>
          <a:xfrm>
            <a:off x="2682487" y="4178078"/>
            <a:ext cx="210801" cy="42291"/>
          </a:xfrm>
          <a:custGeom>
            <a:avLst/>
            <a:gdLst>
              <a:gd name="connsiteX0" fmla="*/ 388 w 210801"/>
              <a:gd name="connsiteY0" fmla="*/ 222 h 42291"/>
              <a:gd name="connsiteX1" fmla="*/ 203588 w 210801"/>
              <a:gd name="connsiteY1" fmla="*/ 41497 h 42291"/>
              <a:gd name="connsiteX2" fmla="*/ 152788 w 210801"/>
              <a:gd name="connsiteY2" fmla="*/ 25622 h 42291"/>
              <a:gd name="connsiteX3" fmla="*/ 388 w 210801"/>
              <a:gd name="connsiteY3" fmla="*/ 222 h 4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801" h="42291">
                <a:moveTo>
                  <a:pt x="388" y="222"/>
                </a:moveTo>
                <a:cubicBezTo>
                  <a:pt x="8855" y="2868"/>
                  <a:pt x="178188" y="37264"/>
                  <a:pt x="203588" y="41497"/>
                </a:cubicBezTo>
                <a:cubicBezTo>
                  <a:pt x="228988" y="45730"/>
                  <a:pt x="181363" y="31972"/>
                  <a:pt x="152788" y="25622"/>
                </a:cubicBezTo>
                <a:cubicBezTo>
                  <a:pt x="124213" y="19272"/>
                  <a:pt x="-8079" y="-2424"/>
                  <a:pt x="388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4B5DDED-BAB7-EB77-5F9E-7315C57C318B}"/>
              </a:ext>
            </a:extLst>
          </p:cNvPr>
          <p:cNvSpPr/>
          <p:nvPr/>
        </p:nvSpPr>
        <p:spPr>
          <a:xfrm>
            <a:off x="2520870" y="4514805"/>
            <a:ext cx="95496" cy="61716"/>
          </a:xfrm>
          <a:custGeom>
            <a:avLst/>
            <a:gdLst>
              <a:gd name="connsiteX0" fmla="*/ 80 w 95496"/>
              <a:gd name="connsiteY0" fmla="*/ 45 h 61716"/>
              <a:gd name="connsiteX1" fmla="*/ 54055 w 95496"/>
              <a:gd name="connsiteY1" fmla="*/ 54020 h 61716"/>
              <a:gd name="connsiteX2" fmla="*/ 95330 w 95496"/>
              <a:gd name="connsiteY2" fmla="*/ 60370 h 61716"/>
              <a:gd name="connsiteX3" fmla="*/ 66755 w 95496"/>
              <a:gd name="connsiteY3" fmla="*/ 44495 h 61716"/>
              <a:gd name="connsiteX4" fmla="*/ 80 w 95496"/>
              <a:gd name="connsiteY4" fmla="*/ 45 h 6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96" h="61716">
                <a:moveTo>
                  <a:pt x="80" y="45"/>
                </a:moveTo>
                <a:cubicBezTo>
                  <a:pt x="-2037" y="1633"/>
                  <a:pt x="38180" y="43966"/>
                  <a:pt x="54055" y="54020"/>
                </a:cubicBezTo>
                <a:cubicBezTo>
                  <a:pt x="69930" y="64074"/>
                  <a:pt x="93213" y="61958"/>
                  <a:pt x="95330" y="60370"/>
                </a:cubicBezTo>
                <a:cubicBezTo>
                  <a:pt x="97447" y="58782"/>
                  <a:pt x="78926" y="50316"/>
                  <a:pt x="66755" y="44495"/>
                </a:cubicBezTo>
                <a:cubicBezTo>
                  <a:pt x="54584" y="38674"/>
                  <a:pt x="2197" y="-1543"/>
                  <a:pt x="8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765298C-86F6-AA39-BF51-A68B6CBFC2F5}"/>
              </a:ext>
            </a:extLst>
          </p:cNvPr>
          <p:cNvSpPr/>
          <p:nvPr/>
        </p:nvSpPr>
        <p:spPr>
          <a:xfrm>
            <a:off x="2924166" y="4400505"/>
            <a:ext cx="25477" cy="111229"/>
          </a:xfrm>
          <a:custGeom>
            <a:avLst/>
            <a:gdLst>
              <a:gd name="connsiteX0" fmla="*/ 9 w 25477"/>
              <a:gd name="connsiteY0" fmla="*/ 45 h 111229"/>
              <a:gd name="connsiteX1" fmla="*/ 22234 w 25477"/>
              <a:gd name="connsiteY1" fmla="*/ 63545 h 111229"/>
              <a:gd name="connsiteX2" fmla="*/ 3184 w 25477"/>
              <a:gd name="connsiteY2" fmla="*/ 111170 h 111229"/>
              <a:gd name="connsiteX3" fmla="*/ 25409 w 25477"/>
              <a:gd name="connsiteY3" fmla="*/ 54020 h 111229"/>
              <a:gd name="connsiteX4" fmla="*/ 9 w 25477"/>
              <a:gd name="connsiteY4" fmla="*/ 45 h 11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7" h="111229">
                <a:moveTo>
                  <a:pt x="9" y="45"/>
                </a:moveTo>
                <a:cubicBezTo>
                  <a:pt x="-520" y="1632"/>
                  <a:pt x="21705" y="45024"/>
                  <a:pt x="22234" y="63545"/>
                </a:cubicBezTo>
                <a:cubicBezTo>
                  <a:pt x="22763" y="82066"/>
                  <a:pt x="2655" y="112757"/>
                  <a:pt x="3184" y="111170"/>
                </a:cubicBezTo>
                <a:cubicBezTo>
                  <a:pt x="3713" y="109583"/>
                  <a:pt x="23822" y="68837"/>
                  <a:pt x="25409" y="54020"/>
                </a:cubicBezTo>
                <a:cubicBezTo>
                  <a:pt x="26996" y="39203"/>
                  <a:pt x="538" y="-1542"/>
                  <a:pt x="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0A664914-835B-F80C-CFD2-67E007BE161F}"/>
              </a:ext>
            </a:extLst>
          </p:cNvPr>
          <p:cNvSpPr/>
          <p:nvPr/>
        </p:nvSpPr>
        <p:spPr>
          <a:xfrm>
            <a:off x="2727306" y="4667202"/>
            <a:ext cx="111174" cy="76449"/>
          </a:xfrm>
          <a:custGeom>
            <a:avLst/>
            <a:gdLst>
              <a:gd name="connsiteX0" fmla="*/ 111144 w 111174"/>
              <a:gd name="connsiteY0" fmla="*/ 48 h 76449"/>
              <a:gd name="connsiteX1" fmla="*/ 66694 w 111174"/>
              <a:gd name="connsiteY1" fmla="*/ 57198 h 76449"/>
              <a:gd name="connsiteX2" fmla="*/ 19 w 111174"/>
              <a:gd name="connsiteY2" fmla="*/ 76248 h 76449"/>
              <a:gd name="connsiteX3" fmla="*/ 60344 w 111174"/>
              <a:gd name="connsiteY3" fmla="*/ 47673 h 76449"/>
              <a:gd name="connsiteX4" fmla="*/ 111144 w 111174"/>
              <a:gd name="connsiteY4" fmla="*/ 48 h 7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74" h="76449">
                <a:moveTo>
                  <a:pt x="111144" y="48"/>
                </a:moveTo>
                <a:cubicBezTo>
                  <a:pt x="112202" y="1636"/>
                  <a:pt x="85215" y="44498"/>
                  <a:pt x="66694" y="57198"/>
                </a:cubicBezTo>
                <a:cubicBezTo>
                  <a:pt x="48173" y="69898"/>
                  <a:pt x="1077" y="77836"/>
                  <a:pt x="19" y="76248"/>
                </a:cubicBezTo>
                <a:cubicBezTo>
                  <a:pt x="-1039" y="74660"/>
                  <a:pt x="40765" y="59315"/>
                  <a:pt x="60344" y="47673"/>
                </a:cubicBezTo>
                <a:cubicBezTo>
                  <a:pt x="79923" y="36031"/>
                  <a:pt x="110086" y="-1540"/>
                  <a:pt x="11114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1D6B0016-1C86-5504-7C9E-C6F79317D214}"/>
              </a:ext>
            </a:extLst>
          </p:cNvPr>
          <p:cNvSpPr/>
          <p:nvPr/>
        </p:nvSpPr>
        <p:spPr>
          <a:xfrm>
            <a:off x="3171138" y="3716009"/>
            <a:ext cx="126992" cy="384048"/>
          </a:xfrm>
          <a:custGeom>
            <a:avLst/>
            <a:gdLst>
              <a:gd name="connsiteX0" fmla="*/ 124512 w 126992"/>
              <a:gd name="connsiteY0" fmla="*/ 11441 h 384048"/>
              <a:gd name="connsiteX1" fmla="*/ 687 w 126992"/>
              <a:gd name="connsiteY1" fmla="*/ 382916 h 384048"/>
              <a:gd name="connsiteX2" fmla="*/ 76887 w 126992"/>
              <a:gd name="connsiteY2" fmla="*/ 122566 h 384048"/>
              <a:gd name="connsiteX3" fmla="*/ 124512 w 126992"/>
              <a:gd name="connsiteY3" fmla="*/ 11441 h 38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92" h="384048">
                <a:moveTo>
                  <a:pt x="124512" y="11441"/>
                </a:moveTo>
                <a:cubicBezTo>
                  <a:pt x="111812" y="54833"/>
                  <a:pt x="8624" y="364395"/>
                  <a:pt x="687" y="382916"/>
                </a:cubicBezTo>
                <a:cubicBezTo>
                  <a:pt x="-7250" y="401437"/>
                  <a:pt x="55720" y="187654"/>
                  <a:pt x="76887" y="122566"/>
                </a:cubicBezTo>
                <a:cubicBezTo>
                  <a:pt x="98054" y="57479"/>
                  <a:pt x="137212" y="-31951"/>
                  <a:pt x="124512" y="11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52F5CB43-C54E-0E57-21EC-F9A2FD5EA2DB}"/>
              </a:ext>
            </a:extLst>
          </p:cNvPr>
          <p:cNvSpPr/>
          <p:nvPr/>
        </p:nvSpPr>
        <p:spPr>
          <a:xfrm>
            <a:off x="2547386" y="3559137"/>
            <a:ext cx="296953" cy="184303"/>
          </a:xfrm>
          <a:custGeom>
            <a:avLst/>
            <a:gdLst>
              <a:gd name="connsiteX0" fmla="*/ 2139 w 296953"/>
              <a:gd name="connsiteY0" fmla="*/ 38 h 184303"/>
              <a:gd name="connsiteX1" fmla="*/ 8489 w 296953"/>
              <a:gd name="connsiteY1" fmla="*/ 73063 h 184303"/>
              <a:gd name="connsiteX2" fmla="*/ 33889 w 296953"/>
              <a:gd name="connsiteY2" fmla="*/ 92113 h 184303"/>
              <a:gd name="connsiteX3" fmla="*/ 14839 w 296953"/>
              <a:gd name="connsiteY3" fmla="*/ 117513 h 184303"/>
              <a:gd name="connsiteX4" fmla="*/ 119614 w 296953"/>
              <a:gd name="connsiteY4" fmla="*/ 168313 h 184303"/>
              <a:gd name="connsiteX5" fmla="*/ 94214 w 296953"/>
              <a:gd name="connsiteY5" fmla="*/ 165138 h 184303"/>
              <a:gd name="connsiteX6" fmla="*/ 294239 w 296953"/>
              <a:gd name="connsiteY6" fmla="*/ 184188 h 184303"/>
              <a:gd name="connsiteX7" fmla="*/ 198989 w 296953"/>
              <a:gd name="connsiteY7" fmla="*/ 171488 h 184303"/>
              <a:gd name="connsiteX8" fmla="*/ 43414 w 296953"/>
              <a:gd name="connsiteY8" fmla="*/ 139738 h 184303"/>
              <a:gd name="connsiteX9" fmla="*/ 27539 w 296953"/>
              <a:gd name="connsiteY9" fmla="*/ 130213 h 184303"/>
              <a:gd name="connsiteX10" fmla="*/ 2139 w 296953"/>
              <a:gd name="connsiteY10" fmla="*/ 63538 h 184303"/>
              <a:gd name="connsiteX11" fmla="*/ 2139 w 296953"/>
              <a:gd name="connsiteY11" fmla="*/ 38 h 18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953" h="184303">
                <a:moveTo>
                  <a:pt x="2139" y="38"/>
                </a:moveTo>
                <a:cubicBezTo>
                  <a:pt x="3197" y="1626"/>
                  <a:pt x="3197" y="57717"/>
                  <a:pt x="8489" y="73063"/>
                </a:cubicBezTo>
                <a:cubicBezTo>
                  <a:pt x="13781" y="88409"/>
                  <a:pt x="32831" y="84705"/>
                  <a:pt x="33889" y="92113"/>
                </a:cubicBezTo>
                <a:cubicBezTo>
                  <a:pt x="34947" y="99521"/>
                  <a:pt x="551" y="104813"/>
                  <a:pt x="14839" y="117513"/>
                </a:cubicBezTo>
                <a:cubicBezTo>
                  <a:pt x="29127" y="130213"/>
                  <a:pt x="106385" y="160376"/>
                  <a:pt x="119614" y="168313"/>
                </a:cubicBezTo>
                <a:cubicBezTo>
                  <a:pt x="132843" y="176250"/>
                  <a:pt x="94214" y="165138"/>
                  <a:pt x="94214" y="165138"/>
                </a:cubicBezTo>
                <a:lnTo>
                  <a:pt x="294239" y="184188"/>
                </a:lnTo>
                <a:cubicBezTo>
                  <a:pt x="311701" y="185246"/>
                  <a:pt x="240793" y="178896"/>
                  <a:pt x="198989" y="171488"/>
                </a:cubicBezTo>
                <a:cubicBezTo>
                  <a:pt x="157185" y="164080"/>
                  <a:pt x="43414" y="139738"/>
                  <a:pt x="43414" y="139738"/>
                </a:cubicBezTo>
                <a:cubicBezTo>
                  <a:pt x="14839" y="132859"/>
                  <a:pt x="34418" y="142913"/>
                  <a:pt x="27539" y="130213"/>
                </a:cubicBezTo>
                <a:cubicBezTo>
                  <a:pt x="20660" y="117513"/>
                  <a:pt x="6372" y="81000"/>
                  <a:pt x="2139" y="63538"/>
                </a:cubicBezTo>
                <a:cubicBezTo>
                  <a:pt x="-2094" y="46076"/>
                  <a:pt x="1081" y="-1550"/>
                  <a:pt x="2139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7256B88-153E-E025-37DD-B851B4A45A01}"/>
              </a:ext>
            </a:extLst>
          </p:cNvPr>
          <p:cNvSpPr/>
          <p:nvPr/>
        </p:nvSpPr>
        <p:spPr>
          <a:xfrm>
            <a:off x="2993937" y="4298845"/>
            <a:ext cx="76307" cy="111315"/>
          </a:xfrm>
          <a:custGeom>
            <a:avLst/>
            <a:gdLst>
              <a:gd name="connsiteX0" fmla="*/ 88 w 76307"/>
              <a:gd name="connsiteY0" fmla="*/ 105 h 111315"/>
              <a:gd name="connsiteX1" fmla="*/ 60413 w 76307"/>
              <a:gd name="connsiteY1" fmla="*/ 57255 h 111315"/>
              <a:gd name="connsiteX2" fmla="*/ 31838 w 76307"/>
              <a:gd name="connsiteY2" fmla="*/ 111230 h 111315"/>
              <a:gd name="connsiteX3" fmla="*/ 76288 w 76307"/>
              <a:gd name="connsiteY3" fmla="*/ 44555 h 111315"/>
              <a:gd name="connsiteX4" fmla="*/ 88 w 76307"/>
              <a:gd name="connsiteY4" fmla="*/ 105 h 11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07" h="111315">
                <a:moveTo>
                  <a:pt x="88" y="105"/>
                </a:moveTo>
                <a:cubicBezTo>
                  <a:pt x="-2558" y="2222"/>
                  <a:pt x="55121" y="38734"/>
                  <a:pt x="60413" y="57255"/>
                </a:cubicBezTo>
                <a:cubicBezTo>
                  <a:pt x="65705" y="75776"/>
                  <a:pt x="29192" y="113347"/>
                  <a:pt x="31838" y="111230"/>
                </a:cubicBezTo>
                <a:cubicBezTo>
                  <a:pt x="34484" y="109113"/>
                  <a:pt x="77346" y="60959"/>
                  <a:pt x="76288" y="44555"/>
                </a:cubicBezTo>
                <a:cubicBezTo>
                  <a:pt x="75230" y="28151"/>
                  <a:pt x="2734" y="-2012"/>
                  <a:pt x="8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1B0007DA-752D-DE15-2BE8-01722D5B0E89}"/>
              </a:ext>
            </a:extLst>
          </p:cNvPr>
          <p:cNvSpPr/>
          <p:nvPr/>
        </p:nvSpPr>
        <p:spPr>
          <a:xfrm>
            <a:off x="5022838" y="3854108"/>
            <a:ext cx="87080" cy="308479"/>
          </a:xfrm>
          <a:custGeom>
            <a:avLst/>
            <a:gdLst>
              <a:gd name="connsiteX0" fmla="*/ 12 w 87080"/>
              <a:gd name="connsiteY0" fmla="*/ 342 h 308479"/>
              <a:gd name="connsiteX1" fmla="*/ 82562 w 87080"/>
              <a:gd name="connsiteY1" fmla="*/ 228942 h 308479"/>
              <a:gd name="connsiteX2" fmla="*/ 76212 w 87080"/>
              <a:gd name="connsiteY2" fmla="*/ 308317 h 308479"/>
              <a:gd name="connsiteX3" fmla="*/ 76212 w 87080"/>
              <a:gd name="connsiteY3" fmla="*/ 251167 h 308479"/>
              <a:gd name="connsiteX4" fmla="*/ 76212 w 87080"/>
              <a:gd name="connsiteY4" fmla="*/ 178142 h 308479"/>
              <a:gd name="connsiteX5" fmla="*/ 12 w 87080"/>
              <a:gd name="connsiteY5" fmla="*/ 342 h 3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80" h="308479">
                <a:moveTo>
                  <a:pt x="12" y="342"/>
                </a:moveTo>
                <a:cubicBezTo>
                  <a:pt x="1070" y="8809"/>
                  <a:pt x="69862" y="177613"/>
                  <a:pt x="82562" y="228942"/>
                </a:cubicBezTo>
                <a:cubicBezTo>
                  <a:pt x="95262" y="280271"/>
                  <a:pt x="77270" y="304613"/>
                  <a:pt x="76212" y="308317"/>
                </a:cubicBezTo>
                <a:cubicBezTo>
                  <a:pt x="75154" y="312021"/>
                  <a:pt x="76212" y="251167"/>
                  <a:pt x="76212" y="251167"/>
                </a:cubicBezTo>
                <a:cubicBezTo>
                  <a:pt x="76212" y="229471"/>
                  <a:pt x="87854" y="213596"/>
                  <a:pt x="76212" y="178142"/>
                </a:cubicBezTo>
                <a:cubicBezTo>
                  <a:pt x="64570" y="142688"/>
                  <a:pt x="-1046" y="-8125"/>
                  <a:pt x="12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7D35DC9-89EA-C28C-9DB9-C3CEB131EB08}"/>
              </a:ext>
            </a:extLst>
          </p:cNvPr>
          <p:cNvSpPr/>
          <p:nvPr/>
        </p:nvSpPr>
        <p:spPr>
          <a:xfrm>
            <a:off x="4883920" y="4247966"/>
            <a:ext cx="94709" cy="182028"/>
          </a:xfrm>
          <a:custGeom>
            <a:avLst/>
            <a:gdLst>
              <a:gd name="connsiteX0" fmla="*/ 94480 w 94709"/>
              <a:gd name="connsiteY0" fmla="*/ 184 h 182028"/>
              <a:gd name="connsiteX1" fmla="*/ 30980 w 94709"/>
              <a:gd name="connsiteY1" fmla="*/ 79559 h 182028"/>
              <a:gd name="connsiteX2" fmla="*/ 21455 w 94709"/>
              <a:gd name="connsiteY2" fmla="*/ 181159 h 182028"/>
              <a:gd name="connsiteX3" fmla="*/ 5580 w 94709"/>
              <a:gd name="connsiteY3" fmla="*/ 127184 h 182028"/>
              <a:gd name="connsiteX4" fmla="*/ 5580 w 94709"/>
              <a:gd name="connsiteY4" fmla="*/ 101784 h 182028"/>
              <a:gd name="connsiteX5" fmla="*/ 94480 w 94709"/>
              <a:gd name="connsiteY5" fmla="*/ 184 h 18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709" h="182028">
                <a:moveTo>
                  <a:pt x="94480" y="184"/>
                </a:moveTo>
                <a:cubicBezTo>
                  <a:pt x="98713" y="-3520"/>
                  <a:pt x="43151" y="49397"/>
                  <a:pt x="30980" y="79559"/>
                </a:cubicBezTo>
                <a:cubicBezTo>
                  <a:pt x="18809" y="109721"/>
                  <a:pt x="25688" y="173222"/>
                  <a:pt x="21455" y="181159"/>
                </a:cubicBezTo>
                <a:cubicBezTo>
                  <a:pt x="17222" y="189096"/>
                  <a:pt x="8226" y="140413"/>
                  <a:pt x="5580" y="127184"/>
                </a:cubicBezTo>
                <a:cubicBezTo>
                  <a:pt x="2934" y="113955"/>
                  <a:pt x="-5532" y="119246"/>
                  <a:pt x="5580" y="101784"/>
                </a:cubicBezTo>
                <a:cubicBezTo>
                  <a:pt x="16692" y="84322"/>
                  <a:pt x="90247" y="3888"/>
                  <a:pt x="94480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6B3762E-2A4C-A9D1-4579-AB5777F6BA64}"/>
              </a:ext>
            </a:extLst>
          </p:cNvPr>
          <p:cNvSpPr/>
          <p:nvPr/>
        </p:nvSpPr>
        <p:spPr>
          <a:xfrm>
            <a:off x="4727200" y="4172750"/>
            <a:ext cx="114609" cy="133263"/>
          </a:xfrm>
          <a:custGeom>
            <a:avLst/>
            <a:gdLst>
              <a:gd name="connsiteX0" fmla="*/ 111500 w 114609"/>
              <a:gd name="connsiteY0" fmla="*/ 2375 h 133263"/>
              <a:gd name="connsiteX1" fmla="*/ 375 w 114609"/>
              <a:gd name="connsiteY1" fmla="*/ 132550 h 133263"/>
              <a:gd name="connsiteX2" fmla="*/ 76575 w 114609"/>
              <a:gd name="connsiteY2" fmla="*/ 53175 h 133263"/>
              <a:gd name="connsiteX3" fmla="*/ 111500 w 114609"/>
              <a:gd name="connsiteY3" fmla="*/ 2375 h 13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09" h="133263">
                <a:moveTo>
                  <a:pt x="111500" y="2375"/>
                </a:moveTo>
                <a:cubicBezTo>
                  <a:pt x="98800" y="15604"/>
                  <a:pt x="6196" y="124083"/>
                  <a:pt x="375" y="132550"/>
                </a:cubicBezTo>
                <a:cubicBezTo>
                  <a:pt x="-5446" y="141017"/>
                  <a:pt x="58054" y="71696"/>
                  <a:pt x="76575" y="53175"/>
                </a:cubicBezTo>
                <a:cubicBezTo>
                  <a:pt x="95096" y="34654"/>
                  <a:pt x="124200" y="-10854"/>
                  <a:pt x="111500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6AF043CC-4D9D-DC57-64FF-29041E14D173}"/>
              </a:ext>
            </a:extLst>
          </p:cNvPr>
          <p:cNvSpPr/>
          <p:nvPr/>
        </p:nvSpPr>
        <p:spPr>
          <a:xfrm>
            <a:off x="4749662" y="4644882"/>
            <a:ext cx="85881" cy="162146"/>
          </a:xfrm>
          <a:custGeom>
            <a:avLst/>
            <a:gdLst>
              <a:gd name="connsiteX0" fmla="*/ 85863 w 85881"/>
              <a:gd name="connsiteY0" fmla="*/ 143 h 162146"/>
              <a:gd name="connsiteX1" fmla="*/ 28713 w 85881"/>
              <a:gd name="connsiteY1" fmla="*/ 73168 h 162146"/>
              <a:gd name="connsiteX2" fmla="*/ 138 w 85881"/>
              <a:gd name="connsiteY2" fmla="*/ 162068 h 162146"/>
              <a:gd name="connsiteX3" fmla="*/ 22363 w 85881"/>
              <a:gd name="connsiteY3" fmla="*/ 57293 h 162146"/>
              <a:gd name="connsiteX4" fmla="*/ 85863 w 85881"/>
              <a:gd name="connsiteY4" fmla="*/ 143 h 16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81" h="162146">
                <a:moveTo>
                  <a:pt x="85863" y="143"/>
                </a:moveTo>
                <a:cubicBezTo>
                  <a:pt x="86921" y="2789"/>
                  <a:pt x="43000" y="46181"/>
                  <a:pt x="28713" y="73168"/>
                </a:cubicBezTo>
                <a:cubicBezTo>
                  <a:pt x="14425" y="100156"/>
                  <a:pt x="1196" y="164714"/>
                  <a:pt x="138" y="162068"/>
                </a:cubicBezTo>
                <a:cubicBezTo>
                  <a:pt x="-920" y="159422"/>
                  <a:pt x="3842" y="82693"/>
                  <a:pt x="22363" y="57293"/>
                </a:cubicBezTo>
                <a:cubicBezTo>
                  <a:pt x="40884" y="31893"/>
                  <a:pt x="84805" y="-2503"/>
                  <a:pt x="8586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22C0CCC0-7E57-483C-8B02-7FA3E3E82829}"/>
              </a:ext>
            </a:extLst>
          </p:cNvPr>
          <p:cNvSpPr/>
          <p:nvPr/>
        </p:nvSpPr>
        <p:spPr>
          <a:xfrm>
            <a:off x="4574209" y="4149720"/>
            <a:ext cx="61303" cy="127632"/>
          </a:xfrm>
          <a:custGeom>
            <a:avLst/>
            <a:gdLst>
              <a:gd name="connsiteX0" fmla="*/ 54941 w 61303"/>
              <a:gd name="connsiteY0" fmla="*/ 5 h 127632"/>
              <a:gd name="connsiteX1" fmla="*/ 32716 w 61303"/>
              <a:gd name="connsiteY1" fmla="*/ 60330 h 127632"/>
              <a:gd name="connsiteX2" fmla="*/ 61291 w 61303"/>
              <a:gd name="connsiteY2" fmla="*/ 127005 h 127632"/>
              <a:gd name="connsiteX3" fmla="*/ 35891 w 61303"/>
              <a:gd name="connsiteY3" fmla="*/ 92080 h 127632"/>
              <a:gd name="connsiteX4" fmla="*/ 966 w 61303"/>
              <a:gd name="connsiteY4" fmla="*/ 63505 h 127632"/>
              <a:gd name="connsiteX5" fmla="*/ 54941 w 61303"/>
              <a:gd name="connsiteY5" fmla="*/ 5 h 12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3" h="127632">
                <a:moveTo>
                  <a:pt x="54941" y="5"/>
                </a:moveTo>
                <a:cubicBezTo>
                  <a:pt x="60233" y="-524"/>
                  <a:pt x="31658" y="39163"/>
                  <a:pt x="32716" y="60330"/>
                </a:cubicBezTo>
                <a:cubicBezTo>
                  <a:pt x="33774" y="81497"/>
                  <a:pt x="60762" y="121713"/>
                  <a:pt x="61291" y="127005"/>
                </a:cubicBezTo>
                <a:cubicBezTo>
                  <a:pt x="61820" y="132297"/>
                  <a:pt x="45945" y="102663"/>
                  <a:pt x="35891" y="92080"/>
                </a:cubicBezTo>
                <a:cubicBezTo>
                  <a:pt x="25837" y="81497"/>
                  <a:pt x="-5913" y="75147"/>
                  <a:pt x="966" y="63505"/>
                </a:cubicBezTo>
                <a:cubicBezTo>
                  <a:pt x="7845" y="51863"/>
                  <a:pt x="49649" y="534"/>
                  <a:pt x="5494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178BFFD-BB22-188D-0375-AF156462E122}"/>
              </a:ext>
            </a:extLst>
          </p:cNvPr>
          <p:cNvSpPr/>
          <p:nvPr/>
        </p:nvSpPr>
        <p:spPr>
          <a:xfrm>
            <a:off x="5089246" y="3457426"/>
            <a:ext cx="74217" cy="200031"/>
          </a:xfrm>
          <a:custGeom>
            <a:avLst/>
            <a:gdLst>
              <a:gd name="connsiteX0" fmla="*/ 25679 w 74217"/>
              <a:gd name="connsiteY0" fmla="*/ 149 h 200031"/>
              <a:gd name="connsiteX1" fmla="*/ 22504 w 74217"/>
              <a:gd name="connsiteY1" fmla="*/ 95399 h 200031"/>
              <a:gd name="connsiteX2" fmla="*/ 73304 w 74217"/>
              <a:gd name="connsiteY2" fmla="*/ 196999 h 200031"/>
              <a:gd name="connsiteX3" fmla="*/ 51079 w 74217"/>
              <a:gd name="connsiteY3" fmla="*/ 168424 h 200031"/>
              <a:gd name="connsiteX4" fmla="*/ 279 w 74217"/>
              <a:gd name="connsiteY4" fmla="*/ 117624 h 200031"/>
              <a:gd name="connsiteX5" fmla="*/ 25679 w 74217"/>
              <a:gd name="connsiteY5" fmla="*/ 149 h 20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17" h="200031">
                <a:moveTo>
                  <a:pt x="25679" y="149"/>
                </a:moveTo>
                <a:cubicBezTo>
                  <a:pt x="29383" y="-3555"/>
                  <a:pt x="14567" y="62591"/>
                  <a:pt x="22504" y="95399"/>
                </a:cubicBezTo>
                <a:cubicBezTo>
                  <a:pt x="30441" y="128207"/>
                  <a:pt x="68542" y="184828"/>
                  <a:pt x="73304" y="196999"/>
                </a:cubicBezTo>
                <a:cubicBezTo>
                  <a:pt x="78066" y="209170"/>
                  <a:pt x="63250" y="181653"/>
                  <a:pt x="51079" y="168424"/>
                </a:cubicBezTo>
                <a:cubicBezTo>
                  <a:pt x="38908" y="155195"/>
                  <a:pt x="3454" y="138791"/>
                  <a:pt x="279" y="117624"/>
                </a:cubicBezTo>
                <a:cubicBezTo>
                  <a:pt x="-2896" y="96457"/>
                  <a:pt x="21975" y="3853"/>
                  <a:pt x="25679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3AF9C14-4B10-8979-D134-19B6D8621513}"/>
              </a:ext>
            </a:extLst>
          </p:cNvPr>
          <p:cNvSpPr/>
          <p:nvPr/>
        </p:nvSpPr>
        <p:spPr>
          <a:xfrm>
            <a:off x="4219257" y="4435470"/>
            <a:ext cx="79909" cy="149233"/>
          </a:xfrm>
          <a:custGeom>
            <a:avLst/>
            <a:gdLst>
              <a:gd name="connsiteX0" fmla="*/ 318 w 79909"/>
              <a:gd name="connsiteY0" fmla="*/ 5 h 149233"/>
              <a:gd name="connsiteX1" fmla="*/ 47943 w 79909"/>
              <a:gd name="connsiteY1" fmla="*/ 63505 h 149233"/>
              <a:gd name="connsiteX2" fmla="*/ 76518 w 79909"/>
              <a:gd name="connsiteY2" fmla="*/ 149230 h 149233"/>
              <a:gd name="connsiteX3" fmla="*/ 73343 w 79909"/>
              <a:gd name="connsiteY3" fmla="*/ 66680 h 149233"/>
              <a:gd name="connsiteX4" fmla="*/ 318 w 79909"/>
              <a:gd name="connsiteY4" fmla="*/ 5 h 1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09" h="149233">
                <a:moveTo>
                  <a:pt x="318" y="5"/>
                </a:moveTo>
                <a:cubicBezTo>
                  <a:pt x="-3915" y="-524"/>
                  <a:pt x="35243" y="38634"/>
                  <a:pt x="47943" y="63505"/>
                </a:cubicBezTo>
                <a:cubicBezTo>
                  <a:pt x="60643" y="88376"/>
                  <a:pt x="72285" y="148701"/>
                  <a:pt x="76518" y="149230"/>
                </a:cubicBezTo>
                <a:cubicBezTo>
                  <a:pt x="80751" y="149759"/>
                  <a:pt x="82339" y="88376"/>
                  <a:pt x="73343" y="66680"/>
                </a:cubicBezTo>
                <a:cubicBezTo>
                  <a:pt x="64347" y="44984"/>
                  <a:pt x="4551" y="534"/>
                  <a:pt x="31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3ED46B47-436F-E309-2411-F9E3C16FBCE5}"/>
              </a:ext>
            </a:extLst>
          </p:cNvPr>
          <p:cNvSpPr/>
          <p:nvPr/>
        </p:nvSpPr>
        <p:spPr>
          <a:xfrm>
            <a:off x="4594134" y="5327650"/>
            <a:ext cx="48271" cy="104775"/>
          </a:xfrm>
          <a:custGeom>
            <a:avLst/>
            <a:gdLst>
              <a:gd name="connsiteX0" fmla="*/ 9616 w 48271"/>
              <a:gd name="connsiteY0" fmla="*/ 0 h 104775"/>
              <a:gd name="connsiteX1" fmla="*/ 35016 w 48271"/>
              <a:gd name="connsiteY1" fmla="*/ 63500 h 104775"/>
              <a:gd name="connsiteX2" fmla="*/ 91 w 48271"/>
              <a:gd name="connsiteY2" fmla="*/ 104775 h 104775"/>
              <a:gd name="connsiteX3" fmla="*/ 47716 w 48271"/>
              <a:gd name="connsiteY3" fmla="*/ 63500 h 104775"/>
              <a:gd name="connsiteX4" fmla="*/ 9616 w 48271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71" h="104775">
                <a:moveTo>
                  <a:pt x="9616" y="0"/>
                </a:moveTo>
                <a:cubicBezTo>
                  <a:pt x="7499" y="0"/>
                  <a:pt x="36603" y="46038"/>
                  <a:pt x="35016" y="63500"/>
                </a:cubicBezTo>
                <a:cubicBezTo>
                  <a:pt x="33429" y="80962"/>
                  <a:pt x="-2026" y="104775"/>
                  <a:pt x="91" y="104775"/>
                </a:cubicBezTo>
                <a:cubicBezTo>
                  <a:pt x="2208" y="104775"/>
                  <a:pt x="41895" y="79375"/>
                  <a:pt x="47716" y="63500"/>
                </a:cubicBezTo>
                <a:cubicBezTo>
                  <a:pt x="53537" y="47625"/>
                  <a:pt x="11733" y="0"/>
                  <a:pt x="96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D2A84A2-819A-0393-0DFE-9508C1E59B36}"/>
              </a:ext>
            </a:extLst>
          </p:cNvPr>
          <p:cNvSpPr/>
          <p:nvPr/>
        </p:nvSpPr>
        <p:spPr>
          <a:xfrm>
            <a:off x="4473575" y="3232141"/>
            <a:ext cx="413152" cy="251125"/>
          </a:xfrm>
          <a:custGeom>
            <a:avLst/>
            <a:gdLst>
              <a:gd name="connsiteX0" fmla="*/ 0 w 413152"/>
              <a:gd name="connsiteY0" fmla="*/ 9 h 251125"/>
              <a:gd name="connsiteX1" fmla="*/ 219075 w 413152"/>
              <a:gd name="connsiteY1" fmla="*/ 95259 h 251125"/>
              <a:gd name="connsiteX2" fmla="*/ 193675 w 413152"/>
              <a:gd name="connsiteY2" fmla="*/ 63509 h 251125"/>
              <a:gd name="connsiteX3" fmla="*/ 409575 w 413152"/>
              <a:gd name="connsiteY3" fmla="*/ 247659 h 251125"/>
              <a:gd name="connsiteX4" fmla="*/ 320675 w 413152"/>
              <a:gd name="connsiteY4" fmla="*/ 177809 h 251125"/>
              <a:gd name="connsiteX5" fmla="*/ 219075 w 413152"/>
              <a:gd name="connsiteY5" fmla="*/ 101609 h 251125"/>
              <a:gd name="connsiteX6" fmla="*/ 0 w 413152"/>
              <a:gd name="connsiteY6" fmla="*/ 9 h 25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152" h="251125">
                <a:moveTo>
                  <a:pt x="0" y="9"/>
                </a:moveTo>
                <a:cubicBezTo>
                  <a:pt x="0" y="-1049"/>
                  <a:pt x="186796" y="84676"/>
                  <a:pt x="219075" y="95259"/>
                </a:cubicBezTo>
                <a:cubicBezTo>
                  <a:pt x="251354" y="105842"/>
                  <a:pt x="161925" y="38109"/>
                  <a:pt x="193675" y="63509"/>
                </a:cubicBezTo>
                <a:cubicBezTo>
                  <a:pt x="225425" y="88909"/>
                  <a:pt x="388409" y="228609"/>
                  <a:pt x="409575" y="247659"/>
                </a:cubicBezTo>
                <a:cubicBezTo>
                  <a:pt x="430741" y="266709"/>
                  <a:pt x="352425" y="202151"/>
                  <a:pt x="320675" y="177809"/>
                </a:cubicBezTo>
                <a:cubicBezTo>
                  <a:pt x="288925" y="153467"/>
                  <a:pt x="266171" y="129655"/>
                  <a:pt x="219075" y="101609"/>
                </a:cubicBezTo>
                <a:cubicBezTo>
                  <a:pt x="171979" y="73563"/>
                  <a:pt x="0" y="1067"/>
                  <a:pt x="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804F66CD-B87E-A911-9E2E-05A07B0EC7CC}"/>
              </a:ext>
            </a:extLst>
          </p:cNvPr>
          <p:cNvSpPr/>
          <p:nvPr/>
        </p:nvSpPr>
        <p:spPr>
          <a:xfrm>
            <a:off x="4457263" y="3224955"/>
            <a:ext cx="193927" cy="84240"/>
          </a:xfrm>
          <a:custGeom>
            <a:avLst/>
            <a:gdLst>
              <a:gd name="connsiteX0" fmla="*/ 437 w 193927"/>
              <a:gd name="connsiteY0" fmla="*/ 845 h 84240"/>
              <a:gd name="connsiteX1" fmla="*/ 187762 w 193927"/>
              <a:gd name="connsiteY1" fmla="*/ 83395 h 84240"/>
              <a:gd name="connsiteX2" fmla="*/ 136962 w 193927"/>
              <a:gd name="connsiteY2" fmla="*/ 42120 h 84240"/>
              <a:gd name="connsiteX3" fmla="*/ 437 w 193927"/>
              <a:gd name="connsiteY3" fmla="*/ 845 h 8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7" h="84240">
                <a:moveTo>
                  <a:pt x="437" y="845"/>
                </a:moveTo>
                <a:cubicBezTo>
                  <a:pt x="8904" y="7724"/>
                  <a:pt x="165008" y="76516"/>
                  <a:pt x="187762" y="83395"/>
                </a:cubicBezTo>
                <a:cubicBezTo>
                  <a:pt x="210516" y="90274"/>
                  <a:pt x="165008" y="53233"/>
                  <a:pt x="136962" y="42120"/>
                </a:cubicBezTo>
                <a:cubicBezTo>
                  <a:pt x="108916" y="31008"/>
                  <a:pt x="-8030" y="-6034"/>
                  <a:pt x="437" y="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2D02294A-301F-A823-1AB9-34F27642D6BF}"/>
              </a:ext>
            </a:extLst>
          </p:cNvPr>
          <p:cNvSpPr/>
          <p:nvPr/>
        </p:nvSpPr>
        <p:spPr>
          <a:xfrm>
            <a:off x="3777279" y="3270047"/>
            <a:ext cx="131728" cy="425827"/>
          </a:xfrm>
          <a:custGeom>
            <a:avLst/>
            <a:gdLst>
              <a:gd name="connsiteX0" fmla="*/ 971 w 131728"/>
              <a:gd name="connsiteY0" fmla="*/ 203 h 425827"/>
              <a:gd name="connsiteX1" fmla="*/ 7321 w 131728"/>
              <a:gd name="connsiteY1" fmla="*/ 241503 h 425827"/>
              <a:gd name="connsiteX2" fmla="*/ 13671 w 131728"/>
              <a:gd name="connsiteY2" fmla="*/ 187528 h 425827"/>
              <a:gd name="connsiteX3" fmla="*/ 127971 w 131728"/>
              <a:gd name="connsiteY3" fmla="*/ 419303 h 425827"/>
              <a:gd name="connsiteX4" fmla="*/ 99396 w 131728"/>
              <a:gd name="connsiteY4" fmla="*/ 336753 h 425827"/>
              <a:gd name="connsiteX5" fmla="*/ 51771 w 131728"/>
              <a:gd name="connsiteY5" fmla="*/ 76403 h 425827"/>
              <a:gd name="connsiteX6" fmla="*/ 70821 w 131728"/>
              <a:gd name="connsiteY6" fmla="*/ 257378 h 425827"/>
              <a:gd name="connsiteX7" fmla="*/ 29546 w 131728"/>
              <a:gd name="connsiteY7" fmla="*/ 200228 h 425827"/>
              <a:gd name="connsiteX8" fmla="*/ 971 w 131728"/>
              <a:gd name="connsiteY8" fmla="*/ 203 h 425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28" h="425827">
                <a:moveTo>
                  <a:pt x="971" y="203"/>
                </a:moveTo>
                <a:cubicBezTo>
                  <a:pt x="-2733" y="7082"/>
                  <a:pt x="5204" y="210282"/>
                  <a:pt x="7321" y="241503"/>
                </a:cubicBezTo>
                <a:cubicBezTo>
                  <a:pt x="9438" y="272724"/>
                  <a:pt x="-6437" y="157895"/>
                  <a:pt x="13671" y="187528"/>
                </a:cubicBezTo>
                <a:cubicBezTo>
                  <a:pt x="33779" y="217161"/>
                  <a:pt x="113684" y="394432"/>
                  <a:pt x="127971" y="419303"/>
                </a:cubicBezTo>
                <a:cubicBezTo>
                  <a:pt x="142259" y="444174"/>
                  <a:pt x="112096" y="393903"/>
                  <a:pt x="99396" y="336753"/>
                </a:cubicBezTo>
                <a:cubicBezTo>
                  <a:pt x="86696" y="279603"/>
                  <a:pt x="56533" y="89632"/>
                  <a:pt x="51771" y="76403"/>
                </a:cubicBezTo>
                <a:cubicBezTo>
                  <a:pt x="47009" y="63174"/>
                  <a:pt x="74525" y="236740"/>
                  <a:pt x="70821" y="257378"/>
                </a:cubicBezTo>
                <a:cubicBezTo>
                  <a:pt x="67117" y="278016"/>
                  <a:pt x="41717" y="237269"/>
                  <a:pt x="29546" y="200228"/>
                </a:cubicBezTo>
                <a:cubicBezTo>
                  <a:pt x="17375" y="163187"/>
                  <a:pt x="4675" y="-6676"/>
                  <a:pt x="971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FF37DCA-914C-F761-7292-B18B0C057DBC}"/>
              </a:ext>
            </a:extLst>
          </p:cNvPr>
          <p:cNvSpPr/>
          <p:nvPr/>
        </p:nvSpPr>
        <p:spPr>
          <a:xfrm>
            <a:off x="4003202" y="3276584"/>
            <a:ext cx="314844" cy="327706"/>
          </a:xfrm>
          <a:custGeom>
            <a:avLst/>
            <a:gdLst>
              <a:gd name="connsiteX0" fmla="*/ 314798 w 314844"/>
              <a:gd name="connsiteY0" fmla="*/ 16 h 327706"/>
              <a:gd name="connsiteX1" fmla="*/ 105248 w 314844"/>
              <a:gd name="connsiteY1" fmla="*/ 139716 h 327706"/>
              <a:gd name="connsiteX2" fmla="*/ 473 w 314844"/>
              <a:gd name="connsiteY2" fmla="*/ 327041 h 327706"/>
              <a:gd name="connsiteX3" fmla="*/ 63973 w 314844"/>
              <a:gd name="connsiteY3" fmla="*/ 206391 h 327706"/>
              <a:gd name="connsiteX4" fmla="*/ 124298 w 314844"/>
              <a:gd name="connsiteY4" fmla="*/ 92091 h 327706"/>
              <a:gd name="connsiteX5" fmla="*/ 86198 w 314844"/>
              <a:gd name="connsiteY5" fmla="*/ 130191 h 327706"/>
              <a:gd name="connsiteX6" fmla="*/ 314798 w 314844"/>
              <a:gd name="connsiteY6" fmla="*/ 16 h 3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844" h="327706">
                <a:moveTo>
                  <a:pt x="314798" y="16"/>
                </a:moveTo>
                <a:cubicBezTo>
                  <a:pt x="317973" y="1603"/>
                  <a:pt x="157635" y="85212"/>
                  <a:pt x="105248" y="139716"/>
                </a:cubicBezTo>
                <a:cubicBezTo>
                  <a:pt x="52861" y="194220"/>
                  <a:pt x="7352" y="315929"/>
                  <a:pt x="473" y="327041"/>
                </a:cubicBezTo>
                <a:cubicBezTo>
                  <a:pt x="-6406" y="338153"/>
                  <a:pt x="63973" y="206391"/>
                  <a:pt x="63973" y="206391"/>
                </a:cubicBezTo>
                <a:cubicBezTo>
                  <a:pt x="84610" y="167233"/>
                  <a:pt x="120594" y="104791"/>
                  <a:pt x="124298" y="92091"/>
                </a:cubicBezTo>
                <a:cubicBezTo>
                  <a:pt x="128002" y="79391"/>
                  <a:pt x="57623" y="145537"/>
                  <a:pt x="86198" y="130191"/>
                </a:cubicBezTo>
                <a:cubicBezTo>
                  <a:pt x="114773" y="114845"/>
                  <a:pt x="311623" y="-1571"/>
                  <a:pt x="31479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6EBC6B7-0EFD-CD90-E8CC-02AD27EDD318}"/>
              </a:ext>
            </a:extLst>
          </p:cNvPr>
          <p:cNvSpPr/>
          <p:nvPr/>
        </p:nvSpPr>
        <p:spPr>
          <a:xfrm>
            <a:off x="4689408" y="3549422"/>
            <a:ext cx="320744" cy="184385"/>
          </a:xfrm>
          <a:custGeom>
            <a:avLst/>
            <a:gdLst>
              <a:gd name="connsiteX0" fmla="*/ 320742 w 320744"/>
              <a:gd name="connsiteY0" fmla="*/ 9753 h 184385"/>
              <a:gd name="connsiteX1" fmla="*/ 193742 w 320744"/>
              <a:gd name="connsiteY1" fmla="*/ 44678 h 184385"/>
              <a:gd name="connsiteX2" fmla="*/ 67 w 320744"/>
              <a:gd name="connsiteY2" fmla="*/ 184378 h 184385"/>
              <a:gd name="connsiteX3" fmla="*/ 171517 w 320744"/>
              <a:gd name="connsiteY3" fmla="*/ 38328 h 184385"/>
              <a:gd name="connsiteX4" fmla="*/ 146117 w 320744"/>
              <a:gd name="connsiteY4" fmla="*/ 228 h 184385"/>
              <a:gd name="connsiteX5" fmla="*/ 190567 w 320744"/>
              <a:gd name="connsiteY5" fmla="*/ 22453 h 184385"/>
              <a:gd name="connsiteX6" fmla="*/ 320742 w 320744"/>
              <a:gd name="connsiteY6" fmla="*/ 9753 h 18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744" h="184385">
                <a:moveTo>
                  <a:pt x="320742" y="9753"/>
                </a:moveTo>
                <a:cubicBezTo>
                  <a:pt x="321271" y="13457"/>
                  <a:pt x="247188" y="15574"/>
                  <a:pt x="193742" y="44678"/>
                </a:cubicBezTo>
                <a:cubicBezTo>
                  <a:pt x="140296" y="73782"/>
                  <a:pt x="3771" y="185436"/>
                  <a:pt x="67" y="184378"/>
                </a:cubicBezTo>
                <a:cubicBezTo>
                  <a:pt x="-3637" y="183320"/>
                  <a:pt x="147175" y="69020"/>
                  <a:pt x="171517" y="38328"/>
                </a:cubicBezTo>
                <a:cubicBezTo>
                  <a:pt x="195859" y="7636"/>
                  <a:pt x="142942" y="2874"/>
                  <a:pt x="146117" y="228"/>
                </a:cubicBezTo>
                <a:cubicBezTo>
                  <a:pt x="149292" y="-2418"/>
                  <a:pt x="158817" y="18749"/>
                  <a:pt x="190567" y="22453"/>
                </a:cubicBezTo>
                <a:cubicBezTo>
                  <a:pt x="222317" y="26157"/>
                  <a:pt x="320213" y="6049"/>
                  <a:pt x="320742" y="9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B7B9FE42-0B91-4520-9CEF-8CA8BF339719}"/>
              </a:ext>
            </a:extLst>
          </p:cNvPr>
          <p:cNvSpPr/>
          <p:nvPr/>
        </p:nvSpPr>
        <p:spPr>
          <a:xfrm>
            <a:off x="3924109" y="3723789"/>
            <a:ext cx="319612" cy="90955"/>
          </a:xfrm>
          <a:custGeom>
            <a:avLst/>
            <a:gdLst>
              <a:gd name="connsiteX0" fmla="*/ 191 w 319612"/>
              <a:gd name="connsiteY0" fmla="*/ 486 h 90955"/>
              <a:gd name="connsiteX1" fmla="*/ 108141 w 319612"/>
              <a:gd name="connsiteY1" fmla="*/ 86211 h 90955"/>
              <a:gd name="connsiteX2" fmla="*/ 12891 w 319612"/>
              <a:gd name="connsiteY2" fmla="*/ 79861 h 90955"/>
              <a:gd name="connsiteX3" fmla="*/ 317691 w 319612"/>
              <a:gd name="connsiteY3" fmla="*/ 79861 h 90955"/>
              <a:gd name="connsiteX4" fmla="*/ 139891 w 319612"/>
              <a:gd name="connsiteY4" fmla="*/ 70336 h 90955"/>
              <a:gd name="connsiteX5" fmla="*/ 82741 w 319612"/>
              <a:gd name="connsiteY5" fmla="*/ 51286 h 90955"/>
              <a:gd name="connsiteX6" fmla="*/ 191 w 319612"/>
              <a:gd name="connsiteY6" fmla="*/ 486 h 9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612" h="90955">
                <a:moveTo>
                  <a:pt x="191" y="486"/>
                </a:moveTo>
                <a:cubicBezTo>
                  <a:pt x="4424" y="6307"/>
                  <a:pt x="106024" y="72982"/>
                  <a:pt x="108141" y="86211"/>
                </a:cubicBezTo>
                <a:cubicBezTo>
                  <a:pt x="110258" y="99440"/>
                  <a:pt x="-22034" y="80919"/>
                  <a:pt x="12891" y="79861"/>
                </a:cubicBezTo>
                <a:cubicBezTo>
                  <a:pt x="47816" y="78803"/>
                  <a:pt x="296524" y="81448"/>
                  <a:pt x="317691" y="79861"/>
                </a:cubicBezTo>
                <a:cubicBezTo>
                  <a:pt x="338858" y="78274"/>
                  <a:pt x="179049" y="75099"/>
                  <a:pt x="139891" y="70336"/>
                </a:cubicBezTo>
                <a:cubicBezTo>
                  <a:pt x="100733" y="65574"/>
                  <a:pt x="102320" y="59753"/>
                  <a:pt x="82741" y="51286"/>
                </a:cubicBezTo>
                <a:cubicBezTo>
                  <a:pt x="63162" y="42819"/>
                  <a:pt x="-4042" y="-5335"/>
                  <a:pt x="191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CE4AA602-E6F9-2078-28E3-8FDAD3372FB8}"/>
              </a:ext>
            </a:extLst>
          </p:cNvPr>
          <p:cNvSpPr/>
          <p:nvPr/>
        </p:nvSpPr>
        <p:spPr>
          <a:xfrm>
            <a:off x="3987742" y="4168773"/>
            <a:ext cx="102856" cy="257504"/>
          </a:xfrm>
          <a:custGeom>
            <a:avLst/>
            <a:gdLst>
              <a:gd name="connsiteX0" fmla="*/ 58 w 102856"/>
              <a:gd name="connsiteY0" fmla="*/ 2 h 257504"/>
              <a:gd name="connsiteX1" fmla="*/ 101658 w 102856"/>
              <a:gd name="connsiteY1" fmla="*/ 107952 h 257504"/>
              <a:gd name="connsiteX2" fmla="*/ 57208 w 102856"/>
              <a:gd name="connsiteY2" fmla="*/ 257177 h 257504"/>
              <a:gd name="connsiteX3" fmla="*/ 79433 w 102856"/>
              <a:gd name="connsiteY3" fmla="*/ 146052 h 257504"/>
              <a:gd name="connsiteX4" fmla="*/ 15933 w 102856"/>
              <a:gd name="connsiteY4" fmla="*/ 79377 h 257504"/>
              <a:gd name="connsiteX5" fmla="*/ 85783 w 102856"/>
              <a:gd name="connsiteY5" fmla="*/ 104777 h 257504"/>
              <a:gd name="connsiteX6" fmla="*/ 58 w 102856"/>
              <a:gd name="connsiteY6" fmla="*/ 2 h 2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56" h="257504">
                <a:moveTo>
                  <a:pt x="58" y="2"/>
                </a:moveTo>
                <a:cubicBezTo>
                  <a:pt x="2704" y="531"/>
                  <a:pt x="92133" y="65090"/>
                  <a:pt x="101658" y="107952"/>
                </a:cubicBezTo>
                <a:cubicBezTo>
                  <a:pt x="111183" y="150814"/>
                  <a:pt x="60912" y="250827"/>
                  <a:pt x="57208" y="257177"/>
                </a:cubicBezTo>
                <a:cubicBezTo>
                  <a:pt x="53504" y="263527"/>
                  <a:pt x="86312" y="175685"/>
                  <a:pt x="79433" y="146052"/>
                </a:cubicBezTo>
                <a:cubicBezTo>
                  <a:pt x="72554" y="116419"/>
                  <a:pt x="14875" y="86256"/>
                  <a:pt x="15933" y="79377"/>
                </a:cubicBezTo>
                <a:cubicBezTo>
                  <a:pt x="16991" y="72498"/>
                  <a:pt x="86841" y="115360"/>
                  <a:pt x="85783" y="104777"/>
                </a:cubicBezTo>
                <a:cubicBezTo>
                  <a:pt x="84725" y="94194"/>
                  <a:pt x="-2588" y="-527"/>
                  <a:pt x="5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55900AD-DE03-B013-F1B9-2B8A5F6A584E}"/>
              </a:ext>
            </a:extLst>
          </p:cNvPr>
          <p:cNvSpPr/>
          <p:nvPr/>
        </p:nvSpPr>
        <p:spPr>
          <a:xfrm>
            <a:off x="4546252" y="4438613"/>
            <a:ext cx="79855" cy="137229"/>
          </a:xfrm>
          <a:custGeom>
            <a:avLst/>
            <a:gdLst>
              <a:gd name="connsiteX0" fmla="*/ 63848 w 79855"/>
              <a:gd name="connsiteY0" fmla="*/ 37 h 137229"/>
              <a:gd name="connsiteX1" fmla="*/ 32098 w 79855"/>
              <a:gd name="connsiteY1" fmla="*/ 69887 h 137229"/>
              <a:gd name="connsiteX2" fmla="*/ 79723 w 79855"/>
              <a:gd name="connsiteY2" fmla="*/ 136562 h 137229"/>
              <a:gd name="connsiteX3" fmla="*/ 44798 w 79855"/>
              <a:gd name="connsiteY3" fmla="*/ 101637 h 137229"/>
              <a:gd name="connsiteX4" fmla="*/ 348 w 79855"/>
              <a:gd name="connsiteY4" fmla="*/ 60362 h 137229"/>
              <a:gd name="connsiteX5" fmla="*/ 63848 w 79855"/>
              <a:gd name="connsiteY5" fmla="*/ 37 h 13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55" h="137229">
                <a:moveTo>
                  <a:pt x="63848" y="37"/>
                </a:moveTo>
                <a:cubicBezTo>
                  <a:pt x="69140" y="1624"/>
                  <a:pt x="29452" y="47133"/>
                  <a:pt x="32098" y="69887"/>
                </a:cubicBezTo>
                <a:cubicBezTo>
                  <a:pt x="34744" y="92641"/>
                  <a:pt x="77606" y="131270"/>
                  <a:pt x="79723" y="136562"/>
                </a:cubicBezTo>
                <a:cubicBezTo>
                  <a:pt x="81840" y="141854"/>
                  <a:pt x="58027" y="114337"/>
                  <a:pt x="44798" y="101637"/>
                </a:cubicBezTo>
                <a:cubicBezTo>
                  <a:pt x="31569" y="88937"/>
                  <a:pt x="-3885" y="73591"/>
                  <a:pt x="348" y="60362"/>
                </a:cubicBezTo>
                <a:cubicBezTo>
                  <a:pt x="4581" y="47133"/>
                  <a:pt x="58556" y="-1550"/>
                  <a:pt x="6384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783DFEFB-E40B-4B83-A93C-4746C78C7C58}"/>
              </a:ext>
            </a:extLst>
          </p:cNvPr>
          <p:cNvSpPr/>
          <p:nvPr/>
        </p:nvSpPr>
        <p:spPr>
          <a:xfrm>
            <a:off x="2625160" y="3985257"/>
            <a:ext cx="97199" cy="82090"/>
          </a:xfrm>
          <a:custGeom>
            <a:avLst/>
            <a:gdLst>
              <a:gd name="connsiteX0" fmla="*/ 53 w 97199"/>
              <a:gd name="connsiteY0" fmla="*/ 85 h 82090"/>
              <a:gd name="connsiteX1" fmla="*/ 78711 w 97199"/>
              <a:gd name="connsiteY1" fmla="*/ 42691 h 82090"/>
              <a:gd name="connsiteX2" fmla="*/ 91821 w 97199"/>
              <a:gd name="connsiteY2" fmla="*/ 82020 h 82090"/>
              <a:gd name="connsiteX3" fmla="*/ 91821 w 97199"/>
              <a:gd name="connsiteY3" fmla="*/ 32859 h 82090"/>
              <a:gd name="connsiteX4" fmla="*/ 53 w 97199"/>
              <a:gd name="connsiteY4" fmla="*/ 85 h 8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99" h="82090">
                <a:moveTo>
                  <a:pt x="53" y="85"/>
                </a:moveTo>
                <a:cubicBezTo>
                  <a:pt x="-2132" y="1724"/>
                  <a:pt x="63416" y="29035"/>
                  <a:pt x="78711" y="42691"/>
                </a:cubicBezTo>
                <a:cubicBezTo>
                  <a:pt x="94006" y="56347"/>
                  <a:pt x="89636" y="83659"/>
                  <a:pt x="91821" y="82020"/>
                </a:cubicBezTo>
                <a:cubicBezTo>
                  <a:pt x="94006" y="80381"/>
                  <a:pt x="102746" y="44876"/>
                  <a:pt x="91821" y="32859"/>
                </a:cubicBezTo>
                <a:cubicBezTo>
                  <a:pt x="80896" y="20842"/>
                  <a:pt x="2238" y="-1554"/>
                  <a:pt x="53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0A1A63B-118D-F65B-8BD7-3F8D0DD0E2DE}"/>
              </a:ext>
            </a:extLst>
          </p:cNvPr>
          <p:cNvSpPr/>
          <p:nvPr/>
        </p:nvSpPr>
        <p:spPr>
          <a:xfrm>
            <a:off x="2323606" y="3745983"/>
            <a:ext cx="16583" cy="108599"/>
          </a:xfrm>
          <a:custGeom>
            <a:avLst/>
            <a:gdLst>
              <a:gd name="connsiteX0" fmla="*/ 16471 w 16583"/>
              <a:gd name="connsiteY0" fmla="*/ 107 h 108599"/>
              <a:gd name="connsiteX1" fmla="*/ 84 w 16583"/>
              <a:gd name="connsiteY1" fmla="*/ 78765 h 108599"/>
              <a:gd name="connsiteX2" fmla="*/ 9917 w 16583"/>
              <a:gd name="connsiteY2" fmla="*/ 108262 h 108599"/>
              <a:gd name="connsiteX3" fmla="*/ 6639 w 16583"/>
              <a:gd name="connsiteY3" fmla="*/ 62378 h 108599"/>
              <a:gd name="connsiteX4" fmla="*/ 16471 w 16583"/>
              <a:gd name="connsiteY4" fmla="*/ 107 h 10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3" h="108599">
                <a:moveTo>
                  <a:pt x="16471" y="107"/>
                </a:moveTo>
                <a:cubicBezTo>
                  <a:pt x="15379" y="2838"/>
                  <a:pt x="1176" y="60739"/>
                  <a:pt x="84" y="78765"/>
                </a:cubicBezTo>
                <a:cubicBezTo>
                  <a:pt x="-1008" y="96791"/>
                  <a:pt x="8825" y="110993"/>
                  <a:pt x="9917" y="108262"/>
                </a:cubicBezTo>
                <a:cubicBezTo>
                  <a:pt x="11009" y="105531"/>
                  <a:pt x="2815" y="77126"/>
                  <a:pt x="6639" y="62378"/>
                </a:cubicBezTo>
                <a:cubicBezTo>
                  <a:pt x="10463" y="47630"/>
                  <a:pt x="17563" y="-2624"/>
                  <a:pt x="16471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3CBFB401-E623-37BF-EA9F-6187CCB709DE}"/>
              </a:ext>
            </a:extLst>
          </p:cNvPr>
          <p:cNvSpPr/>
          <p:nvPr/>
        </p:nvSpPr>
        <p:spPr>
          <a:xfrm>
            <a:off x="2513282" y="3864078"/>
            <a:ext cx="260128" cy="45908"/>
          </a:xfrm>
          <a:custGeom>
            <a:avLst/>
            <a:gdLst>
              <a:gd name="connsiteX0" fmla="*/ 499 w 260128"/>
              <a:gd name="connsiteY0" fmla="*/ 45883 h 45908"/>
              <a:gd name="connsiteX1" fmla="*/ 125041 w 260128"/>
              <a:gd name="connsiteY1" fmla="*/ 9832 h 45908"/>
              <a:gd name="connsiteX2" fmla="*/ 259415 w 260128"/>
              <a:gd name="connsiteY2" fmla="*/ 29496 h 45908"/>
              <a:gd name="connsiteX3" fmla="*/ 174202 w 260128"/>
              <a:gd name="connsiteY3" fmla="*/ 6554 h 45908"/>
              <a:gd name="connsiteX4" fmla="*/ 85712 w 260128"/>
              <a:gd name="connsiteY4" fmla="*/ 3277 h 45908"/>
              <a:gd name="connsiteX5" fmla="*/ 499 w 260128"/>
              <a:gd name="connsiteY5" fmla="*/ 45883 h 4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128" h="45908">
                <a:moveTo>
                  <a:pt x="499" y="45883"/>
                </a:moveTo>
                <a:cubicBezTo>
                  <a:pt x="7054" y="46976"/>
                  <a:pt x="81888" y="12563"/>
                  <a:pt x="125041" y="9832"/>
                </a:cubicBezTo>
                <a:cubicBezTo>
                  <a:pt x="168194" y="7101"/>
                  <a:pt x="251222" y="30042"/>
                  <a:pt x="259415" y="29496"/>
                </a:cubicBezTo>
                <a:cubicBezTo>
                  <a:pt x="267608" y="28950"/>
                  <a:pt x="203152" y="10924"/>
                  <a:pt x="174202" y="6554"/>
                </a:cubicBezTo>
                <a:cubicBezTo>
                  <a:pt x="145252" y="2184"/>
                  <a:pt x="117940" y="-3824"/>
                  <a:pt x="85712" y="3277"/>
                </a:cubicBezTo>
                <a:cubicBezTo>
                  <a:pt x="53484" y="10378"/>
                  <a:pt x="-6056" y="44790"/>
                  <a:pt x="499" y="45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1F1980A-A7D2-AFCE-F349-6AEFF075F25D}"/>
              </a:ext>
            </a:extLst>
          </p:cNvPr>
          <p:cNvSpPr/>
          <p:nvPr/>
        </p:nvSpPr>
        <p:spPr>
          <a:xfrm>
            <a:off x="3831216" y="3915342"/>
            <a:ext cx="93394" cy="213562"/>
          </a:xfrm>
          <a:custGeom>
            <a:avLst/>
            <a:gdLst>
              <a:gd name="connsiteX0" fmla="*/ 87 w 93394"/>
              <a:gd name="connsiteY0" fmla="*/ 1174 h 213562"/>
              <a:gd name="connsiteX1" fmla="*/ 88578 w 93394"/>
              <a:gd name="connsiteY1" fmla="*/ 207652 h 213562"/>
              <a:gd name="connsiteX2" fmla="*/ 82023 w 93394"/>
              <a:gd name="connsiteY2" fmla="*/ 148658 h 213562"/>
              <a:gd name="connsiteX3" fmla="*/ 85300 w 93394"/>
              <a:gd name="connsiteY3" fmla="*/ 56890 h 213562"/>
              <a:gd name="connsiteX4" fmla="*/ 72190 w 93394"/>
              <a:gd name="connsiteY4" fmla="*/ 119161 h 213562"/>
              <a:gd name="connsiteX5" fmla="*/ 87 w 93394"/>
              <a:gd name="connsiteY5" fmla="*/ 1174 h 21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94" h="213562">
                <a:moveTo>
                  <a:pt x="87" y="1174"/>
                </a:moveTo>
                <a:cubicBezTo>
                  <a:pt x="2818" y="15922"/>
                  <a:pt x="74922" y="183071"/>
                  <a:pt x="88578" y="207652"/>
                </a:cubicBezTo>
                <a:cubicBezTo>
                  <a:pt x="102234" y="232233"/>
                  <a:pt x="82569" y="173785"/>
                  <a:pt x="82023" y="148658"/>
                </a:cubicBezTo>
                <a:cubicBezTo>
                  <a:pt x="81477" y="123531"/>
                  <a:pt x="86939" y="61806"/>
                  <a:pt x="85300" y="56890"/>
                </a:cubicBezTo>
                <a:cubicBezTo>
                  <a:pt x="83661" y="51974"/>
                  <a:pt x="84753" y="122985"/>
                  <a:pt x="72190" y="119161"/>
                </a:cubicBezTo>
                <a:cubicBezTo>
                  <a:pt x="59627" y="115337"/>
                  <a:pt x="-2644" y="-13574"/>
                  <a:pt x="87" y="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3A03B0C-49A8-B672-A725-42B38EE32A01}"/>
              </a:ext>
            </a:extLst>
          </p:cNvPr>
          <p:cNvSpPr/>
          <p:nvPr/>
        </p:nvSpPr>
        <p:spPr>
          <a:xfrm>
            <a:off x="4037729" y="4054000"/>
            <a:ext cx="95482" cy="105213"/>
          </a:xfrm>
          <a:custGeom>
            <a:avLst/>
            <a:gdLst>
              <a:gd name="connsiteX0" fmla="*/ 52 w 95482"/>
              <a:gd name="connsiteY0" fmla="*/ 168 h 105213"/>
              <a:gd name="connsiteX1" fmla="*/ 78710 w 95482"/>
              <a:gd name="connsiteY1" fmla="*/ 59161 h 105213"/>
              <a:gd name="connsiteX2" fmla="*/ 85265 w 95482"/>
              <a:gd name="connsiteY2" fmla="*/ 105045 h 105213"/>
              <a:gd name="connsiteX3" fmla="*/ 91819 w 95482"/>
              <a:gd name="connsiteY3" fmla="*/ 42774 h 105213"/>
              <a:gd name="connsiteX4" fmla="*/ 52 w 95482"/>
              <a:gd name="connsiteY4" fmla="*/ 168 h 10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82" h="105213">
                <a:moveTo>
                  <a:pt x="52" y="168"/>
                </a:moveTo>
                <a:cubicBezTo>
                  <a:pt x="-2133" y="2899"/>
                  <a:pt x="64508" y="41682"/>
                  <a:pt x="78710" y="59161"/>
                </a:cubicBezTo>
                <a:cubicBezTo>
                  <a:pt x="92912" y="76640"/>
                  <a:pt x="83080" y="107776"/>
                  <a:pt x="85265" y="105045"/>
                </a:cubicBezTo>
                <a:cubicBezTo>
                  <a:pt x="87450" y="102314"/>
                  <a:pt x="102198" y="56976"/>
                  <a:pt x="91819" y="42774"/>
                </a:cubicBezTo>
                <a:cubicBezTo>
                  <a:pt x="81441" y="28572"/>
                  <a:pt x="2237" y="-2563"/>
                  <a:pt x="52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ED6D20E-84EB-73B3-BBDF-5BA264D379F9}"/>
              </a:ext>
            </a:extLst>
          </p:cNvPr>
          <p:cNvSpPr/>
          <p:nvPr/>
        </p:nvSpPr>
        <p:spPr>
          <a:xfrm>
            <a:off x="4214606" y="3976719"/>
            <a:ext cx="209925" cy="51234"/>
          </a:xfrm>
          <a:custGeom>
            <a:avLst/>
            <a:gdLst>
              <a:gd name="connsiteX0" fmla="*/ 155 w 209925"/>
              <a:gd name="connsiteY0" fmla="*/ 51229 h 51234"/>
              <a:gd name="connsiteX1" fmla="*/ 131252 w 209925"/>
              <a:gd name="connsiteY1" fmla="*/ 5346 h 51234"/>
              <a:gd name="connsiteX2" fmla="*/ 209910 w 209925"/>
              <a:gd name="connsiteY2" fmla="*/ 15178 h 51234"/>
              <a:gd name="connsiteX3" fmla="*/ 137807 w 209925"/>
              <a:gd name="connsiteY3" fmla="*/ 8623 h 51234"/>
              <a:gd name="connsiteX4" fmla="*/ 105033 w 209925"/>
              <a:gd name="connsiteY4" fmla="*/ 2068 h 51234"/>
              <a:gd name="connsiteX5" fmla="*/ 155 w 209925"/>
              <a:gd name="connsiteY5" fmla="*/ 51229 h 5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25" h="51234">
                <a:moveTo>
                  <a:pt x="155" y="51229"/>
                </a:moveTo>
                <a:cubicBezTo>
                  <a:pt x="4525" y="51775"/>
                  <a:pt x="96293" y="11354"/>
                  <a:pt x="131252" y="5346"/>
                </a:cubicBezTo>
                <a:cubicBezTo>
                  <a:pt x="166211" y="-662"/>
                  <a:pt x="208818" y="14632"/>
                  <a:pt x="209910" y="15178"/>
                </a:cubicBezTo>
                <a:cubicBezTo>
                  <a:pt x="211002" y="15724"/>
                  <a:pt x="155286" y="10808"/>
                  <a:pt x="137807" y="8623"/>
                </a:cubicBezTo>
                <a:cubicBezTo>
                  <a:pt x="120328" y="6438"/>
                  <a:pt x="125244" y="-4487"/>
                  <a:pt x="105033" y="2068"/>
                </a:cubicBezTo>
                <a:cubicBezTo>
                  <a:pt x="84822" y="8623"/>
                  <a:pt x="-4215" y="50683"/>
                  <a:pt x="155" y="5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6B181EA-8343-AD21-34BA-E4EE2529CBAD}"/>
              </a:ext>
            </a:extLst>
          </p:cNvPr>
          <p:cNvSpPr/>
          <p:nvPr/>
        </p:nvSpPr>
        <p:spPr>
          <a:xfrm>
            <a:off x="4758548" y="4056386"/>
            <a:ext cx="153019" cy="76964"/>
          </a:xfrm>
          <a:custGeom>
            <a:avLst/>
            <a:gdLst>
              <a:gd name="connsiteX0" fmla="*/ 265 w 153019"/>
              <a:gd name="connsiteY0" fmla="*/ 1059 h 76964"/>
              <a:gd name="connsiteX1" fmla="*/ 147749 w 153019"/>
              <a:gd name="connsiteY1" fmla="*/ 76440 h 76964"/>
              <a:gd name="connsiteX2" fmla="*/ 111697 w 153019"/>
              <a:gd name="connsiteY2" fmla="*/ 33833 h 76964"/>
              <a:gd name="connsiteX3" fmla="*/ 265 w 153019"/>
              <a:gd name="connsiteY3" fmla="*/ 1059 h 7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19" h="76964">
                <a:moveTo>
                  <a:pt x="265" y="1059"/>
                </a:moveTo>
                <a:cubicBezTo>
                  <a:pt x="6274" y="8160"/>
                  <a:pt x="129177" y="70978"/>
                  <a:pt x="147749" y="76440"/>
                </a:cubicBezTo>
                <a:cubicBezTo>
                  <a:pt x="166321" y="81902"/>
                  <a:pt x="131361" y="43119"/>
                  <a:pt x="111697" y="33833"/>
                </a:cubicBezTo>
                <a:cubicBezTo>
                  <a:pt x="92033" y="24547"/>
                  <a:pt x="-5744" y="-6042"/>
                  <a:pt x="265" y="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1DC571D-BC23-6CDA-1D15-8739A2DCB0BB}"/>
              </a:ext>
            </a:extLst>
          </p:cNvPr>
          <p:cNvSpPr/>
          <p:nvPr/>
        </p:nvSpPr>
        <p:spPr>
          <a:xfrm>
            <a:off x="3984435" y="3212389"/>
            <a:ext cx="271299" cy="224455"/>
          </a:xfrm>
          <a:custGeom>
            <a:avLst/>
            <a:gdLst>
              <a:gd name="connsiteX0" fmla="*/ 269655 w 271299"/>
              <a:gd name="connsiteY0" fmla="*/ 2759 h 224455"/>
              <a:gd name="connsiteX1" fmla="*/ 43513 w 271299"/>
              <a:gd name="connsiteY1" fmla="*/ 176463 h 224455"/>
              <a:gd name="connsiteX2" fmla="*/ 7462 w 271299"/>
              <a:gd name="connsiteY2" fmla="*/ 219069 h 224455"/>
              <a:gd name="connsiteX3" fmla="*/ 138559 w 271299"/>
              <a:gd name="connsiteY3" fmla="*/ 78140 h 224455"/>
              <a:gd name="connsiteX4" fmla="*/ 269655 w 271299"/>
              <a:gd name="connsiteY4" fmla="*/ 2759 h 2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299" h="224455">
                <a:moveTo>
                  <a:pt x="269655" y="2759"/>
                </a:moveTo>
                <a:cubicBezTo>
                  <a:pt x="253814" y="19146"/>
                  <a:pt x="87212" y="140411"/>
                  <a:pt x="43513" y="176463"/>
                </a:cubicBezTo>
                <a:cubicBezTo>
                  <a:pt x="-186" y="212515"/>
                  <a:pt x="-8379" y="235456"/>
                  <a:pt x="7462" y="219069"/>
                </a:cubicBezTo>
                <a:cubicBezTo>
                  <a:pt x="23303" y="202682"/>
                  <a:pt x="94314" y="109276"/>
                  <a:pt x="138559" y="78140"/>
                </a:cubicBezTo>
                <a:cubicBezTo>
                  <a:pt x="182804" y="47004"/>
                  <a:pt x="285496" y="-13628"/>
                  <a:pt x="269655" y="2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A2E306F4-5661-5451-595C-C9935CEA75F5}"/>
              </a:ext>
            </a:extLst>
          </p:cNvPr>
          <p:cNvSpPr/>
          <p:nvPr/>
        </p:nvSpPr>
        <p:spPr>
          <a:xfrm>
            <a:off x="3293143" y="3008648"/>
            <a:ext cx="92444" cy="529080"/>
          </a:xfrm>
          <a:custGeom>
            <a:avLst/>
            <a:gdLst>
              <a:gd name="connsiteX0" fmla="*/ 92431 w 92444"/>
              <a:gd name="connsiteY0" fmla="*/ 23 h 529080"/>
              <a:gd name="connsiteX1" fmla="*/ 13773 w 92444"/>
              <a:gd name="connsiteY1" fmla="*/ 209778 h 529080"/>
              <a:gd name="connsiteX2" fmla="*/ 17051 w 92444"/>
              <a:gd name="connsiteY2" fmla="*/ 350707 h 529080"/>
              <a:gd name="connsiteX3" fmla="*/ 663 w 92444"/>
              <a:gd name="connsiteY3" fmla="*/ 190113 h 529080"/>
              <a:gd name="connsiteX4" fmla="*/ 43270 w 92444"/>
              <a:gd name="connsiteY4" fmla="*/ 524410 h 529080"/>
              <a:gd name="connsiteX5" fmla="*/ 43270 w 92444"/>
              <a:gd name="connsiteY5" fmla="*/ 370371 h 529080"/>
              <a:gd name="connsiteX6" fmla="*/ 79322 w 92444"/>
              <a:gd name="connsiteY6" fmla="*/ 154062 h 529080"/>
              <a:gd name="connsiteX7" fmla="*/ 30160 w 92444"/>
              <a:gd name="connsiteY7" fmla="*/ 311378 h 529080"/>
              <a:gd name="connsiteX8" fmla="*/ 20328 w 92444"/>
              <a:gd name="connsiteY8" fmla="*/ 222887 h 529080"/>
              <a:gd name="connsiteX9" fmla="*/ 92431 w 92444"/>
              <a:gd name="connsiteY9" fmla="*/ 23 h 52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444" h="529080">
                <a:moveTo>
                  <a:pt x="92431" y="23"/>
                </a:moveTo>
                <a:cubicBezTo>
                  <a:pt x="91339" y="-2162"/>
                  <a:pt x="26336" y="151331"/>
                  <a:pt x="13773" y="209778"/>
                </a:cubicBezTo>
                <a:cubicBezTo>
                  <a:pt x="1210" y="268225"/>
                  <a:pt x="19236" y="353984"/>
                  <a:pt x="17051" y="350707"/>
                </a:cubicBezTo>
                <a:cubicBezTo>
                  <a:pt x="14866" y="347430"/>
                  <a:pt x="-3707" y="161163"/>
                  <a:pt x="663" y="190113"/>
                </a:cubicBezTo>
                <a:cubicBezTo>
                  <a:pt x="5033" y="219063"/>
                  <a:pt x="36169" y="494367"/>
                  <a:pt x="43270" y="524410"/>
                </a:cubicBezTo>
                <a:cubicBezTo>
                  <a:pt x="50371" y="554453"/>
                  <a:pt x="37261" y="432095"/>
                  <a:pt x="43270" y="370371"/>
                </a:cubicBezTo>
                <a:cubicBezTo>
                  <a:pt x="49279" y="308647"/>
                  <a:pt x="81507" y="163894"/>
                  <a:pt x="79322" y="154062"/>
                </a:cubicBezTo>
                <a:cubicBezTo>
                  <a:pt x="77137" y="144230"/>
                  <a:pt x="39992" y="299907"/>
                  <a:pt x="30160" y="311378"/>
                </a:cubicBezTo>
                <a:cubicBezTo>
                  <a:pt x="20328" y="322849"/>
                  <a:pt x="12134" y="273141"/>
                  <a:pt x="20328" y="222887"/>
                </a:cubicBezTo>
                <a:cubicBezTo>
                  <a:pt x="28522" y="172633"/>
                  <a:pt x="93523" y="2208"/>
                  <a:pt x="9243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0B09762B-5501-6C6E-270D-4949C334309A}"/>
              </a:ext>
            </a:extLst>
          </p:cNvPr>
          <p:cNvSpPr/>
          <p:nvPr/>
        </p:nvSpPr>
        <p:spPr>
          <a:xfrm>
            <a:off x="2257513" y="3142865"/>
            <a:ext cx="49896" cy="144767"/>
          </a:xfrm>
          <a:custGeom>
            <a:avLst/>
            <a:gdLst>
              <a:gd name="connsiteX0" fmla="*/ 49790 w 49896"/>
              <a:gd name="connsiteY0" fmla="*/ 180 h 144767"/>
              <a:gd name="connsiteX1" fmla="*/ 13739 w 49896"/>
              <a:gd name="connsiteY1" fmla="*/ 98503 h 144767"/>
              <a:gd name="connsiteX2" fmla="*/ 13739 w 49896"/>
              <a:gd name="connsiteY2" fmla="*/ 144387 h 144767"/>
              <a:gd name="connsiteX3" fmla="*/ 629 w 49896"/>
              <a:gd name="connsiteY3" fmla="*/ 75561 h 144767"/>
              <a:gd name="connsiteX4" fmla="*/ 49790 w 49896"/>
              <a:gd name="connsiteY4" fmla="*/ 180 h 14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96" h="144767">
                <a:moveTo>
                  <a:pt x="49790" y="180"/>
                </a:moveTo>
                <a:cubicBezTo>
                  <a:pt x="51975" y="4004"/>
                  <a:pt x="19748" y="74468"/>
                  <a:pt x="13739" y="98503"/>
                </a:cubicBezTo>
                <a:cubicBezTo>
                  <a:pt x="7730" y="122538"/>
                  <a:pt x="15924" y="148211"/>
                  <a:pt x="13739" y="144387"/>
                </a:cubicBezTo>
                <a:cubicBezTo>
                  <a:pt x="11554" y="140563"/>
                  <a:pt x="-3195" y="96864"/>
                  <a:pt x="629" y="75561"/>
                </a:cubicBezTo>
                <a:cubicBezTo>
                  <a:pt x="4453" y="54258"/>
                  <a:pt x="47605" y="-3644"/>
                  <a:pt x="49790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B553F99F-EF47-42EA-1229-4C5691F1C3AA}"/>
              </a:ext>
            </a:extLst>
          </p:cNvPr>
          <p:cNvSpPr/>
          <p:nvPr/>
        </p:nvSpPr>
        <p:spPr>
          <a:xfrm>
            <a:off x="2136849" y="3205074"/>
            <a:ext cx="33070" cy="203669"/>
          </a:xfrm>
          <a:custGeom>
            <a:avLst/>
            <a:gdLst>
              <a:gd name="connsiteX0" fmla="*/ 32803 w 33070"/>
              <a:gd name="connsiteY0" fmla="*/ 242 h 203669"/>
              <a:gd name="connsiteX1" fmla="*/ 16416 w 33070"/>
              <a:gd name="connsiteY1" fmla="*/ 85455 h 203669"/>
              <a:gd name="connsiteX2" fmla="*/ 32803 w 33070"/>
              <a:gd name="connsiteY2" fmla="*/ 203442 h 203669"/>
              <a:gd name="connsiteX3" fmla="*/ 28 w 33070"/>
              <a:gd name="connsiteY3" fmla="*/ 111674 h 203669"/>
              <a:gd name="connsiteX4" fmla="*/ 32803 w 33070"/>
              <a:gd name="connsiteY4" fmla="*/ 242 h 20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0" h="203669">
                <a:moveTo>
                  <a:pt x="32803" y="242"/>
                </a:moveTo>
                <a:cubicBezTo>
                  <a:pt x="35534" y="-4128"/>
                  <a:pt x="16416" y="51588"/>
                  <a:pt x="16416" y="85455"/>
                </a:cubicBezTo>
                <a:cubicBezTo>
                  <a:pt x="16416" y="119322"/>
                  <a:pt x="35534" y="199072"/>
                  <a:pt x="32803" y="203442"/>
                </a:cubicBezTo>
                <a:cubicBezTo>
                  <a:pt x="30072" y="207812"/>
                  <a:pt x="-1064" y="148272"/>
                  <a:pt x="28" y="111674"/>
                </a:cubicBezTo>
                <a:cubicBezTo>
                  <a:pt x="1120" y="75076"/>
                  <a:pt x="30072" y="4612"/>
                  <a:pt x="32803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93E5759-94DF-73C1-E570-6589CFE4108D}"/>
              </a:ext>
            </a:extLst>
          </p:cNvPr>
          <p:cNvSpPr/>
          <p:nvPr/>
        </p:nvSpPr>
        <p:spPr>
          <a:xfrm>
            <a:off x="4001716" y="1685120"/>
            <a:ext cx="204597" cy="227833"/>
          </a:xfrm>
          <a:custGeom>
            <a:avLst/>
            <a:gdLst>
              <a:gd name="connsiteX0" fmla="*/ 322 w 204597"/>
              <a:gd name="connsiteY0" fmla="*/ 164 h 227833"/>
              <a:gd name="connsiteX1" fmla="*/ 197143 w 204597"/>
              <a:gd name="connsiteY1" fmla="*/ 217488 h 227833"/>
              <a:gd name="connsiteX2" fmla="*/ 152038 w 204597"/>
              <a:gd name="connsiteY2" fmla="*/ 188785 h 227833"/>
              <a:gd name="connsiteX3" fmla="*/ 45427 w 204597"/>
              <a:gd name="connsiteY3" fmla="*/ 151881 h 227833"/>
              <a:gd name="connsiteX4" fmla="*/ 147938 w 204597"/>
              <a:gd name="connsiteY4" fmla="*/ 180584 h 227833"/>
              <a:gd name="connsiteX5" fmla="*/ 322 w 204597"/>
              <a:gd name="connsiteY5" fmla="*/ 164 h 22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597" h="227833">
                <a:moveTo>
                  <a:pt x="322" y="164"/>
                </a:moveTo>
                <a:cubicBezTo>
                  <a:pt x="8523" y="6315"/>
                  <a:pt x="171857" y="186051"/>
                  <a:pt x="197143" y="217488"/>
                </a:cubicBezTo>
                <a:cubicBezTo>
                  <a:pt x="222429" y="248925"/>
                  <a:pt x="177324" y="199719"/>
                  <a:pt x="152038" y="188785"/>
                </a:cubicBezTo>
                <a:cubicBezTo>
                  <a:pt x="126752" y="177851"/>
                  <a:pt x="46110" y="153248"/>
                  <a:pt x="45427" y="151881"/>
                </a:cubicBezTo>
                <a:cubicBezTo>
                  <a:pt x="44744" y="150514"/>
                  <a:pt x="152722" y="199036"/>
                  <a:pt x="147938" y="180584"/>
                </a:cubicBezTo>
                <a:cubicBezTo>
                  <a:pt x="143154" y="162132"/>
                  <a:pt x="-7879" y="-5987"/>
                  <a:pt x="322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F0B85BF-2442-B22F-F9B7-DCFCDC830B00}"/>
              </a:ext>
            </a:extLst>
          </p:cNvPr>
          <p:cNvSpPr/>
          <p:nvPr/>
        </p:nvSpPr>
        <p:spPr>
          <a:xfrm>
            <a:off x="3788771" y="2082972"/>
            <a:ext cx="97470" cy="295347"/>
          </a:xfrm>
          <a:custGeom>
            <a:avLst/>
            <a:gdLst>
              <a:gd name="connsiteX0" fmla="*/ 43 w 97470"/>
              <a:gd name="connsiteY0" fmla="*/ 56 h 295347"/>
              <a:gd name="connsiteX1" fmla="*/ 82052 w 97470"/>
              <a:gd name="connsiteY1" fmla="*/ 155873 h 295347"/>
              <a:gd name="connsiteX2" fmla="*/ 82052 w 97470"/>
              <a:gd name="connsiteY2" fmla="*/ 295288 h 295347"/>
              <a:gd name="connsiteX3" fmla="*/ 94354 w 97470"/>
              <a:gd name="connsiteY3" fmla="*/ 139471 h 295347"/>
              <a:gd name="connsiteX4" fmla="*/ 43 w 97470"/>
              <a:gd name="connsiteY4" fmla="*/ 56 h 2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70" h="295347">
                <a:moveTo>
                  <a:pt x="43" y="56"/>
                </a:moveTo>
                <a:cubicBezTo>
                  <a:pt x="-2007" y="2790"/>
                  <a:pt x="68384" y="106668"/>
                  <a:pt x="82052" y="155873"/>
                </a:cubicBezTo>
                <a:cubicBezTo>
                  <a:pt x="95720" y="205078"/>
                  <a:pt x="80002" y="298022"/>
                  <a:pt x="82052" y="295288"/>
                </a:cubicBezTo>
                <a:cubicBezTo>
                  <a:pt x="84102" y="292554"/>
                  <a:pt x="105288" y="185259"/>
                  <a:pt x="94354" y="139471"/>
                </a:cubicBezTo>
                <a:cubicBezTo>
                  <a:pt x="83420" y="93683"/>
                  <a:pt x="2093" y="-2678"/>
                  <a:pt x="4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D4216490-F180-17BA-3EAA-6D3861ACBFCB}"/>
              </a:ext>
            </a:extLst>
          </p:cNvPr>
          <p:cNvSpPr/>
          <p:nvPr/>
        </p:nvSpPr>
        <p:spPr>
          <a:xfrm>
            <a:off x="3116048" y="2597941"/>
            <a:ext cx="123149" cy="255774"/>
          </a:xfrm>
          <a:custGeom>
            <a:avLst/>
            <a:gdLst>
              <a:gd name="connsiteX0" fmla="*/ 293 w 123149"/>
              <a:gd name="connsiteY0" fmla="*/ 1743 h 255774"/>
              <a:gd name="connsiteX1" fmla="*/ 119206 w 123149"/>
              <a:gd name="connsiteY1" fmla="*/ 251871 h 255774"/>
              <a:gd name="connsiteX2" fmla="*/ 86402 w 123149"/>
              <a:gd name="connsiteY2" fmla="*/ 145259 h 255774"/>
              <a:gd name="connsiteX3" fmla="*/ 293 w 123149"/>
              <a:gd name="connsiteY3" fmla="*/ 1743 h 2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149" h="255774">
                <a:moveTo>
                  <a:pt x="293" y="1743"/>
                </a:moveTo>
                <a:cubicBezTo>
                  <a:pt x="5760" y="19512"/>
                  <a:pt x="104855" y="227952"/>
                  <a:pt x="119206" y="251871"/>
                </a:cubicBezTo>
                <a:cubicBezTo>
                  <a:pt x="133558" y="275790"/>
                  <a:pt x="105537" y="183530"/>
                  <a:pt x="86402" y="145259"/>
                </a:cubicBezTo>
                <a:cubicBezTo>
                  <a:pt x="67267" y="106988"/>
                  <a:pt x="-5174" y="-16026"/>
                  <a:pt x="293" y="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4E9C1BD3-DCC6-1411-FF20-E4553820CE57}"/>
              </a:ext>
            </a:extLst>
          </p:cNvPr>
          <p:cNvSpPr/>
          <p:nvPr/>
        </p:nvSpPr>
        <p:spPr>
          <a:xfrm>
            <a:off x="3372833" y="2693502"/>
            <a:ext cx="174450" cy="169375"/>
          </a:xfrm>
          <a:custGeom>
            <a:avLst/>
            <a:gdLst>
              <a:gd name="connsiteX0" fmla="*/ 5937 w 174450"/>
              <a:gd name="connsiteY0" fmla="*/ 164511 h 169375"/>
              <a:gd name="connsiteX1" fmla="*/ 174055 w 174450"/>
              <a:gd name="connsiteY1" fmla="*/ 493 h 169375"/>
              <a:gd name="connsiteX2" fmla="*/ 51041 w 174450"/>
              <a:gd name="connsiteY2" fmla="*/ 115305 h 169375"/>
              <a:gd name="connsiteX3" fmla="*/ 5937 w 174450"/>
              <a:gd name="connsiteY3" fmla="*/ 164511 h 16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450" h="169375">
                <a:moveTo>
                  <a:pt x="5937" y="164511"/>
                </a:moveTo>
                <a:cubicBezTo>
                  <a:pt x="26439" y="145376"/>
                  <a:pt x="166538" y="8694"/>
                  <a:pt x="174055" y="493"/>
                </a:cubicBezTo>
                <a:cubicBezTo>
                  <a:pt x="181572" y="-7708"/>
                  <a:pt x="79744" y="88652"/>
                  <a:pt x="51041" y="115305"/>
                </a:cubicBezTo>
                <a:cubicBezTo>
                  <a:pt x="22338" y="141958"/>
                  <a:pt x="-14565" y="183646"/>
                  <a:pt x="5937" y="164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3B311A8-AD8B-B21F-43B4-4F037B51063D}"/>
              </a:ext>
            </a:extLst>
          </p:cNvPr>
          <p:cNvSpPr/>
          <p:nvPr/>
        </p:nvSpPr>
        <p:spPr>
          <a:xfrm>
            <a:off x="2845515" y="2800213"/>
            <a:ext cx="365521" cy="143947"/>
          </a:xfrm>
          <a:custGeom>
            <a:avLst/>
            <a:gdLst>
              <a:gd name="connsiteX0" fmla="*/ 196 w 365521"/>
              <a:gd name="connsiteY0" fmla="*/ 393 h 143947"/>
              <a:gd name="connsiteX1" fmla="*/ 344634 w 365521"/>
              <a:gd name="connsiteY1" fmla="*/ 139809 h 143947"/>
              <a:gd name="connsiteX2" fmla="*/ 295428 w 365521"/>
              <a:gd name="connsiteY2" fmla="*/ 98804 h 143947"/>
              <a:gd name="connsiteX3" fmla="*/ 196 w 365521"/>
              <a:gd name="connsiteY3" fmla="*/ 393 h 1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21" h="143947">
                <a:moveTo>
                  <a:pt x="196" y="393"/>
                </a:moveTo>
                <a:cubicBezTo>
                  <a:pt x="8397" y="7227"/>
                  <a:pt x="295429" y="123407"/>
                  <a:pt x="344634" y="139809"/>
                </a:cubicBezTo>
                <a:cubicBezTo>
                  <a:pt x="393839" y="156211"/>
                  <a:pt x="347367" y="119990"/>
                  <a:pt x="295428" y="98804"/>
                </a:cubicBezTo>
                <a:cubicBezTo>
                  <a:pt x="243489" y="77618"/>
                  <a:pt x="-8005" y="-6441"/>
                  <a:pt x="196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E2C2FD7-45D4-8B9B-EE05-0978990790EC}"/>
              </a:ext>
            </a:extLst>
          </p:cNvPr>
          <p:cNvSpPr/>
          <p:nvPr/>
        </p:nvSpPr>
        <p:spPr>
          <a:xfrm>
            <a:off x="4561142" y="2670658"/>
            <a:ext cx="280782" cy="151280"/>
          </a:xfrm>
          <a:custGeom>
            <a:avLst/>
            <a:gdLst>
              <a:gd name="connsiteX0" fmla="*/ 2657 w 280782"/>
              <a:gd name="connsiteY0" fmla="*/ 2834 h 151280"/>
              <a:gd name="connsiteX1" fmla="*/ 277387 w 280782"/>
              <a:gd name="connsiteY1" fmla="*/ 150451 h 151280"/>
              <a:gd name="connsiteX2" fmla="*/ 146173 w 280782"/>
              <a:gd name="connsiteY2" fmla="*/ 60241 h 151280"/>
              <a:gd name="connsiteX3" fmla="*/ 2657 w 280782"/>
              <a:gd name="connsiteY3" fmla="*/ 2834 h 1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82" h="151280">
                <a:moveTo>
                  <a:pt x="2657" y="2834"/>
                </a:moveTo>
                <a:cubicBezTo>
                  <a:pt x="24526" y="17869"/>
                  <a:pt x="253468" y="140883"/>
                  <a:pt x="277387" y="150451"/>
                </a:cubicBezTo>
                <a:cubicBezTo>
                  <a:pt x="301306" y="160019"/>
                  <a:pt x="192645" y="84160"/>
                  <a:pt x="146173" y="60241"/>
                </a:cubicBezTo>
                <a:cubicBezTo>
                  <a:pt x="99701" y="36322"/>
                  <a:pt x="-19212" y="-12201"/>
                  <a:pt x="2657" y="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D107038-0109-9477-1240-D0417238223B}"/>
              </a:ext>
            </a:extLst>
          </p:cNvPr>
          <p:cNvSpPr/>
          <p:nvPr/>
        </p:nvSpPr>
        <p:spPr>
          <a:xfrm>
            <a:off x="3824683" y="2672918"/>
            <a:ext cx="71034" cy="144403"/>
          </a:xfrm>
          <a:custGeom>
            <a:avLst/>
            <a:gdLst>
              <a:gd name="connsiteX0" fmla="*/ 70743 w 71034"/>
              <a:gd name="connsiteY0" fmla="*/ 574 h 144403"/>
              <a:gd name="connsiteX1" fmla="*/ 25638 w 71034"/>
              <a:gd name="connsiteY1" fmla="*/ 45679 h 144403"/>
              <a:gd name="connsiteX2" fmla="*/ 17437 w 71034"/>
              <a:gd name="connsiteY2" fmla="*/ 144090 h 144403"/>
              <a:gd name="connsiteX3" fmla="*/ 1035 w 71034"/>
              <a:gd name="connsiteY3" fmla="*/ 74382 h 144403"/>
              <a:gd name="connsiteX4" fmla="*/ 70743 w 71034"/>
              <a:gd name="connsiteY4" fmla="*/ 574 h 14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34" h="144403">
                <a:moveTo>
                  <a:pt x="70743" y="574"/>
                </a:moveTo>
                <a:cubicBezTo>
                  <a:pt x="74843" y="-4210"/>
                  <a:pt x="34522" y="21760"/>
                  <a:pt x="25638" y="45679"/>
                </a:cubicBezTo>
                <a:cubicBezTo>
                  <a:pt x="16754" y="69598"/>
                  <a:pt x="21537" y="139306"/>
                  <a:pt x="17437" y="144090"/>
                </a:cubicBezTo>
                <a:cubicBezTo>
                  <a:pt x="13337" y="148874"/>
                  <a:pt x="-4432" y="97618"/>
                  <a:pt x="1035" y="74382"/>
                </a:cubicBezTo>
                <a:cubicBezTo>
                  <a:pt x="6502" y="51146"/>
                  <a:pt x="66643" y="5358"/>
                  <a:pt x="70743" y="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1C71F7A8-0C2C-7EA0-A11F-C3280676CEFB}"/>
              </a:ext>
            </a:extLst>
          </p:cNvPr>
          <p:cNvSpPr/>
          <p:nvPr/>
        </p:nvSpPr>
        <p:spPr>
          <a:xfrm>
            <a:off x="3501758" y="2148211"/>
            <a:ext cx="71681" cy="222116"/>
          </a:xfrm>
          <a:custGeom>
            <a:avLst/>
            <a:gdLst>
              <a:gd name="connsiteX0" fmla="*/ 25 w 71681"/>
              <a:gd name="connsiteY0" fmla="*/ 424 h 222116"/>
              <a:gd name="connsiteX1" fmla="*/ 61532 w 71681"/>
              <a:gd name="connsiteY1" fmla="*/ 111136 h 222116"/>
              <a:gd name="connsiteX2" fmla="*/ 49230 w 71681"/>
              <a:gd name="connsiteY2" fmla="*/ 221848 h 222116"/>
              <a:gd name="connsiteX3" fmla="*/ 69733 w 71681"/>
              <a:gd name="connsiteY3" fmla="*/ 78332 h 222116"/>
              <a:gd name="connsiteX4" fmla="*/ 25 w 71681"/>
              <a:gd name="connsiteY4" fmla="*/ 424 h 22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81" h="222116">
                <a:moveTo>
                  <a:pt x="25" y="424"/>
                </a:moveTo>
                <a:cubicBezTo>
                  <a:pt x="-1342" y="5891"/>
                  <a:pt x="53331" y="74232"/>
                  <a:pt x="61532" y="111136"/>
                </a:cubicBezTo>
                <a:cubicBezTo>
                  <a:pt x="69733" y="148040"/>
                  <a:pt x="47863" y="227315"/>
                  <a:pt x="49230" y="221848"/>
                </a:cubicBezTo>
                <a:cubicBezTo>
                  <a:pt x="50597" y="216381"/>
                  <a:pt x="79301" y="113186"/>
                  <a:pt x="69733" y="78332"/>
                </a:cubicBezTo>
                <a:cubicBezTo>
                  <a:pt x="60165" y="43478"/>
                  <a:pt x="1392" y="-5043"/>
                  <a:pt x="25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DB62E593-C02D-7569-4AF8-B981DA1A26B0}"/>
              </a:ext>
            </a:extLst>
          </p:cNvPr>
          <p:cNvSpPr/>
          <p:nvPr/>
        </p:nvSpPr>
        <p:spPr>
          <a:xfrm>
            <a:off x="2718385" y="2669260"/>
            <a:ext cx="344652" cy="123148"/>
          </a:xfrm>
          <a:custGeom>
            <a:avLst/>
            <a:gdLst>
              <a:gd name="connsiteX0" fmla="*/ 212 w 344652"/>
              <a:gd name="connsiteY0" fmla="*/ 132 h 123148"/>
              <a:gd name="connsiteX1" fmla="*/ 262641 w 344652"/>
              <a:gd name="connsiteY1" fmla="*/ 86241 h 123148"/>
              <a:gd name="connsiteX2" fmla="*/ 197034 w 344652"/>
              <a:gd name="connsiteY2" fmla="*/ 20634 h 123148"/>
              <a:gd name="connsiteX3" fmla="*/ 344650 w 344652"/>
              <a:gd name="connsiteY3" fmla="*/ 123145 h 123148"/>
              <a:gd name="connsiteX4" fmla="*/ 201134 w 344652"/>
              <a:gd name="connsiteY4" fmla="*/ 24735 h 123148"/>
              <a:gd name="connsiteX5" fmla="*/ 217536 w 344652"/>
              <a:gd name="connsiteY5" fmla="*/ 65739 h 123148"/>
              <a:gd name="connsiteX6" fmla="*/ 212 w 344652"/>
              <a:gd name="connsiteY6" fmla="*/ 132 h 12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652" h="123148">
                <a:moveTo>
                  <a:pt x="212" y="132"/>
                </a:moveTo>
                <a:cubicBezTo>
                  <a:pt x="7729" y="3549"/>
                  <a:pt x="229837" y="82824"/>
                  <a:pt x="262641" y="86241"/>
                </a:cubicBezTo>
                <a:cubicBezTo>
                  <a:pt x="295445" y="89658"/>
                  <a:pt x="183366" y="14483"/>
                  <a:pt x="197034" y="20634"/>
                </a:cubicBezTo>
                <a:cubicBezTo>
                  <a:pt x="210702" y="26785"/>
                  <a:pt x="343967" y="122462"/>
                  <a:pt x="344650" y="123145"/>
                </a:cubicBezTo>
                <a:cubicBezTo>
                  <a:pt x="345333" y="123828"/>
                  <a:pt x="222320" y="34303"/>
                  <a:pt x="201134" y="24735"/>
                </a:cubicBezTo>
                <a:cubicBezTo>
                  <a:pt x="179948" y="15167"/>
                  <a:pt x="248289" y="71206"/>
                  <a:pt x="217536" y="65739"/>
                </a:cubicBezTo>
                <a:cubicBezTo>
                  <a:pt x="186783" y="60272"/>
                  <a:pt x="-7305" y="-3285"/>
                  <a:pt x="212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5CA8AA2-132C-BD72-ABD8-C92F81786FC3}"/>
              </a:ext>
            </a:extLst>
          </p:cNvPr>
          <p:cNvSpPr/>
          <p:nvPr/>
        </p:nvSpPr>
        <p:spPr>
          <a:xfrm>
            <a:off x="4397743" y="2710629"/>
            <a:ext cx="540503" cy="218426"/>
          </a:xfrm>
          <a:custGeom>
            <a:avLst/>
            <a:gdLst>
              <a:gd name="connsiteX0" fmla="*/ 6139 w 540503"/>
              <a:gd name="connsiteY0" fmla="*/ 3868 h 218426"/>
              <a:gd name="connsiteX1" fmla="*/ 535096 w 540503"/>
              <a:gd name="connsiteY1" fmla="*/ 217091 h 218426"/>
              <a:gd name="connsiteX2" fmla="*/ 264467 w 540503"/>
              <a:gd name="connsiteY2" fmla="*/ 89977 h 218426"/>
              <a:gd name="connsiteX3" fmla="*/ 6139 w 540503"/>
              <a:gd name="connsiteY3" fmla="*/ 3868 h 21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503" h="218426">
                <a:moveTo>
                  <a:pt x="6139" y="3868"/>
                </a:moveTo>
                <a:cubicBezTo>
                  <a:pt x="51244" y="25054"/>
                  <a:pt x="492041" y="202740"/>
                  <a:pt x="535096" y="217091"/>
                </a:cubicBezTo>
                <a:cubicBezTo>
                  <a:pt x="578151" y="231442"/>
                  <a:pt x="352626" y="126198"/>
                  <a:pt x="264467" y="89977"/>
                </a:cubicBezTo>
                <a:cubicBezTo>
                  <a:pt x="176308" y="53756"/>
                  <a:pt x="-38966" y="-17318"/>
                  <a:pt x="6139" y="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26AAC147-D4E3-98CE-FCF7-5D08E9B619E1}"/>
              </a:ext>
            </a:extLst>
          </p:cNvPr>
          <p:cNvSpPr/>
          <p:nvPr/>
        </p:nvSpPr>
        <p:spPr>
          <a:xfrm>
            <a:off x="3698161" y="2627722"/>
            <a:ext cx="98874" cy="186143"/>
          </a:xfrm>
          <a:custGeom>
            <a:avLst/>
            <a:gdLst>
              <a:gd name="connsiteX0" fmla="*/ 98854 w 98874"/>
              <a:gd name="connsiteY0" fmla="*/ 665 h 186143"/>
              <a:gd name="connsiteX1" fmla="*/ 8644 w 98874"/>
              <a:gd name="connsiteY1" fmla="*/ 123679 h 186143"/>
              <a:gd name="connsiteX2" fmla="*/ 4544 w 98874"/>
              <a:gd name="connsiteY2" fmla="*/ 185186 h 186143"/>
              <a:gd name="connsiteX3" fmla="*/ 16845 w 98874"/>
              <a:gd name="connsiteY3" fmla="*/ 78574 h 186143"/>
              <a:gd name="connsiteX4" fmla="*/ 98854 w 98874"/>
              <a:gd name="connsiteY4" fmla="*/ 665 h 1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74" h="186143">
                <a:moveTo>
                  <a:pt x="98854" y="665"/>
                </a:moveTo>
                <a:cubicBezTo>
                  <a:pt x="97487" y="8182"/>
                  <a:pt x="24362" y="92926"/>
                  <a:pt x="8644" y="123679"/>
                </a:cubicBezTo>
                <a:cubicBezTo>
                  <a:pt x="-7074" y="154432"/>
                  <a:pt x="3177" y="192703"/>
                  <a:pt x="4544" y="185186"/>
                </a:cubicBezTo>
                <a:cubicBezTo>
                  <a:pt x="5911" y="177669"/>
                  <a:pt x="2493" y="105910"/>
                  <a:pt x="16845" y="78574"/>
                </a:cubicBezTo>
                <a:cubicBezTo>
                  <a:pt x="31196" y="51238"/>
                  <a:pt x="100221" y="-6852"/>
                  <a:pt x="98854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1B551B28-A849-21B7-FF34-39C009365451}"/>
              </a:ext>
            </a:extLst>
          </p:cNvPr>
          <p:cNvSpPr/>
          <p:nvPr/>
        </p:nvSpPr>
        <p:spPr>
          <a:xfrm>
            <a:off x="3251589" y="2296307"/>
            <a:ext cx="34197" cy="218405"/>
          </a:xfrm>
          <a:custGeom>
            <a:avLst/>
            <a:gdLst>
              <a:gd name="connsiteX0" fmla="*/ 67 w 34197"/>
              <a:gd name="connsiteY0" fmla="*/ 4045 h 218405"/>
              <a:gd name="connsiteX1" fmla="*/ 32870 w 34197"/>
              <a:gd name="connsiteY1" fmla="*/ 217268 h 218405"/>
              <a:gd name="connsiteX2" fmla="*/ 24669 w 34197"/>
              <a:gd name="connsiteY2" fmla="*/ 86054 h 218405"/>
              <a:gd name="connsiteX3" fmla="*/ 67 w 34197"/>
              <a:gd name="connsiteY3" fmla="*/ 4045 h 21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97" h="218405">
                <a:moveTo>
                  <a:pt x="67" y="4045"/>
                </a:moveTo>
                <a:cubicBezTo>
                  <a:pt x="1434" y="25914"/>
                  <a:pt x="28770" y="203600"/>
                  <a:pt x="32870" y="217268"/>
                </a:cubicBezTo>
                <a:cubicBezTo>
                  <a:pt x="36970" y="230936"/>
                  <a:pt x="30820" y="117491"/>
                  <a:pt x="24669" y="86054"/>
                </a:cubicBezTo>
                <a:cubicBezTo>
                  <a:pt x="18518" y="54617"/>
                  <a:pt x="-1300" y="-17824"/>
                  <a:pt x="67" y="4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81BDE7AC-CBEE-F779-F3CB-F18FA9834FD3}"/>
              </a:ext>
            </a:extLst>
          </p:cNvPr>
          <p:cNvSpPr/>
          <p:nvPr/>
        </p:nvSpPr>
        <p:spPr>
          <a:xfrm>
            <a:off x="2315499" y="2751337"/>
            <a:ext cx="336746" cy="148066"/>
          </a:xfrm>
          <a:custGeom>
            <a:avLst/>
            <a:gdLst>
              <a:gd name="connsiteX0" fmla="*/ 1254 w 336746"/>
              <a:gd name="connsiteY0" fmla="*/ 147680 h 148066"/>
              <a:gd name="connsiteX1" fmla="*/ 329290 w 336746"/>
              <a:gd name="connsiteY1" fmla="*/ 24667 h 148066"/>
              <a:gd name="connsiteX2" fmla="*/ 226779 w 336746"/>
              <a:gd name="connsiteY2" fmla="*/ 49269 h 148066"/>
              <a:gd name="connsiteX3" fmla="*/ 181674 w 336746"/>
              <a:gd name="connsiteY3" fmla="*/ 64 h 148066"/>
              <a:gd name="connsiteX4" fmla="*/ 214478 w 336746"/>
              <a:gd name="connsiteY4" fmla="*/ 61571 h 148066"/>
              <a:gd name="connsiteX5" fmla="*/ 1254 w 336746"/>
              <a:gd name="connsiteY5" fmla="*/ 147680 h 14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46" h="148066">
                <a:moveTo>
                  <a:pt x="1254" y="147680"/>
                </a:moveTo>
                <a:cubicBezTo>
                  <a:pt x="20389" y="141529"/>
                  <a:pt x="291703" y="41069"/>
                  <a:pt x="329290" y="24667"/>
                </a:cubicBezTo>
                <a:cubicBezTo>
                  <a:pt x="366877" y="8265"/>
                  <a:pt x="251382" y="53369"/>
                  <a:pt x="226779" y="49269"/>
                </a:cubicBezTo>
                <a:cubicBezTo>
                  <a:pt x="202176" y="45168"/>
                  <a:pt x="183724" y="-1986"/>
                  <a:pt x="181674" y="64"/>
                </a:cubicBezTo>
                <a:cubicBezTo>
                  <a:pt x="179624" y="2114"/>
                  <a:pt x="241131" y="38335"/>
                  <a:pt x="214478" y="61571"/>
                </a:cubicBezTo>
                <a:cubicBezTo>
                  <a:pt x="187825" y="84807"/>
                  <a:pt x="-17881" y="153831"/>
                  <a:pt x="1254" y="147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AB9FCC6-1DA7-A177-689E-AD6C064B9C9B}"/>
              </a:ext>
            </a:extLst>
          </p:cNvPr>
          <p:cNvSpPr/>
          <p:nvPr/>
        </p:nvSpPr>
        <p:spPr>
          <a:xfrm>
            <a:off x="3977281" y="3127944"/>
            <a:ext cx="312489" cy="251990"/>
          </a:xfrm>
          <a:custGeom>
            <a:avLst/>
            <a:gdLst>
              <a:gd name="connsiteX0" fmla="*/ 311788 w 312489"/>
              <a:gd name="connsiteY0" fmla="*/ 698 h 251990"/>
              <a:gd name="connsiteX1" fmla="*/ 61661 w 312489"/>
              <a:gd name="connsiteY1" fmla="*/ 107310 h 251990"/>
              <a:gd name="connsiteX2" fmla="*/ 98565 w 312489"/>
              <a:gd name="connsiteY2" fmla="*/ 107310 h 251990"/>
              <a:gd name="connsiteX3" fmla="*/ 16556 w 312489"/>
              <a:gd name="connsiteY3" fmla="*/ 168817 h 251990"/>
              <a:gd name="connsiteX4" fmla="*/ 4254 w 312489"/>
              <a:gd name="connsiteY4" fmla="*/ 250826 h 251990"/>
              <a:gd name="connsiteX5" fmla="*/ 69862 w 312489"/>
              <a:gd name="connsiteY5" fmla="*/ 103209 h 251990"/>
              <a:gd name="connsiteX6" fmla="*/ 135469 w 312489"/>
              <a:gd name="connsiteY6" fmla="*/ 62205 h 251990"/>
              <a:gd name="connsiteX7" fmla="*/ 311788 w 312489"/>
              <a:gd name="connsiteY7" fmla="*/ 698 h 25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489" h="251990">
                <a:moveTo>
                  <a:pt x="311788" y="698"/>
                </a:moveTo>
                <a:cubicBezTo>
                  <a:pt x="299487" y="8215"/>
                  <a:pt x="97198" y="89541"/>
                  <a:pt x="61661" y="107310"/>
                </a:cubicBezTo>
                <a:cubicBezTo>
                  <a:pt x="26124" y="125079"/>
                  <a:pt x="106083" y="97059"/>
                  <a:pt x="98565" y="107310"/>
                </a:cubicBezTo>
                <a:cubicBezTo>
                  <a:pt x="91047" y="117561"/>
                  <a:pt x="32274" y="144898"/>
                  <a:pt x="16556" y="168817"/>
                </a:cubicBezTo>
                <a:cubicBezTo>
                  <a:pt x="838" y="192736"/>
                  <a:pt x="-4630" y="261760"/>
                  <a:pt x="4254" y="250826"/>
                </a:cubicBezTo>
                <a:cubicBezTo>
                  <a:pt x="13138" y="239892"/>
                  <a:pt x="47993" y="134646"/>
                  <a:pt x="69862" y="103209"/>
                </a:cubicBezTo>
                <a:cubicBezTo>
                  <a:pt x="91731" y="71772"/>
                  <a:pt x="99932" y="75873"/>
                  <a:pt x="135469" y="62205"/>
                </a:cubicBezTo>
                <a:cubicBezTo>
                  <a:pt x="171006" y="48537"/>
                  <a:pt x="324089" y="-6819"/>
                  <a:pt x="311788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60DA925-8C9C-A46E-0025-8E69258DC326}"/>
              </a:ext>
            </a:extLst>
          </p:cNvPr>
          <p:cNvSpPr/>
          <p:nvPr/>
        </p:nvSpPr>
        <p:spPr>
          <a:xfrm>
            <a:off x="4736011" y="3169539"/>
            <a:ext cx="345618" cy="214469"/>
          </a:xfrm>
          <a:custGeom>
            <a:avLst/>
            <a:gdLst>
              <a:gd name="connsiteX0" fmla="*/ 7 w 345618"/>
              <a:gd name="connsiteY0" fmla="*/ 108 h 214469"/>
              <a:gd name="connsiteX1" fmla="*/ 254235 w 345618"/>
              <a:gd name="connsiteY1" fmla="*/ 205130 h 214469"/>
              <a:gd name="connsiteX2" fmla="*/ 344445 w 345618"/>
              <a:gd name="connsiteY2" fmla="*/ 172326 h 214469"/>
              <a:gd name="connsiteX3" fmla="*/ 307541 w 345618"/>
              <a:gd name="connsiteY3" fmla="*/ 106719 h 214469"/>
              <a:gd name="connsiteX4" fmla="*/ 336244 w 345618"/>
              <a:gd name="connsiteY4" fmla="*/ 201030 h 214469"/>
              <a:gd name="connsiteX5" fmla="*/ 258335 w 345618"/>
              <a:gd name="connsiteY5" fmla="*/ 164126 h 214469"/>
              <a:gd name="connsiteX6" fmla="*/ 262436 w 345618"/>
              <a:gd name="connsiteY6" fmla="*/ 176427 h 214469"/>
              <a:gd name="connsiteX7" fmla="*/ 7 w 345618"/>
              <a:gd name="connsiteY7" fmla="*/ 108 h 21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618" h="214469">
                <a:moveTo>
                  <a:pt x="7" y="108"/>
                </a:moveTo>
                <a:cubicBezTo>
                  <a:pt x="-1360" y="4892"/>
                  <a:pt x="196829" y="176427"/>
                  <a:pt x="254235" y="205130"/>
                </a:cubicBezTo>
                <a:cubicBezTo>
                  <a:pt x="311641" y="233833"/>
                  <a:pt x="335561" y="188728"/>
                  <a:pt x="344445" y="172326"/>
                </a:cubicBezTo>
                <a:cubicBezTo>
                  <a:pt x="353329" y="155924"/>
                  <a:pt x="308908" y="101935"/>
                  <a:pt x="307541" y="106719"/>
                </a:cubicBezTo>
                <a:cubicBezTo>
                  <a:pt x="306174" y="111503"/>
                  <a:pt x="344445" y="191462"/>
                  <a:pt x="336244" y="201030"/>
                </a:cubicBezTo>
                <a:cubicBezTo>
                  <a:pt x="328043" y="210598"/>
                  <a:pt x="270636" y="168227"/>
                  <a:pt x="258335" y="164126"/>
                </a:cubicBezTo>
                <a:cubicBezTo>
                  <a:pt x="246034" y="160025"/>
                  <a:pt x="304807" y="202397"/>
                  <a:pt x="262436" y="176427"/>
                </a:cubicBezTo>
                <a:cubicBezTo>
                  <a:pt x="220065" y="150457"/>
                  <a:pt x="1374" y="-4676"/>
                  <a:pt x="7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6EB8DF80-FED2-314E-0EB9-66E56C1CB93B}"/>
              </a:ext>
            </a:extLst>
          </p:cNvPr>
          <p:cNvSpPr/>
          <p:nvPr/>
        </p:nvSpPr>
        <p:spPr>
          <a:xfrm>
            <a:off x="2222443" y="3195111"/>
            <a:ext cx="44113" cy="271419"/>
          </a:xfrm>
          <a:custGeom>
            <a:avLst/>
            <a:gdLst>
              <a:gd name="connsiteX0" fmla="*/ 0 w 44113"/>
              <a:gd name="connsiteY0" fmla="*/ 3239 h 271419"/>
              <a:gd name="connsiteX1" fmla="*/ 41005 w 44113"/>
              <a:gd name="connsiteY1" fmla="*/ 265667 h 271419"/>
              <a:gd name="connsiteX2" fmla="*/ 36904 w 44113"/>
              <a:gd name="connsiteY2" fmla="*/ 179558 h 271419"/>
              <a:gd name="connsiteX3" fmla="*/ 41005 w 44113"/>
              <a:gd name="connsiteY3" fmla="*/ 122152 h 271419"/>
              <a:gd name="connsiteX4" fmla="*/ 0 w 44113"/>
              <a:gd name="connsiteY4" fmla="*/ 3239 h 27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13" h="271419">
                <a:moveTo>
                  <a:pt x="0" y="3239"/>
                </a:moveTo>
                <a:cubicBezTo>
                  <a:pt x="0" y="27158"/>
                  <a:pt x="34854" y="236281"/>
                  <a:pt x="41005" y="265667"/>
                </a:cubicBezTo>
                <a:cubicBezTo>
                  <a:pt x="47156" y="295053"/>
                  <a:pt x="36904" y="203477"/>
                  <a:pt x="36904" y="179558"/>
                </a:cubicBezTo>
                <a:cubicBezTo>
                  <a:pt x="36904" y="155639"/>
                  <a:pt x="49889" y="149488"/>
                  <a:pt x="41005" y="122152"/>
                </a:cubicBezTo>
                <a:cubicBezTo>
                  <a:pt x="32121" y="94816"/>
                  <a:pt x="0" y="-20680"/>
                  <a:pt x="0" y="3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466EA5B2-2E82-8D8B-B92D-1423A87B6BAD}"/>
              </a:ext>
            </a:extLst>
          </p:cNvPr>
          <p:cNvSpPr/>
          <p:nvPr/>
        </p:nvSpPr>
        <p:spPr>
          <a:xfrm>
            <a:off x="2199659" y="3460051"/>
            <a:ext cx="72154" cy="503441"/>
          </a:xfrm>
          <a:custGeom>
            <a:avLst/>
            <a:gdLst>
              <a:gd name="connsiteX0" fmla="*/ 14583 w 72154"/>
              <a:gd name="connsiteY0" fmla="*/ 727 h 503441"/>
              <a:gd name="connsiteX1" fmla="*/ 2282 w 72154"/>
              <a:gd name="connsiteY1" fmla="*/ 234453 h 503441"/>
              <a:gd name="connsiteX2" fmla="*/ 67889 w 72154"/>
              <a:gd name="connsiteY2" fmla="*/ 496882 h 503441"/>
              <a:gd name="connsiteX3" fmla="*/ 59688 w 72154"/>
              <a:gd name="connsiteY3" fmla="*/ 414873 h 503441"/>
              <a:gd name="connsiteX4" fmla="*/ 10483 w 72154"/>
              <a:gd name="connsiteY4" fmla="*/ 312362 h 503441"/>
              <a:gd name="connsiteX5" fmla="*/ 14583 w 72154"/>
              <a:gd name="connsiteY5" fmla="*/ 727 h 50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54" h="503441">
                <a:moveTo>
                  <a:pt x="14583" y="727"/>
                </a:moveTo>
                <a:cubicBezTo>
                  <a:pt x="13216" y="-12258"/>
                  <a:pt x="-6602" y="151761"/>
                  <a:pt x="2282" y="234453"/>
                </a:cubicBezTo>
                <a:cubicBezTo>
                  <a:pt x="11166" y="317145"/>
                  <a:pt x="58321" y="466812"/>
                  <a:pt x="67889" y="496882"/>
                </a:cubicBezTo>
                <a:cubicBezTo>
                  <a:pt x="77457" y="526952"/>
                  <a:pt x="69256" y="445626"/>
                  <a:pt x="59688" y="414873"/>
                </a:cubicBezTo>
                <a:cubicBezTo>
                  <a:pt x="50120" y="384120"/>
                  <a:pt x="12533" y="380703"/>
                  <a:pt x="10483" y="312362"/>
                </a:cubicBezTo>
                <a:cubicBezTo>
                  <a:pt x="8433" y="244021"/>
                  <a:pt x="15950" y="13712"/>
                  <a:pt x="14583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5B13A465-D519-E8FC-97E8-2EE2AA002C4E}"/>
              </a:ext>
            </a:extLst>
          </p:cNvPr>
          <p:cNvSpPr/>
          <p:nvPr/>
        </p:nvSpPr>
        <p:spPr>
          <a:xfrm>
            <a:off x="3090051" y="3808803"/>
            <a:ext cx="113311" cy="389404"/>
          </a:xfrm>
          <a:custGeom>
            <a:avLst/>
            <a:gdLst>
              <a:gd name="connsiteX0" fmla="*/ 112399 w 113311"/>
              <a:gd name="connsiteY0" fmla="*/ 4614 h 389404"/>
              <a:gd name="connsiteX1" fmla="*/ 1687 w 113311"/>
              <a:gd name="connsiteY1" fmla="*/ 385956 h 389404"/>
              <a:gd name="connsiteX2" fmla="*/ 50892 w 113311"/>
              <a:gd name="connsiteY2" fmla="*/ 185034 h 389404"/>
              <a:gd name="connsiteX3" fmla="*/ 112399 w 113311"/>
              <a:gd name="connsiteY3" fmla="*/ 4614 h 38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11" h="389404">
                <a:moveTo>
                  <a:pt x="112399" y="4614"/>
                </a:moveTo>
                <a:cubicBezTo>
                  <a:pt x="104198" y="38101"/>
                  <a:pt x="11938" y="355886"/>
                  <a:pt x="1687" y="385956"/>
                </a:cubicBezTo>
                <a:cubicBezTo>
                  <a:pt x="-8564" y="416026"/>
                  <a:pt x="30390" y="241073"/>
                  <a:pt x="50892" y="185034"/>
                </a:cubicBezTo>
                <a:cubicBezTo>
                  <a:pt x="71394" y="128995"/>
                  <a:pt x="120600" y="-28873"/>
                  <a:pt x="112399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50AA82D-5FFD-F4CF-FD84-76F68D119EA1}"/>
              </a:ext>
            </a:extLst>
          </p:cNvPr>
          <p:cNvSpPr/>
          <p:nvPr/>
        </p:nvSpPr>
        <p:spPr>
          <a:xfrm>
            <a:off x="4243959" y="4223153"/>
            <a:ext cx="75972" cy="144331"/>
          </a:xfrm>
          <a:custGeom>
            <a:avLst/>
            <a:gdLst>
              <a:gd name="connsiteX0" fmla="*/ 5 w 75972"/>
              <a:gd name="connsiteY0" fmla="*/ 309 h 144331"/>
              <a:gd name="connsiteX1" fmla="*/ 73813 w 75972"/>
              <a:gd name="connsiteY1" fmla="*/ 94619 h 144331"/>
              <a:gd name="connsiteX2" fmla="*/ 57411 w 75972"/>
              <a:gd name="connsiteY2" fmla="*/ 143825 h 144331"/>
              <a:gd name="connsiteX3" fmla="*/ 69713 w 75972"/>
              <a:gd name="connsiteY3" fmla="*/ 65916 h 144331"/>
              <a:gd name="connsiteX4" fmla="*/ 5 w 75972"/>
              <a:gd name="connsiteY4" fmla="*/ 309 h 14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72" h="144331">
                <a:moveTo>
                  <a:pt x="5" y="309"/>
                </a:moveTo>
                <a:cubicBezTo>
                  <a:pt x="688" y="5093"/>
                  <a:pt x="64245" y="70700"/>
                  <a:pt x="73813" y="94619"/>
                </a:cubicBezTo>
                <a:cubicBezTo>
                  <a:pt x="83381" y="118538"/>
                  <a:pt x="58094" y="148609"/>
                  <a:pt x="57411" y="143825"/>
                </a:cubicBezTo>
                <a:cubicBezTo>
                  <a:pt x="56728" y="139041"/>
                  <a:pt x="77231" y="84368"/>
                  <a:pt x="69713" y="65916"/>
                </a:cubicBezTo>
                <a:cubicBezTo>
                  <a:pt x="62196" y="47464"/>
                  <a:pt x="-678" y="-4475"/>
                  <a:pt x="5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B9F76B4-49A3-D2FB-A5C0-B8D2BA39F957}"/>
              </a:ext>
            </a:extLst>
          </p:cNvPr>
          <p:cNvSpPr/>
          <p:nvPr/>
        </p:nvSpPr>
        <p:spPr>
          <a:xfrm>
            <a:off x="2689848" y="4358736"/>
            <a:ext cx="151860" cy="49280"/>
          </a:xfrm>
          <a:custGeom>
            <a:avLst/>
            <a:gdLst>
              <a:gd name="connsiteX0" fmla="*/ 46 w 151860"/>
              <a:gd name="connsiteY0" fmla="*/ 49246 h 49280"/>
              <a:gd name="connsiteX1" fmla="*/ 90256 w 151860"/>
              <a:gd name="connsiteY1" fmla="*/ 8242 h 49280"/>
              <a:gd name="connsiteX2" fmla="*/ 151763 w 151860"/>
              <a:gd name="connsiteY2" fmla="*/ 32844 h 49280"/>
              <a:gd name="connsiteX3" fmla="*/ 102557 w 151860"/>
              <a:gd name="connsiteY3" fmla="*/ 41 h 49280"/>
              <a:gd name="connsiteX4" fmla="*/ 46 w 151860"/>
              <a:gd name="connsiteY4" fmla="*/ 49246 h 4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860" h="49280">
                <a:moveTo>
                  <a:pt x="46" y="49246"/>
                </a:moveTo>
                <a:cubicBezTo>
                  <a:pt x="-2004" y="50613"/>
                  <a:pt x="64970" y="10976"/>
                  <a:pt x="90256" y="8242"/>
                </a:cubicBezTo>
                <a:cubicBezTo>
                  <a:pt x="115542" y="5508"/>
                  <a:pt x="149713" y="34211"/>
                  <a:pt x="151763" y="32844"/>
                </a:cubicBezTo>
                <a:cubicBezTo>
                  <a:pt x="153813" y="31477"/>
                  <a:pt x="123059" y="-1326"/>
                  <a:pt x="102557" y="41"/>
                </a:cubicBezTo>
                <a:cubicBezTo>
                  <a:pt x="82055" y="1408"/>
                  <a:pt x="2096" y="47879"/>
                  <a:pt x="46" y="49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D7FBD320-9A32-29AD-218B-E56D92193CDF}"/>
              </a:ext>
            </a:extLst>
          </p:cNvPr>
          <p:cNvSpPr/>
          <p:nvPr/>
        </p:nvSpPr>
        <p:spPr>
          <a:xfrm>
            <a:off x="3208097" y="5580710"/>
            <a:ext cx="887404" cy="127145"/>
          </a:xfrm>
          <a:custGeom>
            <a:avLst/>
            <a:gdLst>
              <a:gd name="connsiteX0" fmla="*/ 2554 w 887404"/>
              <a:gd name="connsiteY0" fmla="*/ 0 h 127145"/>
              <a:gd name="connsiteX1" fmla="*/ 855447 w 887404"/>
              <a:gd name="connsiteY1" fmla="*/ 65607 h 127145"/>
              <a:gd name="connsiteX2" fmla="*/ 666827 w 887404"/>
              <a:gd name="connsiteY2" fmla="*/ 57407 h 127145"/>
              <a:gd name="connsiteX3" fmla="*/ 289586 w 887404"/>
              <a:gd name="connsiteY3" fmla="*/ 127114 h 127145"/>
              <a:gd name="connsiteX4" fmla="*/ 580717 w 887404"/>
              <a:gd name="connsiteY4" fmla="*/ 65607 h 127145"/>
              <a:gd name="connsiteX5" fmla="*/ 2554 w 887404"/>
              <a:gd name="connsiteY5" fmla="*/ 0 h 12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404" h="127145">
                <a:moveTo>
                  <a:pt x="2554" y="0"/>
                </a:moveTo>
                <a:cubicBezTo>
                  <a:pt x="48342" y="0"/>
                  <a:pt x="744735" y="56039"/>
                  <a:pt x="855447" y="65607"/>
                </a:cubicBezTo>
                <a:cubicBezTo>
                  <a:pt x="966159" y="75175"/>
                  <a:pt x="761137" y="47156"/>
                  <a:pt x="666827" y="57407"/>
                </a:cubicBezTo>
                <a:cubicBezTo>
                  <a:pt x="572517" y="67658"/>
                  <a:pt x="303938" y="125747"/>
                  <a:pt x="289586" y="127114"/>
                </a:cubicBezTo>
                <a:cubicBezTo>
                  <a:pt x="275234" y="128481"/>
                  <a:pt x="620355" y="85426"/>
                  <a:pt x="580717" y="65607"/>
                </a:cubicBezTo>
                <a:cubicBezTo>
                  <a:pt x="541079" y="45788"/>
                  <a:pt x="-43234" y="0"/>
                  <a:pt x="25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BB988284-2052-F2EF-3702-33F8EFB6CCCF}"/>
              </a:ext>
            </a:extLst>
          </p:cNvPr>
          <p:cNvSpPr/>
          <p:nvPr/>
        </p:nvSpPr>
        <p:spPr>
          <a:xfrm>
            <a:off x="3358240" y="5756714"/>
            <a:ext cx="842194" cy="234078"/>
          </a:xfrm>
          <a:custGeom>
            <a:avLst/>
            <a:gdLst>
              <a:gd name="connsiteX0" fmla="*/ 27 w 842194"/>
              <a:gd name="connsiteY0" fmla="*/ 176635 h 234078"/>
              <a:gd name="connsiteX1" fmla="*/ 446976 w 842194"/>
              <a:gd name="connsiteY1" fmla="*/ 152032 h 234078"/>
              <a:gd name="connsiteX2" fmla="*/ 832418 w 842194"/>
              <a:gd name="connsiteY2" fmla="*/ 234041 h 234078"/>
              <a:gd name="connsiteX3" fmla="*/ 709405 w 842194"/>
              <a:gd name="connsiteY3" fmla="*/ 160233 h 234078"/>
              <a:gd name="connsiteX4" fmla="*/ 516684 w 842194"/>
              <a:gd name="connsiteY4" fmla="*/ 316 h 234078"/>
              <a:gd name="connsiteX5" fmla="*/ 746309 w 842194"/>
              <a:gd name="connsiteY5" fmla="*/ 205338 h 234078"/>
              <a:gd name="connsiteX6" fmla="*/ 438775 w 842194"/>
              <a:gd name="connsiteY6" fmla="*/ 123329 h 234078"/>
              <a:gd name="connsiteX7" fmla="*/ 295260 w 842194"/>
              <a:gd name="connsiteY7" fmla="*/ 70023 h 234078"/>
              <a:gd name="connsiteX8" fmla="*/ 467478 w 842194"/>
              <a:gd name="connsiteY8" fmla="*/ 164334 h 234078"/>
              <a:gd name="connsiteX9" fmla="*/ 27 w 842194"/>
              <a:gd name="connsiteY9" fmla="*/ 176635 h 23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2194" h="234078">
                <a:moveTo>
                  <a:pt x="27" y="176635"/>
                </a:moveTo>
                <a:cubicBezTo>
                  <a:pt x="-3390" y="174585"/>
                  <a:pt x="308244" y="142464"/>
                  <a:pt x="446976" y="152032"/>
                </a:cubicBezTo>
                <a:cubicBezTo>
                  <a:pt x="585708" y="161600"/>
                  <a:pt x="788680" y="232674"/>
                  <a:pt x="832418" y="234041"/>
                </a:cubicBezTo>
                <a:cubicBezTo>
                  <a:pt x="876156" y="235408"/>
                  <a:pt x="762027" y="199187"/>
                  <a:pt x="709405" y="160233"/>
                </a:cubicBezTo>
                <a:cubicBezTo>
                  <a:pt x="656783" y="121279"/>
                  <a:pt x="510533" y="-7201"/>
                  <a:pt x="516684" y="316"/>
                </a:cubicBezTo>
                <a:cubicBezTo>
                  <a:pt x="522835" y="7833"/>
                  <a:pt x="759294" y="184836"/>
                  <a:pt x="746309" y="205338"/>
                </a:cubicBezTo>
                <a:cubicBezTo>
                  <a:pt x="733324" y="225840"/>
                  <a:pt x="513950" y="145881"/>
                  <a:pt x="438775" y="123329"/>
                </a:cubicBezTo>
                <a:cubicBezTo>
                  <a:pt x="363600" y="100777"/>
                  <a:pt x="290476" y="63189"/>
                  <a:pt x="295260" y="70023"/>
                </a:cubicBezTo>
                <a:cubicBezTo>
                  <a:pt x="300044" y="76857"/>
                  <a:pt x="509849" y="147249"/>
                  <a:pt x="467478" y="164334"/>
                </a:cubicBezTo>
                <a:cubicBezTo>
                  <a:pt x="425107" y="181419"/>
                  <a:pt x="3444" y="178685"/>
                  <a:pt x="27" y="176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B967C023-7D8F-2DDD-9D0E-34602394F455}"/>
              </a:ext>
            </a:extLst>
          </p:cNvPr>
          <p:cNvSpPr/>
          <p:nvPr/>
        </p:nvSpPr>
        <p:spPr>
          <a:xfrm>
            <a:off x="2939204" y="5605294"/>
            <a:ext cx="226006" cy="293029"/>
          </a:xfrm>
          <a:custGeom>
            <a:avLst/>
            <a:gdLst>
              <a:gd name="connsiteX0" fmla="*/ 132032 w 226006"/>
              <a:gd name="connsiteY0" fmla="*/ 19 h 293029"/>
              <a:gd name="connsiteX1" fmla="*/ 111530 w 226006"/>
              <a:gd name="connsiteY1" fmla="*/ 118932 h 293029"/>
              <a:gd name="connsiteX2" fmla="*/ 222242 w 226006"/>
              <a:gd name="connsiteY2" fmla="*/ 287050 h 293029"/>
              <a:gd name="connsiteX3" fmla="*/ 181237 w 226006"/>
              <a:gd name="connsiteY3" fmla="*/ 237845 h 293029"/>
              <a:gd name="connsiteX4" fmla="*/ 818 w 226006"/>
              <a:gd name="connsiteY4" fmla="*/ 69727 h 293029"/>
              <a:gd name="connsiteX5" fmla="*/ 115630 w 226006"/>
              <a:gd name="connsiteY5" fmla="*/ 127133 h 293029"/>
              <a:gd name="connsiteX6" fmla="*/ 132032 w 226006"/>
              <a:gd name="connsiteY6" fmla="*/ 19 h 29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006" h="293029">
                <a:moveTo>
                  <a:pt x="132032" y="19"/>
                </a:moveTo>
                <a:cubicBezTo>
                  <a:pt x="131349" y="-1348"/>
                  <a:pt x="96495" y="71094"/>
                  <a:pt x="111530" y="118932"/>
                </a:cubicBezTo>
                <a:cubicBezTo>
                  <a:pt x="126565" y="166771"/>
                  <a:pt x="210624" y="267231"/>
                  <a:pt x="222242" y="287050"/>
                </a:cubicBezTo>
                <a:cubicBezTo>
                  <a:pt x="233860" y="306869"/>
                  <a:pt x="218141" y="274066"/>
                  <a:pt x="181237" y="237845"/>
                </a:cubicBezTo>
                <a:cubicBezTo>
                  <a:pt x="144333" y="201625"/>
                  <a:pt x="11752" y="88179"/>
                  <a:pt x="818" y="69727"/>
                </a:cubicBezTo>
                <a:cubicBezTo>
                  <a:pt x="-10116" y="51275"/>
                  <a:pt x="91711" y="136017"/>
                  <a:pt x="115630" y="127133"/>
                </a:cubicBezTo>
                <a:cubicBezTo>
                  <a:pt x="139549" y="118249"/>
                  <a:pt x="132715" y="1386"/>
                  <a:pt x="13203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EBC73F59-0B54-2890-5341-B6F910C81F75}"/>
              </a:ext>
            </a:extLst>
          </p:cNvPr>
          <p:cNvSpPr/>
          <p:nvPr/>
        </p:nvSpPr>
        <p:spPr>
          <a:xfrm>
            <a:off x="4034716" y="5113069"/>
            <a:ext cx="252785" cy="137043"/>
          </a:xfrm>
          <a:custGeom>
            <a:avLst/>
            <a:gdLst>
              <a:gd name="connsiteX0" fmla="*/ 125 w 252785"/>
              <a:gd name="connsiteY0" fmla="*/ 190 h 137043"/>
              <a:gd name="connsiteX1" fmla="*/ 237951 w 252785"/>
              <a:gd name="connsiteY1" fmla="*/ 131405 h 137043"/>
              <a:gd name="connsiteX2" fmla="*/ 205148 w 252785"/>
              <a:gd name="connsiteY2" fmla="*/ 102701 h 137043"/>
              <a:gd name="connsiteX3" fmla="*/ 125 w 252785"/>
              <a:gd name="connsiteY3" fmla="*/ 190 h 13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785" h="137043">
                <a:moveTo>
                  <a:pt x="125" y="190"/>
                </a:moveTo>
                <a:cubicBezTo>
                  <a:pt x="5592" y="4974"/>
                  <a:pt x="203781" y="114320"/>
                  <a:pt x="237951" y="131405"/>
                </a:cubicBezTo>
                <a:cubicBezTo>
                  <a:pt x="272121" y="148490"/>
                  <a:pt x="241369" y="123203"/>
                  <a:pt x="205148" y="102701"/>
                </a:cubicBezTo>
                <a:cubicBezTo>
                  <a:pt x="168927" y="82199"/>
                  <a:pt x="-5342" y="-4594"/>
                  <a:pt x="125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2BDC022-D89F-E6FC-E64D-643311929931}"/>
              </a:ext>
            </a:extLst>
          </p:cNvPr>
          <p:cNvSpPr/>
          <p:nvPr/>
        </p:nvSpPr>
        <p:spPr>
          <a:xfrm>
            <a:off x="3050444" y="4944556"/>
            <a:ext cx="90549" cy="235084"/>
          </a:xfrm>
          <a:custGeom>
            <a:avLst/>
            <a:gdLst>
              <a:gd name="connsiteX0" fmla="*/ 90499 w 90549"/>
              <a:gd name="connsiteY0" fmla="*/ 585 h 235084"/>
              <a:gd name="connsiteX1" fmla="*/ 16691 w 90549"/>
              <a:gd name="connsiteY1" fmla="*/ 123598 h 235084"/>
              <a:gd name="connsiteX2" fmla="*/ 4390 w 90549"/>
              <a:gd name="connsiteY2" fmla="*/ 234310 h 235084"/>
              <a:gd name="connsiteX3" fmla="*/ 8491 w 90549"/>
              <a:gd name="connsiteY3" fmla="*/ 164603 h 235084"/>
              <a:gd name="connsiteX4" fmla="*/ 8491 w 90549"/>
              <a:gd name="connsiteY4" fmla="*/ 12886 h 235084"/>
              <a:gd name="connsiteX5" fmla="*/ 4390 w 90549"/>
              <a:gd name="connsiteY5" fmla="*/ 74393 h 235084"/>
              <a:gd name="connsiteX6" fmla="*/ 90499 w 90549"/>
              <a:gd name="connsiteY6" fmla="*/ 585 h 23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49" h="235084">
                <a:moveTo>
                  <a:pt x="90499" y="585"/>
                </a:moveTo>
                <a:cubicBezTo>
                  <a:pt x="92549" y="8786"/>
                  <a:pt x="31042" y="84644"/>
                  <a:pt x="16691" y="123598"/>
                </a:cubicBezTo>
                <a:cubicBezTo>
                  <a:pt x="2339" y="162552"/>
                  <a:pt x="5757" y="227476"/>
                  <a:pt x="4390" y="234310"/>
                </a:cubicBezTo>
                <a:cubicBezTo>
                  <a:pt x="3023" y="241144"/>
                  <a:pt x="7807" y="201507"/>
                  <a:pt x="8491" y="164603"/>
                </a:cubicBezTo>
                <a:cubicBezTo>
                  <a:pt x="9174" y="127699"/>
                  <a:pt x="9174" y="27921"/>
                  <a:pt x="8491" y="12886"/>
                </a:cubicBezTo>
                <a:cubicBezTo>
                  <a:pt x="7808" y="-2149"/>
                  <a:pt x="-7228" y="75760"/>
                  <a:pt x="4390" y="74393"/>
                </a:cubicBezTo>
                <a:cubicBezTo>
                  <a:pt x="16008" y="73026"/>
                  <a:pt x="88449" y="-7616"/>
                  <a:pt x="90499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F9C45DFB-730C-7775-1AC3-D917DD0B08F3}"/>
              </a:ext>
            </a:extLst>
          </p:cNvPr>
          <p:cNvSpPr/>
          <p:nvPr/>
        </p:nvSpPr>
        <p:spPr>
          <a:xfrm>
            <a:off x="4128378" y="4964441"/>
            <a:ext cx="198122" cy="214288"/>
          </a:xfrm>
          <a:custGeom>
            <a:avLst/>
            <a:gdLst>
              <a:gd name="connsiteX0" fmla="*/ 774 w 198122"/>
              <a:gd name="connsiteY0" fmla="*/ 1202 h 214288"/>
              <a:gd name="connsiteX1" fmla="*/ 193495 w 198122"/>
              <a:gd name="connsiteY1" fmla="*/ 210325 h 214288"/>
              <a:gd name="connsiteX2" fmla="*/ 127887 w 198122"/>
              <a:gd name="connsiteY2" fmla="*/ 128316 h 214288"/>
              <a:gd name="connsiteX3" fmla="*/ 774 w 198122"/>
              <a:gd name="connsiteY3" fmla="*/ 1202 h 21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2" h="214288">
                <a:moveTo>
                  <a:pt x="774" y="1202"/>
                </a:moveTo>
                <a:cubicBezTo>
                  <a:pt x="11709" y="14870"/>
                  <a:pt x="172310" y="189139"/>
                  <a:pt x="193495" y="210325"/>
                </a:cubicBezTo>
                <a:cubicBezTo>
                  <a:pt x="214680" y="231511"/>
                  <a:pt x="157957" y="162487"/>
                  <a:pt x="127887" y="128316"/>
                </a:cubicBezTo>
                <a:cubicBezTo>
                  <a:pt x="97817" y="94146"/>
                  <a:pt x="-10161" y="-12466"/>
                  <a:pt x="774" y="1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0CE6EF50-A5F9-8F75-DF75-1DDF038B14C3}"/>
              </a:ext>
            </a:extLst>
          </p:cNvPr>
          <p:cNvSpPr/>
          <p:nvPr/>
        </p:nvSpPr>
        <p:spPr>
          <a:xfrm>
            <a:off x="3171803" y="5021778"/>
            <a:ext cx="173231" cy="154067"/>
          </a:xfrm>
          <a:custGeom>
            <a:avLst/>
            <a:gdLst>
              <a:gd name="connsiteX0" fmla="*/ 171472 w 173231"/>
              <a:gd name="connsiteY0" fmla="*/ 1072 h 154067"/>
              <a:gd name="connsiteX1" fmla="*/ 22 w 173231"/>
              <a:gd name="connsiteY1" fmla="*/ 153472 h 154067"/>
              <a:gd name="connsiteX2" fmla="*/ 158772 w 173231"/>
              <a:gd name="connsiteY2" fmla="*/ 55047 h 154067"/>
              <a:gd name="connsiteX3" fmla="*/ 92097 w 173231"/>
              <a:gd name="connsiteY3" fmla="*/ 83622 h 154067"/>
              <a:gd name="connsiteX4" fmla="*/ 171472 w 173231"/>
              <a:gd name="connsiteY4" fmla="*/ 1072 h 15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231" h="154067">
                <a:moveTo>
                  <a:pt x="171472" y="1072"/>
                </a:moveTo>
                <a:cubicBezTo>
                  <a:pt x="156126" y="12714"/>
                  <a:pt x="2139" y="144476"/>
                  <a:pt x="22" y="153472"/>
                </a:cubicBezTo>
                <a:cubicBezTo>
                  <a:pt x="-2095" y="162468"/>
                  <a:pt x="143426" y="66689"/>
                  <a:pt x="158772" y="55047"/>
                </a:cubicBezTo>
                <a:cubicBezTo>
                  <a:pt x="174118" y="43405"/>
                  <a:pt x="87334" y="91030"/>
                  <a:pt x="92097" y="83622"/>
                </a:cubicBezTo>
                <a:cubicBezTo>
                  <a:pt x="96859" y="76214"/>
                  <a:pt x="186818" y="-10570"/>
                  <a:pt x="171472" y="1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AA70E477-1825-4D3D-B657-B0A5CF2E4AB9}"/>
              </a:ext>
            </a:extLst>
          </p:cNvPr>
          <p:cNvSpPr/>
          <p:nvPr/>
        </p:nvSpPr>
        <p:spPr>
          <a:xfrm>
            <a:off x="3603521" y="5028753"/>
            <a:ext cx="444604" cy="153855"/>
          </a:xfrm>
          <a:custGeom>
            <a:avLst/>
            <a:gdLst>
              <a:gd name="connsiteX0" fmla="*/ 104 w 444604"/>
              <a:gd name="connsiteY0" fmla="*/ 48072 h 153855"/>
              <a:gd name="connsiteX1" fmla="*/ 142979 w 444604"/>
              <a:gd name="connsiteY1" fmla="*/ 3622 h 153855"/>
              <a:gd name="connsiteX2" fmla="*/ 304904 w 444604"/>
              <a:gd name="connsiteY2" fmla="*/ 76647 h 153855"/>
              <a:gd name="connsiteX3" fmla="*/ 266804 w 444604"/>
              <a:gd name="connsiteY3" fmla="*/ 29022 h 153855"/>
              <a:gd name="connsiteX4" fmla="*/ 444604 w 444604"/>
              <a:gd name="connsiteY4" fmla="*/ 152847 h 153855"/>
              <a:gd name="connsiteX5" fmla="*/ 266804 w 444604"/>
              <a:gd name="connsiteY5" fmla="*/ 82997 h 153855"/>
              <a:gd name="connsiteX6" fmla="*/ 165204 w 444604"/>
              <a:gd name="connsiteY6" fmla="*/ 447 h 153855"/>
              <a:gd name="connsiteX7" fmla="*/ 104 w 444604"/>
              <a:gd name="connsiteY7" fmla="*/ 48072 h 1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604" h="153855">
                <a:moveTo>
                  <a:pt x="104" y="48072"/>
                </a:moveTo>
                <a:cubicBezTo>
                  <a:pt x="-3600" y="48601"/>
                  <a:pt x="92179" y="-1140"/>
                  <a:pt x="142979" y="3622"/>
                </a:cubicBezTo>
                <a:cubicBezTo>
                  <a:pt x="193779" y="8384"/>
                  <a:pt x="284267" y="72414"/>
                  <a:pt x="304904" y="76647"/>
                </a:cubicBezTo>
                <a:cubicBezTo>
                  <a:pt x="325541" y="80880"/>
                  <a:pt x="243521" y="16322"/>
                  <a:pt x="266804" y="29022"/>
                </a:cubicBezTo>
                <a:cubicBezTo>
                  <a:pt x="290087" y="41722"/>
                  <a:pt x="444604" y="143851"/>
                  <a:pt x="444604" y="152847"/>
                </a:cubicBezTo>
                <a:cubicBezTo>
                  <a:pt x="444604" y="161843"/>
                  <a:pt x="313371" y="108397"/>
                  <a:pt x="266804" y="82997"/>
                </a:cubicBezTo>
                <a:cubicBezTo>
                  <a:pt x="220237" y="57597"/>
                  <a:pt x="207008" y="6268"/>
                  <a:pt x="165204" y="447"/>
                </a:cubicBezTo>
                <a:cubicBezTo>
                  <a:pt x="123400" y="-5374"/>
                  <a:pt x="3808" y="47543"/>
                  <a:pt x="104" y="48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74681F46-2F0A-8973-E5DE-51AB915B29E3}"/>
              </a:ext>
            </a:extLst>
          </p:cNvPr>
          <p:cNvSpPr/>
          <p:nvPr/>
        </p:nvSpPr>
        <p:spPr>
          <a:xfrm>
            <a:off x="3680774" y="4856966"/>
            <a:ext cx="113890" cy="126707"/>
          </a:xfrm>
          <a:custGeom>
            <a:avLst/>
            <a:gdLst>
              <a:gd name="connsiteX0" fmla="*/ 2226 w 113890"/>
              <a:gd name="connsiteY0" fmla="*/ 124609 h 126707"/>
              <a:gd name="connsiteX1" fmla="*/ 113351 w 113890"/>
              <a:gd name="connsiteY1" fmla="*/ 784 h 126707"/>
              <a:gd name="connsiteX2" fmla="*/ 43501 w 113890"/>
              <a:gd name="connsiteY2" fmla="*/ 73809 h 126707"/>
              <a:gd name="connsiteX3" fmla="*/ 2226 w 113890"/>
              <a:gd name="connsiteY3" fmla="*/ 124609 h 1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890" h="126707">
                <a:moveTo>
                  <a:pt x="2226" y="124609"/>
                </a:moveTo>
                <a:cubicBezTo>
                  <a:pt x="13868" y="112438"/>
                  <a:pt x="106472" y="9251"/>
                  <a:pt x="113351" y="784"/>
                </a:cubicBezTo>
                <a:cubicBezTo>
                  <a:pt x="120230" y="-7683"/>
                  <a:pt x="59376" y="54759"/>
                  <a:pt x="43501" y="73809"/>
                </a:cubicBezTo>
                <a:cubicBezTo>
                  <a:pt x="27626" y="92859"/>
                  <a:pt x="-9416" y="136780"/>
                  <a:pt x="2226" y="124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8BBE1EF-25AB-8B75-8203-40B7137A13D2}"/>
              </a:ext>
            </a:extLst>
          </p:cNvPr>
          <p:cNvSpPr/>
          <p:nvPr/>
        </p:nvSpPr>
        <p:spPr>
          <a:xfrm>
            <a:off x="2900059" y="5185852"/>
            <a:ext cx="97756" cy="126707"/>
          </a:xfrm>
          <a:custGeom>
            <a:avLst/>
            <a:gdLst>
              <a:gd name="connsiteX0" fmla="*/ 97141 w 97756"/>
              <a:gd name="connsiteY0" fmla="*/ 2098 h 126707"/>
              <a:gd name="connsiteX1" fmla="*/ 1891 w 97756"/>
              <a:gd name="connsiteY1" fmla="*/ 125923 h 126707"/>
              <a:gd name="connsiteX2" fmla="*/ 39991 w 97756"/>
              <a:gd name="connsiteY2" fmla="*/ 52898 h 126707"/>
              <a:gd name="connsiteX3" fmla="*/ 97141 w 97756"/>
              <a:gd name="connsiteY3" fmla="*/ 2098 h 1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56" h="126707">
                <a:moveTo>
                  <a:pt x="97141" y="2098"/>
                </a:moveTo>
                <a:cubicBezTo>
                  <a:pt x="90791" y="14269"/>
                  <a:pt x="11416" y="117456"/>
                  <a:pt x="1891" y="125923"/>
                </a:cubicBezTo>
                <a:cubicBezTo>
                  <a:pt x="-7634" y="134390"/>
                  <a:pt x="20941" y="71948"/>
                  <a:pt x="39991" y="52898"/>
                </a:cubicBezTo>
                <a:cubicBezTo>
                  <a:pt x="59041" y="33848"/>
                  <a:pt x="103491" y="-10073"/>
                  <a:pt x="97141" y="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C40A5CD8-14C3-73F0-963C-AC7D86A5FCF7}"/>
              </a:ext>
            </a:extLst>
          </p:cNvPr>
          <p:cNvSpPr/>
          <p:nvPr/>
        </p:nvSpPr>
        <p:spPr>
          <a:xfrm>
            <a:off x="4336613" y="5276364"/>
            <a:ext cx="93545" cy="137571"/>
          </a:xfrm>
          <a:custGeom>
            <a:avLst/>
            <a:gdLst>
              <a:gd name="connsiteX0" fmla="*/ 54412 w 93545"/>
              <a:gd name="connsiteY0" fmla="*/ 486 h 137571"/>
              <a:gd name="connsiteX1" fmla="*/ 57587 w 93545"/>
              <a:gd name="connsiteY1" fmla="*/ 86211 h 137571"/>
              <a:gd name="connsiteX2" fmla="*/ 437 w 93545"/>
              <a:gd name="connsiteY2" fmla="*/ 137011 h 137571"/>
              <a:gd name="connsiteX3" fmla="*/ 92512 w 93545"/>
              <a:gd name="connsiteY3" fmla="*/ 54461 h 137571"/>
              <a:gd name="connsiteX4" fmla="*/ 54412 w 93545"/>
              <a:gd name="connsiteY4" fmla="*/ 486 h 13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45" h="137571">
                <a:moveTo>
                  <a:pt x="54412" y="486"/>
                </a:moveTo>
                <a:cubicBezTo>
                  <a:pt x="48591" y="5778"/>
                  <a:pt x="66583" y="63457"/>
                  <a:pt x="57587" y="86211"/>
                </a:cubicBezTo>
                <a:cubicBezTo>
                  <a:pt x="48591" y="108965"/>
                  <a:pt x="-5384" y="142303"/>
                  <a:pt x="437" y="137011"/>
                </a:cubicBezTo>
                <a:cubicBezTo>
                  <a:pt x="6258" y="131719"/>
                  <a:pt x="84575" y="74569"/>
                  <a:pt x="92512" y="54461"/>
                </a:cubicBezTo>
                <a:cubicBezTo>
                  <a:pt x="100449" y="34353"/>
                  <a:pt x="60233" y="-4806"/>
                  <a:pt x="54412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0BE654B5-CFC2-2DB9-8C5C-2DBA874AF1C7}"/>
              </a:ext>
            </a:extLst>
          </p:cNvPr>
          <p:cNvSpPr/>
          <p:nvPr/>
        </p:nvSpPr>
        <p:spPr>
          <a:xfrm>
            <a:off x="3382733" y="4812769"/>
            <a:ext cx="78300" cy="113834"/>
          </a:xfrm>
          <a:custGeom>
            <a:avLst/>
            <a:gdLst>
              <a:gd name="connsiteX0" fmla="*/ 78017 w 78300"/>
              <a:gd name="connsiteY0" fmla="*/ 531 h 113834"/>
              <a:gd name="connsiteX1" fmla="*/ 1817 w 78300"/>
              <a:gd name="connsiteY1" fmla="*/ 111656 h 113834"/>
              <a:gd name="connsiteX2" fmla="*/ 27217 w 78300"/>
              <a:gd name="connsiteY2" fmla="*/ 70381 h 113834"/>
              <a:gd name="connsiteX3" fmla="*/ 78017 w 78300"/>
              <a:gd name="connsiteY3" fmla="*/ 531 h 11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00" h="113834">
                <a:moveTo>
                  <a:pt x="78017" y="531"/>
                </a:moveTo>
                <a:cubicBezTo>
                  <a:pt x="73784" y="7410"/>
                  <a:pt x="10284" y="100014"/>
                  <a:pt x="1817" y="111656"/>
                </a:cubicBezTo>
                <a:cubicBezTo>
                  <a:pt x="-6650" y="123298"/>
                  <a:pt x="16634" y="85198"/>
                  <a:pt x="27217" y="70381"/>
                </a:cubicBezTo>
                <a:cubicBezTo>
                  <a:pt x="37800" y="55564"/>
                  <a:pt x="82250" y="-6348"/>
                  <a:pt x="78017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B2A3D6C8-75F9-1043-3D6D-ED23506B690A}"/>
              </a:ext>
            </a:extLst>
          </p:cNvPr>
          <p:cNvSpPr/>
          <p:nvPr/>
        </p:nvSpPr>
        <p:spPr>
          <a:xfrm>
            <a:off x="3835152" y="4882843"/>
            <a:ext cx="70148" cy="162933"/>
          </a:xfrm>
          <a:custGeom>
            <a:avLst/>
            <a:gdLst>
              <a:gd name="connsiteX0" fmla="*/ 248 w 70148"/>
              <a:gd name="connsiteY0" fmla="*/ 307 h 162933"/>
              <a:gd name="connsiteX1" fmla="*/ 19298 w 70148"/>
              <a:gd name="connsiteY1" fmla="*/ 73332 h 162933"/>
              <a:gd name="connsiteX2" fmla="*/ 16123 w 70148"/>
              <a:gd name="connsiteY2" fmla="*/ 82857 h 162933"/>
              <a:gd name="connsiteX3" fmla="*/ 70098 w 70148"/>
              <a:gd name="connsiteY3" fmla="*/ 162232 h 162933"/>
              <a:gd name="connsiteX4" fmla="*/ 25648 w 70148"/>
              <a:gd name="connsiteY4" fmla="*/ 120957 h 162933"/>
              <a:gd name="connsiteX5" fmla="*/ 9773 w 70148"/>
              <a:gd name="connsiteY5" fmla="*/ 108257 h 162933"/>
              <a:gd name="connsiteX6" fmla="*/ 248 w 70148"/>
              <a:gd name="connsiteY6" fmla="*/ 307 h 16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48" h="162933">
                <a:moveTo>
                  <a:pt x="248" y="307"/>
                </a:moveTo>
                <a:cubicBezTo>
                  <a:pt x="1836" y="-5514"/>
                  <a:pt x="19298" y="73332"/>
                  <a:pt x="19298" y="73332"/>
                </a:cubicBezTo>
                <a:cubicBezTo>
                  <a:pt x="21944" y="87090"/>
                  <a:pt x="7656" y="68040"/>
                  <a:pt x="16123" y="82857"/>
                </a:cubicBezTo>
                <a:cubicBezTo>
                  <a:pt x="24590" y="97674"/>
                  <a:pt x="68511" y="155882"/>
                  <a:pt x="70098" y="162232"/>
                </a:cubicBezTo>
                <a:cubicBezTo>
                  <a:pt x="71686" y="168582"/>
                  <a:pt x="35702" y="129953"/>
                  <a:pt x="25648" y="120957"/>
                </a:cubicBezTo>
                <a:cubicBezTo>
                  <a:pt x="15594" y="111961"/>
                  <a:pt x="14535" y="125190"/>
                  <a:pt x="9773" y="108257"/>
                </a:cubicBezTo>
                <a:cubicBezTo>
                  <a:pt x="5011" y="91324"/>
                  <a:pt x="-1340" y="6128"/>
                  <a:pt x="248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C418EBE8-E792-AAA4-7B38-DA57B0BECA3C}"/>
              </a:ext>
            </a:extLst>
          </p:cNvPr>
          <p:cNvSpPr/>
          <p:nvPr/>
        </p:nvSpPr>
        <p:spPr>
          <a:xfrm>
            <a:off x="4209710" y="4952356"/>
            <a:ext cx="169467" cy="108104"/>
          </a:xfrm>
          <a:custGeom>
            <a:avLst/>
            <a:gdLst>
              <a:gd name="connsiteX0" fmla="*/ 340 w 169467"/>
              <a:gd name="connsiteY0" fmla="*/ 644 h 108104"/>
              <a:gd name="connsiteX1" fmla="*/ 146390 w 169467"/>
              <a:gd name="connsiteY1" fmla="*/ 89544 h 108104"/>
              <a:gd name="connsiteX2" fmla="*/ 165440 w 169467"/>
              <a:gd name="connsiteY2" fmla="*/ 105419 h 108104"/>
              <a:gd name="connsiteX3" fmla="*/ 108290 w 169467"/>
              <a:gd name="connsiteY3" fmla="*/ 51444 h 108104"/>
              <a:gd name="connsiteX4" fmla="*/ 340 w 169467"/>
              <a:gd name="connsiteY4" fmla="*/ 644 h 10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67" h="108104">
                <a:moveTo>
                  <a:pt x="340" y="644"/>
                </a:moveTo>
                <a:cubicBezTo>
                  <a:pt x="6690" y="6994"/>
                  <a:pt x="146390" y="89544"/>
                  <a:pt x="146390" y="89544"/>
                </a:cubicBezTo>
                <a:cubicBezTo>
                  <a:pt x="173907" y="107007"/>
                  <a:pt x="171790" y="111769"/>
                  <a:pt x="165440" y="105419"/>
                </a:cubicBezTo>
                <a:cubicBezTo>
                  <a:pt x="159090" y="99069"/>
                  <a:pt x="138452" y="66261"/>
                  <a:pt x="108290" y="51444"/>
                </a:cubicBezTo>
                <a:cubicBezTo>
                  <a:pt x="78128" y="36627"/>
                  <a:pt x="-6010" y="-5706"/>
                  <a:pt x="340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15084D08-056D-A1C0-F87C-9FF8108BF36E}"/>
              </a:ext>
            </a:extLst>
          </p:cNvPr>
          <p:cNvSpPr/>
          <p:nvPr/>
        </p:nvSpPr>
        <p:spPr>
          <a:xfrm>
            <a:off x="2529489" y="4654527"/>
            <a:ext cx="65050" cy="223484"/>
          </a:xfrm>
          <a:custGeom>
            <a:avLst/>
            <a:gdLst>
              <a:gd name="connsiteX0" fmla="*/ 20036 w 65050"/>
              <a:gd name="connsiteY0" fmla="*/ 23 h 223484"/>
              <a:gd name="connsiteX1" fmla="*/ 20036 w 65050"/>
              <a:gd name="connsiteY1" fmla="*/ 114323 h 223484"/>
              <a:gd name="connsiteX2" fmla="*/ 64486 w 65050"/>
              <a:gd name="connsiteY2" fmla="*/ 222273 h 223484"/>
              <a:gd name="connsiteX3" fmla="*/ 42261 w 65050"/>
              <a:gd name="connsiteY3" fmla="*/ 168298 h 223484"/>
              <a:gd name="connsiteX4" fmla="*/ 986 w 65050"/>
              <a:gd name="connsiteY4" fmla="*/ 104798 h 223484"/>
              <a:gd name="connsiteX5" fmla="*/ 20036 w 65050"/>
              <a:gd name="connsiteY5" fmla="*/ 23 h 22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050" h="223484">
                <a:moveTo>
                  <a:pt x="20036" y="23"/>
                </a:moveTo>
                <a:cubicBezTo>
                  <a:pt x="23211" y="1610"/>
                  <a:pt x="12628" y="77281"/>
                  <a:pt x="20036" y="114323"/>
                </a:cubicBezTo>
                <a:cubicBezTo>
                  <a:pt x="27444" y="151365"/>
                  <a:pt x="64486" y="222273"/>
                  <a:pt x="64486" y="222273"/>
                </a:cubicBezTo>
                <a:cubicBezTo>
                  <a:pt x="68190" y="231269"/>
                  <a:pt x="52844" y="187877"/>
                  <a:pt x="42261" y="168298"/>
                </a:cubicBezTo>
                <a:cubicBezTo>
                  <a:pt x="31678" y="148719"/>
                  <a:pt x="6807" y="130727"/>
                  <a:pt x="986" y="104798"/>
                </a:cubicBezTo>
                <a:cubicBezTo>
                  <a:pt x="-4835" y="78869"/>
                  <a:pt x="16861" y="-1564"/>
                  <a:pt x="2003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573CDDF5-075D-57AF-FFA3-D8EDDE3667AC}"/>
              </a:ext>
            </a:extLst>
          </p:cNvPr>
          <p:cNvSpPr/>
          <p:nvPr/>
        </p:nvSpPr>
        <p:spPr>
          <a:xfrm>
            <a:off x="4552887" y="5105262"/>
            <a:ext cx="70803" cy="114924"/>
          </a:xfrm>
          <a:custGeom>
            <a:avLst/>
            <a:gdLst>
              <a:gd name="connsiteX0" fmla="*/ 63 w 70803"/>
              <a:gd name="connsiteY0" fmla="*/ 138 h 114924"/>
              <a:gd name="connsiteX1" fmla="*/ 57213 w 70803"/>
              <a:gd name="connsiteY1" fmla="*/ 85863 h 114924"/>
              <a:gd name="connsiteX2" fmla="*/ 44513 w 70803"/>
              <a:gd name="connsiteY2" fmla="*/ 114438 h 114924"/>
              <a:gd name="connsiteX3" fmla="*/ 69913 w 70803"/>
              <a:gd name="connsiteY3" fmla="*/ 66813 h 114924"/>
              <a:gd name="connsiteX4" fmla="*/ 63 w 70803"/>
              <a:gd name="connsiteY4" fmla="*/ 138 h 11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03" h="114924">
                <a:moveTo>
                  <a:pt x="63" y="138"/>
                </a:moveTo>
                <a:cubicBezTo>
                  <a:pt x="-2054" y="3313"/>
                  <a:pt x="49805" y="66813"/>
                  <a:pt x="57213" y="85863"/>
                </a:cubicBezTo>
                <a:cubicBezTo>
                  <a:pt x="64621" y="104913"/>
                  <a:pt x="42396" y="117613"/>
                  <a:pt x="44513" y="114438"/>
                </a:cubicBezTo>
                <a:cubicBezTo>
                  <a:pt x="46630" y="111263"/>
                  <a:pt x="76263" y="84275"/>
                  <a:pt x="69913" y="66813"/>
                </a:cubicBezTo>
                <a:cubicBezTo>
                  <a:pt x="63563" y="49351"/>
                  <a:pt x="2180" y="-3037"/>
                  <a:pt x="63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285863E9-9ED3-EEAB-CE24-F9ADCA25781B}"/>
              </a:ext>
            </a:extLst>
          </p:cNvPr>
          <p:cNvSpPr/>
          <p:nvPr/>
        </p:nvSpPr>
        <p:spPr>
          <a:xfrm>
            <a:off x="3700480" y="5050215"/>
            <a:ext cx="570310" cy="249526"/>
          </a:xfrm>
          <a:custGeom>
            <a:avLst/>
            <a:gdLst>
              <a:gd name="connsiteX0" fmla="*/ 1570 w 570310"/>
              <a:gd name="connsiteY0" fmla="*/ 1210 h 249526"/>
              <a:gd name="connsiteX1" fmla="*/ 382570 w 570310"/>
              <a:gd name="connsiteY1" fmla="*/ 169485 h 249526"/>
              <a:gd name="connsiteX2" fmla="*/ 506395 w 570310"/>
              <a:gd name="connsiteY2" fmla="*/ 229810 h 249526"/>
              <a:gd name="connsiteX3" fmla="*/ 480995 w 570310"/>
              <a:gd name="connsiteY3" fmla="*/ 201235 h 249526"/>
              <a:gd name="connsiteX4" fmla="*/ 569895 w 570310"/>
              <a:gd name="connsiteY4" fmla="*/ 248860 h 249526"/>
              <a:gd name="connsiteX5" fmla="*/ 506395 w 570310"/>
              <a:gd name="connsiteY5" fmla="*/ 223460 h 249526"/>
              <a:gd name="connsiteX6" fmla="*/ 334945 w 570310"/>
              <a:gd name="connsiteY6" fmla="*/ 147260 h 249526"/>
              <a:gd name="connsiteX7" fmla="*/ 249220 w 570310"/>
              <a:gd name="connsiteY7" fmla="*/ 96460 h 249526"/>
              <a:gd name="connsiteX8" fmla="*/ 1570 w 570310"/>
              <a:gd name="connsiteY8" fmla="*/ 1210 h 24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310" h="249526">
                <a:moveTo>
                  <a:pt x="1570" y="1210"/>
                </a:moveTo>
                <a:cubicBezTo>
                  <a:pt x="23795" y="13381"/>
                  <a:pt x="298433" y="131385"/>
                  <a:pt x="382570" y="169485"/>
                </a:cubicBezTo>
                <a:cubicBezTo>
                  <a:pt x="466708" y="207585"/>
                  <a:pt x="489991" y="224518"/>
                  <a:pt x="506395" y="229810"/>
                </a:cubicBezTo>
                <a:cubicBezTo>
                  <a:pt x="522799" y="235102"/>
                  <a:pt x="470412" y="198060"/>
                  <a:pt x="480995" y="201235"/>
                </a:cubicBezTo>
                <a:cubicBezTo>
                  <a:pt x="491578" y="204410"/>
                  <a:pt x="565662" y="245156"/>
                  <a:pt x="569895" y="248860"/>
                </a:cubicBezTo>
                <a:cubicBezTo>
                  <a:pt x="574128" y="252564"/>
                  <a:pt x="545553" y="240393"/>
                  <a:pt x="506395" y="223460"/>
                </a:cubicBezTo>
                <a:cubicBezTo>
                  <a:pt x="467237" y="206527"/>
                  <a:pt x="377808" y="168427"/>
                  <a:pt x="334945" y="147260"/>
                </a:cubicBezTo>
                <a:cubicBezTo>
                  <a:pt x="292083" y="126093"/>
                  <a:pt x="298962" y="120802"/>
                  <a:pt x="249220" y="96460"/>
                </a:cubicBezTo>
                <a:cubicBezTo>
                  <a:pt x="199478" y="72118"/>
                  <a:pt x="-20655" y="-10961"/>
                  <a:pt x="1570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838AF4EF-6677-2E58-AB28-1915F4640944}"/>
              </a:ext>
            </a:extLst>
          </p:cNvPr>
          <p:cNvSpPr/>
          <p:nvPr/>
        </p:nvSpPr>
        <p:spPr>
          <a:xfrm>
            <a:off x="3648075" y="4910985"/>
            <a:ext cx="136801" cy="124929"/>
          </a:xfrm>
          <a:custGeom>
            <a:avLst/>
            <a:gdLst>
              <a:gd name="connsiteX0" fmla="*/ 0 w 136801"/>
              <a:gd name="connsiteY0" fmla="*/ 124565 h 124929"/>
              <a:gd name="connsiteX1" fmla="*/ 111125 w 136801"/>
              <a:gd name="connsiteY1" fmla="*/ 80115 h 124929"/>
              <a:gd name="connsiteX2" fmla="*/ 123825 w 136801"/>
              <a:gd name="connsiteY2" fmla="*/ 89640 h 124929"/>
              <a:gd name="connsiteX3" fmla="*/ 136525 w 136801"/>
              <a:gd name="connsiteY3" fmla="*/ 740 h 124929"/>
              <a:gd name="connsiteX4" fmla="*/ 111125 w 136801"/>
              <a:gd name="connsiteY4" fmla="*/ 51540 h 124929"/>
              <a:gd name="connsiteX5" fmla="*/ 0 w 136801"/>
              <a:gd name="connsiteY5" fmla="*/ 124565 h 12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01" h="124929">
                <a:moveTo>
                  <a:pt x="0" y="124565"/>
                </a:moveTo>
                <a:cubicBezTo>
                  <a:pt x="0" y="129327"/>
                  <a:pt x="90488" y="85936"/>
                  <a:pt x="111125" y="80115"/>
                </a:cubicBezTo>
                <a:cubicBezTo>
                  <a:pt x="131762" y="74294"/>
                  <a:pt x="119592" y="102869"/>
                  <a:pt x="123825" y="89640"/>
                </a:cubicBezTo>
                <a:cubicBezTo>
                  <a:pt x="128058" y="76411"/>
                  <a:pt x="138642" y="7090"/>
                  <a:pt x="136525" y="740"/>
                </a:cubicBezTo>
                <a:cubicBezTo>
                  <a:pt x="134408" y="-5610"/>
                  <a:pt x="129646" y="30373"/>
                  <a:pt x="111125" y="51540"/>
                </a:cubicBezTo>
                <a:cubicBezTo>
                  <a:pt x="92604" y="72707"/>
                  <a:pt x="0" y="119803"/>
                  <a:pt x="0" y="124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9E9935E6-C395-D0A1-9B9A-1F222819014B}"/>
              </a:ext>
            </a:extLst>
          </p:cNvPr>
          <p:cNvSpPr/>
          <p:nvPr/>
        </p:nvSpPr>
        <p:spPr>
          <a:xfrm>
            <a:off x="3343016" y="4986739"/>
            <a:ext cx="214448" cy="110514"/>
          </a:xfrm>
          <a:custGeom>
            <a:avLst/>
            <a:gdLst>
              <a:gd name="connsiteX0" fmla="*/ 259 w 214448"/>
              <a:gd name="connsiteY0" fmla="*/ 17061 h 110514"/>
              <a:gd name="connsiteX1" fmla="*/ 70109 w 214448"/>
              <a:gd name="connsiteY1" fmla="*/ 7536 h 110514"/>
              <a:gd name="connsiteX2" fmla="*/ 181234 w 214448"/>
              <a:gd name="connsiteY2" fmla="*/ 71036 h 110514"/>
              <a:gd name="connsiteX3" fmla="*/ 212984 w 214448"/>
              <a:gd name="connsiteY3" fmla="*/ 1186 h 110514"/>
              <a:gd name="connsiteX4" fmla="*/ 206634 w 214448"/>
              <a:gd name="connsiteY4" fmla="*/ 109136 h 110514"/>
              <a:gd name="connsiteX5" fmla="*/ 184409 w 214448"/>
              <a:gd name="connsiteY5" fmla="*/ 58336 h 110514"/>
              <a:gd name="connsiteX6" fmla="*/ 51059 w 214448"/>
              <a:gd name="connsiteY6" fmla="*/ 1186 h 110514"/>
              <a:gd name="connsiteX7" fmla="*/ 259 w 214448"/>
              <a:gd name="connsiteY7" fmla="*/ 17061 h 11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448" h="110514">
                <a:moveTo>
                  <a:pt x="259" y="17061"/>
                </a:moveTo>
                <a:cubicBezTo>
                  <a:pt x="3434" y="18119"/>
                  <a:pt x="39947" y="-1460"/>
                  <a:pt x="70109" y="7536"/>
                </a:cubicBezTo>
                <a:cubicBezTo>
                  <a:pt x="100272" y="16532"/>
                  <a:pt x="157422" y="72094"/>
                  <a:pt x="181234" y="71036"/>
                </a:cubicBezTo>
                <a:cubicBezTo>
                  <a:pt x="205046" y="69978"/>
                  <a:pt x="208751" y="-5164"/>
                  <a:pt x="212984" y="1186"/>
                </a:cubicBezTo>
                <a:cubicBezTo>
                  <a:pt x="217217" y="7536"/>
                  <a:pt x="211397" y="99611"/>
                  <a:pt x="206634" y="109136"/>
                </a:cubicBezTo>
                <a:cubicBezTo>
                  <a:pt x="201871" y="118661"/>
                  <a:pt x="210338" y="76328"/>
                  <a:pt x="184409" y="58336"/>
                </a:cubicBezTo>
                <a:cubicBezTo>
                  <a:pt x="158480" y="40344"/>
                  <a:pt x="78576" y="7536"/>
                  <a:pt x="51059" y="1186"/>
                </a:cubicBezTo>
                <a:cubicBezTo>
                  <a:pt x="23542" y="-5164"/>
                  <a:pt x="-2916" y="16003"/>
                  <a:pt x="259" y="17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54CFF5DC-185A-A73E-09C0-0A47A26AE415}"/>
              </a:ext>
            </a:extLst>
          </p:cNvPr>
          <p:cNvSpPr/>
          <p:nvPr/>
        </p:nvSpPr>
        <p:spPr>
          <a:xfrm>
            <a:off x="3015085" y="5131119"/>
            <a:ext cx="152468" cy="146470"/>
          </a:xfrm>
          <a:custGeom>
            <a:avLst/>
            <a:gdLst>
              <a:gd name="connsiteX0" fmla="*/ 150390 w 152468"/>
              <a:gd name="connsiteY0" fmla="*/ 2856 h 146470"/>
              <a:gd name="connsiteX1" fmla="*/ 1165 w 152468"/>
              <a:gd name="connsiteY1" fmla="*/ 145731 h 146470"/>
              <a:gd name="connsiteX2" fmla="*/ 83715 w 152468"/>
              <a:gd name="connsiteY2" fmla="*/ 56831 h 146470"/>
              <a:gd name="connsiteX3" fmla="*/ 150390 w 152468"/>
              <a:gd name="connsiteY3" fmla="*/ 2856 h 146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68" h="146470">
                <a:moveTo>
                  <a:pt x="150390" y="2856"/>
                </a:moveTo>
                <a:cubicBezTo>
                  <a:pt x="136632" y="17673"/>
                  <a:pt x="12277" y="136735"/>
                  <a:pt x="1165" y="145731"/>
                </a:cubicBezTo>
                <a:cubicBezTo>
                  <a:pt x="-9947" y="154727"/>
                  <a:pt x="61490" y="79056"/>
                  <a:pt x="83715" y="56831"/>
                </a:cubicBezTo>
                <a:cubicBezTo>
                  <a:pt x="105940" y="34606"/>
                  <a:pt x="164148" y="-11961"/>
                  <a:pt x="150390" y="2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741D72E9-DA55-CCE3-791C-620185361DE0}"/>
              </a:ext>
            </a:extLst>
          </p:cNvPr>
          <p:cNvSpPr/>
          <p:nvPr/>
        </p:nvSpPr>
        <p:spPr>
          <a:xfrm>
            <a:off x="4378322" y="5670420"/>
            <a:ext cx="239257" cy="114550"/>
          </a:xfrm>
          <a:custGeom>
            <a:avLst/>
            <a:gdLst>
              <a:gd name="connsiteX0" fmla="*/ 3 w 239257"/>
              <a:gd name="connsiteY0" fmla="*/ 114430 h 114550"/>
              <a:gd name="connsiteX1" fmla="*/ 95253 w 239257"/>
              <a:gd name="connsiteY1" fmla="*/ 38230 h 114550"/>
              <a:gd name="connsiteX2" fmla="*/ 238128 w 239257"/>
              <a:gd name="connsiteY2" fmla="*/ 130 h 114550"/>
              <a:gd name="connsiteX3" fmla="*/ 158753 w 239257"/>
              <a:gd name="connsiteY3" fmla="*/ 25530 h 114550"/>
              <a:gd name="connsiteX4" fmla="*/ 98428 w 239257"/>
              <a:gd name="connsiteY4" fmla="*/ 19180 h 114550"/>
              <a:gd name="connsiteX5" fmla="*/ 3 w 239257"/>
              <a:gd name="connsiteY5" fmla="*/ 114430 h 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257" h="114550">
                <a:moveTo>
                  <a:pt x="3" y="114430"/>
                </a:moveTo>
                <a:cubicBezTo>
                  <a:pt x="-526" y="117605"/>
                  <a:pt x="55565" y="57280"/>
                  <a:pt x="95253" y="38230"/>
                </a:cubicBezTo>
                <a:cubicBezTo>
                  <a:pt x="134941" y="19180"/>
                  <a:pt x="227545" y="2247"/>
                  <a:pt x="238128" y="130"/>
                </a:cubicBezTo>
                <a:cubicBezTo>
                  <a:pt x="248711" y="-1987"/>
                  <a:pt x="182036" y="22355"/>
                  <a:pt x="158753" y="25530"/>
                </a:cubicBezTo>
                <a:cubicBezTo>
                  <a:pt x="135470" y="28705"/>
                  <a:pt x="127003" y="3305"/>
                  <a:pt x="98428" y="19180"/>
                </a:cubicBezTo>
                <a:cubicBezTo>
                  <a:pt x="69853" y="35055"/>
                  <a:pt x="532" y="111255"/>
                  <a:pt x="3" y="114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46ED5C59-6332-1576-6CEC-96775EC1D595}"/>
              </a:ext>
            </a:extLst>
          </p:cNvPr>
          <p:cNvSpPr/>
          <p:nvPr/>
        </p:nvSpPr>
        <p:spPr>
          <a:xfrm>
            <a:off x="3322898" y="5789230"/>
            <a:ext cx="100537" cy="158956"/>
          </a:xfrm>
          <a:custGeom>
            <a:avLst/>
            <a:gdLst>
              <a:gd name="connsiteX0" fmla="*/ 99752 w 100537"/>
              <a:gd name="connsiteY0" fmla="*/ 1970 h 158956"/>
              <a:gd name="connsiteX1" fmla="*/ 1327 w 100537"/>
              <a:gd name="connsiteY1" fmla="*/ 157545 h 158956"/>
              <a:gd name="connsiteX2" fmla="*/ 45777 w 100537"/>
              <a:gd name="connsiteY2" fmla="*/ 74995 h 158956"/>
              <a:gd name="connsiteX3" fmla="*/ 99752 w 100537"/>
              <a:gd name="connsiteY3" fmla="*/ 1970 h 1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37" h="158956">
                <a:moveTo>
                  <a:pt x="99752" y="1970"/>
                </a:moveTo>
                <a:cubicBezTo>
                  <a:pt x="92344" y="15728"/>
                  <a:pt x="10323" y="145374"/>
                  <a:pt x="1327" y="157545"/>
                </a:cubicBezTo>
                <a:cubicBezTo>
                  <a:pt x="-7669" y="169716"/>
                  <a:pt x="31489" y="99866"/>
                  <a:pt x="45777" y="74995"/>
                </a:cubicBezTo>
                <a:cubicBezTo>
                  <a:pt x="60064" y="50124"/>
                  <a:pt x="107160" y="-11788"/>
                  <a:pt x="99752" y="1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901EAFB-49DF-400E-89FB-E1DF9D1FF3CB}"/>
              </a:ext>
            </a:extLst>
          </p:cNvPr>
          <p:cNvSpPr/>
          <p:nvPr/>
        </p:nvSpPr>
        <p:spPr>
          <a:xfrm>
            <a:off x="4194161" y="5530658"/>
            <a:ext cx="71694" cy="118170"/>
          </a:xfrm>
          <a:custGeom>
            <a:avLst/>
            <a:gdLst>
              <a:gd name="connsiteX0" fmla="*/ 47639 w 71694"/>
              <a:gd name="connsiteY0" fmla="*/ 192 h 118170"/>
              <a:gd name="connsiteX1" fmla="*/ 63514 w 71694"/>
              <a:gd name="connsiteY1" fmla="*/ 66867 h 118170"/>
              <a:gd name="connsiteX2" fmla="*/ 14 w 71694"/>
              <a:gd name="connsiteY2" fmla="*/ 117667 h 118170"/>
              <a:gd name="connsiteX3" fmla="*/ 69864 w 71694"/>
              <a:gd name="connsiteY3" fmla="*/ 89092 h 118170"/>
              <a:gd name="connsiteX4" fmla="*/ 47639 w 71694"/>
              <a:gd name="connsiteY4" fmla="*/ 192 h 1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94" h="118170">
                <a:moveTo>
                  <a:pt x="47639" y="192"/>
                </a:moveTo>
                <a:cubicBezTo>
                  <a:pt x="46581" y="-3512"/>
                  <a:pt x="71452" y="47288"/>
                  <a:pt x="63514" y="66867"/>
                </a:cubicBezTo>
                <a:cubicBezTo>
                  <a:pt x="55576" y="86446"/>
                  <a:pt x="-1044" y="113963"/>
                  <a:pt x="14" y="117667"/>
                </a:cubicBezTo>
                <a:cubicBezTo>
                  <a:pt x="1072" y="121371"/>
                  <a:pt x="60339" y="103909"/>
                  <a:pt x="69864" y="89092"/>
                </a:cubicBezTo>
                <a:cubicBezTo>
                  <a:pt x="79389" y="74275"/>
                  <a:pt x="48697" y="3896"/>
                  <a:pt x="4763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1734753-FFFB-F758-C85B-ACBB0ED48322}"/>
              </a:ext>
            </a:extLst>
          </p:cNvPr>
          <p:cNvSpPr/>
          <p:nvPr/>
        </p:nvSpPr>
        <p:spPr>
          <a:xfrm>
            <a:off x="4721169" y="5276361"/>
            <a:ext cx="45302" cy="159813"/>
          </a:xfrm>
          <a:custGeom>
            <a:avLst/>
            <a:gdLst>
              <a:gd name="connsiteX0" fmla="*/ 25456 w 45302"/>
              <a:gd name="connsiteY0" fmla="*/ 489 h 159813"/>
              <a:gd name="connsiteX1" fmla="*/ 34981 w 45302"/>
              <a:gd name="connsiteY1" fmla="*/ 98914 h 159813"/>
              <a:gd name="connsiteX2" fmla="*/ 56 w 45302"/>
              <a:gd name="connsiteY2" fmla="*/ 159239 h 159813"/>
              <a:gd name="connsiteX3" fmla="*/ 44506 w 45302"/>
              <a:gd name="connsiteY3" fmla="*/ 63989 h 159813"/>
              <a:gd name="connsiteX4" fmla="*/ 25456 w 45302"/>
              <a:gd name="connsiteY4" fmla="*/ 489 h 15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02" h="159813">
                <a:moveTo>
                  <a:pt x="25456" y="489"/>
                </a:moveTo>
                <a:cubicBezTo>
                  <a:pt x="23868" y="6310"/>
                  <a:pt x="39214" y="72456"/>
                  <a:pt x="34981" y="98914"/>
                </a:cubicBezTo>
                <a:cubicBezTo>
                  <a:pt x="30748" y="125372"/>
                  <a:pt x="-1532" y="165060"/>
                  <a:pt x="56" y="159239"/>
                </a:cubicBezTo>
                <a:cubicBezTo>
                  <a:pt x="1643" y="153418"/>
                  <a:pt x="39214" y="85685"/>
                  <a:pt x="44506" y="63989"/>
                </a:cubicBezTo>
                <a:cubicBezTo>
                  <a:pt x="49798" y="42293"/>
                  <a:pt x="27044" y="-5332"/>
                  <a:pt x="25456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07D59D1C-04C6-FCF1-9129-6B41C981D65D}"/>
              </a:ext>
            </a:extLst>
          </p:cNvPr>
          <p:cNvSpPr/>
          <p:nvPr/>
        </p:nvSpPr>
        <p:spPr>
          <a:xfrm>
            <a:off x="4374778" y="5648293"/>
            <a:ext cx="384160" cy="285436"/>
          </a:xfrm>
          <a:custGeom>
            <a:avLst/>
            <a:gdLst>
              <a:gd name="connsiteX0" fmla="*/ 9897 w 384160"/>
              <a:gd name="connsiteY0" fmla="*/ 276257 h 285436"/>
              <a:gd name="connsiteX1" fmla="*/ 375022 w 384160"/>
              <a:gd name="connsiteY1" fmla="*/ 6382 h 285436"/>
              <a:gd name="connsiteX2" fmla="*/ 260722 w 384160"/>
              <a:gd name="connsiteY2" fmla="*/ 95282 h 285436"/>
              <a:gd name="connsiteX3" fmla="*/ 114672 w 384160"/>
              <a:gd name="connsiteY3" fmla="*/ 212757 h 285436"/>
              <a:gd name="connsiteX4" fmla="*/ 9897 w 384160"/>
              <a:gd name="connsiteY4" fmla="*/ 276257 h 28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160" h="285436">
                <a:moveTo>
                  <a:pt x="9897" y="276257"/>
                </a:moveTo>
                <a:cubicBezTo>
                  <a:pt x="53288" y="241861"/>
                  <a:pt x="333218" y="36544"/>
                  <a:pt x="375022" y="6382"/>
                </a:cubicBezTo>
                <a:cubicBezTo>
                  <a:pt x="416826" y="-23781"/>
                  <a:pt x="304113" y="60886"/>
                  <a:pt x="260722" y="95282"/>
                </a:cubicBezTo>
                <a:cubicBezTo>
                  <a:pt x="217331" y="129678"/>
                  <a:pt x="151714" y="186299"/>
                  <a:pt x="114672" y="212757"/>
                </a:cubicBezTo>
                <a:cubicBezTo>
                  <a:pt x="77630" y="239215"/>
                  <a:pt x="-33494" y="310653"/>
                  <a:pt x="9897" y="276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523B094-0686-8867-E7F9-65410E521E21}"/>
              </a:ext>
            </a:extLst>
          </p:cNvPr>
          <p:cNvSpPr/>
          <p:nvPr/>
        </p:nvSpPr>
        <p:spPr>
          <a:xfrm>
            <a:off x="2985887" y="5629066"/>
            <a:ext cx="49445" cy="175170"/>
          </a:xfrm>
          <a:custGeom>
            <a:avLst/>
            <a:gdLst>
              <a:gd name="connsiteX0" fmla="*/ 1788 w 49445"/>
              <a:gd name="connsiteY0" fmla="*/ 209 h 175170"/>
              <a:gd name="connsiteX1" fmla="*/ 4963 w 49445"/>
              <a:gd name="connsiteY1" fmla="*/ 85934 h 175170"/>
              <a:gd name="connsiteX2" fmla="*/ 49413 w 49445"/>
              <a:gd name="connsiteY2" fmla="*/ 174834 h 175170"/>
              <a:gd name="connsiteX3" fmla="*/ 11313 w 49445"/>
              <a:gd name="connsiteY3" fmla="*/ 111334 h 175170"/>
              <a:gd name="connsiteX4" fmla="*/ 1788 w 49445"/>
              <a:gd name="connsiteY4" fmla="*/ 209 h 17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45" h="175170">
                <a:moveTo>
                  <a:pt x="1788" y="209"/>
                </a:moveTo>
                <a:cubicBezTo>
                  <a:pt x="730" y="-4024"/>
                  <a:pt x="-2974" y="56830"/>
                  <a:pt x="4963" y="85934"/>
                </a:cubicBezTo>
                <a:cubicBezTo>
                  <a:pt x="12900" y="115038"/>
                  <a:pt x="48355" y="170601"/>
                  <a:pt x="49413" y="174834"/>
                </a:cubicBezTo>
                <a:cubicBezTo>
                  <a:pt x="50471" y="179067"/>
                  <a:pt x="25071" y="142555"/>
                  <a:pt x="11313" y="111334"/>
                </a:cubicBezTo>
                <a:cubicBezTo>
                  <a:pt x="-2445" y="80113"/>
                  <a:pt x="2846" y="4442"/>
                  <a:pt x="1788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70EE549D-24DD-C4DB-6E61-B70065AC2308}"/>
              </a:ext>
            </a:extLst>
          </p:cNvPr>
          <p:cNvSpPr/>
          <p:nvPr/>
        </p:nvSpPr>
        <p:spPr>
          <a:xfrm>
            <a:off x="1678890" y="1516221"/>
            <a:ext cx="1132850" cy="1379083"/>
          </a:xfrm>
          <a:custGeom>
            <a:avLst/>
            <a:gdLst>
              <a:gd name="connsiteX0" fmla="*/ 1132043 w 1132850"/>
              <a:gd name="connsiteY0" fmla="*/ 2135 h 1379083"/>
              <a:gd name="connsiteX1" fmla="*/ 313599 w 1132850"/>
              <a:gd name="connsiteY1" fmla="*/ 510135 h 1379083"/>
              <a:gd name="connsiteX2" fmla="*/ 8799 w 1132850"/>
              <a:gd name="connsiteY2" fmla="*/ 1356801 h 1379083"/>
              <a:gd name="connsiteX3" fmla="*/ 99110 w 1132850"/>
              <a:gd name="connsiteY3" fmla="*/ 1074579 h 1379083"/>
              <a:gd name="connsiteX4" fmla="*/ 274088 w 1132850"/>
              <a:gd name="connsiteY4" fmla="*/ 448046 h 1379083"/>
              <a:gd name="connsiteX5" fmla="*/ 200710 w 1132850"/>
              <a:gd name="connsiteY5" fmla="*/ 606090 h 1379083"/>
              <a:gd name="connsiteX6" fmla="*/ 753866 w 1132850"/>
              <a:gd name="connsiteY6" fmla="*/ 98090 h 1379083"/>
              <a:gd name="connsiteX7" fmla="*/ 471643 w 1132850"/>
              <a:gd name="connsiteY7" fmla="*/ 318223 h 1379083"/>
              <a:gd name="connsiteX8" fmla="*/ 1132043 w 1132850"/>
              <a:gd name="connsiteY8" fmla="*/ 2135 h 137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2850" h="1379083">
                <a:moveTo>
                  <a:pt x="1132043" y="2135"/>
                </a:moveTo>
                <a:cubicBezTo>
                  <a:pt x="1105702" y="34120"/>
                  <a:pt x="500806" y="284357"/>
                  <a:pt x="313599" y="510135"/>
                </a:cubicBezTo>
                <a:cubicBezTo>
                  <a:pt x="126392" y="735913"/>
                  <a:pt x="44547" y="1262727"/>
                  <a:pt x="8799" y="1356801"/>
                </a:cubicBezTo>
                <a:cubicBezTo>
                  <a:pt x="-26949" y="1450875"/>
                  <a:pt x="54895" y="1226038"/>
                  <a:pt x="99110" y="1074579"/>
                </a:cubicBezTo>
                <a:cubicBezTo>
                  <a:pt x="143325" y="923120"/>
                  <a:pt x="257155" y="526128"/>
                  <a:pt x="274088" y="448046"/>
                </a:cubicBezTo>
                <a:cubicBezTo>
                  <a:pt x="291021" y="369964"/>
                  <a:pt x="120747" y="664416"/>
                  <a:pt x="200710" y="606090"/>
                </a:cubicBezTo>
                <a:cubicBezTo>
                  <a:pt x="280673" y="547764"/>
                  <a:pt x="708710" y="146068"/>
                  <a:pt x="753866" y="98090"/>
                </a:cubicBezTo>
                <a:cubicBezTo>
                  <a:pt x="799021" y="50112"/>
                  <a:pt x="411436" y="328571"/>
                  <a:pt x="471643" y="318223"/>
                </a:cubicBezTo>
                <a:cubicBezTo>
                  <a:pt x="531850" y="307875"/>
                  <a:pt x="1158384" y="-29850"/>
                  <a:pt x="1132043" y="2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7F1870F8-6923-0BA1-8C86-90728CDD323A}"/>
              </a:ext>
            </a:extLst>
          </p:cNvPr>
          <p:cNvSpPr/>
          <p:nvPr/>
        </p:nvSpPr>
        <p:spPr>
          <a:xfrm>
            <a:off x="2526532" y="698908"/>
            <a:ext cx="521468" cy="164692"/>
          </a:xfrm>
          <a:custGeom>
            <a:avLst/>
            <a:gdLst>
              <a:gd name="connsiteX0" fmla="*/ 521468 w 521468"/>
              <a:gd name="connsiteY0" fmla="*/ 164692 h 164692"/>
              <a:gd name="connsiteX1" fmla="*/ 374712 w 521468"/>
              <a:gd name="connsiteY1" fmla="*/ 40514 h 164692"/>
              <a:gd name="connsiteX2" fmla="*/ 2179 w 521468"/>
              <a:gd name="connsiteY2" fmla="*/ 91314 h 164692"/>
              <a:gd name="connsiteX3" fmla="*/ 227957 w 521468"/>
              <a:gd name="connsiteY3" fmla="*/ 46159 h 164692"/>
              <a:gd name="connsiteX4" fmla="*/ 374712 w 521468"/>
              <a:gd name="connsiteY4" fmla="*/ 6648 h 164692"/>
              <a:gd name="connsiteX5" fmla="*/ 521468 w 521468"/>
              <a:gd name="connsiteY5" fmla="*/ 164692 h 16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468" h="164692">
                <a:moveTo>
                  <a:pt x="521468" y="164692"/>
                </a:moveTo>
                <a:cubicBezTo>
                  <a:pt x="491364" y="108718"/>
                  <a:pt x="461260" y="52744"/>
                  <a:pt x="374712" y="40514"/>
                </a:cubicBezTo>
                <a:lnTo>
                  <a:pt x="2179" y="91314"/>
                </a:lnTo>
                <a:cubicBezTo>
                  <a:pt x="-22280" y="92255"/>
                  <a:pt x="165868" y="60270"/>
                  <a:pt x="227957" y="46159"/>
                </a:cubicBezTo>
                <a:cubicBezTo>
                  <a:pt x="290046" y="32048"/>
                  <a:pt x="321090" y="-17811"/>
                  <a:pt x="374712" y="6648"/>
                </a:cubicBezTo>
                <a:cubicBezTo>
                  <a:pt x="428334" y="31107"/>
                  <a:pt x="489012" y="112010"/>
                  <a:pt x="521468" y="164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C04A2094-3EEA-A768-1C9E-63F372EB2213}"/>
              </a:ext>
            </a:extLst>
          </p:cNvPr>
          <p:cNvSpPr/>
          <p:nvPr/>
        </p:nvSpPr>
        <p:spPr>
          <a:xfrm>
            <a:off x="2105375" y="981696"/>
            <a:ext cx="1039601" cy="130338"/>
          </a:xfrm>
          <a:custGeom>
            <a:avLst/>
            <a:gdLst>
              <a:gd name="connsiteX0" fmla="*/ 1038581 w 1039601"/>
              <a:gd name="connsiteY0" fmla="*/ 118971 h 130338"/>
              <a:gd name="connsiteX1" fmla="*/ 237069 w 1039601"/>
              <a:gd name="connsiteY1" fmla="*/ 56882 h 130338"/>
              <a:gd name="connsiteX2" fmla="*/ 3 w 1039601"/>
              <a:gd name="connsiteY2" fmla="*/ 130260 h 130338"/>
              <a:gd name="connsiteX3" fmla="*/ 231425 w 1039601"/>
              <a:gd name="connsiteY3" fmla="*/ 39948 h 130338"/>
              <a:gd name="connsiteX4" fmla="*/ 400758 w 1039601"/>
              <a:gd name="connsiteY4" fmla="*/ 6082 h 130338"/>
              <a:gd name="connsiteX5" fmla="*/ 1038581 w 1039601"/>
              <a:gd name="connsiteY5" fmla="*/ 118971 h 13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9601" h="130338">
                <a:moveTo>
                  <a:pt x="1038581" y="118971"/>
                </a:moveTo>
                <a:cubicBezTo>
                  <a:pt x="1011300" y="127438"/>
                  <a:pt x="410165" y="55001"/>
                  <a:pt x="237069" y="56882"/>
                </a:cubicBezTo>
                <a:cubicBezTo>
                  <a:pt x="63973" y="58763"/>
                  <a:pt x="944" y="133082"/>
                  <a:pt x="3" y="130260"/>
                </a:cubicBezTo>
                <a:cubicBezTo>
                  <a:pt x="-938" y="127438"/>
                  <a:pt x="164633" y="60644"/>
                  <a:pt x="231425" y="39948"/>
                </a:cubicBezTo>
                <a:cubicBezTo>
                  <a:pt x="298217" y="19252"/>
                  <a:pt x="263410" y="-13674"/>
                  <a:pt x="400758" y="6082"/>
                </a:cubicBezTo>
                <a:cubicBezTo>
                  <a:pt x="538106" y="25838"/>
                  <a:pt x="1065862" y="110504"/>
                  <a:pt x="1038581" y="118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8CE2C4C9-E97B-48FD-5313-BEFDE093AA31}"/>
              </a:ext>
            </a:extLst>
          </p:cNvPr>
          <p:cNvSpPr/>
          <p:nvPr/>
        </p:nvSpPr>
        <p:spPr>
          <a:xfrm>
            <a:off x="2080542" y="2000500"/>
            <a:ext cx="138396" cy="1048859"/>
          </a:xfrm>
          <a:custGeom>
            <a:avLst/>
            <a:gdLst>
              <a:gd name="connsiteX0" fmla="*/ 137725 w 138396"/>
              <a:gd name="connsiteY0" fmla="*/ 3278 h 1048859"/>
              <a:gd name="connsiteX1" fmla="*/ 64347 w 138396"/>
              <a:gd name="connsiteY1" fmla="*/ 646744 h 1048859"/>
              <a:gd name="connsiteX2" fmla="*/ 92569 w 138396"/>
              <a:gd name="connsiteY2" fmla="*/ 1030567 h 1048859"/>
              <a:gd name="connsiteX3" fmla="*/ 92569 w 138396"/>
              <a:gd name="connsiteY3" fmla="*/ 900744 h 1048859"/>
              <a:gd name="connsiteX4" fmla="*/ 19191 w 138396"/>
              <a:gd name="connsiteY4" fmla="*/ 155678 h 1048859"/>
              <a:gd name="connsiteX5" fmla="*/ 2258 w 138396"/>
              <a:gd name="connsiteY5" fmla="*/ 415322 h 1048859"/>
              <a:gd name="connsiteX6" fmla="*/ 58702 w 138396"/>
              <a:gd name="connsiteY6" fmla="*/ 217767 h 1048859"/>
              <a:gd name="connsiteX7" fmla="*/ 13547 w 138396"/>
              <a:gd name="connsiteY7" fmla="*/ 387100 h 1048859"/>
              <a:gd name="connsiteX8" fmla="*/ 137725 w 138396"/>
              <a:gd name="connsiteY8" fmla="*/ 3278 h 10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96" h="1048859">
                <a:moveTo>
                  <a:pt x="137725" y="3278"/>
                </a:moveTo>
                <a:cubicBezTo>
                  <a:pt x="146192" y="46552"/>
                  <a:pt x="71873" y="475529"/>
                  <a:pt x="64347" y="646744"/>
                </a:cubicBezTo>
                <a:cubicBezTo>
                  <a:pt x="56821" y="817959"/>
                  <a:pt x="87865" y="988234"/>
                  <a:pt x="92569" y="1030567"/>
                </a:cubicBezTo>
                <a:cubicBezTo>
                  <a:pt x="97273" y="1072900"/>
                  <a:pt x="104799" y="1046559"/>
                  <a:pt x="92569" y="900744"/>
                </a:cubicBezTo>
                <a:cubicBezTo>
                  <a:pt x="80339" y="754929"/>
                  <a:pt x="34243" y="236582"/>
                  <a:pt x="19191" y="155678"/>
                </a:cubicBezTo>
                <a:cubicBezTo>
                  <a:pt x="4139" y="74774"/>
                  <a:pt x="-4327" y="404974"/>
                  <a:pt x="2258" y="415322"/>
                </a:cubicBezTo>
                <a:cubicBezTo>
                  <a:pt x="8843" y="425670"/>
                  <a:pt x="56821" y="222471"/>
                  <a:pt x="58702" y="217767"/>
                </a:cubicBezTo>
                <a:cubicBezTo>
                  <a:pt x="60583" y="213063"/>
                  <a:pt x="-1505" y="415322"/>
                  <a:pt x="13547" y="387100"/>
                </a:cubicBezTo>
                <a:cubicBezTo>
                  <a:pt x="28599" y="358878"/>
                  <a:pt x="129258" y="-39996"/>
                  <a:pt x="137725" y="3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16334923-B51A-2736-D629-F60DFC5802D4}"/>
              </a:ext>
            </a:extLst>
          </p:cNvPr>
          <p:cNvSpPr/>
          <p:nvPr/>
        </p:nvSpPr>
        <p:spPr>
          <a:xfrm>
            <a:off x="2176139" y="1682025"/>
            <a:ext cx="651875" cy="525217"/>
          </a:xfrm>
          <a:custGeom>
            <a:avLst/>
            <a:gdLst>
              <a:gd name="connsiteX0" fmla="*/ 651728 w 651875"/>
              <a:gd name="connsiteY0" fmla="*/ 19 h 525217"/>
              <a:gd name="connsiteX1" fmla="*/ 64705 w 651875"/>
              <a:gd name="connsiteY1" fmla="*/ 344331 h 525217"/>
              <a:gd name="connsiteX2" fmla="*/ 284839 w 651875"/>
              <a:gd name="connsiteY2" fmla="*/ 259664 h 525217"/>
              <a:gd name="connsiteX3" fmla="*/ 2617 w 651875"/>
              <a:gd name="connsiteY3" fmla="*/ 524953 h 525217"/>
              <a:gd name="connsiteX4" fmla="*/ 488039 w 651875"/>
              <a:gd name="connsiteY4" fmla="*/ 203219 h 525217"/>
              <a:gd name="connsiteX5" fmla="*/ 2617 w 651875"/>
              <a:gd name="connsiteY5" fmla="*/ 327397 h 525217"/>
              <a:gd name="connsiteX6" fmla="*/ 651728 w 651875"/>
              <a:gd name="connsiteY6" fmla="*/ 19 h 52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875" h="525217">
                <a:moveTo>
                  <a:pt x="651728" y="19"/>
                </a:moveTo>
                <a:cubicBezTo>
                  <a:pt x="662076" y="2841"/>
                  <a:pt x="125853" y="301057"/>
                  <a:pt x="64705" y="344331"/>
                </a:cubicBezTo>
                <a:cubicBezTo>
                  <a:pt x="3557" y="387605"/>
                  <a:pt x="295187" y="229560"/>
                  <a:pt x="284839" y="259664"/>
                </a:cubicBezTo>
                <a:cubicBezTo>
                  <a:pt x="274491" y="289768"/>
                  <a:pt x="-31250" y="534360"/>
                  <a:pt x="2617" y="524953"/>
                </a:cubicBezTo>
                <a:cubicBezTo>
                  <a:pt x="36484" y="515546"/>
                  <a:pt x="488039" y="236145"/>
                  <a:pt x="488039" y="203219"/>
                </a:cubicBezTo>
                <a:cubicBezTo>
                  <a:pt x="488039" y="170293"/>
                  <a:pt x="-31250" y="360323"/>
                  <a:pt x="2617" y="327397"/>
                </a:cubicBezTo>
                <a:cubicBezTo>
                  <a:pt x="36484" y="294471"/>
                  <a:pt x="641380" y="-2803"/>
                  <a:pt x="651728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6CFF7042-4B69-E69A-0453-2F73624A3E60}"/>
              </a:ext>
            </a:extLst>
          </p:cNvPr>
          <p:cNvSpPr/>
          <p:nvPr/>
        </p:nvSpPr>
        <p:spPr>
          <a:xfrm>
            <a:off x="1650513" y="2113209"/>
            <a:ext cx="405931" cy="1169738"/>
          </a:xfrm>
          <a:custGeom>
            <a:avLst/>
            <a:gdLst>
              <a:gd name="connsiteX0" fmla="*/ 404065 w 405931"/>
              <a:gd name="connsiteY0" fmla="*/ 14747 h 1169738"/>
              <a:gd name="connsiteX1" fmla="*/ 8954 w 405931"/>
              <a:gd name="connsiteY1" fmla="*/ 1143635 h 1169738"/>
              <a:gd name="connsiteX2" fmla="*/ 138776 w 405931"/>
              <a:gd name="connsiteY2" fmla="*/ 765458 h 1169738"/>
              <a:gd name="connsiteX3" fmla="*/ 262954 w 405931"/>
              <a:gd name="connsiteY3" fmla="*/ 268747 h 1169738"/>
              <a:gd name="connsiteX4" fmla="*/ 161354 w 405931"/>
              <a:gd name="connsiteY4" fmla="*/ 483235 h 1169738"/>
              <a:gd name="connsiteX5" fmla="*/ 404065 w 405931"/>
              <a:gd name="connsiteY5" fmla="*/ 14747 h 116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931" h="1169738">
                <a:moveTo>
                  <a:pt x="404065" y="14747"/>
                </a:moveTo>
                <a:cubicBezTo>
                  <a:pt x="378665" y="124814"/>
                  <a:pt x="53169" y="1018517"/>
                  <a:pt x="8954" y="1143635"/>
                </a:cubicBezTo>
                <a:cubicBezTo>
                  <a:pt x="-35261" y="1268753"/>
                  <a:pt x="96443" y="911273"/>
                  <a:pt x="138776" y="765458"/>
                </a:cubicBezTo>
                <a:cubicBezTo>
                  <a:pt x="181109" y="619643"/>
                  <a:pt x="259191" y="315784"/>
                  <a:pt x="262954" y="268747"/>
                </a:cubicBezTo>
                <a:cubicBezTo>
                  <a:pt x="266717" y="221710"/>
                  <a:pt x="135013" y="520865"/>
                  <a:pt x="161354" y="483235"/>
                </a:cubicBezTo>
                <a:cubicBezTo>
                  <a:pt x="187695" y="445605"/>
                  <a:pt x="429465" y="-95320"/>
                  <a:pt x="404065" y="14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1A640887-F770-0632-C1A0-746FE8EAF2CB}"/>
              </a:ext>
            </a:extLst>
          </p:cNvPr>
          <p:cNvSpPr/>
          <p:nvPr/>
        </p:nvSpPr>
        <p:spPr>
          <a:xfrm>
            <a:off x="1647163" y="2472218"/>
            <a:ext cx="413779" cy="1446340"/>
          </a:xfrm>
          <a:custGeom>
            <a:avLst/>
            <a:gdLst>
              <a:gd name="connsiteX0" fmla="*/ 413059 w 413779"/>
              <a:gd name="connsiteY0" fmla="*/ 49 h 1446340"/>
              <a:gd name="connsiteX1" fmla="*/ 215504 w 413779"/>
              <a:gd name="connsiteY1" fmla="*/ 671738 h 1446340"/>
              <a:gd name="connsiteX2" fmla="*/ 175993 w 413779"/>
              <a:gd name="connsiteY2" fmla="*/ 1202315 h 1446340"/>
              <a:gd name="connsiteX3" fmla="*/ 198570 w 413779"/>
              <a:gd name="connsiteY3" fmla="*/ 920093 h 1446340"/>
              <a:gd name="connsiteX4" fmla="*/ 1015 w 413779"/>
              <a:gd name="connsiteY4" fmla="*/ 1445026 h 1446340"/>
              <a:gd name="connsiteX5" fmla="*/ 125193 w 413779"/>
              <a:gd name="connsiteY5" fmla="*/ 1044271 h 1446340"/>
              <a:gd name="connsiteX6" fmla="*/ 209859 w 413779"/>
              <a:gd name="connsiteY6" fmla="*/ 282271 h 1446340"/>
              <a:gd name="connsiteX7" fmla="*/ 136481 w 413779"/>
              <a:gd name="connsiteY7" fmla="*/ 705604 h 1446340"/>
              <a:gd name="connsiteX8" fmla="*/ 413059 w 413779"/>
              <a:gd name="connsiteY8" fmla="*/ 49 h 144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779" h="1446340">
                <a:moveTo>
                  <a:pt x="413059" y="49"/>
                </a:moveTo>
                <a:cubicBezTo>
                  <a:pt x="426229" y="-5595"/>
                  <a:pt x="255015" y="471360"/>
                  <a:pt x="215504" y="671738"/>
                </a:cubicBezTo>
                <a:cubicBezTo>
                  <a:pt x="175993" y="872116"/>
                  <a:pt x="178815" y="1160923"/>
                  <a:pt x="175993" y="1202315"/>
                </a:cubicBezTo>
                <a:cubicBezTo>
                  <a:pt x="173171" y="1243707"/>
                  <a:pt x="227733" y="879641"/>
                  <a:pt x="198570" y="920093"/>
                </a:cubicBezTo>
                <a:cubicBezTo>
                  <a:pt x="169407" y="960545"/>
                  <a:pt x="13244" y="1424330"/>
                  <a:pt x="1015" y="1445026"/>
                </a:cubicBezTo>
                <a:cubicBezTo>
                  <a:pt x="-11214" y="1465722"/>
                  <a:pt x="90386" y="1238063"/>
                  <a:pt x="125193" y="1044271"/>
                </a:cubicBezTo>
                <a:cubicBezTo>
                  <a:pt x="160000" y="850479"/>
                  <a:pt x="207978" y="338715"/>
                  <a:pt x="209859" y="282271"/>
                </a:cubicBezTo>
                <a:cubicBezTo>
                  <a:pt x="211740" y="225827"/>
                  <a:pt x="102614" y="749819"/>
                  <a:pt x="136481" y="705604"/>
                </a:cubicBezTo>
                <a:cubicBezTo>
                  <a:pt x="170348" y="661389"/>
                  <a:pt x="399889" y="5693"/>
                  <a:pt x="413059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50E732EB-6A2A-F921-0824-44E5C8F2F8FC}"/>
              </a:ext>
            </a:extLst>
          </p:cNvPr>
          <p:cNvSpPr/>
          <p:nvPr/>
        </p:nvSpPr>
        <p:spPr>
          <a:xfrm>
            <a:off x="2887730" y="231609"/>
            <a:ext cx="1244254" cy="461566"/>
          </a:xfrm>
          <a:custGeom>
            <a:avLst/>
            <a:gdLst>
              <a:gd name="connsiteX0" fmla="*/ 47381 w 1244254"/>
              <a:gd name="connsiteY0" fmla="*/ 451369 h 461566"/>
              <a:gd name="connsiteX1" fmla="*/ 775514 w 1244254"/>
              <a:gd name="connsiteY1" fmla="*/ 107058 h 461566"/>
              <a:gd name="connsiteX2" fmla="*/ 419914 w 1244254"/>
              <a:gd name="connsiteY2" fmla="*/ 174791 h 461566"/>
              <a:gd name="connsiteX3" fmla="*/ 1232714 w 1244254"/>
              <a:gd name="connsiteY3" fmla="*/ 11102 h 461566"/>
              <a:gd name="connsiteX4" fmla="*/ 837603 w 1244254"/>
              <a:gd name="connsiteY4" fmla="*/ 22391 h 461566"/>
              <a:gd name="connsiteX5" fmla="*/ 2226 w 1244254"/>
              <a:gd name="connsiteY5" fmla="*/ 84480 h 461566"/>
              <a:gd name="connsiteX6" fmla="*/ 583603 w 1244254"/>
              <a:gd name="connsiteY6" fmla="*/ 90124 h 461566"/>
              <a:gd name="connsiteX7" fmla="*/ 295737 w 1244254"/>
              <a:gd name="connsiteY7" fmla="*/ 242524 h 461566"/>
              <a:gd name="connsiteX8" fmla="*/ 769870 w 1244254"/>
              <a:gd name="connsiteY8" fmla="*/ 112702 h 461566"/>
              <a:gd name="connsiteX9" fmla="*/ 228003 w 1244254"/>
              <a:gd name="connsiteY9" fmla="*/ 344124 h 461566"/>
              <a:gd name="connsiteX10" fmla="*/ 47381 w 1244254"/>
              <a:gd name="connsiteY10" fmla="*/ 451369 h 461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44254" h="461566">
                <a:moveTo>
                  <a:pt x="47381" y="451369"/>
                </a:moveTo>
                <a:cubicBezTo>
                  <a:pt x="138633" y="411858"/>
                  <a:pt x="713425" y="153154"/>
                  <a:pt x="775514" y="107058"/>
                </a:cubicBezTo>
                <a:cubicBezTo>
                  <a:pt x="837603" y="60962"/>
                  <a:pt x="419914" y="174791"/>
                  <a:pt x="419914" y="174791"/>
                </a:cubicBezTo>
                <a:cubicBezTo>
                  <a:pt x="496114" y="158798"/>
                  <a:pt x="1163099" y="36502"/>
                  <a:pt x="1232714" y="11102"/>
                </a:cubicBezTo>
                <a:cubicBezTo>
                  <a:pt x="1302329" y="-14298"/>
                  <a:pt x="1042684" y="10161"/>
                  <a:pt x="837603" y="22391"/>
                </a:cubicBezTo>
                <a:cubicBezTo>
                  <a:pt x="632522" y="34621"/>
                  <a:pt x="44559" y="73191"/>
                  <a:pt x="2226" y="84480"/>
                </a:cubicBezTo>
                <a:cubicBezTo>
                  <a:pt x="-40107" y="95769"/>
                  <a:pt x="534685" y="63783"/>
                  <a:pt x="583603" y="90124"/>
                </a:cubicBezTo>
                <a:cubicBezTo>
                  <a:pt x="632522" y="116465"/>
                  <a:pt x="264693" y="238761"/>
                  <a:pt x="295737" y="242524"/>
                </a:cubicBezTo>
                <a:cubicBezTo>
                  <a:pt x="326781" y="246287"/>
                  <a:pt x="781159" y="95769"/>
                  <a:pt x="769870" y="112702"/>
                </a:cubicBezTo>
                <a:cubicBezTo>
                  <a:pt x="758581" y="129635"/>
                  <a:pt x="349358" y="281094"/>
                  <a:pt x="228003" y="344124"/>
                </a:cubicBezTo>
                <a:cubicBezTo>
                  <a:pt x="106648" y="407154"/>
                  <a:pt x="-43871" y="490880"/>
                  <a:pt x="47381" y="451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742DB9F2-E093-41D1-2E15-E5F94E3A147E}"/>
              </a:ext>
            </a:extLst>
          </p:cNvPr>
          <p:cNvSpPr/>
          <p:nvPr/>
        </p:nvSpPr>
        <p:spPr>
          <a:xfrm>
            <a:off x="2910552" y="245245"/>
            <a:ext cx="466976" cy="454919"/>
          </a:xfrm>
          <a:custGeom>
            <a:avLst/>
            <a:gdLst>
              <a:gd name="connsiteX0" fmla="*/ 1981 w 466976"/>
              <a:gd name="connsiteY0" fmla="*/ 454666 h 454919"/>
              <a:gd name="connsiteX1" fmla="*/ 244692 w 466976"/>
              <a:gd name="connsiteY1" fmla="*/ 115999 h 454919"/>
              <a:gd name="connsiteX2" fmla="*/ 148737 w 466976"/>
              <a:gd name="connsiteY2" fmla="*/ 217599 h 454919"/>
              <a:gd name="connsiteX3" fmla="*/ 442248 w 466976"/>
              <a:gd name="connsiteY3" fmla="*/ 20044 h 454919"/>
              <a:gd name="connsiteX4" fmla="*/ 402737 w 466976"/>
              <a:gd name="connsiteY4" fmla="*/ 53911 h 454919"/>
              <a:gd name="connsiteX5" fmla="*/ 1981 w 466976"/>
              <a:gd name="connsiteY5" fmla="*/ 454666 h 45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976" h="454919">
                <a:moveTo>
                  <a:pt x="1981" y="454666"/>
                </a:moveTo>
                <a:cubicBezTo>
                  <a:pt x="-24360" y="465014"/>
                  <a:pt x="220233" y="155510"/>
                  <a:pt x="244692" y="115999"/>
                </a:cubicBezTo>
                <a:cubicBezTo>
                  <a:pt x="269151" y="76488"/>
                  <a:pt x="115811" y="233591"/>
                  <a:pt x="148737" y="217599"/>
                </a:cubicBezTo>
                <a:cubicBezTo>
                  <a:pt x="181663" y="201607"/>
                  <a:pt x="442248" y="20044"/>
                  <a:pt x="442248" y="20044"/>
                </a:cubicBezTo>
                <a:cubicBezTo>
                  <a:pt x="484581" y="-7237"/>
                  <a:pt x="473292" y="-15704"/>
                  <a:pt x="402737" y="53911"/>
                </a:cubicBezTo>
                <a:cubicBezTo>
                  <a:pt x="332182" y="123526"/>
                  <a:pt x="28322" y="444318"/>
                  <a:pt x="1981" y="454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0A5D73FE-E4D8-9446-B936-EBBB04F17892}"/>
              </a:ext>
            </a:extLst>
          </p:cNvPr>
          <p:cNvSpPr/>
          <p:nvPr/>
        </p:nvSpPr>
        <p:spPr>
          <a:xfrm>
            <a:off x="2215177" y="783992"/>
            <a:ext cx="1115429" cy="200123"/>
          </a:xfrm>
          <a:custGeom>
            <a:avLst/>
            <a:gdLst>
              <a:gd name="connsiteX0" fmla="*/ 1024734 w 1115429"/>
              <a:gd name="connsiteY0" fmla="*/ 164275 h 200123"/>
              <a:gd name="connsiteX1" fmla="*/ 584467 w 1115429"/>
              <a:gd name="connsiteY1" fmla="*/ 57030 h 200123"/>
              <a:gd name="connsiteX2" fmla="*/ 8734 w 1115429"/>
              <a:gd name="connsiteY2" fmla="*/ 198141 h 200123"/>
              <a:gd name="connsiteX3" fmla="*/ 257090 w 1115429"/>
              <a:gd name="connsiteY3" fmla="*/ 130408 h 200123"/>
              <a:gd name="connsiteX4" fmla="*/ 533667 w 1115429"/>
              <a:gd name="connsiteY4" fmla="*/ 586 h 200123"/>
              <a:gd name="connsiteX5" fmla="*/ 1075534 w 1115429"/>
              <a:gd name="connsiteY5" fmla="*/ 186852 h 200123"/>
              <a:gd name="connsiteX6" fmla="*/ 1024734 w 1115429"/>
              <a:gd name="connsiteY6" fmla="*/ 164275 h 2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429" h="200123">
                <a:moveTo>
                  <a:pt x="1024734" y="164275"/>
                </a:moveTo>
                <a:cubicBezTo>
                  <a:pt x="942890" y="142638"/>
                  <a:pt x="753800" y="51386"/>
                  <a:pt x="584467" y="57030"/>
                </a:cubicBezTo>
                <a:cubicBezTo>
                  <a:pt x="415134" y="62674"/>
                  <a:pt x="63297" y="185911"/>
                  <a:pt x="8734" y="198141"/>
                </a:cubicBezTo>
                <a:cubicBezTo>
                  <a:pt x="-45829" y="210371"/>
                  <a:pt x="169601" y="163334"/>
                  <a:pt x="257090" y="130408"/>
                </a:cubicBezTo>
                <a:cubicBezTo>
                  <a:pt x="344579" y="97482"/>
                  <a:pt x="397260" y="-8821"/>
                  <a:pt x="533667" y="586"/>
                </a:cubicBezTo>
                <a:cubicBezTo>
                  <a:pt x="670074" y="9993"/>
                  <a:pt x="997453" y="162393"/>
                  <a:pt x="1075534" y="186852"/>
                </a:cubicBezTo>
                <a:cubicBezTo>
                  <a:pt x="1153615" y="211311"/>
                  <a:pt x="1106578" y="185912"/>
                  <a:pt x="1024734" y="164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170B1B54-387A-F252-18E9-44500DE2E617}"/>
              </a:ext>
            </a:extLst>
          </p:cNvPr>
          <p:cNvSpPr/>
          <p:nvPr/>
        </p:nvSpPr>
        <p:spPr>
          <a:xfrm>
            <a:off x="2335237" y="904568"/>
            <a:ext cx="838309" cy="122785"/>
          </a:xfrm>
          <a:custGeom>
            <a:avLst/>
            <a:gdLst>
              <a:gd name="connsiteX0" fmla="*/ 836941 w 838309"/>
              <a:gd name="connsiteY0" fmla="*/ 122721 h 122785"/>
              <a:gd name="connsiteX1" fmla="*/ 187830 w 838309"/>
              <a:gd name="connsiteY1" fmla="*/ 21121 h 122785"/>
              <a:gd name="connsiteX2" fmla="*/ 1563 w 838309"/>
              <a:gd name="connsiteY2" fmla="*/ 38054 h 122785"/>
              <a:gd name="connsiteX3" fmla="*/ 261207 w 838309"/>
              <a:gd name="connsiteY3" fmla="*/ 32410 h 122785"/>
              <a:gd name="connsiteX4" fmla="*/ 357163 w 838309"/>
              <a:gd name="connsiteY4" fmla="*/ 4188 h 122785"/>
              <a:gd name="connsiteX5" fmla="*/ 836941 w 838309"/>
              <a:gd name="connsiteY5" fmla="*/ 122721 h 12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309" h="122785">
                <a:moveTo>
                  <a:pt x="836941" y="122721"/>
                </a:moveTo>
                <a:cubicBezTo>
                  <a:pt x="808719" y="125543"/>
                  <a:pt x="327060" y="35232"/>
                  <a:pt x="187830" y="21121"/>
                </a:cubicBezTo>
                <a:cubicBezTo>
                  <a:pt x="48600" y="7010"/>
                  <a:pt x="-10667" y="36172"/>
                  <a:pt x="1563" y="38054"/>
                </a:cubicBezTo>
                <a:cubicBezTo>
                  <a:pt x="13793" y="39936"/>
                  <a:pt x="201940" y="38054"/>
                  <a:pt x="261207" y="32410"/>
                </a:cubicBezTo>
                <a:cubicBezTo>
                  <a:pt x="320474" y="26766"/>
                  <a:pt x="265911" y="-12745"/>
                  <a:pt x="357163" y="4188"/>
                </a:cubicBezTo>
                <a:cubicBezTo>
                  <a:pt x="448415" y="21121"/>
                  <a:pt x="865163" y="119899"/>
                  <a:pt x="836941" y="122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6DAA7097-4C66-D5AC-80E3-10B98DCAA5BB}"/>
              </a:ext>
            </a:extLst>
          </p:cNvPr>
          <p:cNvSpPr/>
          <p:nvPr/>
        </p:nvSpPr>
        <p:spPr>
          <a:xfrm>
            <a:off x="1969058" y="1087981"/>
            <a:ext cx="1136730" cy="362721"/>
          </a:xfrm>
          <a:custGeom>
            <a:avLst/>
            <a:gdLst>
              <a:gd name="connsiteX0" fmla="*/ 1135386 w 1136730"/>
              <a:gd name="connsiteY0" fmla="*/ 125575 h 362721"/>
              <a:gd name="connsiteX1" fmla="*/ 706409 w 1136730"/>
              <a:gd name="connsiteY1" fmla="*/ 97352 h 362721"/>
              <a:gd name="connsiteX2" fmla="*/ 164542 w 1136730"/>
              <a:gd name="connsiteY2" fmla="*/ 193308 h 362721"/>
              <a:gd name="connsiteX3" fmla="*/ 853 w 1136730"/>
              <a:gd name="connsiteY3" fmla="*/ 362641 h 362721"/>
              <a:gd name="connsiteX4" fmla="*/ 215342 w 1136730"/>
              <a:gd name="connsiteY4" fmla="*/ 170730 h 362721"/>
              <a:gd name="connsiteX5" fmla="*/ 503209 w 1136730"/>
              <a:gd name="connsiteY5" fmla="*/ 1397 h 362721"/>
              <a:gd name="connsiteX6" fmla="*/ 565298 w 1136730"/>
              <a:gd name="connsiteY6" fmla="*/ 91708 h 362721"/>
              <a:gd name="connsiteX7" fmla="*/ 1135386 w 1136730"/>
              <a:gd name="connsiteY7" fmla="*/ 125575 h 36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6730" h="362721">
                <a:moveTo>
                  <a:pt x="1135386" y="125575"/>
                </a:moveTo>
                <a:cubicBezTo>
                  <a:pt x="1158905" y="126516"/>
                  <a:pt x="868216" y="86063"/>
                  <a:pt x="706409" y="97352"/>
                </a:cubicBezTo>
                <a:cubicBezTo>
                  <a:pt x="544602" y="108641"/>
                  <a:pt x="282135" y="149093"/>
                  <a:pt x="164542" y="193308"/>
                </a:cubicBezTo>
                <a:cubicBezTo>
                  <a:pt x="46949" y="237523"/>
                  <a:pt x="-7614" y="366404"/>
                  <a:pt x="853" y="362641"/>
                </a:cubicBezTo>
                <a:cubicBezTo>
                  <a:pt x="9320" y="358878"/>
                  <a:pt x="131616" y="230937"/>
                  <a:pt x="215342" y="170730"/>
                </a:cubicBezTo>
                <a:cubicBezTo>
                  <a:pt x="299068" y="110523"/>
                  <a:pt x="444883" y="14567"/>
                  <a:pt x="503209" y="1397"/>
                </a:cubicBezTo>
                <a:cubicBezTo>
                  <a:pt x="561535" y="-11773"/>
                  <a:pt x="458054" y="71953"/>
                  <a:pt x="565298" y="91708"/>
                </a:cubicBezTo>
                <a:cubicBezTo>
                  <a:pt x="672542" y="111463"/>
                  <a:pt x="1111867" y="124634"/>
                  <a:pt x="1135386" y="125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A5B3785-15CA-AA9D-3F22-FA78703B0E52}"/>
              </a:ext>
            </a:extLst>
          </p:cNvPr>
          <p:cNvSpPr/>
          <p:nvPr/>
        </p:nvSpPr>
        <p:spPr>
          <a:xfrm>
            <a:off x="1848886" y="1369867"/>
            <a:ext cx="1199118" cy="471515"/>
          </a:xfrm>
          <a:custGeom>
            <a:avLst/>
            <a:gdLst>
              <a:gd name="connsiteX0" fmla="*/ 1199114 w 1199118"/>
              <a:gd name="connsiteY0" fmla="*/ 1733 h 471515"/>
              <a:gd name="connsiteX1" fmla="*/ 437114 w 1199118"/>
              <a:gd name="connsiteY1" fmla="*/ 142844 h 471515"/>
              <a:gd name="connsiteX2" fmla="*/ 2492 w 1199118"/>
              <a:gd name="connsiteY2" fmla="*/ 470222 h 471515"/>
              <a:gd name="connsiteX3" fmla="*/ 267781 w 1199118"/>
              <a:gd name="connsiteY3" fmla="*/ 250089 h 471515"/>
              <a:gd name="connsiteX4" fmla="*/ 448403 w 1199118"/>
              <a:gd name="connsiteY4" fmla="*/ 75111 h 471515"/>
              <a:gd name="connsiteX5" fmla="*/ 1199114 w 1199118"/>
              <a:gd name="connsiteY5" fmla="*/ 1733 h 4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118" h="471515">
                <a:moveTo>
                  <a:pt x="1199114" y="1733"/>
                </a:moveTo>
                <a:cubicBezTo>
                  <a:pt x="1197232" y="13022"/>
                  <a:pt x="636551" y="64763"/>
                  <a:pt x="437114" y="142844"/>
                </a:cubicBezTo>
                <a:cubicBezTo>
                  <a:pt x="237677" y="220925"/>
                  <a:pt x="30714" y="452348"/>
                  <a:pt x="2492" y="470222"/>
                </a:cubicBezTo>
                <a:cubicBezTo>
                  <a:pt x="-25730" y="488096"/>
                  <a:pt x="193463" y="315941"/>
                  <a:pt x="267781" y="250089"/>
                </a:cubicBezTo>
                <a:cubicBezTo>
                  <a:pt x="342099" y="184237"/>
                  <a:pt x="288477" y="113682"/>
                  <a:pt x="448403" y="75111"/>
                </a:cubicBezTo>
                <a:cubicBezTo>
                  <a:pt x="608329" y="36541"/>
                  <a:pt x="1200996" y="-9556"/>
                  <a:pt x="1199114" y="17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37F59388-14A5-5FA7-E13C-69CF6FD22AB8}"/>
              </a:ext>
            </a:extLst>
          </p:cNvPr>
          <p:cNvSpPr/>
          <p:nvPr/>
        </p:nvSpPr>
        <p:spPr>
          <a:xfrm>
            <a:off x="3039392" y="369517"/>
            <a:ext cx="1562709" cy="896825"/>
          </a:xfrm>
          <a:custGeom>
            <a:avLst/>
            <a:gdLst>
              <a:gd name="connsiteX0" fmla="*/ 2964 w 1562709"/>
              <a:gd name="connsiteY0" fmla="*/ 894839 h 896825"/>
              <a:gd name="connsiteX1" fmla="*/ 556119 w 1562709"/>
              <a:gd name="connsiteY1" fmla="*/ 234439 h 896825"/>
              <a:gd name="connsiteX2" fmla="*/ 1526964 w 1562709"/>
              <a:gd name="connsiteY2" fmla="*/ 14305 h 896825"/>
              <a:gd name="connsiteX3" fmla="*/ 1284252 w 1562709"/>
              <a:gd name="connsiteY3" fmla="*/ 31239 h 896825"/>
              <a:gd name="connsiteX4" fmla="*/ 629497 w 1562709"/>
              <a:gd name="connsiteY4" fmla="*/ 110261 h 896825"/>
              <a:gd name="connsiteX5" fmla="*/ 832697 w 1562709"/>
              <a:gd name="connsiteY5" fmla="*/ 115905 h 896825"/>
              <a:gd name="connsiteX6" fmla="*/ 420652 w 1562709"/>
              <a:gd name="connsiteY6" fmla="*/ 257016 h 896825"/>
              <a:gd name="connsiteX7" fmla="*/ 612564 w 1562709"/>
              <a:gd name="connsiteY7" fmla="*/ 223150 h 896825"/>
              <a:gd name="connsiteX8" fmla="*/ 347275 w 1562709"/>
              <a:gd name="connsiteY8" fmla="*/ 431994 h 896825"/>
              <a:gd name="connsiteX9" fmla="*/ 2964 w 1562709"/>
              <a:gd name="connsiteY9" fmla="*/ 894839 h 89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2709" h="896825">
                <a:moveTo>
                  <a:pt x="2964" y="894839"/>
                </a:moveTo>
                <a:cubicBezTo>
                  <a:pt x="37771" y="861913"/>
                  <a:pt x="302119" y="381195"/>
                  <a:pt x="556119" y="234439"/>
                </a:cubicBezTo>
                <a:cubicBezTo>
                  <a:pt x="810119" y="87683"/>
                  <a:pt x="1405608" y="48172"/>
                  <a:pt x="1526964" y="14305"/>
                </a:cubicBezTo>
                <a:cubicBezTo>
                  <a:pt x="1648320" y="-19562"/>
                  <a:pt x="1433830" y="15246"/>
                  <a:pt x="1284252" y="31239"/>
                </a:cubicBezTo>
                <a:cubicBezTo>
                  <a:pt x="1134674" y="47232"/>
                  <a:pt x="704756" y="96150"/>
                  <a:pt x="629497" y="110261"/>
                </a:cubicBezTo>
                <a:cubicBezTo>
                  <a:pt x="554238" y="124372"/>
                  <a:pt x="867505" y="91446"/>
                  <a:pt x="832697" y="115905"/>
                </a:cubicBezTo>
                <a:cubicBezTo>
                  <a:pt x="797890" y="140364"/>
                  <a:pt x="457341" y="239142"/>
                  <a:pt x="420652" y="257016"/>
                </a:cubicBezTo>
                <a:cubicBezTo>
                  <a:pt x="383963" y="274890"/>
                  <a:pt x="624793" y="193987"/>
                  <a:pt x="612564" y="223150"/>
                </a:cubicBezTo>
                <a:cubicBezTo>
                  <a:pt x="600335" y="252313"/>
                  <a:pt x="445112" y="321927"/>
                  <a:pt x="347275" y="431994"/>
                </a:cubicBezTo>
                <a:cubicBezTo>
                  <a:pt x="249438" y="542061"/>
                  <a:pt x="-31843" y="927765"/>
                  <a:pt x="2964" y="894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AE8AC118-83D0-C535-7429-FA96DDAC3582}"/>
              </a:ext>
            </a:extLst>
          </p:cNvPr>
          <p:cNvSpPr/>
          <p:nvPr/>
        </p:nvSpPr>
        <p:spPr>
          <a:xfrm>
            <a:off x="2659160" y="464470"/>
            <a:ext cx="806616" cy="263814"/>
          </a:xfrm>
          <a:custGeom>
            <a:avLst/>
            <a:gdLst>
              <a:gd name="connsiteX0" fmla="*/ 806529 w 806616"/>
              <a:gd name="connsiteY0" fmla="*/ 263663 h 263814"/>
              <a:gd name="connsiteX1" fmla="*/ 558173 w 806616"/>
              <a:gd name="connsiteY1" fmla="*/ 43530 h 263814"/>
              <a:gd name="connsiteX2" fmla="*/ 5018 w 806616"/>
              <a:gd name="connsiteY2" fmla="*/ 162063 h 263814"/>
              <a:gd name="connsiteX3" fmla="*/ 298529 w 806616"/>
              <a:gd name="connsiteY3" fmla="*/ 99974 h 263814"/>
              <a:gd name="connsiteX4" fmla="*/ 535596 w 806616"/>
              <a:gd name="connsiteY4" fmla="*/ 4019 h 263814"/>
              <a:gd name="connsiteX5" fmla="*/ 806529 w 806616"/>
              <a:gd name="connsiteY5" fmla="*/ 263663 h 26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616" h="263814">
                <a:moveTo>
                  <a:pt x="806529" y="263663"/>
                </a:moveTo>
                <a:cubicBezTo>
                  <a:pt x="810292" y="270248"/>
                  <a:pt x="691758" y="60463"/>
                  <a:pt x="558173" y="43530"/>
                </a:cubicBezTo>
                <a:cubicBezTo>
                  <a:pt x="424588" y="26597"/>
                  <a:pt x="5018" y="162063"/>
                  <a:pt x="5018" y="162063"/>
                </a:cubicBezTo>
                <a:cubicBezTo>
                  <a:pt x="-38256" y="171470"/>
                  <a:pt x="210099" y="126315"/>
                  <a:pt x="298529" y="99974"/>
                </a:cubicBezTo>
                <a:cubicBezTo>
                  <a:pt x="386959" y="73633"/>
                  <a:pt x="450929" y="-20440"/>
                  <a:pt x="535596" y="4019"/>
                </a:cubicBezTo>
                <a:cubicBezTo>
                  <a:pt x="620263" y="28478"/>
                  <a:pt x="802766" y="257078"/>
                  <a:pt x="806529" y="263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D0B253F3-6B56-BBBC-0076-95B736F6A0B0}"/>
              </a:ext>
            </a:extLst>
          </p:cNvPr>
          <p:cNvSpPr/>
          <p:nvPr/>
        </p:nvSpPr>
        <p:spPr>
          <a:xfrm>
            <a:off x="2906350" y="385506"/>
            <a:ext cx="516432" cy="444981"/>
          </a:xfrm>
          <a:custGeom>
            <a:avLst/>
            <a:gdLst>
              <a:gd name="connsiteX0" fmla="*/ 514183 w 516432"/>
              <a:gd name="connsiteY0" fmla="*/ 444227 h 444981"/>
              <a:gd name="connsiteX1" fmla="*/ 119072 w 516432"/>
              <a:gd name="connsiteY1" fmla="*/ 274894 h 444981"/>
              <a:gd name="connsiteX2" fmla="*/ 539 w 516432"/>
              <a:gd name="connsiteY2" fmla="*/ 404716 h 444981"/>
              <a:gd name="connsiteX3" fmla="*/ 152939 w 516432"/>
              <a:gd name="connsiteY3" fmla="*/ 3961 h 444981"/>
              <a:gd name="connsiteX4" fmla="*/ 96494 w 516432"/>
              <a:gd name="connsiteY4" fmla="*/ 207161 h 444981"/>
              <a:gd name="connsiteX5" fmla="*/ 271472 w 516432"/>
              <a:gd name="connsiteY5" fmla="*/ 331338 h 444981"/>
              <a:gd name="connsiteX6" fmla="*/ 514183 w 516432"/>
              <a:gd name="connsiteY6" fmla="*/ 444227 h 44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6432" h="444981">
                <a:moveTo>
                  <a:pt x="514183" y="444227"/>
                </a:moveTo>
                <a:cubicBezTo>
                  <a:pt x="488783" y="434820"/>
                  <a:pt x="204679" y="281479"/>
                  <a:pt x="119072" y="274894"/>
                </a:cubicBezTo>
                <a:cubicBezTo>
                  <a:pt x="33465" y="268309"/>
                  <a:pt x="-5106" y="449872"/>
                  <a:pt x="539" y="404716"/>
                </a:cubicBezTo>
                <a:cubicBezTo>
                  <a:pt x="6183" y="359560"/>
                  <a:pt x="136947" y="36887"/>
                  <a:pt x="152939" y="3961"/>
                </a:cubicBezTo>
                <a:cubicBezTo>
                  <a:pt x="168931" y="-28965"/>
                  <a:pt x="76738" y="152598"/>
                  <a:pt x="96494" y="207161"/>
                </a:cubicBezTo>
                <a:cubicBezTo>
                  <a:pt x="116249" y="261724"/>
                  <a:pt x="199976" y="289946"/>
                  <a:pt x="271472" y="331338"/>
                </a:cubicBezTo>
                <a:cubicBezTo>
                  <a:pt x="342968" y="372730"/>
                  <a:pt x="539583" y="453634"/>
                  <a:pt x="514183" y="444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7B0B1A99-1C75-7D01-0D2F-866269E3CDC9}"/>
              </a:ext>
            </a:extLst>
          </p:cNvPr>
          <p:cNvSpPr/>
          <p:nvPr/>
        </p:nvSpPr>
        <p:spPr>
          <a:xfrm>
            <a:off x="3612264" y="230861"/>
            <a:ext cx="1230681" cy="327949"/>
          </a:xfrm>
          <a:custGeom>
            <a:avLst/>
            <a:gdLst>
              <a:gd name="connsiteX0" fmla="*/ 180 w 1230681"/>
              <a:gd name="connsiteY0" fmla="*/ 198117 h 327949"/>
              <a:gd name="connsiteX1" fmla="*/ 762180 w 1230681"/>
              <a:gd name="connsiteY1" fmla="*/ 73939 h 327949"/>
              <a:gd name="connsiteX2" fmla="*/ 643647 w 1230681"/>
              <a:gd name="connsiteY2" fmla="*/ 17495 h 327949"/>
              <a:gd name="connsiteX3" fmla="*/ 1230669 w 1230681"/>
              <a:gd name="connsiteY3" fmla="*/ 327939 h 327949"/>
              <a:gd name="connsiteX4" fmla="*/ 660580 w 1230681"/>
              <a:gd name="connsiteY4" fmla="*/ 28783 h 327949"/>
              <a:gd name="connsiteX5" fmla="*/ 570269 w 1230681"/>
              <a:gd name="connsiteY5" fmla="*/ 11850 h 327949"/>
              <a:gd name="connsiteX6" fmla="*/ 688803 w 1230681"/>
              <a:gd name="connsiteY6" fmla="*/ 34428 h 327949"/>
              <a:gd name="connsiteX7" fmla="*/ 180 w 1230681"/>
              <a:gd name="connsiteY7" fmla="*/ 198117 h 32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0681" h="327949">
                <a:moveTo>
                  <a:pt x="180" y="198117"/>
                </a:moveTo>
                <a:cubicBezTo>
                  <a:pt x="12410" y="204702"/>
                  <a:pt x="654936" y="104043"/>
                  <a:pt x="762180" y="73939"/>
                </a:cubicBezTo>
                <a:cubicBezTo>
                  <a:pt x="869424" y="43835"/>
                  <a:pt x="565566" y="-24838"/>
                  <a:pt x="643647" y="17495"/>
                </a:cubicBezTo>
                <a:cubicBezTo>
                  <a:pt x="721729" y="59828"/>
                  <a:pt x="1227847" y="326058"/>
                  <a:pt x="1230669" y="327939"/>
                </a:cubicBezTo>
                <a:cubicBezTo>
                  <a:pt x="1233491" y="329820"/>
                  <a:pt x="770647" y="81464"/>
                  <a:pt x="660580" y="28783"/>
                </a:cubicBezTo>
                <a:cubicBezTo>
                  <a:pt x="550513" y="-23898"/>
                  <a:pt x="570269" y="11850"/>
                  <a:pt x="570269" y="11850"/>
                </a:cubicBezTo>
                <a:cubicBezTo>
                  <a:pt x="574973" y="12791"/>
                  <a:pt x="778173" y="3383"/>
                  <a:pt x="688803" y="34428"/>
                </a:cubicBezTo>
                <a:cubicBezTo>
                  <a:pt x="599433" y="65472"/>
                  <a:pt x="-12050" y="191532"/>
                  <a:pt x="180" y="198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A43CB84F-8AA8-D68B-D1B3-CD9BE854E75A}"/>
              </a:ext>
            </a:extLst>
          </p:cNvPr>
          <p:cNvSpPr/>
          <p:nvPr/>
        </p:nvSpPr>
        <p:spPr>
          <a:xfrm>
            <a:off x="3247219" y="319574"/>
            <a:ext cx="2058706" cy="1160723"/>
          </a:xfrm>
          <a:custGeom>
            <a:avLst/>
            <a:gdLst>
              <a:gd name="connsiteX0" fmla="*/ 122514 w 2058706"/>
              <a:gd name="connsiteY0" fmla="*/ 1159270 h 1160723"/>
              <a:gd name="connsiteX1" fmla="*/ 9625 w 2058706"/>
              <a:gd name="connsiteY1" fmla="*/ 1029448 h 1160723"/>
              <a:gd name="connsiteX2" fmla="*/ 421670 w 2058706"/>
              <a:gd name="connsiteY2" fmla="*/ 408559 h 1160723"/>
              <a:gd name="connsiteX3" fmla="*/ 178959 w 2058706"/>
              <a:gd name="connsiteY3" fmla="*/ 498870 h 1160723"/>
              <a:gd name="connsiteX4" fmla="*/ 1014337 w 2058706"/>
              <a:gd name="connsiteY4" fmla="*/ 256159 h 1160723"/>
              <a:gd name="connsiteX5" fmla="*/ 1550559 w 2058706"/>
              <a:gd name="connsiteY5" fmla="*/ 261804 h 1160723"/>
              <a:gd name="connsiteX6" fmla="*/ 1511048 w 2058706"/>
              <a:gd name="connsiteY6" fmla="*/ 205359 h 1160723"/>
              <a:gd name="connsiteX7" fmla="*/ 2058559 w 2058706"/>
              <a:gd name="connsiteY7" fmla="*/ 600470 h 1160723"/>
              <a:gd name="connsiteX8" fmla="*/ 1561848 w 2058706"/>
              <a:gd name="connsiteY8" fmla="*/ 290026 h 1160723"/>
              <a:gd name="connsiteX9" fmla="*/ 1178025 w 2058706"/>
              <a:gd name="connsiteY9" fmla="*/ 2159 h 1160723"/>
              <a:gd name="connsiteX10" fmla="*/ 1347359 w 2058706"/>
              <a:gd name="connsiteY10" fmla="*/ 165848 h 1160723"/>
              <a:gd name="connsiteX11" fmla="*/ 647448 w 2058706"/>
              <a:gd name="connsiteY11" fmla="*/ 306959 h 1160723"/>
              <a:gd name="connsiteX12" fmla="*/ 88648 w 2058706"/>
              <a:gd name="connsiteY12" fmla="*/ 380337 h 1160723"/>
              <a:gd name="connsiteX13" fmla="*/ 297492 w 2058706"/>
              <a:gd name="connsiteY13" fmla="*/ 414204 h 1160723"/>
              <a:gd name="connsiteX14" fmla="*/ 128159 w 2058706"/>
              <a:gd name="connsiteY14" fmla="*/ 589182 h 1160723"/>
              <a:gd name="connsiteX15" fmla="*/ 235403 w 2058706"/>
              <a:gd name="connsiteY15" fmla="*/ 673848 h 1160723"/>
              <a:gd name="connsiteX16" fmla="*/ 105581 w 2058706"/>
              <a:gd name="connsiteY16" fmla="*/ 792382 h 1160723"/>
              <a:gd name="connsiteX17" fmla="*/ 26559 w 2058706"/>
              <a:gd name="connsiteY17" fmla="*/ 989937 h 1160723"/>
              <a:gd name="connsiteX18" fmla="*/ 122514 w 2058706"/>
              <a:gd name="connsiteY18" fmla="*/ 1159270 h 116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58706" h="1160723">
                <a:moveTo>
                  <a:pt x="122514" y="1159270"/>
                </a:moveTo>
                <a:cubicBezTo>
                  <a:pt x="119692" y="1165855"/>
                  <a:pt x="-40234" y="1154567"/>
                  <a:pt x="9625" y="1029448"/>
                </a:cubicBezTo>
                <a:cubicBezTo>
                  <a:pt x="59484" y="904329"/>
                  <a:pt x="393448" y="496989"/>
                  <a:pt x="421670" y="408559"/>
                </a:cubicBezTo>
                <a:cubicBezTo>
                  <a:pt x="449892" y="320129"/>
                  <a:pt x="80181" y="524270"/>
                  <a:pt x="178959" y="498870"/>
                </a:cubicBezTo>
                <a:cubicBezTo>
                  <a:pt x="277737" y="473470"/>
                  <a:pt x="785737" y="295670"/>
                  <a:pt x="1014337" y="256159"/>
                </a:cubicBezTo>
                <a:cubicBezTo>
                  <a:pt x="1242937" y="216648"/>
                  <a:pt x="1467774" y="270271"/>
                  <a:pt x="1550559" y="261804"/>
                </a:cubicBezTo>
                <a:cubicBezTo>
                  <a:pt x="1633344" y="253337"/>
                  <a:pt x="1426381" y="148915"/>
                  <a:pt x="1511048" y="205359"/>
                </a:cubicBezTo>
                <a:cubicBezTo>
                  <a:pt x="1595715" y="261803"/>
                  <a:pt x="2050092" y="586359"/>
                  <a:pt x="2058559" y="600470"/>
                </a:cubicBezTo>
                <a:cubicBezTo>
                  <a:pt x="2067026" y="614581"/>
                  <a:pt x="1708604" y="389744"/>
                  <a:pt x="1561848" y="290026"/>
                </a:cubicBezTo>
                <a:cubicBezTo>
                  <a:pt x="1415092" y="190308"/>
                  <a:pt x="1213773" y="22855"/>
                  <a:pt x="1178025" y="2159"/>
                </a:cubicBezTo>
                <a:cubicBezTo>
                  <a:pt x="1142277" y="-18537"/>
                  <a:pt x="1435788" y="115048"/>
                  <a:pt x="1347359" y="165848"/>
                </a:cubicBezTo>
                <a:cubicBezTo>
                  <a:pt x="1258930" y="216648"/>
                  <a:pt x="857233" y="271211"/>
                  <a:pt x="647448" y="306959"/>
                </a:cubicBezTo>
                <a:cubicBezTo>
                  <a:pt x="437663" y="342707"/>
                  <a:pt x="146974" y="362463"/>
                  <a:pt x="88648" y="380337"/>
                </a:cubicBezTo>
                <a:cubicBezTo>
                  <a:pt x="30322" y="398211"/>
                  <a:pt x="290907" y="379396"/>
                  <a:pt x="297492" y="414204"/>
                </a:cubicBezTo>
                <a:cubicBezTo>
                  <a:pt x="304077" y="449011"/>
                  <a:pt x="138507" y="545908"/>
                  <a:pt x="128159" y="589182"/>
                </a:cubicBezTo>
                <a:cubicBezTo>
                  <a:pt x="117811" y="632456"/>
                  <a:pt x="239166" y="639981"/>
                  <a:pt x="235403" y="673848"/>
                </a:cubicBezTo>
                <a:cubicBezTo>
                  <a:pt x="231640" y="707715"/>
                  <a:pt x="140388" y="739700"/>
                  <a:pt x="105581" y="792382"/>
                </a:cubicBezTo>
                <a:cubicBezTo>
                  <a:pt x="70774" y="845063"/>
                  <a:pt x="24678" y="924085"/>
                  <a:pt x="26559" y="989937"/>
                </a:cubicBezTo>
                <a:cubicBezTo>
                  <a:pt x="28440" y="1055789"/>
                  <a:pt x="125336" y="1152685"/>
                  <a:pt x="122514" y="1159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C258B4F2-0C10-6CE3-C1C7-693D09C0AA25}"/>
              </a:ext>
            </a:extLst>
          </p:cNvPr>
          <p:cNvSpPr/>
          <p:nvPr/>
        </p:nvSpPr>
        <p:spPr>
          <a:xfrm>
            <a:off x="3430115" y="728012"/>
            <a:ext cx="1674370" cy="747052"/>
          </a:xfrm>
          <a:custGeom>
            <a:avLst/>
            <a:gdLst>
              <a:gd name="connsiteX0" fmla="*/ 7352 w 1674370"/>
              <a:gd name="connsiteY0" fmla="*/ 745188 h 747052"/>
              <a:gd name="connsiteX1" fmla="*/ 515352 w 1674370"/>
              <a:gd name="connsiteY1" fmla="*/ 220255 h 747052"/>
              <a:gd name="connsiteX2" fmla="*/ 1249129 w 1674370"/>
              <a:gd name="connsiteY2" fmla="*/ 96077 h 747052"/>
              <a:gd name="connsiteX3" fmla="*/ 842729 w 1674370"/>
              <a:gd name="connsiteY3" fmla="*/ 39632 h 747052"/>
              <a:gd name="connsiteX4" fmla="*/ 1672463 w 1674370"/>
              <a:gd name="connsiteY4" fmla="*/ 50921 h 747052"/>
              <a:gd name="connsiteX5" fmla="*/ 1045929 w 1674370"/>
              <a:gd name="connsiteY5" fmla="*/ 121 h 747052"/>
              <a:gd name="connsiteX6" fmla="*/ 261352 w 1674370"/>
              <a:gd name="connsiteY6" fmla="*/ 67855 h 747052"/>
              <a:gd name="connsiteX7" fmla="*/ 854018 w 1674370"/>
              <a:gd name="connsiteY7" fmla="*/ 84788 h 747052"/>
              <a:gd name="connsiteX8" fmla="*/ 255707 w 1674370"/>
              <a:gd name="connsiteY8" fmla="*/ 383944 h 747052"/>
              <a:gd name="connsiteX9" fmla="*/ 7352 w 1674370"/>
              <a:gd name="connsiteY9" fmla="*/ 745188 h 74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4370" h="747052">
                <a:moveTo>
                  <a:pt x="7352" y="745188"/>
                </a:moveTo>
                <a:cubicBezTo>
                  <a:pt x="50626" y="717906"/>
                  <a:pt x="308389" y="328440"/>
                  <a:pt x="515352" y="220255"/>
                </a:cubicBezTo>
                <a:cubicBezTo>
                  <a:pt x="722315" y="112070"/>
                  <a:pt x="1194566" y="126181"/>
                  <a:pt x="1249129" y="96077"/>
                </a:cubicBezTo>
                <a:cubicBezTo>
                  <a:pt x="1303692" y="65973"/>
                  <a:pt x="772173" y="47158"/>
                  <a:pt x="842729" y="39632"/>
                </a:cubicBezTo>
                <a:cubicBezTo>
                  <a:pt x="913285" y="32106"/>
                  <a:pt x="1638596" y="57506"/>
                  <a:pt x="1672463" y="50921"/>
                </a:cubicBezTo>
                <a:cubicBezTo>
                  <a:pt x="1706330" y="44336"/>
                  <a:pt x="1281114" y="-2701"/>
                  <a:pt x="1045929" y="121"/>
                </a:cubicBezTo>
                <a:cubicBezTo>
                  <a:pt x="810744" y="2943"/>
                  <a:pt x="293337" y="53744"/>
                  <a:pt x="261352" y="67855"/>
                </a:cubicBezTo>
                <a:cubicBezTo>
                  <a:pt x="229367" y="81966"/>
                  <a:pt x="854959" y="32107"/>
                  <a:pt x="854018" y="84788"/>
                </a:cubicBezTo>
                <a:cubicBezTo>
                  <a:pt x="853077" y="137469"/>
                  <a:pt x="391174" y="274818"/>
                  <a:pt x="255707" y="383944"/>
                </a:cubicBezTo>
                <a:cubicBezTo>
                  <a:pt x="120240" y="493070"/>
                  <a:pt x="-35922" y="772470"/>
                  <a:pt x="7352" y="7451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031D61F9-09DF-EF8A-99D4-A74FDBA49590}"/>
              </a:ext>
            </a:extLst>
          </p:cNvPr>
          <p:cNvSpPr/>
          <p:nvPr/>
        </p:nvSpPr>
        <p:spPr>
          <a:xfrm>
            <a:off x="3363821" y="800767"/>
            <a:ext cx="1964600" cy="723827"/>
          </a:xfrm>
          <a:custGeom>
            <a:avLst/>
            <a:gdLst>
              <a:gd name="connsiteX0" fmla="*/ 90579 w 1964600"/>
              <a:gd name="connsiteY0" fmla="*/ 689366 h 723827"/>
              <a:gd name="connsiteX1" fmla="*/ 1659735 w 1964600"/>
              <a:gd name="connsiteY1" fmla="*/ 266033 h 723827"/>
              <a:gd name="connsiteX2" fmla="*/ 1964535 w 1964600"/>
              <a:gd name="connsiteY2" fmla="*/ 192655 h 723827"/>
              <a:gd name="connsiteX3" fmla="*/ 1682312 w 1964600"/>
              <a:gd name="connsiteY3" fmla="*/ 141855 h 723827"/>
              <a:gd name="connsiteX4" fmla="*/ 1202535 w 1964600"/>
              <a:gd name="connsiteY4" fmla="*/ 744 h 723827"/>
              <a:gd name="connsiteX5" fmla="*/ 1727468 w 1964600"/>
              <a:gd name="connsiteY5" fmla="*/ 209589 h 723827"/>
              <a:gd name="connsiteX6" fmla="*/ 1275912 w 1964600"/>
              <a:gd name="connsiteY6" fmla="*/ 249100 h 723827"/>
              <a:gd name="connsiteX7" fmla="*/ 406668 w 1964600"/>
              <a:gd name="connsiteY7" fmla="*/ 243455 h 723827"/>
              <a:gd name="connsiteX8" fmla="*/ 1450890 w 1964600"/>
              <a:gd name="connsiteY8" fmla="*/ 271677 h 723827"/>
              <a:gd name="connsiteX9" fmla="*/ 327646 w 1964600"/>
              <a:gd name="connsiteY9" fmla="*/ 649855 h 723827"/>
              <a:gd name="connsiteX10" fmla="*/ 90579 w 1964600"/>
              <a:gd name="connsiteY10" fmla="*/ 689366 h 72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4600" h="723827">
                <a:moveTo>
                  <a:pt x="90579" y="689366"/>
                </a:moveTo>
                <a:cubicBezTo>
                  <a:pt x="312594" y="625396"/>
                  <a:pt x="1347409" y="348818"/>
                  <a:pt x="1659735" y="266033"/>
                </a:cubicBezTo>
                <a:cubicBezTo>
                  <a:pt x="1972061" y="183248"/>
                  <a:pt x="1960772" y="213351"/>
                  <a:pt x="1964535" y="192655"/>
                </a:cubicBezTo>
                <a:cubicBezTo>
                  <a:pt x="1968298" y="171959"/>
                  <a:pt x="1809312" y="173840"/>
                  <a:pt x="1682312" y="141855"/>
                </a:cubicBezTo>
                <a:cubicBezTo>
                  <a:pt x="1555312" y="109870"/>
                  <a:pt x="1195009" y="-10545"/>
                  <a:pt x="1202535" y="744"/>
                </a:cubicBezTo>
                <a:cubicBezTo>
                  <a:pt x="1210061" y="12033"/>
                  <a:pt x="1715239" y="168196"/>
                  <a:pt x="1727468" y="209589"/>
                </a:cubicBezTo>
                <a:cubicBezTo>
                  <a:pt x="1739697" y="250982"/>
                  <a:pt x="1496045" y="243456"/>
                  <a:pt x="1275912" y="249100"/>
                </a:cubicBezTo>
                <a:cubicBezTo>
                  <a:pt x="1055779" y="254744"/>
                  <a:pt x="377505" y="239692"/>
                  <a:pt x="406668" y="243455"/>
                </a:cubicBezTo>
                <a:cubicBezTo>
                  <a:pt x="435831" y="247218"/>
                  <a:pt x="1464060" y="203944"/>
                  <a:pt x="1450890" y="271677"/>
                </a:cubicBezTo>
                <a:cubicBezTo>
                  <a:pt x="1437720" y="339410"/>
                  <a:pt x="559068" y="578359"/>
                  <a:pt x="327646" y="649855"/>
                </a:cubicBezTo>
                <a:cubicBezTo>
                  <a:pt x="96224" y="721351"/>
                  <a:pt x="-131436" y="753336"/>
                  <a:pt x="90579" y="689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64CEA774-82F2-57B3-9261-E88445AA39C1}"/>
              </a:ext>
            </a:extLst>
          </p:cNvPr>
          <p:cNvSpPr/>
          <p:nvPr/>
        </p:nvSpPr>
        <p:spPr>
          <a:xfrm>
            <a:off x="3544653" y="1161659"/>
            <a:ext cx="2072169" cy="312901"/>
          </a:xfrm>
          <a:custGeom>
            <a:avLst/>
            <a:gdLst>
              <a:gd name="connsiteX0" fmla="*/ 58 w 2072169"/>
              <a:gd name="connsiteY0" fmla="*/ 260741 h 312901"/>
              <a:gd name="connsiteX1" fmla="*/ 1032991 w 2072169"/>
              <a:gd name="connsiteY1" fmla="*/ 80119 h 312901"/>
              <a:gd name="connsiteX2" fmla="*/ 2060280 w 2072169"/>
              <a:gd name="connsiteY2" fmla="*/ 311541 h 312901"/>
              <a:gd name="connsiteX3" fmla="*/ 1620014 w 2072169"/>
              <a:gd name="connsiteY3" fmla="*/ 181719 h 312901"/>
              <a:gd name="connsiteX4" fmla="*/ 987836 w 2072169"/>
              <a:gd name="connsiteY4" fmla="*/ 1097 h 312901"/>
              <a:gd name="connsiteX5" fmla="*/ 58 w 2072169"/>
              <a:gd name="connsiteY5" fmla="*/ 260741 h 31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2169" h="312901">
                <a:moveTo>
                  <a:pt x="58" y="260741"/>
                </a:moveTo>
                <a:cubicBezTo>
                  <a:pt x="7584" y="273911"/>
                  <a:pt x="689621" y="71652"/>
                  <a:pt x="1032991" y="80119"/>
                </a:cubicBezTo>
                <a:cubicBezTo>
                  <a:pt x="1376361" y="88586"/>
                  <a:pt x="1962443" y="294608"/>
                  <a:pt x="2060280" y="311541"/>
                </a:cubicBezTo>
                <a:cubicBezTo>
                  <a:pt x="2158117" y="328474"/>
                  <a:pt x="1620014" y="181719"/>
                  <a:pt x="1620014" y="181719"/>
                </a:cubicBezTo>
                <a:cubicBezTo>
                  <a:pt x="1441273" y="129978"/>
                  <a:pt x="1260651" y="-13955"/>
                  <a:pt x="987836" y="1097"/>
                </a:cubicBezTo>
                <a:cubicBezTo>
                  <a:pt x="715021" y="16149"/>
                  <a:pt x="-7468" y="247571"/>
                  <a:pt x="58" y="260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74ECB703-3AB4-3001-1E29-E53941470AF8}"/>
              </a:ext>
            </a:extLst>
          </p:cNvPr>
          <p:cNvSpPr/>
          <p:nvPr/>
        </p:nvSpPr>
        <p:spPr>
          <a:xfrm>
            <a:off x="4108548" y="1489145"/>
            <a:ext cx="780092" cy="980074"/>
          </a:xfrm>
          <a:custGeom>
            <a:avLst/>
            <a:gdLst>
              <a:gd name="connsiteX0" fmla="*/ 254608 w 780092"/>
              <a:gd name="connsiteY0" fmla="*/ 29211 h 980074"/>
              <a:gd name="connsiteX1" fmla="*/ 768252 w 780092"/>
              <a:gd name="connsiteY1" fmla="*/ 960544 h 980074"/>
              <a:gd name="connsiteX2" fmla="*/ 565052 w 780092"/>
              <a:gd name="connsiteY2" fmla="*/ 610588 h 980074"/>
              <a:gd name="connsiteX3" fmla="*/ 608 w 780092"/>
              <a:gd name="connsiteY3" fmla="*/ 988 h 980074"/>
              <a:gd name="connsiteX4" fmla="*/ 452163 w 780092"/>
              <a:gd name="connsiteY4" fmla="*/ 458188 h 980074"/>
              <a:gd name="connsiteX5" fmla="*/ 254608 w 780092"/>
              <a:gd name="connsiteY5" fmla="*/ 29211 h 98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092" h="980074">
                <a:moveTo>
                  <a:pt x="254608" y="29211"/>
                </a:moveTo>
                <a:cubicBezTo>
                  <a:pt x="307289" y="112937"/>
                  <a:pt x="716511" y="863648"/>
                  <a:pt x="768252" y="960544"/>
                </a:cubicBezTo>
                <a:cubicBezTo>
                  <a:pt x="819993" y="1057440"/>
                  <a:pt x="692993" y="770514"/>
                  <a:pt x="565052" y="610588"/>
                </a:cubicBezTo>
                <a:cubicBezTo>
                  <a:pt x="437111" y="450662"/>
                  <a:pt x="19423" y="26388"/>
                  <a:pt x="608" y="988"/>
                </a:cubicBezTo>
                <a:cubicBezTo>
                  <a:pt x="-18207" y="-24412"/>
                  <a:pt x="405126" y="447840"/>
                  <a:pt x="452163" y="458188"/>
                </a:cubicBezTo>
                <a:cubicBezTo>
                  <a:pt x="499200" y="468536"/>
                  <a:pt x="201927" y="-54515"/>
                  <a:pt x="254608" y="29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8DE0D98F-07D1-795D-7DC6-983F44F1441A}"/>
              </a:ext>
            </a:extLst>
          </p:cNvPr>
          <p:cNvSpPr/>
          <p:nvPr/>
        </p:nvSpPr>
        <p:spPr>
          <a:xfrm>
            <a:off x="4287662" y="1165100"/>
            <a:ext cx="884890" cy="1462498"/>
          </a:xfrm>
          <a:custGeom>
            <a:avLst/>
            <a:gdLst>
              <a:gd name="connsiteX0" fmla="*/ 13405 w 884890"/>
              <a:gd name="connsiteY0" fmla="*/ 20233 h 1462498"/>
              <a:gd name="connsiteX1" fmla="*/ 848782 w 884890"/>
              <a:gd name="connsiteY1" fmla="*/ 1386189 h 1462498"/>
              <a:gd name="connsiteX2" fmla="*/ 696382 w 884890"/>
              <a:gd name="connsiteY2" fmla="*/ 1216856 h 1462498"/>
              <a:gd name="connsiteX3" fmla="*/ 357716 w 884890"/>
              <a:gd name="connsiteY3" fmla="*/ 612900 h 1462498"/>
              <a:gd name="connsiteX4" fmla="*/ 13405 w 884890"/>
              <a:gd name="connsiteY4" fmla="*/ 20233 h 146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4890" h="1462498">
                <a:moveTo>
                  <a:pt x="13405" y="20233"/>
                </a:moveTo>
                <a:cubicBezTo>
                  <a:pt x="95249" y="149114"/>
                  <a:pt x="734953" y="1186752"/>
                  <a:pt x="848782" y="1386189"/>
                </a:cubicBezTo>
                <a:cubicBezTo>
                  <a:pt x="962611" y="1585626"/>
                  <a:pt x="778226" y="1345737"/>
                  <a:pt x="696382" y="1216856"/>
                </a:cubicBezTo>
                <a:cubicBezTo>
                  <a:pt x="614538" y="1087975"/>
                  <a:pt x="468723" y="813278"/>
                  <a:pt x="357716" y="612900"/>
                </a:cubicBezTo>
                <a:cubicBezTo>
                  <a:pt x="246709" y="412522"/>
                  <a:pt x="-68439" y="-108648"/>
                  <a:pt x="13405" y="20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4673105C-901B-989F-245D-0E701AD9C37B}"/>
              </a:ext>
            </a:extLst>
          </p:cNvPr>
          <p:cNvSpPr/>
          <p:nvPr/>
        </p:nvSpPr>
        <p:spPr>
          <a:xfrm>
            <a:off x="4555032" y="1116925"/>
            <a:ext cx="1162817" cy="598994"/>
          </a:xfrm>
          <a:custGeom>
            <a:avLst/>
            <a:gdLst>
              <a:gd name="connsiteX0" fmla="*/ 129857 w 1162817"/>
              <a:gd name="connsiteY0" fmla="*/ 452231 h 598994"/>
              <a:gd name="connsiteX1" fmla="*/ 716879 w 1162817"/>
              <a:gd name="connsiteY1" fmla="*/ 237742 h 598994"/>
              <a:gd name="connsiteX2" fmla="*/ 897501 w 1162817"/>
              <a:gd name="connsiteY2" fmla="*/ 675 h 598994"/>
              <a:gd name="connsiteX3" fmla="*/ 903146 w 1162817"/>
              <a:gd name="connsiteY3" fmla="*/ 181297 h 598994"/>
              <a:gd name="connsiteX4" fmla="*/ 1162790 w 1162817"/>
              <a:gd name="connsiteY4" fmla="*/ 598986 h 598994"/>
              <a:gd name="connsiteX5" fmla="*/ 886212 w 1162817"/>
              <a:gd name="connsiteY5" fmla="*/ 170008 h 598994"/>
              <a:gd name="connsiteX6" fmla="*/ 818479 w 1162817"/>
              <a:gd name="connsiteY6" fmla="*/ 57119 h 598994"/>
              <a:gd name="connsiteX7" fmla="*/ 35 w 1162817"/>
              <a:gd name="connsiteY7" fmla="*/ 130497 h 598994"/>
              <a:gd name="connsiteX8" fmla="*/ 784612 w 1162817"/>
              <a:gd name="connsiteY8" fmla="*/ 181297 h 598994"/>
              <a:gd name="connsiteX9" fmla="*/ 728168 w 1162817"/>
              <a:gd name="connsiteY9" fmla="*/ 68408 h 598994"/>
              <a:gd name="connsiteX10" fmla="*/ 355635 w 1162817"/>
              <a:gd name="connsiteY10" fmla="*/ 373208 h 598994"/>
              <a:gd name="connsiteX11" fmla="*/ 129857 w 1162817"/>
              <a:gd name="connsiteY11" fmla="*/ 452231 h 59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2817" h="598994">
                <a:moveTo>
                  <a:pt x="129857" y="452231"/>
                </a:moveTo>
                <a:cubicBezTo>
                  <a:pt x="190064" y="429653"/>
                  <a:pt x="588938" y="313001"/>
                  <a:pt x="716879" y="237742"/>
                </a:cubicBezTo>
                <a:cubicBezTo>
                  <a:pt x="844820" y="162483"/>
                  <a:pt x="866457" y="10082"/>
                  <a:pt x="897501" y="675"/>
                </a:cubicBezTo>
                <a:cubicBezTo>
                  <a:pt x="928545" y="-8732"/>
                  <a:pt x="858931" y="81578"/>
                  <a:pt x="903146" y="181297"/>
                </a:cubicBezTo>
                <a:cubicBezTo>
                  <a:pt x="947361" y="281015"/>
                  <a:pt x="1165612" y="600867"/>
                  <a:pt x="1162790" y="598986"/>
                </a:cubicBezTo>
                <a:cubicBezTo>
                  <a:pt x="1159968" y="597105"/>
                  <a:pt x="943597" y="260319"/>
                  <a:pt x="886212" y="170008"/>
                </a:cubicBezTo>
                <a:cubicBezTo>
                  <a:pt x="828827" y="79697"/>
                  <a:pt x="966175" y="63704"/>
                  <a:pt x="818479" y="57119"/>
                </a:cubicBezTo>
                <a:cubicBezTo>
                  <a:pt x="670783" y="50534"/>
                  <a:pt x="5679" y="109801"/>
                  <a:pt x="35" y="130497"/>
                </a:cubicBezTo>
                <a:cubicBezTo>
                  <a:pt x="-5610" y="151193"/>
                  <a:pt x="663257" y="191645"/>
                  <a:pt x="784612" y="181297"/>
                </a:cubicBezTo>
                <a:cubicBezTo>
                  <a:pt x="905967" y="170949"/>
                  <a:pt x="799664" y="36423"/>
                  <a:pt x="728168" y="68408"/>
                </a:cubicBezTo>
                <a:cubicBezTo>
                  <a:pt x="656672" y="100393"/>
                  <a:pt x="455354" y="309237"/>
                  <a:pt x="355635" y="373208"/>
                </a:cubicBezTo>
                <a:cubicBezTo>
                  <a:pt x="255917" y="437178"/>
                  <a:pt x="69650" y="474809"/>
                  <a:pt x="129857" y="452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F0ABA9FD-0427-9933-9EBF-7E64DD53137F}"/>
              </a:ext>
            </a:extLst>
          </p:cNvPr>
          <p:cNvSpPr/>
          <p:nvPr/>
        </p:nvSpPr>
        <p:spPr>
          <a:xfrm>
            <a:off x="3976038" y="1218461"/>
            <a:ext cx="1529844" cy="2216518"/>
          </a:xfrm>
          <a:custGeom>
            <a:avLst/>
            <a:gdLst>
              <a:gd name="connsiteX0" fmla="*/ 8940 w 1529844"/>
              <a:gd name="connsiteY0" fmla="*/ 17672 h 2216518"/>
              <a:gd name="connsiteX1" fmla="*/ 1160406 w 1529844"/>
              <a:gd name="connsiteY1" fmla="*/ 1050606 h 2216518"/>
              <a:gd name="connsiteX2" fmla="*/ 1510362 w 1529844"/>
              <a:gd name="connsiteY2" fmla="*/ 2168206 h 2216518"/>
              <a:gd name="connsiteX3" fmla="*/ 1459562 w 1529844"/>
              <a:gd name="connsiteY3" fmla="*/ 1925495 h 2216518"/>
              <a:gd name="connsiteX4" fmla="*/ 1245073 w 1529844"/>
              <a:gd name="connsiteY4" fmla="*/ 1123983 h 2216518"/>
              <a:gd name="connsiteX5" fmla="*/ 1070095 w 1529844"/>
              <a:gd name="connsiteY5" fmla="*/ 751450 h 2216518"/>
              <a:gd name="connsiteX6" fmla="*/ 895118 w 1529844"/>
              <a:gd name="connsiteY6" fmla="*/ 203939 h 2216518"/>
              <a:gd name="connsiteX7" fmla="*/ 1064451 w 1529844"/>
              <a:gd name="connsiteY7" fmla="*/ 864339 h 2216518"/>
              <a:gd name="connsiteX8" fmla="*/ 629829 w 1529844"/>
              <a:gd name="connsiteY8" fmla="*/ 198295 h 2216518"/>
              <a:gd name="connsiteX9" fmla="*/ 923340 w 1529844"/>
              <a:gd name="connsiteY9" fmla="*/ 706295 h 2216518"/>
              <a:gd name="connsiteX10" fmla="*/ 364540 w 1529844"/>
              <a:gd name="connsiteY10" fmla="*/ 62828 h 2216518"/>
              <a:gd name="connsiteX11" fmla="*/ 612895 w 1529844"/>
              <a:gd name="connsiteY11" fmla="*/ 373272 h 2216518"/>
              <a:gd name="connsiteX12" fmla="*/ 8940 w 1529844"/>
              <a:gd name="connsiteY12" fmla="*/ 17672 h 2216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9844" h="2216518">
                <a:moveTo>
                  <a:pt x="8940" y="17672"/>
                </a:moveTo>
                <a:cubicBezTo>
                  <a:pt x="100192" y="130561"/>
                  <a:pt x="910169" y="692184"/>
                  <a:pt x="1160406" y="1050606"/>
                </a:cubicBezTo>
                <a:cubicBezTo>
                  <a:pt x="1410643" y="1409028"/>
                  <a:pt x="1460503" y="2022391"/>
                  <a:pt x="1510362" y="2168206"/>
                </a:cubicBezTo>
                <a:cubicBezTo>
                  <a:pt x="1560221" y="2314021"/>
                  <a:pt x="1503777" y="2099532"/>
                  <a:pt x="1459562" y="1925495"/>
                </a:cubicBezTo>
                <a:cubicBezTo>
                  <a:pt x="1415347" y="1751458"/>
                  <a:pt x="1309984" y="1319657"/>
                  <a:pt x="1245073" y="1123983"/>
                </a:cubicBezTo>
                <a:cubicBezTo>
                  <a:pt x="1180162" y="928309"/>
                  <a:pt x="1128421" y="904791"/>
                  <a:pt x="1070095" y="751450"/>
                </a:cubicBezTo>
                <a:cubicBezTo>
                  <a:pt x="1011769" y="598109"/>
                  <a:pt x="896059" y="185124"/>
                  <a:pt x="895118" y="203939"/>
                </a:cubicBezTo>
                <a:cubicBezTo>
                  <a:pt x="894177" y="222754"/>
                  <a:pt x="1108666" y="865280"/>
                  <a:pt x="1064451" y="864339"/>
                </a:cubicBezTo>
                <a:cubicBezTo>
                  <a:pt x="1020236" y="863398"/>
                  <a:pt x="653348" y="224636"/>
                  <a:pt x="629829" y="198295"/>
                </a:cubicBezTo>
                <a:cubicBezTo>
                  <a:pt x="606310" y="171954"/>
                  <a:pt x="967555" y="728873"/>
                  <a:pt x="923340" y="706295"/>
                </a:cubicBezTo>
                <a:cubicBezTo>
                  <a:pt x="879125" y="683717"/>
                  <a:pt x="416281" y="118332"/>
                  <a:pt x="364540" y="62828"/>
                </a:cubicBezTo>
                <a:cubicBezTo>
                  <a:pt x="312799" y="7324"/>
                  <a:pt x="672162" y="377035"/>
                  <a:pt x="612895" y="373272"/>
                </a:cubicBezTo>
                <a:cubicBezTo>
                  <a:pt x="553628" y="369509"/>
                  <a:pt x="-82312" y="-95217"/>
                  <a:pt x="8940" y="176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83FC4755-2A29-2311-F072-8E638949A021}"/>
              </a:ext>
            </a:extLst>
          </p:cNvPr>
          <p:cNvSpPr/>
          <p:nvPr/>
        </p:nvSpPr>
        <p:spPr>
          <a:xfrm>
            <a:off x="4746322" y="2287735"/>
            <a:ext cx="735542" cy="1211174"/>
          </a:xfrm>
          <a:custGeom>
            <a:avLst/>
            <a:gdLst>
              <a:gd name="connsiteX0" fmla="*/ 57100 w 735542"/>
              <a:gd name="connsiteY0" fmla="*/ 88576 h 1211174"/>
              <a:gd name="connsiteX1" fmla="*/ 711856 w 735542"/>
              <a:gd name="connsiteY1" fmla="*/ 1172309 h 1211174"/>
              <a:gd name="connsiteX2" fmla="*/ 576389 w 735542"/>
              <a:gd name="connsiteY2" fmla="*/ 935243 h 1211174"/>
              <a:gd name="connsiteX3" fmla="*/ 429634 w 735542"/>
              <a:gd name="connsiteY3" fmla="*/ 590932 h 1211174"/>
              <a:gd name="connsiteX4" fmla="*/ 480434 w 735542"/>
              <a:gd name="connsiteY4" fmla="*/ 709465 h 1211174"/>
              <a:gd name="connsiteX5" fmla="*/ 79678 w 735542"/>
              <a:gd name="connsiteY5" fmla="*/ 133732 h 1211174"/>
              <a:gd name="connsiteX6" fmla="*/ 57100 w 735542"/>
              <a:gd name="connsiteY6" fmla="*/ 88576 h 121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542" h="1211174">
                <a:moveTo>
                  <a:pt x="57100" y="88576"/>
                </a:moveTo>
                <a:cubicBezTo>
                  <a:pt x="162463" y="261672"/>
                  <a:pt x="625308" y="1031198"/>
                  <a:pt x="711856" y="1172309"/>
                </a:cubicBezTo>
                <a:cubicBezTo>
                  <a:pt x="798404" y="1313420"/>
                  <a:pt x="623426" y="1032139"/>
                  <a:pt x="576389" y="935243"/>
                </a:cubicBezTo>
                <a:cubicBezTo>
                  <a:pt x="529352" y="838347"/>
                  <a:pt x="445626" y="628562"/>
                  <a:pt x="429634" y="590932"/>
                </a:cubicBezTo>
                <a:cubicBezTo>
                  <a:pt x="413642" y="553302"/>
                  <a:pt x="538760" y="785665"/>
                  <a:pt x="480434" y="709465"/>
                </a:cubicBezTo>
                <a:cubicBezTo>
                  <a:pt x="422108" y="633265"/>
                  <a:pt x="147411" y="235332"/>
                  <a:pt x="79678" y="133732"/>
                </a:cubicBezTo>
                <a:cubicBezTo>
                  <a:pt x="11945" y="32132"/>
                  <a:pt x="-48263" y="-84520"/>
                  <a:pt x="57100" y="88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2E0B3D32-F486-7B2F-29EF-AA5BF18501FC}"/>
              </a:ext>
            </a:extLst>
          </p:cNvPr>
          <p:cNvSpPr/>
          <p:nvPr/>
        </p:nvSpPr>
        <p:spPr>
          <a:xfrm>
            <a:off x="4464639" y="1303775"/>
            <a:ext cx="1347100" cy="1229844"/>
          </a:xfrm>
          <a:custGeom>
            <a:avLst/>
            <a:gdLst>
              <a:gd name="connsiteX0" fmla="*/ 117 w 1347100"/>
              <a:gd name="connsiteY0" fmla="*/ 92 h 1229844"/>
              <a:gd name="connsiteX1" fmla="*/ 1016117 w 1347100"/>
              <a:gd name="connsiteY1" fmla="*/ 491158 h 1229844"/>
              <a:gd name="connsiteX2" fmla="*/ 1337850 w 1347100"/>
              <a:gd name="connsiteY2" fmla="*/ 1219292 h 1229844"/>
              <a:gd name="connsiteX3" fmla="*/ 1258828 w 1347100"/>
              <a:gd name="connsiteY3" fmla="*/ 891914 h 1229844"/>
              <a:gd name="connsiteX4" fmla="*/ 1247539 w 1347100"/>
              <a:gd name="connsiteY4" fmla="*/ 457292 h 1229844"/>
              <a:gd name="connsiteX5" fmla="*/ 1219317 w 1347100"/>
              <a:gd name="connsiteY5" fmla="*/ 671781 h 1229844"/>
              <a:gd name="connsiteX6" fmla="*/ 1083850 w 1347100"/>
              <a:gd name="connsiteY6" fmla="*/ 451647 h 1229844"/>
              <a:gd name="connsiteX7" fmla="*/ 117 w 1347100"/>
              <a:gd name="connsiteY7" fmla="*/ 92 h 122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7100" h="1229844">
                <a:moveTo>
                  <a:pt x="117" y="92"/>
                </a:moveTo>
                <a:cubicBezTo>
                  <a:pt x="-11172" y="6677"/>
                  <a:pt x="793162" y="287958"/>
                  <a:pt x="1016117" y="491158"/>
                </a:cubicBezTo>
                <a:cubicBezTo>
                  <a:pt x="1239072" y="694358"/>
                  <a:pt x="1297398" y="1152499"/>
                  <a:pt x="1337850" y="1219292"/>
                </a:cubicBezTo>
                <a:cubicBezTo>
                  <a:pt x="1378302" y="1286085"/>
                  <a:pt x="1273880" y="1018914"/>
                  <a:pt x="1258828" y="891914"/>
                </a:cubicBezTo>
                <a:cubicBezTo>
                  <a:pt x="1243776" y="764914"/>
                  <a:pt x="1254124" y="493981"/>
                  <a:pt x="1247539" y="457292"/>
                </a:cubicBezTo>
                <a:cubicBezTo>
                  <a:pt x="1240954" y="420603"/>
                  <a:pt x="1246598" y="672722"/>
                  <a:pt x="1219317" y="671781"/>
                </a:cubicBezTo>
                <a:cubicBezTo>
                  <a:pt x="1192036" y="670840"/>
                  <a:pt x="1282346" y="562654"/>
                  <a:pt x="1083850" y="451647"/>
                </a:cubicBezTo>
                <a:cubicBezTo>
                  <a:pt x="885354" y="340640"/>
                  <a:pt x="11406" y="-6493"/>
                  <a:pt x="117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01573EF6-2D7F-3548-8189-9F59C4FE4923}"/>
              </a:ext>
            </a:extLst>
          </p:cNvPr>
          <p:cNvSpPr/>
          <p:nvPr/>
        </p:nvSpPr>
        <p:spPr>
          <a:xfrm>
            <a:off x="4536741" y="1187051"/>
            <a:ext cx="1224938" cy="1984896"/>
          </a:xfrm>
          <a:custGeom>
            <a:avLst/>
            <a:gdLst>
              <a:gd name="connsiteX0" fmla="*/ 80415 w 1224938"/>
              <a:gd name="connsiteY0" fmla="*/ 111171 h 1984896"/>
              <a:gd name="connsiteX1" fmla="*/ 131215 w 1224938"/>
              <a:gd name="connsiteY1" fmla="*/ 150682 h 1984896"/>
              <a:gd name="connsiteX2" fmla="*/ 915792 w 1224938"/>
              <a:gd name="connsiteY2" fmla="*/ 1194905 h 1984896"/>
              <a:gd name="connsiteX3" fmla="*/ 1220592 w 1224938"/>
              <a:gd name="connsiteY3" fmla="*/ 1979482 h 1984896"/>
              <a:gd name="connsiteX4" fmla="*/ 1085126 w 1224938"/>
              <a:gd name="connsiteY4" fmla="*/ 1522282 h 1984896"/>
              <a:gd name="connsiteX5" fmla="*/ 938370 w 1224938"/>
              <a:gd name="connsiteY5" fmla="*/ 1144105 h 1984896"/>
              <a:gd name="connsiteX6" fmla="*/ 80415 w 1224938"/>
              <a:gd name="connsiteY6" fmla="*/ 111171 h 1984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938" h="1984896">
                <a:moveTo>
                  <a:pt x="80415" y="111171"/>
                </a:moveTo>
                <a:cubicBezTo>
                  <a:pt x="-54111" y="-54400"/>
                  <a:pt x="-8015" y="-29940"/>
                  <a:pt x="131215" y="150682"/>
                </a:cubicBezTo>
                <a:cubicBezTo>
                  <a:pt x="270445" y="331304"/>
                  <a:pt x="734229" y="890105"/>
                  <a:pt x="915792" y="1194905"/>
                </a:cubicBezTo>
                <a:cubicBezTo>
                  <a:pt x="1097355" y="1499705"/>
                  <a:pt x="1192370" y="1924919"/>
                  <a:pt x="1220592" y="1979482"/>
                </a:cubicBezTo>
                <a:cubicBezTo>
                  <a:pt x="1248814" y="2034045"/>
                  <a:pt x="1132163" y="1661512"/>
                  <a:pt x="1085126" y="1522282"/>
                </a:cubicBezTo>
                <a:cubicBezTo>
                  <a:pt x="1038089" y="1383052"/>
                  <a:pt x="1104881" y="1381172"/>
                  <a:pt x="938370" y="1144105"/>
                </a:cubicBezTo>
                <a:cubicBezTo>
                  <a:pt x="771859" y="907038"/>
                  <a:pt x="214941" y="276742"/>
                  <a:pt x="80415" y="111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D4BA3931-DF95-F65D-302F-102369319606}"/>
              </a:ext>
            </a:extLst>
          </p:cNvPr>
          <p:cNvSpPr/>
          <p:nvPr/>
        </p:nvSpPr>
        <p:spPr>
          <a:xfrm>
            <a:off x="5034827" y="2200819"/>
            <a:ext cx="601890" cy="1715596"/>
          </a:xfrm>
          <a:custGeom>
            <a:avLst/>
            <a:gdLst>
              <a:gd name="connsiteX0" fmla="*/ 39529 w 601890"/>
              <a:gd name="connsiteY0" fmla="*/ 514 h 1715596"/>
              <a:gd name="connsiteX1" fmla="*/ 524951 w 601890"/>
              <a:gd name="connsiteY1" fmla="*/ 1485003 h 1715596"/>
              <a:gd name="connsiteX2" fmla="*/ 592684 w 601890"/>
              <a:gd name="connsiteY2" fmla="*/ 1699492 h 1715596"/>
              <a:gd name="connsiteX3" fmla="*/ 440284 w 601890"/>
              <a:gd name="connsiteY3" fmla="*/ 1366470 h 1715596"/>
              <a:gd name="connsiteX4" fmla="*/ 17 w 601890"/>
              <a:gd name="connsiteY4" fmla="*/ 237581 h 1715596"/>
              <a:gd name="connsiteX5" fmla="*/ 457217 w 601890"/>
              <a:gd name="connsiteY5" fmla="*/ 1304381 h 1715596"/>
              <a:gd name="connsiteX6" fmla="*/ 39529 w 601890"/>
              <a:gd name="connsiteY6" fmla="*/ 514 h 171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890" h="1715596">
                <a:moveTo>
                  <a:pt x="39529" y="514"/>
                </a:moveTo>
                <a:cubicBezTo>
                  <a:pt x="50818" y="30618"/>
                  <a:pt x="432759" y="1201840"/>
                  <a:pt x="524951" y="1485003"/>
                </a:cubicBezTo>
                <a:cubicBezTo>
                  <a:pt x="617144" y="1768166"/>
                  <a:pt x="606795" y="1719248"/>
                  <a:pt x="592684" y="1699492"/>
                </a:cubicBezTo>
                <a:cubicBezTo>
                  <a:pt x="578573" y="1679736"/>
                  <a:pt x="539062" y="1610122"/>
                  <a:pt x="440284" y="1366470"/>
                </a:cubicBezTo>
                <a:cubicBezTo>
                  <a:pt x="341506" y="1122818"/>
                  <a:pt x="-2805" y="247929"/>
                  <a:pt x="17" y="237581"/>
                </a:cubicBezTo>
                <a:cubicBezTo>
                  <a:pt x="2839" y="227233"/>
                  <a:pt x="450632" y="1338248"/>
                  <a:pt x="457217" y="1304381"/>
                </a:cubicBezTo>
                <a:cubicBezTo>
                  <a:pt x="463802" y="1270514"/>
                  <a:pt x="28240" y="-29590"/>
                  <a:pt x="39529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86233287-3113-1624-A988-E9F76C38D10A}"/>
              </a:ext>
            </a:extLst>
          </p:cNvPr>
          <p:cNvSpPr/>
          <p:nvPr/>
        </p:nvSpPr>
        <p:spPr>
          <a:xfrm>
            <a:off x="5427230" y="2991916"/>
            <a:ext cx="218737" cy="1787401"/>
          </a:xfrm>
          <a:custGeom>
            <a:avLst/>
            <a:gdLst>
              <a:gd name="connsiteX0" fmla="*/ 217214 w 218737"/>
              <a:gd name="connsiteY0" fmla="*/ 22217 h 1787401"/>
              <a:gd name="connsiteX1" fmla="*/ 8370 w 218737"/>
              <a:gd name="connsiteY1" fmla="*/ 1738128 h 1787401"/>
              <a:gd name="connsiteX2" fmla="*/ 47881 w 218737"/>
              <a:gd name="connsiteY2" fmla="*/ 1286573 h 1787401"/>
              <a:gd name="connsiteX3" fmla="*/ 109970 w 218737"/>
              <a:gd name="connsiteY3" fmla="*/ 914040 h 1787401"/>
              <a:gd name="connsiteX4" fmla="*/ 19659 w 218737"/>
              <a:gd name="connsiteY4" fmla="*/ 338306 h 1787401"/>
              <a:gd name="connsiteX5" fmla="*/ 98681 w 218737"/>
              <a:gd name="connsiteY5" fmla="*/ 733417 h 1787401"/>
              <a:gd name="connsiteX6" fmla="*/ 217214 w 218737"/>
              <a:gd name="connsiteY6" fmla="*/ 22217 h 178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737" h="1787401">
                <a:moveTo>
                  <a:pt x="217214" y="22217"/>
                </a:moveTo>
                <a:cubicBezTo>
                  <a:pt x="202162" y="189669"/>
                  <a:pt x="36592" y="1527402"/>
                  <a:pt x="8370" y="1738128"/>
                </a:cubicBezTo>
                <a:cubicBezTo>
                  <a:pt x="-19852" y="1948854"/>
                  <a:pt x="30948" y="1423921"/>
                  <a:pt x="47881" y="1286573"/>
                </a:cubicBezTo>
                <a:cubicBezTo>
                  <a:pt x="64814" y="1149225"/>
                  <a:pt x="114674" y="1072084"/>
                  <a:pt x="109970" y="914040"/>
                </a:cubicBezTo>
                <a:cubicBezTo>
                  <a:pt x="105266" y="755996"/>
                  <a:pt x="21540" y="368410"/>
                  <a:pt x="19659" y="338306"/>
                </a:cubicBezTo>
                <a:cubicBezTo>
                  <a:pt x="17777" y="308202"/>
                  <a:pt x="65755" y="779513"/>
                  <a:pt x="98681" y="733417"/>
                </a:cubicBezTo>
                <a:cubicBezTo>
                  <a:pt x="131607" y="687321"/>
                  <a:pt x="232266" y="-145235"/>
                  <a:pt x="217214" y="22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90A8007-0611-ECB3-453B-DA98DC62EEA9}"/>
              </a:ext>
            </a:extLst>
          </p:cNvPr>
          <p:cNvSpPr/>
          <p:nvPr/>
        </p:nvSpPr>
        <p:spPr>
          <a:xfrm>
            <a:off x="4769431" y="1421005"/>
            <a:ext cx="1034686" cy="1728889"/>
          </a:xfrm>
          <a:custGeom>
            <a:avLst/>
            <a:gdLst>
              <a:gd name="connsiteX0" fmla="*/ 125 w 1034686"/>
              <a:gd name="connsiteY0" fmla="*/ 1395 h 1728889"/>
              <a:gd name="connsiteX1" fmla="*/ 908880 w 1034686"/>
              <a:gd name="connsiteY1" fmla="*/ 972239 h 1728889"/>
              <a:gd name="connsiteX2" fmla="*/ 1027413 w 1034686"/>
              <a:gd name="connsiteY2" fmla="*/ 1717306 h 1728889"/>
              <a:gd name="connsiteX3" fmla="*/ 1021769 w 1034686"/>
              <a:gd name="connsiteY3" fmla="*/ 1361706 h 1728889"/>
              <a:gd name="connsiteX4" fmla="*/ 1021769 w 1034686"/>
              <a:gd name="connsiteY4" fmla="*/ 515039 h 1728889"/>
              <a:gd name="connsiteX5" fmla="*/ 1010480 w 1034686"/>
              <a:gd name="connsiteY5" fmla="*/ 1062551 h 1728889"/>
              <a:gd name="connsiteX6" fmla="*/ 863725 w 1034686"/>
              <a:gd name="connsiteY6" fmla="*/ 780328 h 1728889"/>
              <a:gd name="connsiteX7" fmla="*/ 626658 w 1034686"/>
              <a:gd name="connsiteY7" fmla="*/ 306195 h 1728889"/>
              <a:gd name="connsiteX8" fmla="*/ 841147 w 1034686"/>
              <a:gd name="connsiteY8" fmla="*/ 746462 h 1728889"/>
              <a:gd name="connsiteX9" fmla="*/ 125 w 1034686"/>
              <a:gd name="connsiteY9" fmla="*/ 1395 h 172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4686" h="1728889">
                <a:moveTo>
                  <a:pt x="125" y="1395"/>
                </a:moveTo>
                <a:cubicBezTo>
                  <a:pt x="11414" y="39024"/>
                  <a:pt x="737665" y="686254"/>
                  <a:pt x="908880" y="972239"/>
                </a:cubicBezTo>
                <a:cubicBezTo>
                  <a:pt x="1080095" y="1258224"/>
                  <a:pt x="1008598" y="1652395"/>
                  <a:pt x="1027413" y="1717306"/>
                </a:cubicBezTo>
                <a:cubicBezTo>
                  <a:pt x="1046228" y="1782217"/>
                  <a:pt x="1022710" y="1562084"/>
                  <a:pt x="1021769" y="1361706"/>
                </a:cubicBezTo>
                <a:cubicBezTo>
                  <a:pt x="1020828" y="1161328"/>
                  <a:pt x="1023650" y="564898"/>
                  <a:pt x="1021769" y="515039"/>
                </a:cubicBezTo>
                <a:cubicBezTo>
                  <a:pt x="1019888" y="465180"/>
                  <a:pt x="1036821" y="1018336"/>
                  <a:pt x="1010480" y="1062551"/>
                </a:cubicBezTo>
                <a:cubicBezTo>
                  <a:pt x="984139" y="1106766"/>
                  <a:pt x="927695" y="906387"/>
                  <a:pt x="863725" y="780328"/>
                </a:cubicBezTo>
                <a:cubicBezTo>
                  <a:pt x="799755" y="654269"/>
                  <a:pt x="630421" y="311839"/>
                  <a:pt x="626658" y="306195"/>
                </a:cubicBezTo>
                <a:cubicBezTo>
                  <a:pt x="622895" y="300551"/>
                  <a:pt x="940865" y="793499"/>
                  <a:pt x="841147" y="746462"/>
                </a:cubicBezTo>
                <a:cubicBezTo>
                  <a:pt x="741429" y="699425"/>
                  <a:pt x="-11164" y="-36234"/>
                  <a:pt x="125" y="1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8DBD07EE-2105-5389-3202-313966CEED14}"/>
              </a:ext>
            </a:extLst>
          </p:cNvPr>
          <p:cNvSpPr/>
          <p:nvPr/>
        </p:nvSpPr>
        <p:spPr>
          <a:xfrm>
            <a:off x="4746632" y="1444312"/>
            <a:ext cx="1000865" cy="2238692"/>
          </a:xfrm>
          <a:custGeom>
            <a:avLst/>
            <a:gdLst>
              <a:gd name="connsiteX0" fmla="*/ 346 w 1000865"/>
              <a:gd name="connsiteY0" fmla="*/ 666 h 2238692"/>
              <a:gd name="connsiteX1" fmla="*/ 756701 w 1000865"/>
              <a:gd name="connsiteY1" fmla="*/ 1400488 h 2238692"/>
              <a:gd name="connsiteX2" fmla="*/ 993768 w 1000865"/>
              <a:gd name="connsiteY2" fmla="*/ 2213288 h 2238692"/>
              <a:gd name="connsiteX3" fmla="*/ 931679 w 1000865"/>
              <a:gd name="connsiteY3" fmla="*/ 1942355 h 2238692"/>
              <a:gd name="connsiteX4" fmla="*/ 858301 w 1000865"/>
              <a:gd name="connsiteY4" fmla="*/ 1033599 h 2238692"/>
              <a:gd name="connsiteX5" fmla="*/ 858301 w 1000865"/>
              <a:gd name="connsiteY5" fmla="*/ 1586755 h 2238692"/>
              <a:gd name="connsiteX6" fmla="*/ 346 w 1000865"/>
              <a:gd name="connsiteY6" fmla="*/ 666 h 22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865" h="2238692">
                <a:moveTo>
                  <a:pt x="346" y="666"/>
                </a:moveTo>
                <a:cubicBezTo>
                  <a:pt x="-16587" y="-30378"/>
                  <a:pt x="591131" y="1031718"/>
                  <a:pt x="756701" y="1400488"/>
                </a:cubicBezTo>
                <a:cubicBezTo>
                  <a:pt x="922271" y="1769258"/>
                  <a:pt x="964605" y="2122977"/>
                  <a:pt x="993768" y="2213288"/>
                </a:cubicBezTo>
                <a:cubicBezTo>
                  <a:pt x="1022931" y="2303599"/>
                  <a:pt x="954257" y="2138970"/>
                  <a:pt x="931679" y="1942355"/>
                </a:cubicBezTo>
                <a:cubicBezTo>
                  <a:pt x="909101" y="1745740"/>
                  <a:pt x="870531" y="1092866"/>
                  <a:pt x="858301" y="1033599"/>
                </a:cubicBezTo>
                <a:cubicBezTo>
                  <a:pt x="846071" y="974332"/>
                  <a:pt x="996590" y="1754207"/>
                  <a:pt x="858301" y="1586755"/>
                </a:cubicBezTo>
                <a:cubicBezTo>
                  <a:pt x="720012" y="1419303"/>
                  <a:pt x="17279" y="31710"/>
                  <a:pt x="346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961AF9D5-6F01-3746-6666-F09882B453AD}"/>
              </a:ext>
            </a:extLst>
          </p:cNvPr>
          <p:cNvSpPr/>
          <p:nvPr/>
        </p:nvSpPr>
        <p:spPr>
          <a:xfrm>
            <a:off x="1869779" y="2640329"/>
            <a:ext cx="152698" cy="1172892"/>
          </a:xfrm>
          <a:custGeom>
            <a:avLst/>
            <a:gdLst>
              <a:gd name="connsiteX0" fmla="*/ 16171 w 152698"/>
              <a:gd name="connsiteY0" fmla="*/ 102871 h 1172892"/>
              <a:gd name="connsiteX1" fmla="*/ 57446 w 152698"/>
              <a:gd name="connsiteY1" fmla="*/ 537846 h 1172892"/>
              <a:gd name="connsiteX2" fmla="*/ 25696 w 152698"/>
              <a:gd name="connsiteY2" fmla="*/ 471171 h 1172892"/>
              <a:gd name="connsiteX3" fmla="*/ 60621 w 152698"/>
              <a:gd name="connsiteY3" fmla="*/ 760096 h 1172892"/>
              <a:gd name="connsiteX4" fmla="*/ 22521 w 152698"/>
              <a:gd name="connsiteY4" fmla="*/ 658496 h 1172892"/>
              <a:gd name="connsiteX5" fmla="*/ 51096 w 152698"/>
              <a:gd name="connsiteY5" fmla="*/ 896621 h 1172892"/>
              <a:gd name="connsiteX6" fmla="*/ 296 w 152698"/>
              <a:gd name="connsiteY6" fmla="*/ 798196 h 1172892"/>
              <a:gd name="connsiteX7" fmla="*/ 28871 w 152698"/>
              <a:gd name="connsiteY7" fmla="*/ 1172846 h 1172892"/>
              <a:gd name="connsiteX8" fmla="*/ 296 w 152698"/>
              <a:gd name="connsiteY8" fmla="*/ 820421 h 1172892"/>
              <a:gd name="connsiteX9" fmla="*/ 51096 w 152698"/>
              <a:gd name="connsiteY9" fmla="*/ 334646 h 1172892"/>
              <a:gd name="connsiteX10" fmla="*/ 152696 w 152698"/>
              <a:gd name="connsiteY10" fmla="*/ 1271 h 1172892"/>
              <a:gd name="connsiteX11" fmla="*/ 47921 w 152698"/>
              <a:gd name="connsiteY11" fmla="*/ 217171 h 1172892"/>
              <a:gd name="connsiteX12" fmla="*/ 16171 w 152698"/>
              <a:gd name="connsiteY12" fmla="*/ 102871 h 117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2698" h="1172892">
                <a:moveTo>
                  <a:pt x="16171" y="102871"/>
                </a:moveTo>
                <a:cubicBezTo>
                  <a:pt x="17758" y="156317"/>
                  <a:pt x="55859" y="476463"/>
                  <a:pt x="57446" y="537846"/>
                </a:cubicBezTo>
                <a:cubicBezTo>
                  <a:pt x="59033" y="599229"/>
                  <a:pt x="25167" y="434129"/>
                  <a:pt x="25696" y="471171"/>
                </a:cubicBezTo>
                <a:cubicBezTo>
                  <a:pt x="26225" y="508213"/>
                  <a:pt x="61150" y="728875"/>
                  <a:pt x="60621" y="760096"/>
                </a:cubicBezTo>
                <a:cubicBezTo>
                  <a:pt x="60092" y="791317"/>
                  <a:pt x="24108" y="635742"/>
                  <a:pt x="22521" y="658496"/>
                </a:cubicBezTo>
                <a:cubicBezTo>
                  <a:pt x="20934" y="681250"/>
                  <a:pt x="54800" y="873338"/>
                  <a:pt x="51096" y="896621"/>
                </a:cubicBezTo>
                <a:cubicBezTo>
                  <a:pt x="47392" y="919904"/>
                  <a:pt x="4000" y="752159"/>
                  <a:pt x="296" y="798196"/>
                </a:cubicBezTo>
                <a:cubicBezTo>
                  <a:pt x="-3408" y="844233"/>
                  <a:pt x="28871" y="1169142"/>
                  <a:pt x="28871" y="1172846"/>
                </a:cubicBezTo>
                <a:cubicBezTo>
                  <a:pt x="28871" y="1176550"/>
                  <a:pt x="-3408" y="960121"/>
                  <a:pt x="296" y="820421"/>
                </a:cubicBezTo>
                <a:cubicBezTo>
                  <a:pt x="4000" y="680721"/>
                  <a:pt x="25696" y="471171"/>
                  <a:pt x="51096" y="334646"/>
                </a:cubicBezTo>
                <a:cubicBezTo>
                  <a:pt x="76496" y="198121"/>
                  <a:pt x="153225" y="20850"/>
                  <a:pt x="152696" y="1271"/>
                </a:cubicBezTo>
                <a:cubicBezTo>
                  <a:pt x="152167" y="-18308"/>
                  <a:pt x="72263" y="194417"/>
                  <a:pt x="47921" y="217171"/>
                </a:cubicBezTo>
                <a:cubicBezTo>
                  <a:pt x="23579" y="239925"/>
                  <a:pt x="14584" y="49425"/>
                  <a:pt x="16171" y="102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E1E06A47-485B-21F8-A046-8FFDB2D62A9C}"/>
              </a:ext>
            </a:extLst>
          </p:cNvPr>
          <p:cNvSpPr/>
          <p:nvPr/>
        </p:nvSpPr>
        <p:spPr>
          <a:xfrm>
            <a:off x="1911863" y="3015237"/>
            <a:ext cx="269378" cy="786660"/>
          </a:xfrm>
          <a:custGeom>
            <a:avLst/>
            <a:gdLst>
              <a:gd name="connsiteX0" fmla="*/ 269362 w 269378"/>
              <a:gd name="connsiteY0" fmla="*/ 1013 h 786660"/>
              <a:gd name="connsiteX1" fmla="*/ 110612 w 269378"/>
              <a:gd name="connsiteY1" fmla="*/ 448688 h 786660"/>
              <a:gd name="connsiteX2" fmla="*/ 2662 w 269378"/>
              <a:gd name="connsiteY2" fmla="*/ 778888 h 786660"/>
              <a:gd name="connsiteX3" fmla="*/ 47112 w 269378"/>
              <a:gd name="connsiteY3" fmla="*/ 629663 h 786660"/>
              <a:gd name="connsiteX4" fmla="*/ 199512 w 269378"/>
              <a:gd name="connsiteY4" fmla="*/ 58163 h 786660"/>
              <a:gd name="connsiteX5" fmla="*/ 101087 w 269378"/>
              <a:gd name="connsiteY5" fmla="*/ 318513 h 786660"/>
              <a:gd name="connsiteX6" fmla="*/ 269362 w 269378"/>
              <a:gd name="connsiteY6" fmla="*/ 1013 h 78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378" h="786660">
                <a:moveTo>
                  <a:pt x="269362" y="1013"/>
                </a:moveTo>
                <a:cubicBezTo>
                  <a:pt x="270949" y="22709"/>
                  <a:pt x="155062" y="319042"/>
                  <a:pt x="110612" y="448688"/>
                </a:cubicBezTo>
                <a:cubicBezTo>
                  <a:pt x="66162" y="578334"/>
                  <a:pt x="13245" y="748726"/>
                  <a:pt x="2662" y="778888"/>
                </a:cubicBezTo>
                <a:cubicBezTo>
                  <a:pt x="-7921" y="809051"/>
                  <a:pt x="14304" y="749784"/>
                  <a:pt x="47112" y="629663"/>
                </a:cubicBezTo>
                <a:cubicBezTo>
                  <a:pt x="79920" y="509542"/>
                  <a:pt x="190516" y="110021"/>
                  <a:pt x="199512" y="58163"/>
                </a:cubicBezTo>
                <a:cubicBezTo>
                  <a:pt x="208508" y="6305"/>
                  <a:pt x="91033" y="323805"/>
                  <a:pt x="101087" y="318513"/>
                </a:cubicBezTo>
                <a:cubicBezTo>
                  <a:pt x="111141" y="313221"/>
                  <a:pt x="267775" y="-20683"/>
                  <a:pt x="269362" y="1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602145D4-2CAB-01EF-58A3-2217159CE360}"/>
              </a:ext>
            </a:extLst>
          </p:cNvPr>
          <p:cNvSpPr/>
          <p:nvPr/>
        </p:nvSpPr>
        <p:spPr>
          <a:xfrm>
            <a:off x="1595921" y="3497649"/>
            <a:ext cx="273236" cy="614791"/>
          </a:xfrm>
          <a:custGeom>
            <a:avLst/>
            <a:gdLst>
              <a:gd name="connsiteX0" fmla="*/ 242404 w 273236"/>
              <a:gd name="connsiteY0" fmla="*/ 7551 h 614791"/>
              <a:gd name="connsiteX1" fmla="*/ 4279 w 273236"/>
              <a:gd name="connsiteY1" fmla="*/ 509201 h 614791"/>
              <a:gd name="connsiteX2" fmla="*/ 102704 w 273236"/>
              <a:gd name="connsiteY2" fmla="*/ 264726 h 614791"/>
              <a:gd name="connsiteX3" fmla="*/ 270979 w 273236"/>
              <a:gd name="connsiteY3" fmla="*/ 105976 h 614791"/>
              <a:gd name="connsiteX4" fmla="*/ 188429 w 273236"/>
              <a:gd name="connsiteY4" fmla="*/ 245676 h 614791"/>
              <a:gd name="connsiteX5" fmla="*/ 29679 w 273236"/>
              <a:gd name="connsiteY5" fmla="*/ 613976 h 614791"/>
              <a:gd name="connsiteX6" fmla="*/ 242404 w 273236"/>
              <a:gd name="connsiteY6" fmla="*/ 134551 h 614791"/>
              <a:gd name="connsiteX7" fmla="*/ 166204 w 273236"/>
              <a:gd name="connsiteY7" fmla="*/ 201226 h 614791"/>
              <a:gd name="connsiteX8" fmla="*/ 242404 w 273236"/>
              <a:gd name="connsiteY8" fmla="*/ 7551 h 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236" h="614791">
                <a:moveTo>
                  <a:pt x="242404" y="7551"/>
                </a:moveTo>
                <a:cubicBezTo>
                  <a:pt x="215416" y="58880"/>
                  <a:pt x="27562" y="466339"/>
                  <a:pt x="4279" y="509201"/>
                </a:cubicBezTo>
                <a:cubicBezTo>
                  <a:pt x="-19004" y="552063"/>
                  <a:pt x="58254" y="331930"/>
                  <a:pt x="102704" y="264726"/>
                </a:cubicBezTo>
                <a:cubicBezTo>
                  <a:pt x="147154" y="197522"/>
                  <a:pt x="256692" y="109151"/>
                  <a:pt x="270979" y="105976"/>
                </a:cubicBezTo>
                <a:cubicBezTo>
                  <a:pt x="285266" y="102801"/>
                  <a:pt x="228646" y="161009"/>
                  <a:pt x="188429" y="245676"/>
                </a:cubicBezTo>
                <a:cubicBezTo>
                  <a:pt x="148212" y="330343"/>
                  <a:pt x="20683" y="632497"/>
                  <a:pt x="29679" y="613976"/>
                </a:cubicBezTo>
                <a:cubicBezTo>
                  <a:pt x="38675" y="595455"/>
                  <a:pt x="219650" y="203343"/>
                  <a:pt x="242404" y="134551"/>
                </a:cubicBezTo>
                <a:cubicBezTo>
                  <a:pt x="265158" y="65759"/>
                  <a:pt x="165675" y="219747"/>
                  <a:pt x="166204" y="201226"/>
                </a:cubicBezTo>
                <a:cubicBezTo>
                  <a:pt x="166733" y="182705"/>
                  <a:pt x="269392" y="-43778"/>
                  <a:pt x="242404" y="7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0ACD6FC5-CF27-247D-BE85-78B9BADCA533}"/>
              </a:ext>
            </a:extLst>
          </p:cNvPr>
          <p:cNvSpPr/>
          <p:nvPr/>
        </p:nvSpPr>
        <p:spPr>
          <a:xfrm>
            <a:off x="1608566" y="3604631"/>
            <a:ext cx="297678" cy="732450"/>
          </a:xfrm>
          <a:custGeom>
            <a:avLst/>
            <a:gdLst>
              <a:gd name="connsiteX0" fmla="*/ 296434 w 297678"/>
              <a:gd name="connsiteY0" fmla="*/ 5344 h 732450"/>
              <a:gd name="connsiteX1" fmla="*/ 1159 w 297678"/>
              <a:gd name="connsiteY1" fmla="*/ 646694 h 732450"/>
              <a:gd name="connsiteX2" fmla="*/ 194834 w 297678"/>
              <a:gd name="connsiteY2" fmla="*/ 303794 h 732450"/>
              <a:gd name="connsiteX3" fmla="*/ 223409 w 297678"/>
              <a:gd name="connsiteY3" fmla="*/ 287919 h 732450"/>
              <a:gd name="connsiteX4" fmla="*/ 109109 w 297678"/>
              <a:gd name="connsiteY4" fmla="*/ 538744 h 732450"/>
              <a:gd name="connsiteX5" fmla="*/ 223409 w 297678"/>
              <a:gd name="connsiteY5" fmla="*/ 379994 h 732450"/>
              <a:gd name="connsiteX6" fmla="*/ 102759 w 297678"/>
              <a:gd name="connsiteY6" fmla="*/ 732419 h 732450"/>
              <a:gd name="connsiteX7" fmla="*/ 280559 w 297678"/>
              <a:gd name="connsiteY7" fmla="*/ 357769 h 732450"/>
              <a:gd name="connsiteX8" fmla="*/ 175784 w 297678"/>
              <a:gd name="connsiteY8" fmla="*/ 446669 h 732450"/>
              <a:gd name="connsiteX9" fmla="*/ 236109 w 297678"/>
              <a:gd name="connsiteY9" fmla="*/ 218069 h 732450"/>
              <a:gd name="connsiteX10" fmla="*/ 112284 w 297678"/>
              <a:gd name="connsiteY10" fmla="*/ 332369 h 732450"/>
              <a:gd name="connsiteX11" fmla="*/ 296434 w 297678"/>
              <a:gd name="connsiteY11" fmla="*/ 5344 h 73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678" h="732450">
                <a:moveTo>
                  <a:pt x="296434" y="5344"/>
                </a:moveTo>
                <a:cubicBezTo>
                  <a:pt x="277913" y="57731"/>
                  <a:pt x="18092" y="596952"/>
                  <a:pt x="1159" y="646694"/>
                </a:cubicBezTo>
                <a:cubicBezTo>
                  <a:pt x="-15774" y="696436"/>
                  <a:pt x="157792" y="363590"/>
                  <a:pt x="194834" y="303794"/>
                </a:cubicBezTo>
                <a:cubicBezTo>
                  <a:pt x="231876" y="243998"/>
                  <a:pt x="237696" y="248761"/>
                  <a:pt x="223409" y="287919"/>
                </a:cubicBezTo>
                <a:cubicBezTo>
                  <a:pt x="209122" y="327077"/>
                  <a:pt x="109109" y="523398"/>
                  <a:pt x="109109" y="538744"/>
                </a:cubicBezTo>
                <a:cubicBezTo>
                  <a:pt x="109109" y="554090"/>
                  <a:pt x="224467" y="347715"/>
                  <a:pt x="223409" y="379994"/>
                </a:cubicBezTo>
                <a:cubicBezTo>
                  <a:pt x="222351" y="412273"/>
                  <a:pt x="93234" y="736123"/>
                  <a:pt x="102759" y="732419"/>
                </a:cubicBezTo>
                <a:cubicBezTo>
                  <a:pt x="112284" y="728715"/>
                  <a:pt x="268388" y="405394"/>
                  <a:pt x="280559" y="357769"/>
                </a:cubicBezTo>
                <a:cubicBezTo>
                  <a:pt x="292730" y="310144"/>
                  <a:pt x="183192" y="469952"/>
                  <a:pt x="175784" y="446669"/>
                </a:cubicBezTo>
                <a:cubicBezTo>
                  <a:pt x="168376" y="423386"/>
                  <a:pt x="246692" y="237119"/>
                  <a:pt x="236109" y="218069"/>
                </a:cubicBezTo>
                <a:cubicBezTo>
                  <a:pt x="225526" y="199019"/>
                  <a:pt x="103817" y="362532"/>
                  <a:pt x="112284" y="332369"/>
                </a:cubicBezTo>
                <a:cubicBezTo>
                  <a:pt x="120751" y="302207"/>
                  <a:pt x="314955" y="-47043"/>
                  <a:pt x="296434" y="5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232A64C1-0096-DABB-C721-505927B0AF7E}"/>
              </a:ext>
            </a:extLst>
          </p:cNvPr>
          <p:cNvSpPr/>
          <p:nvPr/>
        </p:nvSpPr>
        <p:spPr>
          <a:xfrm>
            <a:off x="1818039" y="3571337"/>
            <a:ext cx="253000" cy="1049687"/>
          </a:xfrm>
          <a:custGeom>
            <a:avLst/>
            <a:gdLst>
              <a:gd name="connsiteX0" fmla="*/ 45686 w 253000"/>
              <a:gd name="connsiteY0" fmla="*/ 3713 h 1049687"/>
              <a:gd name="connsiteX1" fmla="*/ 86961 w 253000"/>
              <a:gd name="connsiteY1" fmla="*/ 638713 h 1049687"/>
              <a:gd name="connsiteX2" fmla="*/ 252061 w 253000"/>
              <a:gd name="connsiteY2" fmla="*/ 1045113 h 1049687"/>
              <a:gd name="connsiteX3" fmla="*/ 147286 w 253000"/>
              <a:gd name="connsiteY3" fmla="*/ 835563 h 1049687"/>
              <a:gd name="connsiteX4" fmla="*/ 1236 w 253000"/>
              <a:gd name="connsiteY4" fmla="*/ 499013 h 1049687"/>
              <a:gd name="connsiteX5" fmla="*/ 77436 w 253000"/>
              <a:gd name="connsiteY5" fmla="*/ 645063 h 1049687"/>
              <a:gd name="connsiteX6" fmla="*/ 83786 w 253000"/>
              <a:gd name="connsiteY6" fmla="*/ 219613 h 1049687"/>
              <a:gd name="connsiteX7" fmla="*/ 83786 w 253000"/>
              <a:gd name="connsiteY7" fmla="*/ 368838 h 1049687"/>
              <a:gd name="connsiteX8" fmla="*/ 45686 w 253000"/>
              <a:gd name="connsiteY8" fmla="*/ 3713 h 104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000" h="1049687">
                <a:moveTo>
                  <a:pt x="45686" y="3713"/>
                </a:moveTo>
                <a:cubicBezTo>
                  <a:pt x="46215" y="48692"/>
                  <a:pt x="52565" y="465146"/>
                  <a:pt x="86961" y="638713"/>
                </a:cubicBezTo>
                <a:cubicBezTo>
                  <a:pt x="121357" y="812280"/>
                  <a:pt x="242007" y="1012305"/>
                  <a:pt x="252061" y="1045113"/>
                </a:cubicBezTo>
                <a:cubicBezTo>
                  <a:pt x="262115" y="1077921"/>
                  <a:pt x="189090" y="926580"/>
                  <a:pt x="147286" y="835563"/>
                </a:cubicBezTo>
                <a:cubicBezTo>
                  <a:pt x="105482" y="744546"/>
                  <a:pt x="12878" y="530763"/>
                  <a:pt x="1236" y="499013"/>
                </a:cubicBezTo>
                <a:cubicBezTo>
                  <a:pt x="-10406" y="467263"/>
                  <a:pt x="63678" y="691630"/>
                  <a:pt x="77436" y="645063"/>
                </a:cubicBezTo>
                <a:cubicBezTo>
                  <a:pt x="91194" y="598496"/>
                  <a:pt x="82728" y="265650"/>
                  <a:pt x="83786" y="219613"/>
                </a:cubicBezTo>
                <a:cubicBezTo>
                  <a:pt x="84844" y="173576"/>
                  <a:pt x="89607" y="401117"/>
                  <a:pt x="83786" y="368838"/>
                </a:cubicBezTo>
                <a:cubicBezTo>
                  <a:pt x="77965" y="336559"/>
                  <a:pt x="45157" y="-41266"/>
                  <a:pt x="45686" y="3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5DF6C838-9580-51EE-F244-768C6B985029}"/>
              </a:ext>
            </a:extLst>
          </p:cNvPr>
          <p:cNvSpPr/>
          <p:nvPr/>
        </p:nvSpPr>
        <p:spPr>
          <a:xfrm>
            <a:off x="5587999" y="3444055"/>
            <a:ext cx="321508" cy="898481"/>
          </a:xfrm>
          <a:custGeom>
            <a:avLst/>
            <a:gdLst>
              <a:gd name="connsiteX0" fmla="*/ 1 w 321508"/>
              <a:gd name="connsiteY0" fmla="*/ 820 h 898481"/>
              <a:gd name="connsiteX1" fmla="*/ 231776 w 321508"/>
              <a:gd name="connsiteY1" fmla="*/ 461195 h 898481"/>
              <a:gd name="connsiteX2" fmla="*/ 320676 w 321508"/>
              <a:gd name="connsiteY2" fmla="*/ 892995 h 898481"/>
              <a:gd name="connsiteX3" fmla="*/ 269876 w 321508"/>
              <a:gd name="connsiteY3" fmla="*/ 670745 h 898481"/>
              <a:gd name="connsiteX4" fmla="*/ 165101 w 321508"/>
              <a:gd name="connsiteY4" fmla="*/ 181795 h 898481"/>
              <a:gd name="connsiteX5" fmla="*/ 234951 w 321508"/>
              <a:gd name="connsiteY5" fmla="*/ 343720 h 898481"/>
              <a:gd name="connsiteX6" fmla="*/ 1 w 321508"/>
              <a:gd name="connsiteY6" fmla="*/ 820 h 89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508" h="898481">
                <a:moveTo>
                  <a:pt x="1" y="820"/>
                </a:moveTo>
                <a:cubicBezTo>
                  <a:pt x="-528" y="20399"/>
                  <a:pt x="178330" y="312499"/>
                  <a:pt x="231776" y="461195"/>
                </a:cubicBezTo>
                <a:cubicBezTo>
                  <a:pt x="285222" y="609891"/>
                  <a:pt x="314326" y="858070"/>
                  <a:pt x="320676" y="892995"/>
                </a:cubicBezTo>
                <a:cubicBezTo>
                  <a:pt x="327026" y="927920"/>
                  <a:pt x="295805" y="789278"/>
                  <a:pt x="269876" y="670745"/>
                </a:cubicBezTo>
                <a:cubicBezTo>
                  <a:pt x="243947" y="552212"/>
                  <a:pt x="170922" y="236299"/>
                  <a:pt x="165101" y="181795"/>
                </a:cubicBezTo>
                <a:cubicBezTo>
                  <a:pt x="159280" y="127291"/>
                  <a:pt x="260351" y="369120"/>
                  <a:pt x="234951" y="343720"/>
                </a:cubicBezTo>
                <a:cubicBezTo>
                  <a:pt x="209551" y="318320"/>
                  <a:pt x="530" y="-18759"/>
                  <a:pt x="1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C8850732-F95C-8F8C-430E-A42A87843804}"/>
              </a:ext>
            </a:extLst>
          </p:cNvPr>
          <p:cNvSpPr/>
          <p:nvPr/>
        </p:nvSpPr>
        <p:spPr>
          <a:xfrm>
            <a:off x="5648098" y="3652868"/>
            <a:ext cx="218670" cy="805350"/>
          </a:xfrm>
          <a:custGeom>
            <a:avLst/>
            <a:gdLst>
              <a:gd name="connsiteX0" fmla="*/ 227 w 218670"/>
              <a:gd name="connsiteY0" fmla="*/ 1557 h 805350"/>
              <a:gd name="connsiteX1" fmla="*/ 212952 w 218670"/>
              <a:gd name="connsiteY1" fmla="*/ 480982 h 805350"/>
              <a:gd name="connsiteX2" fmla="*/ 158977 w 218670"/>
              <a:gd name="connsiteY2" fmla="*/ 804832 h 805350"/>
              <a:gd name="connsiteX3" fmla="*/ 171677 w 218670"/>
              <a:gd name="connsiteY3" fmla="*/ 550832 h 805350"/>
              <a:gd name="connsiteX4" fmla="*/ 171677 w 218670"/>
              <a:gd name="connsiteY4" fmla="*/ 334932 h 805350"/>
              <a:gd name="connsiteX5" fmla="*/ 227 w 218670"/>
              <a:gd name="connsiteY5" fmla="*/ 1557 h 80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670" h="805350">
                <a:moveTo>
                  <a:pt x="227" y="1557"/>
                </a:moveTo>
                <a:cubicBezTo>
                  <a:pt x="7106" y="25899"/>
                  <a:pt x="186494" y="347103"/>
                  <a:pt x="212952" y="480982"/>
                </a:cubicBezTo>
                <a:cubicBezTo>
                  <a:pt x="239410" y="614861"/>
                  <a:pt x="165856" y="793190"/>
                  <a:pt x="158977" y="804832"/>
                </a:cubicBezTo>
                <a:cubicBezTo>
                  <a:pt x="152098" y="816474"/>
                  <a:pt x="169560" y="629149"/>
                  <a:pt x="171677" y="550832"/>
                </a:cubicBezTo>
                <a:cubicBezTo>
                  <a:pt x="173794" y="472515"/>
                  <a:pt x="198665" y="424890"/>
                  <a:pt x="171677" y="334932"/>
                </a:cubicBezTo>
                <a:cubicBezTo>
                  <a:pt x="144690" y="244974"/>
                  <a:pt x="-6652" y="-22785"/>
                  <a:pt x="227" y="1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3ED3774F-15C9-8226-E2BF-B96AF6E7686A}"/>
              </a:ext>
            </a:extLst>
          </p:cNvPr>
          <p:cNvSpPr/>
          <p:nvPr/>
        </p:nvSpPr>
        <p:spPr>
          <a:xfrm>
            <a:off x="5758870" y="4377308"/>
            <a:ext cx="96314" cy="960092"/>
          </a:xfrm>
          <a:custGeom>
            <a:avLst/>
            <a:gdLst>
              <a:gd name="connsiteX0" fmla="*/ 86305 w 96314"/>
              <a:gd name="connsiteY0" fmla="*/ 1017 h 960092"/>
              <a:gd name="connsiteX1" fmla="*/ 89480 w 96314"/>
              <a:gd name="connsiteY1" fmla="*/ 509017 h 960092"/>
              <a:gd name="connsiteX2" fmla="*/ 580 w 96314"/>
              <a:gd name="connsiteY2" fmla="*/ 953517 h 960092"/>
              <a:gd name="connsiteX3" fmla="*/ 51380 w 96314"/>
              <a:gd name="connsiteY3" fmla="*/ 734442 h 960092"/>
              <a:gd name="connsiteX4" fmla="*/ 57730 w 96314"/>
              <a:gd name="connsiteY4" fmla="*/ 194692 h 960092"/>
              <a:gd name="connsiteX5" fmla="*/ 54555 w 96314"/>
              <a:gd name="connsiteY5" fmla="*/ 372492 h 960092"/>
              <a:gd name="connsiteX6" fmla="*/ 86305 w 96314"/>
              <a:gd name="connsiteY6" fmla="*/ 1017 h 96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14" h="960092">
                <a:moveTo>
                  <a:pt x="86305" y="1017"/>
                </a:moveTo>
                <a:cubicBezTo>
                  <a:pt x="92126" y="23771"/>
                  <a:pt x="103767" y="350267"/>
                  <a:pt x="89480" y="509017"/>
                </a:cubicBezTo>
                <a:cubicBezTo>
                  <a:pt x="75193" y="667767"/>
                  <a:pt x="6930" y="915946"/>
                  <a:pt x="580" y="953517"/>
                </a:cubicBezTo>
                <a:cubicBezTo>
                  <a:pt x="-5770" y="991088"/>
                  <a:pt x="41855" y="860913"/>
                  <a:pt x="51380" y="734442"/>
                </a:cubicBezTo>
                <a:cubicBezTo>
                  <a:pt x="60905" y="607971"/>
                  <a:pt x="57201" y="255017"/>
                  <a:pt x="57730" y="194692"/>
                </a:cubicBezTo>
                <a:cubicBezTo>
                  <a:pt x="58259" y="134367"/>
                  <a:pt x="49793" y="400538"/>
                  <a:pt x="54555" y="372492"/>
                </a:cubicBezTo>
                <a:cubicBezTo>
                  <a:pt x="59317" y="344446"/>
                  <a:pt x="80484" y="-21737"/>
                  <a:pt x="86305" y="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832B68B7-C588-F167-68AA-6485531314F8}"/>
              </a:ext>
            </a:extLst>
          </p:cNvPr>
          <p:cNvSpPr/>
          <p:nvPr/>
        </p:nvSpPr>
        <p:spPr>
          <a:xfrm>
            <a:off x="5279977" y="5048112"/>
            <a:ext cx="543799" cy="351011"/>
          </a:xfrm>
          <a:custGeom>
            <a:avLst/>
            <a:gdLst>
              <a:gd name="connsiteX0" fmla="*/ 536623 w 543799"/>
              <a:gd name="connsiteY0" fmla="*/ 138 h 351011"/>
              <a:gd name="connsiteX1" fmla="*/ 412798 w 543799"/>
              <a:gd name="connsiteY1" fmla="*/ 111263 h 351011"/>
              <a:gd name="connsiteX2" fmla="*/ 22273 w 543799"/>
              <a:gd name="connsiteY2" fmla="*/ 181113 h 351011"/>
              <a:gd name="connsiteX3" fmla="*/ 155623 w 543799"/>
              <a:gd name="connsiteY3" fmla="*/ 171588 h 351011"/>
              <a:gd name="connsiteX4" fmla="*/ 374698 w 543799"/>
              <a:gd name="connsiteY4" fmla="*/ 349388 h 351011"/>
              <a:gd name="connsiteX5" fmla="*/ 323898 w 543799"/>
              <a:gd name="connsiteY5" fmla="*/ 263663 h 351011"/>
              <a:gd name="connsiteX6" fmla="*/ 48 w 543799"/>
              <a:gd name="connsiteY6" fmla="*/ 333513 h 351011"/>
              <a:gd name="connsiteX7" fmla="*/ 298498 w 543799"/>
              <a:gd name="connsiteY7" fmla="*/ 276363 h 351011"/>
              <a:gd name="connsiteX8" fmla="*/ 161973 w 543799"/>
              <a:gd name="connsiteY8" fmla="*/ 168413 h 351011"/>
              <a:gd name="connsiteX9" fmla="*/ 488998 w 543799"/>
              <a:gd name="connsiteY9" fmla="*/ 89038 h 351011"/>
              <a:gd name="connsiteX10" fmla="*/ 536623 w 543799"/>
              <a:gd name="connsiteY10" fmla="*/ 138 h 351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799" h="351011">
                <a:moveTo>
                  <a:pt x="536623" y="138"/>
                </a:moveTo>
                <a:cubicBezTo>
                  <a:pt x="523923" y="3842"/>
                  <a:pt x="498523" y="81101"/>
                  <a:pt x="412798" y="111263"/>
                </a:cubicBezTo>
                <a:cubicBezTo>
                  <a:pt x="327073" y="141426"/>
                  <a:pt x="65135" y="171059"/>
                  <a:pt x="22273" y="181113"/>
                </a:cubicBezTo>
                <a:cubicBezTo>
                  <a:pt x="-20590" y="191167"/>
                  <a:pt x="96885" y="143542"/>
                  <a:pt x="155623" y="171588"/>
                </a:cubicBezTo>
                <a:cubicBezTo>
                  <a:pt x="214360" y="199634"/>
                  <a:pt x="346652" y="334042"/>
                  <a:pt x="374698" y="349388"/>
                </a:cubicBezTo>
                <a:cubicBezTo>
                  <a:pt x="402744" y="364734"/>
                  <a:pt x="386340" y="266309"/>
                  <a:pt x="323898" y="263663"/>
                </a:cubicBezTo>
                <a:cubicBezTo>
                  <a:pt x="261456" y="261017"/>
                  <a:pt x="4281" y="331396"/>
                  <a:pt x="48" y="333513"/>
                </a:cubicBezTo>
                <a:cubicBezTo>
                  <a:pt x="-4185" y="335630"/>
                  <a:pt x="271510" y="303880"/>
                  <a:pt x="298498" y="276363"/>
                </a:cubicBezTo>
                <a:cubicBezTo>
                  <a:pt x="325485" y="248846"/>
                  <a:pt x="130223" y="199634"/>
                  <a:pt x="161973" y="168413"/>
                </a:cubicBezTo>
                <a:cubicBezTo>
                  <a:pt x="193723" y="137192"/>
                  <a:pt x="426556" y="110205"/>
                  <a:pt x="488998" y="89038"/>
                </a:cubicBezTo>
                <a:cubicBezTo>
                  <a:pt x="551440" y="67871"/>
                  <a:pt x="549323" y="-3566"/>
                  <a:pt x="536623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6D483FFC-4384-E56D-C2B8-1226D402469A}"/>
              </a:ext>
            </a:extLst>
          </p:cNvPr>
          <p:cNvSpPr/>
          <p:nvPr/>
        </p:nvSpPr>
        <p:spPr>
          <a:xfrm>
            <a:off x="5390615" y="4884631"/>
            <a:ext cx="476157" cy="937050"/>
          </a:xfrm>
          <a:custGeom>
            <a:avLst/>
            <a:gdLst>
              <a:gd name="connsiteX0" fmla="*/ 473610 w 476157"/>
              <a:gd name="connsiteY0" fmla="*/ 11219 h 937050"/>
              <a:gd name="connsiteX1" fmla="*/ 305335 w 476157"/>
              <a:gd name="connsiteY1" fmla="*/ 623994 h 937050"/>
              <a:gd name="connsiteX2" fmla="*/ 535 w 476157"/>
              <a:gd name="connsiteY2" fmla="*/ 935144 h 937050"/>
              <a:gd name="connsiteX3" fmla="*/ 235485 w 476157"/>
              <a:gd name="connsiteY3" fmla="*/ 735119 h 937050"/>
              <a:gd name="connsiteX4" fmla="*/ 391060 w 476157"/>
              <a:gd name="connsiteY4" fmla="*/ 344594 h 937050"/>
              <a:gd name="connsiteX5" fmla="*/ 308510 w 476157"/>
              <a:gd name="connsiteY5" fmla="*/ 433494 h 937050"/>
              <a:gd name="connsiteX6" fmla="*/ 400585 w 476157"/>
              <a:gd name="connsiteY6" fmla="*/ 239819 h 937050"/>
              <a:gd name="connsiteX7" fmla="*/ 473610 w 476157"/>
              <a:gd name="connsiteY7" fmla="*/ 11219 h 93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157" h="937050">
                <a:moveTo>
                  <a:pt x="473610" y="11219"/>
                </a:moveTo>
                <a:cubicBezTo>
                  <a:pt x="457735" y="75248"/>
                  <a:pt x="384181" y="470007"/>
                  <a:pt x="305335" y="623994"/>
                </a:cubicBezTo>
                <a:cubicBezTo>
                  <a:pt x="226489" y="777981"/>
                  <a:pt x="12177" y="916623"/>
                  <a:pt x="535" y="935144"/>
                </a:cubicBezTo>
                <a:cubicBezTo>
                  <a:pt x="-11107" y="953665"/>
                  <a:pt x="170398" y="833544"/>
                  <a:pt x="235485" y="735119"/>
                </a:cubicBezTo>
                <a:cubicBezTo>
                  <a:pt x="300572" y="636694"/>
                  <a:pt x="378889" y="394865"/>
                  <a:pt x="391060" y="344594"/>
                </a:cubicBezTo>
                <a:cubicBezTo>
                  <a:pt x="403231" y="294323"/>
                  <a:pt x="306923" y="450956"/>
                  <a:pt x="308510" y="433494"/>
                </a:cubicBezTo>
                <a:cubicBezTo>
                  <a:pt x="310097" y="416032"/>
                  <a:pt x="374127" y="304377"/>
                  <a:pt x="400585" y="239819"/>
                </a:cubicBezTo>
                <a:cubicBezTo>
                  <a:pt x="427043" y="175261"/>
                  <a:pt x="489485" y="-52810"/>
                  <a:pt x="473610" y="11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A99370A-F79E-3937-4734-6E5037D7D770}"/>
              </a:ext>
            </a:extLst>
          </p:cNvPr>
          <p:cNvSpPr/>
          <p:nvPr/>
        </p:nvSpPr>
        <p:spPr>
          <a:xfrm>
            <a:off x="5739683" y="3325226"/>
            <a:ext cx="415172" cy="1268759"/>
          </a:xfrm>
          <a:custGeom>
            <a:avLst/>
            <a:gdLst>
              <a:gd name="connsiteX0" fmla="*/ 3892 w 415172"/>
              <a:gd name="connsiteY0" fmla="*/ 8524 h 1268759"/>
              <a:gd name="connsiteX1" fmla="*/ 318217 w 415172"/>
              <a:gd name="connsiteY1" fmla="*/ 792749 h 1268759"/>
              <a:gd name="connsiteX2" fmla="*/ 413467 w 415172"/>
              <a:gd name="connsiteY2" fmla="*/ 1164224 h 1268759"/>
              <a:gd name="connsiteX3" fmla="*/ 375367 w 415172"/>
              <a:gd name="connsiteY3" fmla="*/ 964199 h 1268759"/>
              <a:gd name="connsiteX4" fmla="*/ 324567 w 415172"/>
              <a:gd name="connsiteY4" fmla="*/ 681624 h 1268759"/>
              <a:gd name="connsiteX5" fmla="*/ 410292 w 415172"/>
              <a:gd name="connsiteY5" fmla="*/ 1132474 h 1268759"/>
              <a:gd name="connsiteX6" fmla="*/ 369017 w 415172"/>
              <a:gd name="connsiteY6" fmla="*/ 1262649 h 1268759"/>
              <a:gd name="connsiteX7" fmla="*/ 375367 w 415172"/>
              <a:gd name="connsiteY7" fmla="*/ 1215024 h 1268759"/>
              <a:gd name="connsiteX8" fmla="*/ 365842 w 415172"/>
              <a:gd name="connsiteY8" fmla="*/ 935624 h 1268759"/>
              <a:gd name="connsiteX9" fmla="*/ 365842 w 415172"/>
              <a:gd name="connsiteY9" fmla="*/ 459374 h 1268759"/>
              <a:gd name="connsiteX10" fmla="*/ 349967 w 415172"/>
              <a:gd name="connsiteY10" fmla="*/ 783224 h 1268759"/>
              <a:gd name="connsiteX11" fmla="*/ 242017 w 415172"/>
              <a:gd name="connsiteY11" fmla="*/ 551449 h 1268759"/>
              <a:gd name="connsiteX12" fmla="*/ 29292 w 415172"/>
              <a:gd name="connsiteY12" fmla="*/ 230774 h 1268759"/>
              <a:gd name="connsiteX13" fmla="*/ 134067 w 415172"/>
              <a:gd name="connsiteY13" fmla="*/ 367299 h 1268759"/>
              <a:gd name="connsiteX14" fmla="*/ 3892 w 415172"/>
              <a:gd name="connsiteY14" fmla="*/ 8524 h 126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5172" h="1268759">
                <a:moveTo>
                  <a:pt x="3892" y="8524"/>
                </a:moveTo>
                <a:cubicBezTo>
                  <a:pt x="34584" y="79432"/>
                  <a:pt x="249955" y="600132"/>
                  <a:pt x="318217" y="792749"/>
                </a:cubicBezTo>
                <a:cubicBezTo>
                  <a:pt x="386479" y="985366"/>
                  <a:pt x="403942" y="1135649"/>
                  <a:pt x="413467" y="1164224"/>
                </a:cubicBezTo>
                <a:cubicBezTo>
                  <a:pt x="422992" y="1192799"/>
                  <a:pt x="390184" y="1044632"/>
                  <a:pt x="375367" y="964199"/>
                </a:cubicBezTo>
                <a:cubicBezTo>
                  <a:pt x="360550" y="883766"/>
                  <a:pt x="318746" y="653578"/>
                  <a:pt x="324567" y="681624"/>
                </a:cubicBezTo>
                <a:cubicBezTo>
                  <a:pt x="330388" y="709670"/>
                  <a:pt x="402884" y="1035637"/>
                  <a:pt x="410292" y="1132474"/>
                </a:cubicBezTo>
                <a:cubicBezTo>
                  <a:pt x="417700" y="1229311"/>
                  <a:pt x="374838" y="1248891"/>
                  <a:pt x="369017" y="1262649"/>
                </a:cubicBezTo>
                <a:cubicBezTo>
                  <a:pt x="363196" y="1276407"/>
                  <a:pt x="375896" y="1269528"/>
                  <a:pt x="375367" y="1215024"/>
                </a:cubicBezTo>
                <a:cubicBezTo>
                  <a:pt x="374838" y="1160520"/>
                  <a:pt x="367430" y="1061566"/>
                  <a:pt x="365842" y="935624"/>
                </a:cubicBezTo>
                <a:cubicBezTo>
                  <a:pt x="364255" y="809682"/>
                  <a:pt x="368488" y="484774"/>
                  <a:pt x="365842" y="459374"/>
                </a:cubicBezTo>
                <a:cubicBezTo>
                  <a:pt x="363196" y="433974"/>
                  <a:pt x="370604" y="767878"/>
                  <a:pt x="349967" y="783224"/>
                </a:cubicBezTo>
                <a:cubicBezTo>
                  <a:pt x="329330" y="798570"/>
                  <a:pt x="295463" y="643524"/>
                  <a:pt x="242017" y="551449"/>
                </a:cubicBezTo>
                <a:cubicBezTo>
                  <a:pt x="188571" y="459374"/>
                  <a:pt x="47284" y="261466"/>
                  <a:pt x="29292" y="230774"/>
                </a:cubicBezTo>
                <a:cubicBezTo>
                  <a:pt x="11300" y="200082"/>
                  <a:pt x="134067" y="403282"/>
                  <a:pt x="134067" y="367299"/>
                </a:cubicBezTo>
                <a:cubicBezTo>
                  <a:pt x="134067" y="331316"/>
                  <a:pt x="-26800" y="-62384"/>
                  <a:pt x="3892" y="8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BC5194C5-E973-B6EA-F006-F4AA1C1FB5FC}"/>
              </a:ext>
            </a:extLst>
          </p:cNvPr>
          <p:cNvSpPr/>
          <p:nvPr/>
        </p:nvSpPr>
        <p:spPr>
          <a:xfrm>
            <a:off x="5641965" y="2434517"/>
            <a:ext cx="222734" cy="1117784"/>
          </a:xfrm>
          <a:custGeom>
            <a:avLst/>
            <a:gdLst>
              <a:gd name="connsiteX0" fmla="*/ 10 w 222734"/>
              <a:gd name="connsiteY0" fmla="*/ 708 h 1117784"/>
              <a:gd name="connsiteX1" fmla="*/ 104785 w 222734"/>
              <a:gd name="connsiteY1" fmla="*/ 864308 h 1117784"/>
              <a:gd name="connsiteX2" fmla="*/ 101610 w 222734"/>
              <a:gd name="connsiteY2" fmla="*/ 1115133 h 1117784"/>
              <a:gd name="connsiteX3" fmla="*/ 120660 w 222734"/>
              <a:gd name="connsiteY3" fmla="*/ 988133 h 1117784"/>
              <a:gd name="connsiteX4" fmla="*/ 222260 w 222734"/>
              <a:gd name="connsiteY4" fmla="*/ 861133 h 1117784"/>
              <a:gd name="connsiteX5" fmla="*/ 158760 w 222734"/>
              <a:gd name="connsiteY5" fmla="*/ 880183 h 1117784"/>
              <a:gd name="connsiteX6" fmla="*/ 158760 w 222734"/>
              <a:gd name="connsiteY6" fmla="*/ 572208 h 1117784"/>
              <a:gd name="connsiteX7" fmla="*/ 133360 w 222734"/>
              <a:gd name="connsiteY7" fmla="*/ 911933 h 1117784"/>
              <a:gd name="connsiteX8" fmla="*/ 120660 w 222734"/>
              <a:gd name="connsiteY8" fmla="*/ 689683 h 1117784"/>
              <a:gd name="connsiteX9" fmla="*/ 117485 w 222734"/>
              <a:gd name="connsiteY9" fmla="*/ 64208 h 1117784"/>
              <a:gd name="connsiteX10" fmla="*/ 98435 w 222734"/>
              <a:gd name="connsiteY10" fmla="*/ 705558 h 1117784"/>
              <a:gd name="connsiteX11" fmla="*/ 10 w 222734"/>
              <a:gd name="connsiteY11" fmla="*/ 708 h 111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734" h="1117784">
                <a:moveTo>
                  <a:pt x="10" y="708"/>
                </a:moveTo>
                <a:cubicBezTo>
                  <a:pt x="1068" y="27166"/>
                  <a:pt x="87852" y="678571"/>
                  <a:pt x="104785" y="864308"/>
                </a:cubicBezTo>
                <a:cubicBezTo>
                  <a:pt x="121718" y="1050045"/>
                  <a:pt x="98964" y="1094496"/>
                  <a:pt x="101610" y="1115133"/>
                </a:cubicBezTo>
                <a:cubicBezTo>
                  <a:pt x="104256" y="1135770"/>
                  <a:pt x="100552" y="1030466"/>
                  <a:pt x="120660" y="988133"/>
                </a:cubicBezTo>
                <a:cubicBezTo>
                  <a:pt x="140768" y="945800"/>
                  <a:pt x="215910" y="879125"/>
                  <a:pt x="222260" y="861133"/>
                </a:cubicBezTo>
                <a:cubicBezTo>
                  <a:pt x="228610" y="843141"/>
                  <a:pt x="169343" y="928337"/>
                  <a:pt x="158760" y="880183"/>
                </a:cubicBezTo>
                <a:cubicBezTo>
                  <a:pt x="148177" y="832029"/>
                  <a:pt x="162993" y="566916"/>
                  <a:pt x="158760" y="572208"/>
                </a:cubicBezTo>
                <a:cubicBezTo>
                  <a:pt x="154527" y="577500"/>
                  <a:pt x="139710" y="892354"/>
                  <a:pt x="133360" y="911933"/>
                </a:cubicBezTo>
                <a:cubicBezTo>
                  <a:pt x="127010" y="931512"/>
                  <a:pt x="123306" y="830970"/>
                  <a:pt x="120660" y="689683"/>
                </a:cubicBezTo>
                <a:cubicBezTo>
                  <a:pt x="118014" y="548396"/>
                  <a:pt x="121189" y="61562"/>
                  <a:pt x="117485" y="64208"/>
                </a:cubicBezTo>
                <a:cubicBezTo>
                  <a:pt x="113781" y="66854"/>
                  <a:pt x="117485" y="713495"/>
                  <a:pt x="98435" y="705558"/>
                </a:cubicBezTo>
                <a:cubicBezTo>
                  <a:pt x="79385" y="697621"/>
                  <a:pt x="-1048" y="-25750"/>
                  <a:pt x="10" y="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4A257B0A-6508-DEAD-964C-97C3E80775BE}"/>
              </a:ext>
            </a:extLst>
          </p:cNvPr>
          <p:cNvSpPr/>
          <p:nvPr/>
        </p:nvSpPr>
        <p:spPr>
          <a:xfrm>
            <a:off x="5705214" y="2689089"/>
            <a:ext cx="404093" cy="669542"/>
          </a:xfrm>
          <a:custGeom>
            <a:avLst/>
            <a:gdLst>
              <a:gd name="connsiteX0" fmla="*/ 3436 w 404093"/>
              <a:gd name="connsiteY0" fmla="*/ 3311 h 669542"/>
              <a:gd name="connsiteX1" fmla="*/ 352686 w 404093"/>
              <a:gd name="connsiteY1" fmla="*/ 603386 h 669542"/>
              <a:gd name="connsiteX2" fmla="*/ 397136 w 404093"/>
              <a:gd name="connsiteY2" fmla="*/ 644661 h 669542"/>
              <a:gd name="connsiteX3" fmla="*/ 301886 w 404093"/>
              <a:gd name="connsiteY3" fmla="*/ 517661 h 669542"/>
              <a:gd name="connsiteX4" fmla="*/ 82811 w 404093"/>
              <a:gd name="connsiteY4" fmla="*/ 254136 h 669542"/>
              <a:gd name="connsiteX5" fmla="*/ 203461 w 404093"/>
              <a:gd name="connsiteY5" fmla="*/ 441461 h 669542"/>
              <a:gd name="connsiteX6" fmla="*/ 184411 w 404093"/>
              <a:gd name="connsiteY6" fmla="*/ 609736 h 669542"/>
              <a:gd name="connsiteX7" fmla="*/ 174886 w 404093"/>
              <a:gd name="connsiteY7" fmla="*/ 371611 h 669542"/>
              <a:gd name="connsiteX8" fmla="*/ 3436 w 404093"/>
              <a:gd name="connsiteY8" fmla="*/ 3311 h 66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4093" h="669542">
                <a:moveTo>
                  <a:pt x="3436" y="3311"/>
                </a:moveTo>
                <a:cubicBezTo>
                  <a:pt x="33069" y="41940"/>
                  <a:pt x="287069" y="496494"/>
                  <a:pt x="352686" y="603386"/>
                </a:cubicBezTo>
                <a:cubicBezTo>
                  <a:pt x="418303" y="710278"/>
                  <a:pt x="405603" y="658949"/>
                  <a:pt x="397136" y="644661"/>
                </a:cubicBezTo>
                <a:cubicBezTo>
                  <a:pt x="388669" y="630373"/>
                  <a:pt x="354274" y="582749"/>
                  <a:pt x="301886" y="517661"/>
                </a:cubicBezTo>
                <a:cubicBezTo>
                  <a:pt x="249498" y="452573"/>
                  <a:pt x="99215" y="266836"/>
                  <a:pt x="82811" y="254136"/>
                </a:cubicBezTo>
                <a:cubicBezTo>
                  <a:pt x="66407" y="241436"/>
                  <a:pt x="186528" y="382194"/>
                  <a:pt x="203461" y="441461"/>
                </a:cubicBezTo>
                <a:cubicBezTo>
                  <a:pt x="220394" y="500728"/>
                  <a:pt x="189173" y="621378"/>
                  <a:pt x="184411" y="609736"/>
                </a:cubicBezTo>
                <a:cubicBezTo>
                  <a:pt x="179649" y="598094"/>
                  <a:pt x="205049" y="468449"/>
                  <a:pt x="174886" y="371611"/>
                </a:cubicBezTo>
                <a:cubicBezTo>
                  <a:pt x="144723" y="274773"/>
                  <a:pt x="-26197" y="-35318"/>
                  <a:pt x="3436" y="3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7AC96509-C96A-C56A-B5BC-887D6BCD0157}"/>
              </a:ext>
            </a:extLst>
          </p:cNvPr>
          <p:cNvSpPr/>
          <p:nvPr/>
        </p:nvSpPr>
        <p:spPr>
          <a:xfrm>
            <a:off x="4819557" y="807844"/>
            <a:ext cx="729064" cy="509043"/>
          </a:xfrm>
          <a:custGeom>
            <a:avLst/>
            <a:gdLst>
              <a:gd name="connsiteX0" fmla="*/ 93 w 729064"/>
              <a:gd name="connsiteY0" fmla="*/ 382781 h 509043"/>
              <a:gd name="connsiteX1" fmla="*/ 600168 w 729064"/>
              <a:gd name="connsiteY1" fmla="*/ 278006 h 509043"/>
              <a:gd name="connsiteX2" fmla="*/ 489043 w 729064"/>
              <a:gd name="connsiteY2" fmla="*/ 316106 h 509043"/>
              <a:gd name="connsiteX3" fmla="*/ 631918 w 729064"/>
              <a:gd name="connsiteY3" fmla="*/ 373256 h 509043"/>
              <a:gd name="connsiteX4" fmla="*/ 727168 w 729064"/>
              <a:gd name="connsiteY4" fmla="*/ 506606 h 509043"/>
              <a:gd name="connsiteX5" fmla="*/ 546193 w 729064"/>
              <a:gd name="connsiteY5" fmla="*/ 246256 h 509043"/>
              <a:gd name="connsiteX6" fmla="*/ 393793 w 729064"/>
              <a:gd name="connsiteY6" fmla="*/ 58931 h 509043"/>
              <a:gd name="connsiteX7" fmla="*/ 66768 w 729064"/>
              <a:gd name="connsiteY7" fmla="*/ 4956 h 509043"/>
              <a:gd name="connsiteX8" fmla="*/ 416018 w 729064"/>
              <a:gd name="connsiteY8" fmla="*/ 163706 h 509043"/>
              <a:gd name="connsiteX9" fmla="*/ 371568 w 729064"/>
              <a:gd name="connsiteY9" fmla="*/ 46231 h 509043"/>
              <a:gd name="connsiteX10" fmla="*/ 552543 w 729064"/>
              <a:gd name="connsiteY10" fmla="*/ 246256 h 509043"/>
              <a:gd name="connsiteX11" fmla="*/ 93 w 729064"/>
              <a:gd name="connsiteY11" fmla="*/ 382781 h 50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9064" h="509043">
                <a:moveTo>
                  <a:pt x="93" y="382781"/>
                </a:moveTo>
                <a:cubicBezTo>
                  <a:pt x="8030" y="388073"/>
                  <a:pt x="518676" y="289118"/>
                  <a:pt x="600168" y="278006"/>
                </a:cubicBezTo>
                <a:cubicBezTo>
                  <a:pt x="681660" y="266893"/>
                  <a:pt x="483751" y="300231"/>
                  <a:pt x="489043" y="316106"/>
                </a:cubicBezTo>
                <a:cubicBezTo>
                  <a:pt x="494335" y="331981"/>
                  <a:pt x="592231" y="341506"/>
                  <a:pt x="631918" y="373256"/>
                </a:cubicBezTo>
                <a:cubicBezTo>
                  <a:pt x="671606" y="405006"/>
                  <a:pt x="741456" y="527773"/>
                  <a:pt x="727168" y="506606"/>
                </a:cubicBezTo>
                <a:cubicBezTo>
                  <a:pt x="712881" y="485439"/>
                  <a:pt x="601755" y="320868"/>
                  <a:pt x="546193" y="246256"/>
                </a:cubicBezTo>
                <a:cubicBezTo>
                  <a:pt x="490631" y="171644"/>
                  <a:pt x="473697" y="99148"/>
                  <a:pt x="393793" y="58931"/>
                </a:cubicBezTo>
                <a:cubicBezTo>
                  <a:pt x="313889" y="18714"/>
                  <a:pt x="63064" y="-12506"/>
                  <a:pt x="66768" y="4956"/>
                </a:cubicBezTo>
                <a:cubicBezTo>
                  <a:pt x="70472" y="22418"/>
                  <a:pt x="365218" y="156827"/>
                  <a:pt x="416018" y="163706"/>
                </a:cubicBezTo>
                <a:cubicBezTo>
                  <a:pt x="466818" y="170585"/>
                  <a:pt x="348814" y="32473"/>
                  <a:pt x="371568" y="46231"/>
                </a:cubicBezTo>
                <a:cubicBezTo>
                  <a:pt x="394322" y="59989"/>
                  <a:pt x="612868" y="188048"/>
                  <a:pt x="552543" y="246256"/>
                </a:cubicBezTo>
                <a:cubicBezTo>
                  <a:pt x="492218" y="304464"/>
                  <a:pt x="-7844" y="377489"/>
                  <a:pt x="93" y="382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BDE1EFFF-BAB3-788A-2A31-FFEF35264834}"/>
              </a:ext>
            </a:extLst>
          </p:cNvPr>
          <p:cNvSpPr/>
          <p:nvPr/>
        </p:nvSpPr>
        <p:spPr>
          <a:xfrm>
            <a:off x="5047789" y="1409662"/>
            <a:ext cx="671533" cy="342840"/>
          </a:xfrm>
          <a:custGeom>
            <a:avLst/>
            <a:gdLst>
              <a:gd name="connsiteX0" fmla="*/ 461 w 671533"/>
              <a:gd name="connsiteY0" fmla="*/ 98463 h 342840"/>
              <a:gd name="connsiteX1" fmla="*/ 410036 w 671533"/>
              <a:gd name="connsiteY1" fmla="*/ 149263 h 342840"/>
              <a:gd name="connsiteX2" fmla="*/ 657686 w 671533"/>
              <a:gd name="connsiteY2" fmla="*/ 339763 h 342840"/>
              <a:gd name="connsiteX3" fmla="*/ 629111 w 671533"/>
              <a:gd name="connsiteY3" fmla="*/ 247688 h 342840"/>
              <a:gd name="connsiteX4" fmla="*/ 537036 w 671533"/>
              <a:gd name="connsiteY4" fmla="*/ 38 h 342840"/>
              <a:gd name="connsiteX5" fmla="*/ 597361 w 671533"/>
              <a:gd name="connsiteY5" fmla="*/ 266738 h 342840"/>
              <a:gd name="connsiteX6" fmla="*/ 406861 w 671533"/>
              <a:gd name="connsiteY6" fmla="*/ 111163 h 342840"/>
              <a:gd name="connsiteX7" fmla="*/ 127461 w 671533"/>
              <a:gd name="connsiteY7" fmla="*/ 28613 h 342840"/>
              <a:gd name="connsiteX8" fmla="*/ 324311 w 671533"/>
              <a:gd name="connsiteY8" fmla="*/ 120688 h 342840"/>
              <a:gd name="connsiteX9" fmla="*/ 461 w 671533"/>
              <a:gd name="connsiteY9" fmla="*/ 98463 h 34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1533" h="342840">
                <a:moveTo>
                  <a:pt x="461" y="98463"/>
                </a:moveTo>
                <a:cubicBezTo>
                  <a:pt x="14749" y="103226"/>
                  <a:pt x="300499" y="109046"/>
                  <a:pt x="410036" y="149263"/>
                </a:cubicBezTo>
                <a:cubicBezTo>
                  <a:pt x="519573" y="189480"/>
                  <a:pt x="621174" y="323359"/>
                  <a:pt x="657686" y="339763"/>
                </a:cubicBezTo>
                <a:cubicBezTo>
                  <a:pt x="694198" y="356167"/>
                  <a:pt x="649219" y="304309"/>
                  <a:pt x="629111" y="247688"/>
                </a:cubicBezTo>
                <a:cubicBezTo>
                  <a:pt x="609003" y="191067"/>
                  <a:pt x="542328" y="-3137"/>
                  <a:pt x="537036" y="38"/>
                </a:cubicBezTo>
                <a:cubicBezTo>
                  <a:pt x="531744" y="3213"/>
                  <a:pt x="619057" y="248217"/>
                  <a:pt x="597361" y="266738"/>
                </a:cubicBezTo>
                <a:cubicBezTo>
                  <a:pt x="575665" y="285259"/>
                  <a:pt x="485178" y="150850"/>
                  <a:pt x="406861" y="111163"/>
                </a:cubicBezTo>
                <a:cubicBezTo>
                  <a:pt x="328544" y="71476"/>
                  <a:pt x="141219" y="27026"/>
                  <a:pt x="127461" y="28613"/>
                </a:cubicBezTo>
                <a:cubicBezTo>
                  <a:pt x="113703" y="30200"/>
                  <a:pt x="340186" y="111163"/>
                  <a:pt x="324311" y="120688"/>
                </a:cubicBezTo>
                <a:cubicBezTo>
                  <a:pt x="308436" y="130213"/>
                  <a:pt x="-13827" y="93700"/>
                  <a:pt x="461" y="98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C8558EC4-B76A-CE2C-C052-B6FF58A37C86}"/>
              </a:ext>
            </a:extLst>
          </p:cNvPr>
          <p:cNvSpPr/>
          <p:nvPr/>
        </p:nvSpPr>
        <p:spPr>
          <a:xfrm>
            <a:off x="1778782" y="1462508"/>
            <a:ext cx="1594498" cy="504133"/>
          </a:xfrm>
          <a:custGeom>
            <a:avLst/>
            <a:gdLst>
              <a:gd name="connsiteX0" fmla="*/ 1593068 w 1594498"/>
              <a:gd name="connsiteY0" fmla="*/ 99592 h 504133"/>
              <a:gd name="connsiteX1" fmla="*/ 789793 w 1594498"/>
              <a:gd name="connsiteY1" fmla="*/ 77367 h 504133"/>
              <a:gd name="connsiteX2" fmla="*/ 24618 w 1594498"/>
              <a:gd name="connsiteY2" fmla="*/ 493292 h 504133"/>
              <a:gd name="connsiteX3" fmla="*/ 259568 w 1594498"/>
              <a:gd name="connsiteY3" fmla="*/ 350417 h 504133"/>
              <a:gd name="connsiteX4" fmla="*/ 967593 w 1594498"/>
              <a:gd name="connsiteY4" fmla="*/ 7517 h 504133"/>
              <a:gd name="connsiteX5" fmla="*/ 1593068 w 1594498"/>
              <a:gd name="connsiteY5" fmla="*/ 99592 h 5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4498" h="504133">
                <a:moveTo>
                  <a:pt x="1593068" y="99592"/>
                </a:moveTo>
                <a:cubicBezTo>
                  <a:pt x="1563435" y="111234"/>
                  <a:pt x="1051201" y="11750"/>
                  <a:pt x="789793" y="77367"/>
                </a:cubicBezTo>
                <a:cubicBezTo>
                  <a:pt x="528385" y="142984"/>
                  <a:pt x="112989" y="447784"/>
                  <a:pt x="24618" y="493292"/>
                </a:cubicBezTo>
                <a:cubicBezTo>
                  <a:pt x="-63753" y="538800"/>
                  <a:pt x="102405" y="431380"/>
                  <a:pt x="259568" y="350417"/>
                </a:cubicBezTo>
                <a:cubicBezTo>
                  <a:pt x="416731" y="269454"/>
                  <a:pt x="750635" y="45617"/>
                  <a:pt x="967593" y="7517"/>
                </a:cubicBezTo>
                <a:cubicBezTo>
                  <a:pt x="1184551" y="-30583"/>
                  <a:pt x="1622701" y="87950"/>
                  <a:pt x="1593068" y="99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0E0CAEB8-6DA9-5280-9654-180272B23D71}"/>
              </a:ext>
            </a:extLst>
          </p:cNvPr>
          <p:cNvSpPr/>
          <p:nvPr/>
        </p:nvSpPr>
        <p:spPr>
          <a:xfrm>
            <a:off x="1974850" y="1511300"/>
            <a:ext cx="1139825" cy="502451"/>
          </a:xfrm>
          <a:custGeom>
            <a:avLst/>
            <a:gdLst>
              <a:gd name="connsiteX0" fmla="*/ 1139825 w 1139825"/>
              <a:gd name="connsiteY0" fmla="*/ 0 h 502451"/>
              <a:gd name="connsiteX1" fmla="*/ 73025 w 1139825"/>
              <a:gd name="connsiteY1" fmla="*/ 501650 h 502451"/>
              <a:gd name="connsiteX2" fmla="*/ 850900 w 1139825"/>
              <a:gd name="connsiteY2" fmla="*/ 123825 h 502451"/>
              <a:gd name="connsiteX3" fmla="*/ 0 w 1139825"/>
              <a:gd name="connsiteY3" fmla="*/ 419100 h 502451"/>
              <a:gd name="connsiteX4" fmla="*/ 1139825 w 1139825"/>
              <a:gd name="connsiteY4" fmla="*/ 0 h 50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825" h="502451">
                <a:moveTo>
                  <a:pt x="1139825" y="0"/>
                </a:moveTo>
                <a:lnTo>
                  <a:pt x="73025" y="501650"/>
                </a:lnTo>
                <a:cubicBezTo>
                  <a:pt x="24871" y="522288"/>
                  <a:pt x="863071" y="137583"/>
                  <a:pt x="850900" y="123825"/>
                </a:cubicBezTo>
                <a:cubicBezTo>
                  <a:pt x="838729" y="110067"/>
                  <a:pt x="0" y="419100"/>
                  <a:pt x="0" y="419100"/>
                </a:cubicBezTo>
                <a:lnTo>
                  <a:pt x="11398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572F3BE6-4DE4-8D7B-4004-44B22476A9E1}"/>
              </a:ext>
            </a:extLst>
          </p:cNvPr>
          <p:cNvSpPr/>
          <p:nvPr/>
        </p:nvSpPr>
        <p:spPr>
          <a:xfrm>
            <a:off x="2494852" y="1639886"/>
            <a:ext cx="840049" cy="88263"/>
          </a:xfrm>
          <a:custGeom>
            <a:avLst/>
            <a:gdLst>
              <a:gd name="connsiteX0" fmla="*/ 3873 w 840049"/>
              <a:gd name="connsiteY0" fmla="*/ 4764 h 88263"/>
              <a:gd name="connsiteX1" fmla="*/ 807148 w 840049"/>
              <a:gd name="connsiteY1" fmla="*/ 4764 h 88263"/>
              <a:gd name="connsiteX2" fmla="*/ 632523 w 840049"/>
              <a:gd name="connsiteY2" fmla="*/ 1589 h 88263"/>
              <a:gd name="connsiteX3" fmla="*/ 146748 w 840049"/>
              <a:gd name="connsiteY3" fmla="*/ 33339 h 88263"/>
              <a:gd name="connsiteX4" fmla="*/ 832548 w 840049"/>
              <a:gd name="connsiteY4" fmla="*/ 87314 h 88263"/>
              <a:gd name="connsiteX5" fmla="*/ 416623 w 840049"/>
              <a:gd name="connsiteY5" fmla="*/ 68264 h 88263"/>
              <a:gd name="connsiteX6" fmla="*/ 140398 w 840049"/>
              <a:gd name="connsiteY6" fmla="*/ 74614 h 88263"/>
              <a:gd name="connsiteX7" fmla="*/ 486473 w 840049"/>
              <a:gd name="connsiteY7" fmla="*/ 65089 h 88263"/>
              <a:gd name="connsiteX8" fmla="*/ 3873 w 840049"/>
              <a:gd name="connsiteY8" fmla="*/ 4764 h 8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0049" h="88263">
                <a:moveTo>
                  <a:pt x="3873" y="4764"/>
                </a:moveTo>
                <a:cubicBezTo>
                  <a:pt x="57319" y="-5290"/>
                  <a:pt x="702373" y="5293"/>
                  <a:pt x="807148" y="4764"/>
                </a:cubicBezTo>
                <a:cubicBezTo>
                  <a:pt x="911923" y="4235"/>
                  <a:pt x="742590" y="-3173"/>
                  <a:pt x="632523" y="1589"/>
                </a:cubicBezTo>
                <a:cubicBezTo>
                  <a:pt x="522456" y="6351"/>
                  <a:pt x="113411" y="19052"/>
                  <a:pt x="146748" y="33339"/>
                </a:cubicBezTo>
                <a:cubicBezTo>
                  <a:pt x="180085" y="47626"/>
                  <a:pt x="787569" y="81493"/>
                  <a:pt x="832548" y="87314"/>
                </a:cubicBezTo>
                <a:cubicBezTo>
                  <a:pt x="877527" y="93135"/>
                  <a:pt x="531981" y="70381"/>
                  <a:pt x="416623" y="68264"/>
                </a:cubicBezTo>
                <a:lnTo>
                  <a:pt x="140398" y="74614"/>
                </a:lnTo>
                <a:cubicBezTo>
                  <a:pt x="152040" y="74085"/>
                  <a:pt x="505523" y="76731"/>
                  <a:pt x="486473" y="65089"/>
                </a:cubicBezTo>
                <a:cubicBezTo>
                  <a:pt x="467423" y="53447"/>
                  <a:pt x="-49573" y="14818"/>
                  <a:pt x="3873" y="4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3C8E379C-4287-B96D-3F20-841609993102}"/>
              </a:ext>
            </a:extLst>
          </p:cNvPr>
          <p:cNvSpPr/>
          <p:nvPr/>
        </p:nvSpPr>
        <p:spPr>
          <a:xfrm>
            <a:off x="1822717" y="1281363"/>
            <a:ext cx="1289222" cy="621045"/>
          </a:xfrm>
          <a:custGeom>
            <a:avLst/>
            <a:gdLst>
              <a:gd name="connsiteX0" fmla="*/ 1288783 w 1289222"/>
              <a:gd name="connsiteY0" fmla="*/ 20387 h 621045"/>
              <a:gd name="connsiteX1" fmla="*/ 364858 w 1289222"/>
              <a:gd name="connsiteY1" fmla="*/ 52137 h 621045"/>
              <a:gd name="connsiteX2" fmla="*/ 18783 w 1289222"/>
              <a:gd name="connsiteY2" fmla="*/ 607762 h 621045"/>
              <a:gd name="connsiteX3" fmla="*/ 88633 w 1289222"/>
              <a:gd name="connsiteY3" fmla="*/ 417262 h 621045"/>
              <a:gd name="connsiteX4" fmla="*/ 447408 w 1289222"/>
              <a:gd name="connsiteY4" fmla="*/ 77537 h 621045"/>
              <a:gd name="connsiteX5" fmla="*/ 190233 w 1289222"/>
              <a:gd name="connsiteY5" fmla="*/ 261687 h 621045"/>
              <a:gd name="connsiteX6" fmla="*/ 482333 w 1289222"/>
              <a:gd name="connsiteY6" fmla="*/ 23562 h 621045"/>
              <a:gd name="connsiteX7" fmla="*/ 1288783 w 1289222"/>
              <a:gd name="connsiteY7" fmla="*/ 20387 h 621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222" h="621045">
                <a:moveTo>
                  <a:pt x="1288783" y="20387"/>
                </a:moveTo>
                <a:cubicBezTo>
                  <a:pt x="1269204" y="25149"/>
                  <a:pt x="576525" y="-45759"/>
                  <a:pt x="364858" y="52137"/>
                </a:cubicBezTo>
                <a:cubicBezTo>
                  <a:pt x="153191" y="150033"/>
                  <a:pt x="64820" y="546908"/>
                  <a:pt x="18783" y="607762"/>
                </a:cubicBezTo>
                <a:cubicBezTo>
                  <a:pt x="-27254" y="668616"/>
                  <a:pt x="17195" y="505633"/>
                  <a:pt x="88633" y="417262"/>
                </a:cubicBezTo>
                <a:cubicBezTo>
                  <a:pt x="160070" y="328891"/>
                  <a:pt x="430475" y="103466"/>
                  <a:pt x="447408" y="77537"/>
                </a:cubicBezTo>
                <a:cubicBezTo>
                  <a:pt x="464341" y="51608"/>
                  <a:pt x="184412" y="270683"/>
                  <a:pt x="190233" y="261687"/>
                </a:cubicBezTo>
                <a:cubicBezTo>
                  <a:pt x="196054" y="252691"/>
                  <a:pt x="297125" y="61133"/>
                  <a:pt x="482333" y="23562"/>
                </a:cubicBezTo>
                <a:cubicBezTo>
                  <a:pt x="667541" y="-14009"/>
                  <a:pt x="1308362" y="15625"/>
                  <a:pt x="1288783" y="20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419D778B-106A-113F-56A6-CB39225A562D}"/>
              </a:ext>
            </a:extLst>
          </p:cNvPr>
          <p:cNvSpPr/>
          <p:nvPr/>
        </p:nvSpPr>
        <p:spPr>
          <a:xfrm>
            <a:off x="1628464" y="1974825"/>
            <a:ext cx="308490" cy="1041094"/>
          </a:xfrm>
          <a:custGeom>
            <a:avLst/>
            <a:gdLst>
              <a:gd name="connsiteX0" fmla="*/ 308286 w 308490"/>
              <a:gd name="connsiteY0" fmla="*/ 25 h 1041094"/>
              <a:gd name="connsiteX1" fmla="*/ 95561 w 308490"/>
              <a:gd name="connsiteY1" fmla="*/ 457225 h 1041094"/>
              <a:gd name="connsiteX2" fmla="*/ 3486 w 308490"/>
              <a:gd name="connsiteY2" fmla="*/ 1019200 h 1041094"/>
              <a:gd name="connsiteX3" fmla="*/ 25711 w 308490"/>
              <a:gd name="connsiteY3" fmla="*/ 866800 h 1041094"/>
              <a:gd name="connsiteX4" fmla="*/ 86036 w 308490"/>
              <a:gd name="connsiteY4" fmla="*/ 311175 h 1041094"/>
              <a:gd name="connsiteX5" fmla="*/ 54286 w 308490"/>
              <a:gd name="connsiteY5" fmla="*/ 476275 h 1041094"/>
              <a:gd name="connsiteX6" fmla="*/ 308286 w 308490"/>
              <a:gd name="connsiteY6" fmla="*/ 25 h 10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490" h="1041094">
                <a:moveTo>
                  <a:pt x="308286" y="25"/>
                </a:moveTo>
                <a:cubicBezTo>
                  <a:pt x="315165" y="-3150"/>
                  <a:pt x="146361" y="287363"/>
                  <a:pt x="95561" y="457225"/>
                </a:cubicBezTo>
                <a:cubicBezTo>
                  <a:pt x="44761" y="627087"/>
                  <a:pt x="15128" y="950938"/>
                  <a:pt x="3486" y="1019200"/>
                </a:cubicBezTo>
                <a:cubicBezTo>
                  <a:pt x="-8156" y="1087463"/>
                  <a:pt x="11953" y="984804"/>
                  <a:pt x="25711" y="866800"/>
                </a:cubicBezTo>
                <a:cubicBezTo>
                  <a:pt x="39469" y="748796"/>
                  <a:pt x="81274" y="376262"/>
                  <a:pt x="86036" y="311175"/>
                </a:cubicBezTo>
                <a:cubicBezTo>
                  <a:pt x="90798" y="246088"/>
                  <a:pt x="20419" y="522313"/>
                  <a:pt x="54286" y="476275"/>
                </a:cubicBezTo>
                <a:cubicBezTo>
                  <a:pt x="88153" y="430237"/>
                  <a:pt x="301407" y="3200"/>
                  <a:pt x="308286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7FA4C504-7A1F-0700-92FD-6C00C028230C}"/>
              </a:ext>
            </a:extLst>
          </p:cNvPr>
          <p:cNvSpPr/>
          <p:nvPr/>
        </p:nvSpPr>
        <p:spPr>
          <a:xfrm>
            <a:off x="1321532" y="1913288"/>
            <a:ext cx="641467" cy="1350273"/>
          </a:xfrm>
          <a:custGeom>
            <a:avLst/>
            <a:gdLst>
              <a:gd name="connsiteX0" fmla="*/ 637443 w 641467"/>
              <a:gd name="connsiteY0" fmla="*/ 10762 h 1350273"/>
              <a:gd name="connsiteX1" fmla="*/ 218343 w 641467"/>
              <a:gd name="connsiteY1" fmla="*/ 572737 h 1350273"/>
              <a:gd name="connsiteX2" fmla="*/ 11968 w 641467"/>
              <a:gd name="connsiteY2" fmla="*/ 1226787 h 1350273"/>
              <a:gd name="connsiteX3" fmla="*/ 62768 w 641467"/>
              <a:gd name="connsiteY3" fmla="*/ 1023587 h 1350273"/>
              <a:gd name="connsiteX4" fmla="*/ 377093 w 641467"/>
              <a:gd name="connsiteY4" fmla="*/ 328262 h 1350273"/>
              <a:gd name="connsiteX5" fmla="*/ 294543 w 641467"/>
              <a:gd name="connsiteY5" fmla="*/ 702912 h 1350273"/>
              <a:gd name="connsiteX6" fmla="*/ 116743 w 641467"/>
              <a:gd name="connsiteY6" fmla="*/ 1344262 h 1350273"/>
              <a:gd name="connsiteX7" fmla="*/ 412018 w 641467"/>
              <a:gd name="connsiteY7" fmla="*/ 290162 h 1350273"/>
              <a:gd name="connsiteX8" fmla="*/ 637443 w 641467"/>
              <a:gd name="connsiteY8" fmla="*/ 10762 h 135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1467" h="1350273">
                <a:moveTo>
                  <a:pt x="637443" y="10762"/>
                </a:moveTo>
                <a:cubicBezTo>
                  <a:pt x="605164" y="57858"/>
                  <a:pt x="322589" y="370066"/>
                  <a:pt x="218343" y="572737"/>
                </a:cubicBezTo>
                <a:cubicBezTo>
                  <a:pt x="114097" y="775408"/>
                  <a:pt x="37897" y="1151645"/>
                  <a:pt x="11968" y="1226787"/>
                </a:cubicBezTo>
                <a:cubicBezTo>
                  <a:pt x="-13961" y="1301929"/>
                  <a:pt x="1914" y="1173341"/>
                  <a:pt x="62768" y="1023587"/>
                </a:cubicBezTo>
                <a:cubicBezTo>
                  <a:pt x="123622" y="873833"/>
                  <a:pt x="338464" y="381708"/>
                  <a:pt x="377093" y="328262"/>
                </a:cubicBezTo>
                <a:cubicBezTo>
                  <a:pt x="415722" y="274816"/>
                  <a:pt x="337935" y="533579"/>
                  <a:pt x="294543" y="702912"/>
                </a:cubicBezTo>
                <a:cubicBezTo>
                  <a:pt x="251151" y="872245"/>
                  <a:pt x="97164" y="1413054"/>
                  <a:pt x="116743" y="1344262"/>
                </a:cubicBezTo>
                <a:cubicBezTo>
                  <a:pt x="136322" y="1275470"/>
                  <a:pt x="324176" y="506591"/>
                  <a:pt x="412018" y="290162"/>
                </a:cubicBezTo>
                <a:cubicBezTo>
                  <a:pt x="499860" y="73733"/>
                  <a:pt x="669722" y="-36334"/>
                  <a:pt x="637443" y="10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3340AC8D-02A6-B8DB-E1E3-038A6D54D16E}"/>
              </a:ext>
            </a:extLst>
          </p:cNvPr>
          <p:cNvSpPr/>
          <p:nvPr/>
        </p:nvSpPr>
        <p:spPr>
          <a:xfrm>
            <a:off x="1411939" y="2787117"/>
            <a:ext cx="362886" cy="1321315"/>
          </a:xfrm>
          <a:custGeom>
            <a:avLst/>
            <a:gdLst>
              <a:gd name="connsiteX0" fmla="*/ 362886 w 362886"/>
              <a:gd name="connsiteY0" fmla="*/ 533 h 1321315"/>
              <a:gd name="connsiteX1" fmla="*/ 70786 w 362886"/>
              <a:gd name="connsiteY1" fmla="*/ 572033 h 1321315"/>
              <a:gd name="connsiteX2" fmla="*/ 162861 w 362886"/>
              <a:gd name="connsiteY2" fmla="*/ 1295933 h 1321315"/>
              <a:gd name="connsiteX3" fmla="*/ 131111 w 362886"/>
              <a:gd name="connsiteY3" fmla="*/ 1114958 h 1321315"/>
              <a:gd name="connsiteX4" fmla="*/ 4111 w 362886"/>
              <a:gd name="connsiteY4" fmla="*/ 705383 h 1321315"/>
              <a:gd name="connsiteX5" fmla="*/ 29511 w 362886"/>
              <a:gd name="connsiteY5" fmla="*/ 1003833 h 1321315"/>
              <a:gd name="connsiteX6" fmla="*/ 13636 w 362886"/>
              <a:gd name="connsiteY6" fmla="*/ 765708 h 1321315"/>
              <a:gd name="connsiteX7" fmla="*/ 73961 w 362886"/>
              <a:gd name="connsiteY7" fmla="*/ 473608 h 1321315"/>
              <a:gd name="connsiteX8" fmla="*/ 362886 w 362886"/>
              <a:gd name="connsiteY8" fmla="*/ 533 h 132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886" h="1321315">
                <a:moveTo>
                  <a:pt x="362886" y="533"/>
                </a:moveTo>
                <a:cubicBezTo>
                  <a:pt x="362357" y="16937"/>
                  <a:pt x="104123" y="356133"/>
                  <a:pt x="70786" y="572033"/>
                </a:cubicBezTo>
                <a:cubicBezTo>
                  <a:pt x="37449" y="787933"/>
                  <a:pt x="152807" y="1205445"/>
                  <a:pt x="162861" y="1295933"/>
                </a:cubicBezTo>
                <a:cubicBezTo>
                  <a:pt x="172915" y="1386421"/>
                  <a:pt x="157569" y="1213383"/>
                  <a:pt x="131111" y="1114958"/>
                </a:cubicBezTo>
                <a:cubicBezTo>
                  <a:pt x="104653" y="1016533"/>
                  <a:pt x="21044" y="723904"/>
                  <a:pt x="4111" y="705383"/>
                </a:cubicBezTo>
                <a:cubicBezTo>
                  <a:pt x="-12822" y="686862"/>
                  <a:pt x="27924" y="993779"/>
                  <a:pt x="29511" y="1003833"/>
                </a:cubicBezTo>
                <a:cubicBezTo>
                  <a:pt x="31098" y="1013887"/>
                  <a:pt x="6228" y="854079"/>
                  <a:pt x="13636" y="765708"/>
                </a:cubicBezTo>
                <a:cubicBezTo>
                  <a:pt x="21044" y="677337"/>
                  <a:pt x="18928" y="596375"/>
                  <a:pt x="73961" y="473608"/>
                </a:cubicBezTo>
                <a:cubicBezTo>
                  <a:pt x="128994" y="350841"/>
                  <a:pt x="363415" y="-15871"/>
                  <a:pt x="362886" y="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1662BD2D-A7DA-C434-4196-1FFF1FCBEB77}"/>
              </a:ext>
            </a:extLst>
          </p:cNvPr>
          <p:cNvSpPr/>
          <p:nvPr/>
        </p:nvSpPr>
        <p:spPr>
          <a:xfrm>
            <a:off x="3562778" y="1327150"/>
            <a:ext cx="1339258" cy="235366"/>
          </a:xfrm>
          <a:custGeom>
            <a:avLst/>
            <a:gdLst>
              <a:gd name="connsiteX0" fmla="*/ 44816 w 1339258"/>
              <a:gd name="connsiteY0" fmla="*/ 230188 h 235366"/>
              <a:gd name="connsiteX1" fmla="*/ 1080660 w 1339258"/>
              <a:gd name="connsiteY1" fmla="*/ 15875 h 235366"/>
              <a:gd name="connsiteX2" fmla="*/ 1330691 w 1339258"/>
              <a:gd name="connsiteY2" fmla="*/ 19447 h 235366"/>
              <a:gd name="connsiteX3" fmla="*/ 869919 w 1339258"/>
              <a:gd name="connsiteY3" fmla="*/ 48022 h 235366"/>
              <a:gd name="connsiteX4" fmla="*/ 251985 w 1339258"/>
              <a:gd name="connsiteY4" fmla="*/ 158750 h 235366"/>
              <a:gd name="connsiteX5" fmla="*/ 44816 w 1339258"/>
              <a:gd name="connsiteY5" fmla="*/ 230188 h 23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258" h="235366">
                <a:moveTo>
                  <a:pt x="44816" y="230188"/>
                </a:moveTo>
                <a:cubicBezTo>
                  <a:pt x="182928" y="206376"/>
                  <a:pt x="866348" y="50998"/>
                  <a:pt x="1080660" y="15875"/>
                </a:cubicBezTo>
                <a:cubicBezTo>
                  <a:pt x="1294972" y="-19248"/>
                  <a:pt x="1365814" y="14089"/>
                  <a:pt x="1330691" y="19447"/>
                </a:cubicBezTo>
                <a:cubicBezTo>
                  <a:pt x="1295568" y="24805"/>
                  <a:pt x="1049703" y="24805"/>
                  <a:pt x="869919" y="48022"/>
                </a:cubicBezTo>
                <a:cubicBezTo>
                  <a:pt x="690135" y="71239"/>
                  <a:pt x="384144" y="127794"/>
                  <a:pt x="251985" y="158750"/>
                </a:cubicBezTo>
                <a:cubicBezTo>
                  <a:pt x="119826" y="189706"/>
                  <a:pt x="-93296" y="254000"/>
                  <a:pt x="44816" y="23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82FBACE2-8D0B-64F4-8072-C07A851F2B6F}"/>
              </a:ext>
            </a:extLst>
          </p:cNvPr>
          <p:cNvSpPr/>
          <p:nvPr/>
        </p:nvSpPr>
        <p:spPr>
          <a:xfrm>
            <a:off x="3388080" y="1091303"/>
            <a:ext cx="1436852" cy="423495"/>
          </a:xfrm>
          <a:custGeom>
            <a:avLst/>
            <a:gdLst>
              <a:gd name="connsiteX0" fmla="*/ 1629 w 1436852"/>
              <a:gd name="connsiteY0" fmla="*/ 423172 h 423495"/>
              <a:gd name="connsiteX1" fmla="*/ 562414 w 1436852"/>
              <a:gd name="connsiteY1" fmla="*/ 105275 h 423495"/>
              <a:gd name="connsiteX2" fmla="*/ 1416092 w 1436852"/>
              <a:gd name="connsiteY2" fmla="*/ 1691 h 423495"/>
              <a:gd name="connsiteX3" fmla="*/ 1137486 w 1436852"/>
              <a:gd name="connsiteY3" fmla="*/ 40981 h 423495"/>
              <a:gd name="connsiteX4" fmla="*/ 733864 w 1436852"/>
              <a:gd name="connsiteY4" fmla="*/ 40981 h 423495"/>
              <a:gd name="connsiteX5" fmla="*/ 1629 w 1436852"/>
              <a:gd name="connsiteY5" fmla="*/ 423172 h 42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6852" h="423495">
                <a:moveTo>
                  <a:pt x="1629" y="423172"/>
                </a:moveTo>
                <a:cubicBezTo>
                  <a:pt x="-26946" y="433888"/>
                  <a:pt x="326670" y="175522"/>
                  <a:pt x="562414" y="105275"/>
                </a:cubicBezTo>
                <a:cubicBezTo>
                  <a:pt x="798158" y="35028"/>
                  <a:pt x="1320247" y="12407"/>
                  <a:pt x="1416092" y="1691"/>
                </a:cubicBezTo>
                <a:cubicBezTo>
                  <a:pt x="1511937" y="-9025"/>
                  <a:pt x="1251190" y="34433"/>
                  <a:pt x="1137486" y="40981"/>
                </a:cubicBezTo>
                <a:cubicBezTo>
                  <a:pt x="1023782" y="47529"/>
                  <a:pt x="921983" y="-19146"/>
                  <a:pt x="733864" y="40981"/>
                </a:cubicBezTo>
                <a:cubicBezTo>
                  <a:pt x="545745" y="101108"/>
                  <a:pt x="30204" y="412456"/>
                  <a:pt x="1629" y="423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078563F0-B600-785E-D0F2-4357DFE8ABD5}"/>
              </a:ext>
            </a:extLst>
          </p:cNvPr>
          <p:cNvSpPr/>
          <p:nvPr/>
        </p:nvSpPr>
        <p:spPr>
          <a:xfrm>
            <a:off x="3652967" y="1396585"/>
            <a:ext cx="1028128" cy="332203"/>
          </a:xfrm>
          <a:custGeom>
            <a:avLst/>
            <a:gdLst>
              <a:gd name="connsiteX0" fmla="*/ 47496 w 1028128"/>
              <a:gd name="connsiteY0" fmla="*/ 232190 h 332203"/>
              <a:gd name="connsiteX1" fmla="*/ 729724 w 1028128"/>
              <a:gd name="connsiteY1" fmla="*/ 142893 h 332203"/>
              <a:gd name="connsiteX2" fmla="*/ 518983 w 1028128"/>
              <a:gd name="connsiteY2" fmla="*/ 185756 h 332203"/>
              <a:gd name="connsiteX3" fmla="*/ 165367 w 1028128"/>
              <a:gd name="connsiteY3" fmla="*/ 332203 h 332203"/>
              <a:gd name="connsiteX4" fmla="*/ 518983 w 1028128"/>
              <a:gd name="connsiteY4" fmla="*/ 185756 h 332203"/>
              <a:gd name="connsiteX5" fmla="*/ 1026189 w 1028128"/>
              <a:gd name="connsiteY5" fmla="*/ 100031 h 332203"/>
              <a:gd name="connsiteX6" fmla="*/ 669002 w 1028128"/>
              <a:gd name="connsiteY6" fmla="*/ 142893 h 332203"/>
              <a:gd name="connsiteX7" fmla="*/ 65355 w 1028128"/>
              <a:gd name="connsiteY7" fmla="*/ 18 h 332203"/>
              <a:gd name="connsiteX8" fmla="*/ 604708 w 1028128"/>
              <a:gd name="connsiteY8" fmla="*/ 153609 h 332203"/>
              <a:gd name="connsiteX9" fmla="*/ 115361 w 1028128"/>
              <a:gd name="connsiteY9" fmla="*/ 214331 h 332203"/>
              <a:gd name="connsiteX10" fmla="*/ 47496 w 1028128"/>
              <a:gd name="connsiteY10" fmla="*/ 232190 h 33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8128" h="332203">
                <a:moveTo>
                  <a:pt x="47496" y="232190"/>
                </a:moveTo>
                <a:cubicBezTo>
                  <a:pt x="149890" y="220284"/>
                  <a:pt x="651143" y="150632"/>
                  <a:pt x="729724" y="142893"/>
                </a:cubicBezTo>
                <a:cubicBezTo>
                  <a:pt x="808305" y="135154"/>
                  <a:pt x="613043" y="154204"/>
                  <a:pt x="518983" y="185756"/>
                </a:cubicBezTo>
                <a:cubicBezTo>
                  <a:pt x="424924" y="217308"/>
                  <a:pt x="165367" y="332203"/>
                  <a:pt x="165367" y="332203"/>
                </a:cubicBezTo>
                <a:cubicBezTo>
                  <a:pt x="165367" y="332203"/>
                  <a:pt x="375513" y="224451"/>
                  <a:pt x="518983" y="185756"/>
                </a:cubicBezTo>
                <a:cubicBezTo>
                  <a:pt x="662453" y="147061"/>
                  <a:pt x="1001186" y="107175"/>
                  <a:pt x="1026189" y="100031"/>
                </a:cubicBezTo>
                <a:cubicBezTo>
                  <a:pt x="1051192" y="92887"/>
                  <a:pt x="829141" y="159562"/>
                  <a:pt x="669002" y="142893"/>
                </a:cubicBezTo>
                <a:cubicBezTo>
                  <a:pt x="508863" y="126224"/>
                  <a:pt x="76071" y="-1768"/>
                  <a:pt x="65355" y="18"/>
                </a:cubicBezTo>
                <a:cubicBezTo>
                  <a:pt x="54639" y="1804"/>
                  <a:pt x="596374" y="117890"/>
                  <a:pt x="604708" y="153609"/>
                </a:cubicBezTo>
                <a:cubicBezTo>
                  <a:pt x="613042" y="189328"/>
                  <a:pt x="203467" y="201234"/>
                  <a:pt x="115361" y="214331"/>
                </a:cubicBezTo>
                <a:cubicBezTo>
                  <a:pt x="27255" y="227428"/>
                  <a:pt x="-54898" y="244096"/>
                  <a:pt x="47496" y="232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0804C95E-31CA-7904-536D-D6E8E56E09B0}"/>
              </a:ext>
            </a:extLst>
          </p:cNvPr>
          <p:cNvSpPr/>
          <p:nvPr/>
        </p:nvSpPr>
        <p:spPr>
          <a:xfrm>
            <a:off x="4117631" y="1568047"/>
            <a:ext cx="360773" cy="510137"/>
          </a:xfrm>
          <a:custGeom>
            <a:avLst/>
            <a:gdLst>
              <a:gd name="connsiteX0" fmla="*/ 4313 w 360773"/>
              <a:gd name="connsiteY0" fmla="*/ 3578 h 510137"/>
              <a:gd name="connsiteX1" fmla="*/ 350785 w 360773"/>
              <a:gd name="connsiteY1" fmla="*/ 496497 h 510137"/>
              <a:gd name="connsiteX2" fmla="*/ 257916 w 360773"/>
              <a:gd name="connsiteY2" fmla="*/ 364337 h 510137"/>
              <a:gd name="connsiteX3" fmla="*/ 161475 w 360773"/>
              <a:gd name="connsiteY3" fmla="*/ 278612 h 510137"/>
              <a:gd name="connsiteX4" fmla="*/ 4313 w 360773"/>
              <a:gd name="connsiteY4" fmla="*/ 3578 h 51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773" h="510137">
                <a:moveTo>
                  <a:pt x="4313" y="3578"/>
                </a:moveTo>
                <a:cubicBezTo>
                  <a:pt x="35865" y="39892"/>
                  <a:pt x="350785" y="496497"/>
                  <a:pt x="350785" y="496497"/>
                </a:cubicBezTo>
                <a:cubicBezTo>
                  <a:pt x="393052" y="556623"/>
                  <a:pt x="289468" y="400651"/>
                  <a:pt x="257916" y="364337"/>
                </a:cubicBezTo>
                <a:cubicBezTo>
                  <a:pt x="226364" y="328023"/>
                  <a:pt x="199575" y="339334"/>
                  <a:pt x="161475" y="278612"/>
                </a:cubicBezTo>
                <a:cubicBezTo>
                  <a:pt x="123375" y="217890"/>
                  <a:pt x="-27239" y="-32736"/>
                  <a:pt x="4313" y="3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84A9C3DD-9282-2DEC-5F44-83E687C26529}"/>
              </a:ext>
            </a:extLst>
          </p:cNvPr>
          <p:cNvSpPr/>
          <p:nvPr/>
        </p:nvSpPr>
        <p:spPr>
          <a:xfrm>
            <a:off x="2107502" y="4279796"/>
            <a:ext cx="182496" cy="652916"/>
          </a:xfrm>
          <a:custGeom>
            <a:avLst/>
            <a:gdLst>
              <a:gd name="connsiteX0" fmla="*/ 698 w 182496"/>
              <a:gd name="connsiteY0" fmla="*/ 104 h 652916"/>
              <a:gd name="connsiteX1" fmla="*/ 149923 w 182496"/>
              <a:gd name="connsiteY1" fmla="*/ 346179 h 652916"/>
              <a:gd name="connsiteX2" fmla="*/ 168973 w 182496"/>
              <a:gd name="connsiteY2" fmla="*/ 641454 h 652916"/>
              <a:gd name="connsiteX3" fmla="*/ 172148 w 182496"/>
              <a:gd name="connsiteY3" fmla="*/ 568429 h 652916"/>
              <a:gd name="connsiteX4" fmla="*/ 29273 w 182496"/>
              <a:gd name="connsiteY4" fmla="*/ 343004 h 652916"/>
              <a:gd name="connsiteX5" fmla="*/ 156273 w 182496"/>
              <a:gd name="connsiteY5" fmla="*/ 489054 h 652916"/>
              <a:gd name="connsiteX6" fmla="*/ 95948 w 182496"/>
              <a:gd name="connsiteY6" fmla="*/ 311254 h 652916"/>
              <a:gd name="connsiteX7" fmla="*/ 698 w 182496"/>
              <a:gd name="connsiteY7" fmla="*/ 104 h 65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496" h="652916">
                <a:moveTo>
                  <a:pt x="698" y="104"/>
                </a:moveTo>
                <a:cubicBezTo>
                  <a:pt x="9694" y="5925"/>
                  <a:pt x="121877" y="239287"/>
                  <a:pt x="149923" y="346179"/>
                </a:cubicBezTo>
                <a:cubicBezTo>
                  <a:pt x="177969" y="453071"/>
                  <a:pt x="165269" y="604412"/>
                  <a:pt x="168973" y="641454"/>
                </a:cubicBezTo>
                <a:cubicBezTo>
                  <a:pt x="172677" y="678496"/>
                  <a:pt x="195431" y="618171"/>
                  <a:pt x="172148" y="568429"/>
                </a:cubicBezTo>
                <a:cubicBezTo>
                  <a:pt x="148865" y="518687"/>
                  <a:pt x="31919" y="356233"/>
                  <a:pt x="29273" y="343004"/>
                </a:cubicBezTo>
                <a:cubicBezTo>
                  <a:pt x="26627" y="329775"/>
                  <a:pt x="145161" y="494346"/>
                  <a:pt x="156273" y="489054"/>
                </a:cubicBezTo>
                <a:cubicBezTo>
                  <a:pt x="167386" y="483762"/>
                  <a:pt x="119761" y="388512"/>
                  <a:pt x="95948" y="311254"/>
                </a:cubicBezTo>
                <a:cubicBezTo>
                  <a:pt x="72136" y="233996"/>
                  <a:pt x="-8298" y="-5717"/>
                  <a:pt x="69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09EE4284-C8AF-EE0E-A600-5352852F2D6D}"/>
              </a:ext>
            </a:extLst>
          </p:cNvPr>
          <p:cNvSpPr/>
          <p:nvPr/>
        </p:nvSpPr>
        <p:spPr>
          <a:xfrm>
            <a:off x="2381675" y="5177684"/>
            <a:ext cx="246433" cy="282365"/>
          </a:xfrm>
          <a:custGeom>
            <a:avLst/>
            <a:gdLst>
              <a:gd name="connsiteX0" fmla="*/ 2750 w 246433"/>
              <a:gd name="connsiteY0" fmla="*/ 3916 h 282365"/>
              <a:gd name="connsiteX1" fmla="*/ 244050 w 246433"/>
              <a:gd name="connsiteY1" fmla="*/ 280141 h 282365"/>
              <a:gd name="connsiteX2" fmla="*/ 120225 w 246433"/>
              <a:gd name="connsiteY2" fmla="*/ 127741 h 282365"/>
              <a:gd name="connsiteX3" fmla="*/ 2750 w 246433"/>
              <a:gd name="connsiteY3" fmla="*/ 3916 h 28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433" h="282365">
                <a:moveTo>
                  <a:pt x="2750" y="3916"/>
                </a:moveTo>
                <a:cubicBezTo>
                  <a:pt x="23388" y="29316"/>
                  <a:pt x="224471" y="259504"/>
                  <a:pt x="244050" y="280141"/>
                </a:cubicBezTo>
                <a:cubicBezTo>
                  <a:pt x="263629" y="300778"/>
                  <a:pt x="157267" y="172191"/>
                  <a:pt x="120225" y="127741"/>
                </a:cubicBezTo>
                <a:cubicBezTo>
                  <a:pt x="83183" y="83291"/>
                  <a:pt x="-17888" y="-21484"/>
                  <a:pt x="2750" y="3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596EC117-5EC1-A707-36B2-A3D3BC977B20}"/>
              </a:ext>
            </a:extLst>
          </p:cNvPr>
          <p:cNvSpPr/>
          <p:nvPr/>
        </p:nvSpPr>
        <p:spPr>
          <a:xfrm>
            <a:off x="2327267" y="5165725"/>
            <a:ext cx="299230" cy="598316"/>
          </a:xfrm>
          <a:custGeom>
            <a:avLst/>
            <a:gdLst>
              <a:gd name="connsiteX0" fmla="*/ 8 w 299230"/>
              <a:gd name="connsiteY0" fmla="*/ 0 h 598316"/>
              <a:gd name="connsiteX1" fmla="*/ 234958 w 299230"/>
              <a:gd name="connsiteY1" fmla="*/ 285750 h 598316"/>
              <a:gd name="connsiteX2" fmla="*/ 298458 w 299230"/>
              <a:gd name="connsiteY2" fmla="*/ 596900 h 598316"/>
              <a:gd name="connsiteX3" fmla="*/ 260358 w 299230"/>
              <a:gd name="connsiteY3" fmla="*/ 393700 h 598316"/>
              <a:gd name="connsiteX4" fmla="*/ 123833 w 299230"/>
              <a:gd name="connsiteY4" fmla="*/ 219075 h 598316"/>
              <a:gd name="connsiteX5" fmla="*/ 225433 w 299230"/>
              <a:gd name="connsiteY5" fmla="*/ 285750 h 598316"/>
              <a:gd name="connsiteX6" fmla="*/ 8 w 299230"/>
              <a:gd name="connsiteY6" fmla="*/ 0 h 59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230" h="598316">
                <a:moveTo>
                  <a:pt x="8" y="0"/>
                </a:moveTo>
                <a:cubicBezTo>
                  <a:pt x="1595" y="0"/>
                  <a:pt x="185216" y="186267"/>
                  <a:pt x="234958" y="285750"/>
                </a:cubicBezTo>
                <a:cubicBezTo>
                  <a:pt x="284700" y="385233"/>
                  <a:pt x="294225" y="578908"/>
                  <a:pt x="298458" y="596900"/>
                </a:cubicBezTo>
                <a:cubicBezTo>
                  <a:pt x="302691" y="614892"/>
                  <a:pt x="289462" y="456671"/>
                  <a:pt x="260358" y="393700"/>
                </a:cubicBezTo>
                <a:cubicBezTo>
                  <a:pt x="231254" y="330729"/>
                  <a:pt x="129654" y="237067"/>
                  <a:pt x="123833" y="219075"/>
                </a:cubicBezTo>
                <a:cubicBezTo>
                  <a:pt x="118012" y="201083"/>
                  <a:pt x="242366" y="316442"/>
                  <a:pt x="225433" y="285750"/>
                </a:cubicBezTo>
                <a:cubicBezTo>
                  <a:pt x="208500" y="255058"/>
                  <a:pt x="-1579" y="0"/>
                  <a:pt x="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82EED460-E6DA-2ADD-6A65-EFF9E03124DE}"/>
              </a:ext>
            </a:extLst>
          </p:cNvPr>
          <p:cNvSpPr/>
          <p:nvPr/>
        </p:nvSpPr>
        <p:spPr>
          <a:xfrm>
            <a:off x="4981566" y="4317986"/>
            <a:ext cx="25417" cy="123869"/>
          </a:xfrm>
          <a:custGeom>
            <a:avLst/>
            <a:gdLst>
              <a:gd name="connsiteX0" fmla="*/ 9 w 25417"/>
              <a:gd name="connsiteY0" fmla="*/ 14 h 123869"/>
              <a:gd name="connsiteX1" fmla="*/ 22234 w 25417"/>
              <a:gd name="connsiteY1" fmla="*/ 76214 h 123869"/>
              <a:gd name="connsiteX2" fmla="*/ 12709 w 25417"/>
              <a:gd name="connsiteY2" fmla="*/ 123839 h 123869"/>
              <a:gd name="connsiteX3" fmla="*/ 25409 w 25417"/>
              <a:gd name="connsiteY3" fmla="*/ 82564 h 123869"/>
              <a:gd name="connsiteX4" fmla="*/ 9 w 25417"/>
              <a:gd name="connsiteY4" fmla="*/ 14 h 12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7" h="123869">
                <a:moveTo>
                  <a:pt x="9" y="14"/>
                </a:moveTo>
                <a:cubicBezTo>
                  <a:pt x="-520" y="-1044"/>
                  <a:pt x="20117" y="55577"/>
                  <a:pt x="22234" y="76214"/>
                </a:cubicBezTo>
                <a:cubicBezTo>
                  <a:pt x="24351" y="96851"/>
                  <a:pt x="12180" y="122781"/>
                  <a:pt x="12709" y="123839"/>
                </a:cubicBezTo>
                <a:cubicBezTo>
                  <a:pt x="13238" y="124897"/>
                  <a:pt x="24880" y="98439"/>
                  <a:pt x="25409" y="82564"/>
                </a:cubicBezTo>
                <a:cubicBezTo>
                  <a:pt x="25938" y="66689"/>
                  <a:pt x="538" y="1072"/>
                  <a:pt x="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DD3F4EF9-EFC3-F1B2-A1D0-C92AB83301E9}"/>
              </a:ext>
            </a:extLst>
          </p:cNvPr>
          <p:cNvSpPr/>
          <p:nvPr/>
        </p:nvSpPr>
        <p:spPr>
          <a:xfrm>
            <a:off x="4762189" y="4613182"/>
            <a:ext cx="257591" cy="604346"/>
          </a:xfrm>
          <a:custGeom>
            <a:avLst/>
            <a:gdLst>
              <a:gd name="connsiteX0" fmla="*/ 257486 w 257591"/>
              <a:gd name="connsiteY0" fmla="*/ 93 h 604346"/>
              <a:gd name="connsiteX1" fmla="*/ 95561 w 257591"/>
              <a:gd name="connsiteY1" fmla="*/ 263618 h 604346"/>
              <a:gd name="connsiteX2" fmla="*/ 3486 w 257591"/>
              <a:gd name="connsiteY2" fmla="*/ 596993 h 604346"/>
              <a:gd name="connsiteX3" fmla="*/ 25711 w 257591"/>
              <a:gd name="connsiteY3" fmla="*/ 463643 h 604346"/>
              <a:gd name="connsiteX4" fmla="*/ 86036 w 257591"/>
              <a:gd name="connsiteY4" fmla="*/ 114393 h 604346"/>
              <a:gd name="connsiteX5" fmla="*/ 70161 w 257591"/>
              <a:gd name="connsiteY5" fmla="*/ 231868 h 604346"/>
              <a:gd name="connsiteX6" fmla="*/ 257486 w 257591"/>
              <a:gd name="connsiteY6" fmla="*/ 93 h 60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591" h="604346">
                <a:moveTo>
                  <a:pt x="257486" y="93"/>
                </a:moveTo>
                <a:cubicBezTo>
                  <a:pt x="261719" y="5385"/>
                  <a:pt x="137894" y="164135"/>
                  <a:pt x="95561" y="263618"/>
                </a:cubicBezTo>
                <a:cubicBezTo>
                  <a:pt x="53228" y="363101"/>
                  <a:pt x="15128" y="563656"/>
                  <a:pt x="3486" y="596993"/>
                </a:cubicBezTo>
                <a:cubicBezTo>
                  <a:pt x="-8156" y="630330"/>
                  <a:pt x="11953" y="544076"/>
                  <a:pt x="25711" y="463643"/>
                </a:cubicBezTo>
                <a:cubicBezTo>
                  <a:pt x="39469" y="383210"/>
                  <a:pt x="78628" y="153022"/>
                  <a:pt x="86036" y="114393"/>
                </a:cubicBezTo>
                <a:cubicBezTo>
                  <a:pt x="93444" y="75764"/>
                  <a:pt x="41586" y="247214"/>
                  <a:pt x="70161" y="231868"/>
                </a:cubicBezTo>
                <a:cubicBezTo>
                  <a:pt x="98736" y="216522"/>
                  <a:pt x="253253" y="-5199"/>
                  <a:pt x="257486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6D0B1EBC-57E1-4686-FA79-A61461E0A820}"/>
              </a:ext>
            </a:extLst>
          </p:cNvPr>
          <p:cNvSpPr/>
          <p:nvPr/>
        </p:nvSpPr>
        <p:spPr>
          <a:xfrm>
            <a:off x="4631446" y="4296820"/>
            <a:ext cx="675473" cy="1600304"/>
          </a:xfrm>
          <a:custGeom>
            <a:avLst/>
            <a:gdLst>
              <a:gd name="connsiteX0" fmla="*/ 2262 w 675473"/>
              <a:gd name="connsiteY0" fmla="*/ 1599097 h 1600304"/>
              <a:gd name="connsiteX1" fmla="*/ 529585 w 675473"/>
              <a:gd name="connsiteY1" fmla="*/ 830552 h 1600304"/>
              <a:gd name="connsiteX2" fmla="*/ 479096 w 675473"/>
              <a:gd name="connsiteY2" fmla="*/ 948358 h 1600304"/>
              <a:gd name="connsiteX3" fmla="*/ 675440 w 675473"/>
              <a:gd name="connsiteY3" fmla="*/ 299 h 1600304"/>
              <a:gd name="connsiteX4" fmla="*/ 462267 w 675473"/>
              <a:gd name="connsiteY4" fmla="*/ 847381 h 1600304"/>
              <a:gd name="connsiteX5" fmla="*/ 344461 w 675473"/>
              <a:gd name="connsiteY5" fmla="*/ 1004456 h 1600304"/>
              <a:gd name="connsiteX6" fmla="*/ 2262 w 675473"/>
              <a:gd name="connsiteY6" fmla="*/ 1599097 h 160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5473" h="1600304">
                <a:moveTo>
                  <a:pt x="2262" y="1599097"/>
                </a:moveTo>
                <a:cubicBezTo>
                  <a:pt x="33116" y="1570113"/>
                  <a:pt x="450113" y="939008"/>
                  <a:pt x="529585" y="830552"/>
                </a:cubicBezTo>
                <a:cubicBezTo>
                  <a:pt x="609057" y="722095"/>
                  <a:pt x="454787" y="1086733"/>
                  <a:pt x="479096" y="948358"/>
                </a:cubicBezTo>
                <a:cubicBezTo>
                  <a:pt x="503405" y="809982"/>
                  <a:pt x="678245" y="17128"/>
                  <a:pt x="675440" y="299"/>
                </a:cubicBezTo>
                <a:cubicBezTo>
                  <a:pt x="672635" y="-16531"/>
                  <a:pt x="517430" y="680022"/>
                  <a:pt x="462267" y="847381"/>
                </a:cubicBezTo>
                <a:cubicBezTo>
                  <a:pt x="407104" y="1014740"/>
                  <a:pt x="423933" y="881975"/>
                  <a:pt x="344461" y="1004456"/>
                </a:cubicBezTo>
                <a:cubicBezTo>
                  <a:pt x="264989" y="1126937"/>
                  <a:pt x="-28592" y="1628081"/>
                  <a:pt x="2262" y="159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0E2F5F2F-396D-E430-A2E9-AB25C377F86C}"/>
              </a:ext>
            </a:extLst>
          </p:cNvPr>
          <p:cNvSpPr/>
          <p:nvPr/>
        </p:nvSpPr>
        <p:spPr>
          <a:xfrm>
            <a:off x="5275778" y="5319454"/>
            <a:ext cx="1034732" cy="999250"/>
          </a:xfrm>
          <a:custGeom>
            <a:avLst/>
            <a:gdLst>
              <a:gd name="connsiteX0" fmla="*/ 2 w 1034732"/>
              <a:gd name="connsiteY0" fmla="*/ 105301 h 999250"/>
              <a:gd name="connsiteX1" fmla="*/ 328775 w 1034732"/>
              <a:gd name="connsiteY1" fmla="*/ 79616 h 999250"/>
              <a:gd name="connsiteX2" fmla="*/ 760289 w 1034732"/>
              <a:gd name="connsiteY2" fmla="*/ 331333 h 999250"/>
              <a:gd name="connsiteX3" fmla="*/ 611314 w 1034732"/>
              <a:gd name="connsiteY3" fmla="*/ 166946 h 999250"/>
              <a:gd name="connsiteX4" fmla="*/ 534258 w 1034732"/>
              <a:gd name="connsiteY4" fmla="*/ 95027 h 999250"/>
              <a:gd name="connsiteX5" fmla="*/ 760289 w 1034732"/>
              <a:gd name="connsiteY5" fmla="*/ 346744 h 999250"/>
              <a:gd name="connsiteX6" fmla="*/ 1022280 w 1034732"/>
              <a:gd name="connsiteY6" fmla="*/ 721750 h 999250"/>
              <a:gd name="connsiteX7" fmla="*/ 996595 w 1034732"/>
              <a:gd name="connsiteY7" fmla="*/ 685791 h 999250"/>
              <a:gd name="connsiteX8" fmla="*/ 1032555 w 1034732"/>
              <a:gd name="connsiteY8" fmla="*/ 999153 h 999250"/>
              <a:gd name="connsiteX9" fmla="*/ 960635 w 1034732"/>
              <a:gd name="connsiteY9" fmla="*/ 649831 h 999250"/>
              <a:gd name="connsiteX10" fmla="*/ 410968 w 1034732"/>
              <a:gd name="connsiteY10" fmla="*/ 12834 h 999250"/>
              <a:gd name="connsiteX11" fmla="*/ 529121 w 1034732"/>
              <a:gd name="connsiteY11" fmla="*/ 208043 h 999250"/>
              <a:gd name="connsiteX12" fmla="*/ 333912 w 1034732"/>
              <a:gd name="connsiteY12" fmla="*/ 23108 h 999250"/>
              <a:gd name="connsiteX13" fmla="*/ 2 w 1034732"/>
              <a:gd name="connsiteY13" fmla="*/ 105301 h 99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34732" h="999250">
                <a:moveTo>
                  <a:pt x="2" y="105301"/>
                </a:moveTo>
                <a:cubicBezTo>
                  <a:pt x="-854" y="114719"/>
                  <a:pt x="202061" y="41944"/>
                  <a:pt x="328775" y="79616"/>
                </a:cubicBezTo>
                <a:cubicBezTo>
                  <a:pt x="455489" y="117288"/>
                  <a:pt x="713199" y="316778"/>
                  <a:pt x="760289" y="331333"/>
                </a:cubicBezTo>
                <a:cubicBezTo>
                  <a:pt x="807379" y="345888"/>
                  <a:pt x="648986" y="206330"/>
                  <a:pt x="611314" y="166946"/>
                </a:cubicBezTo>
                <a:cubicBezTo>
                  <a:pt x="573642" y="127562"/>
                  <a:pt x="509429" y="65061"/>
                  <a:pt x="534258" y="95027"/>
                </a:cubicBezTo>
                <a:cubicBezTo>
                  <a:pt x="559087" y="124993"/>
                  <a:pt x="678952" y="242290"/>
                  <a:pt x="760289" y="346744"/>
                </a:cubicBezTo>
                <a:cubicBezTo>
                  <a:pt x="841626" y="451198"/>
                  <a:pt x="982896" y="665242"/>
                  <a:pt x="1022280" y="721750"/>
                </a:cubicBezTo>
                <a:cubicBezTo>
                  <a:pt x="1061664" y="778258"/>
                  <a:pt x="994883" y="639557"/>
                  <a:pt x="996595" y="685791"/>
                </a:cubicBezTo>
                <a:cubicBezTo>
                  <a:pt x="998307" y="732025"/>
                  <a:pt x="1038548" y="1005146"/>
                  <a:pt x="1032555" y="999153"/>
                </a:cubicBezTo>
                <a:cubicBezTo>
                  <a:pt x="1026562" y="993160"/>
                  <a:pt x="1064233" y="814218"/>
                  <a:pt x="960635" y="649831"/>
                </a:cubicBezTo>
                <a:cubicBezTo>
                  <a:pt x="857037" y="485445"/>
                  <a:pt x="482887" y="86465"/>
                  <a:pt x="410968" y="12834"/>
                </a:cubicBezTo>
                <a:cubicBezTo>
                  <a:pt x="339049" y="-60797"/>
                  <a:pt x="541964" y="206331"/>
                  <a:pt x="529121" y="208043"/>
                </a:cubicBezTo>
                <a:cubicBezTo>
                  <a:pt x="516278" y="209755"/>
                  <a:pt x="417818" y="38519"/>
                  <a:pt x="333912" y="23108"/>
                </a:cubicBezTo>
                <a:cubicBezTo>
                  <a:pt x="250006" y="7697"/>
                  <a:pt x="858" y="95883"/>
                  <a:pt x="2" y="105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00667E24-A942-002C-9C27-C64BF2679C40}"/>
              </a:ext>
            </a:extLst>
          </p:cNvPr>
          <p:cNvSpPr/>
          <p:nvPr/>
        </p:nvSpPr>
        <p:spPr>
          <a:xfrm>
            <a:off x="5914061" y="4233553"/>
            <a:ext cx="70746" cy="630400"/>
          </a:xfrm>
          <a:custGeom>
            <a:avLst/>
            <a:gdLst>
              <a:gd name="connsiteX0" fmla="*/ 70636 w 70746"/>
              <a:gd name="connsiteY0" fmla="*/ 4537 h 630400"/>
              <a:gd name="connsiteX1" fmla="*/ 19265 w 70746"/>
              <a:gd name="connsiteY1" fmla="*/ 620986 h 630400"/>
              <a:gd name="connsiteX2" fmla="*/ 3854 w 70746"/>
              <a:gd name="connsiteY2" fmla="*/ 353858 h 630400"/>
              <a:gd name="connsiteX3" fmla="*/ 70636 w 70746"/>
              <a:gd name="connsiteY3" fmla="*/ 4537 h 6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46" h="630400">
                <a:moveTo>
                  <a:pt x="70636" y="4537"/>
                </a:moveTo>
                <a:cubicBezTo>
                  <a:pt x="73205" y="49058"/>
                  <a:pt x="30395" y="562766"/>
                  <a:pt x="19265" y="620986"/>
                </a:cubicBezTo>
                <a:cubicBezTo>
                  <a:pt x="8135" y="679206"/>
                  <a:pt x="-7276" y="452319"/>
                  <a:pt x="3854" y="353858"/>
                </a:cubicBezTo>
                <a:cubicBezTo>
                  <a:pt x="14984" y="255397"/>
                  <a:pt x="68067" y="-39984"/>
                  <a:pt x="70636" y="4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B448ABC4-C895-4A42-EB7C-F062A415D1F3}"/>
              </a:ext>
            </a:extLst>
          </p:cNvPr>
          <p:cNvSpPr/>
          <p:nvPr/>
        </p:nvSpPr>
        <p:spPr>
          <a:xfrm>
            <a:off x="1545859" y="4028596"/>
            <a:ext cx="186105" cy="1032151"/>
          </a:xfrm>
          <a:custGeom>
            <a:avLst/>
            <a:gdLst>
              <a:gd name="connsiteX0" fmla="*/ 185337 w 186105"/>
              <a:gd name="connsiteY0" fmla="*/ 14285 h 1032151"/>
              <a:gd name="connsiteX1" fmla="*/ 72321 w 186105"/>
              <a:gd name="connsiteY1" fmla="*/ 707791 h 1032151"/>
              <a:gd name="connsiteX2" fmla="*/ 402 w 186105"/>
              <a:gd name="connsiteY2" fmla="*/ 1031426 h 1032151"/>
              <a:gd name="connsiteX3" fmla="*/ 46635 w 186105"/>
              <a:gd name="connsiteY3" fmla="*/ 779710 h 1032151"/>
              <a:gd name="connsiteX4" fmla="*/ 118554 w 186105"/>
              <a:gd name="connsiteY4" fmla="*/ 281413 h 1032151"/>
              <a:gd name="connsiteX5" fmla="*/ 185337 w 186105"/>
              <a:gd name="connsiteY5" fmla="*/ 14285 h 1032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105" h="1032151">
                <a:moveTo>
                  <a:pt x="185337" y="14285"/>
                </a:moveTo>
                <a:cubicBezTo>
                  <a:pt x="177631" y="85348"/>
                  <a:pt x="103143" y="538268"/>
                  <a:pt x="72321" y="707791"/>
                </a:cubicBezTo>
                <a:cubicBezTo>
                  <a:pt x="41499" y="877314"/>
                  <a:pt x="4683" y="1019440"/>
                  <a:pt x="402" y="1031426"/>
                </a:cubicBezTo>
                <a:cubicBezTo>
                  <a:pt x="-3879" y="1043412"/>
                  <a:pt x="26943" y="904712"/>
                  <a:pt x="46635" y="779710"/>
                </a:cubicBezTo>
                <a:cubicBezTo>
                  <a:pt x="66327" y="654708"/>
                  <a:pt x="96293" y="408984"/>
                  <a:pt x="118554" y="281413"/>
                </a:cubicBezTo>
                <a:cubicBezTo>
                  <a:pt x="140815" y="153842"/>
                  <a:pt x="193043" y="-56778"/>
                  <a:pt x="185337" y="14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E35561FB-C9A5-656E-055E-7768DA9A539B}"/>
              </a:ext>
            </a:extLst>
          </p:cNvPr>
          <p:cNvSpPr/>
          <p:nvPr/>
        </p:nvSpPr>
        <p:spPr>
          <a:xfrm>
            <a:off x="1767529" y="4545776"/>
            <a:ext cx="178633" cy="534658"/>
          </a:xfrm>
          <a:custGeom>
            <a:avLst/>
            <a:gdLst>
              <a:gd name="connsiteX0" fmla="*/ 122916 w 178633"/>
              <a:gd name="connsiteY0" fmla="*/ 26224 h 534658"/>
              <a:gd name="connsiteX1" fmla="*/ 35586 w 178633"/>
              <a:gd name="connsiteY1" fmla="*/ 324175 h 534658"/>
              <a:gd name="connsiteX2" fmla="*/ 35586 w 178633"/>
              <a:gd name="connsiteY2" fmla="*/ 529658 h 534658"/>
              <a:gd name="connsiteX3" fmla="*/ 45860 w 178633"/>
              <a:gd name="connsiteY3" fmla="*/ 452602 h 534658"/>
              <a:gd name="connsiteX4" fmla="*/ 4763 w 178633"/>
              <a:gd name="connsiteY4" fmla="*/ 247118 h 534658"/>
              <a:gd name="connsiteX5" fmla="*/ 174287 w 178633"/>
              <a:gd name="connsiteY5" fmla="*/ 36498 h 534658"/>
              <a:gd name="connsiteX6" fmla="*/ 122916 w 178633"/>
              <a:gd name="connsiteY6" fmla="*/ 26224 h 53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633" h="534658">
                <a:moveTo>
                  <a:pt x="122916" y="26224"/>
                </a:moveTo>
                <a:cubicBezTo>
                  <a:pt x="99799" y="74170"/>
                  <a:pt x="50141" y="240269"/>
                  <a:pt x="35586" y="324175"/>
                </a:cubicBezTo>
                <a:cubicBezTo>
                  <a:pt x="21031" y="408081"/>
                  <a:pt x="33874" y="508254"/>
                  <a:pt x="35586" y="529658"/>
                </a:cubicBezTo>
                <a:cubicBezTo>
                  <a:pt x="37298" y="551062"/>
                  <a:pt x="50997" y="499692"/>
                  <a:pt x="45860" y="452602"/>
                </a:cubicBezTo>
                <a:cubicBezTo>
                  <a:pt x="40723" y="405512"/>
                  <a:pt x="-16641" y="316469"/>
                  <a:pt x="4763" y="247118"/>
                </a:cubicBezTo>
                <a:cubicBezTo>
                  <a:pt x="26167" y="177767"/>
                  <a:pt x="155451" y="68177"/>
                  <a:pt x="174287" y="36498"/>
                </a:cubicBezTo>
                <a:cubicBezTo>
                  <a:pt x="193123" y="4819"/>
                  <a:pt x="146033" y="-21722"/>
                  <a:pt x="122916" y="26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6E25C83F-7662-1E61-8F01-3B27507C85B7}"/>
              </a:ext>
            </a:extLst>
          </p:cNvPr>
          <p:cNvSpPr/>
          <p:nvPr/>
        </p:nvSpPr>
        <p:spPr>
          <a:xfrm>
            <a:off x="1859137" y="5106154"/>
            <a:ext cx="479032" cy="282813"/>
          </a:xfrm>
          <a:custGeom>
            <a:avLst/>
            <a:gdLst>
              <a:gd name="connsiteX0" fmla="*/ 485 w 479032"/>
              <a:gd name="connsiteY0" fmla="*/ 102 h 282813"/>
              <a:gd name="connsiteX1" fmla="*/ 457685 w 479032"/>
              <a:gd name="connsiteY1" fmla="*/ 195311 h 282813"/>
              <a:gd name="connsiteX2" fmla="*/ 380629 w 479032"/>
              <a:gd name="connsiteY2" fmla="*/ 195311 h 282813"/>
              <a:gd name="connsiteX3" fmla="*/ 175146 w 479032"/>
              <a:gd name="connsiteY3" fmla="*/ 282642 h 282813"/>
              <a:gd name="connsiteX4" fmla="*/ 365218 w 479032"/>
              <a:gd name="connsiteY4" fmla="*/ 169626 h 282813"/>
              <a:gd name="connsiteX5" fmla="*/ 485 w 479032"/>
              <a:gd name="connsiteY5" fmla="*/ 102 h 28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032" h="282813">
                <a:moveTo>
                  <a:pt x="485" y="102"/>
                </a:moveTo>
                <a:cubicBezTo>
                  <a:pt x="15896" y="4383"/>
                  <a:pt x="394328" y="162776"/>
                  <a:pt x="457685" y="195311"/>
                </a:cubicBezTo>
                <a:cubicBezTo>
                  <a:pt x="521042" y="227846"/>
                  <a:pt x="427719" y="180756"/>
                  <a:pt x="380629" y="195311"/>
                </a:cubicBezTo>
                <a:cubicBezTo>
                  <a:pt x="333539" y="209866"/>
                  <a:pt x="177714" y="286923"/>
                  <a:pt x="175146" y="282642"/>
                </a:cubicBezTo>
                <a:cubicBezTo>
                  <a:pt x="172578" y="278361"/>
                  <a:pt x="389191" y="212435"/>
                  <a:pt x="365218" y="169626"/>
                </a:cubicBezTo>
                <a:cubicBezTo>
                  <a:pt x="341245" y="126817"/>
                  <a:pt x="-14926" y="-4179"/>
                  <a:pt x="485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1FB03733-78A3-9C9C-1976-8ABD84B309DE}"/>
              </a:ext>
            </a:extLst>
          </p:cNvPr>
          <p:cNvSpPr/>
          <p:nvPr/>
        </p:nvSpPr>
        <p:spPr>
          <a:xfrm>
            <a:off x="3215884" y="5343094"/>
            <a:ext cx="784405" cy="86684"/>
          </a:xfrm>
          <a:custGeom>
            <a:avLst/>
            <a:gdLst>
              <a:gd name="connsiteX0" fmla="*/ 391 w 784405"/>
              <a:gd name="connsiteY0" fmla="*/ 51231 h 86684"/>
              <a:gd name="connsiteX1" fmla="*/ 492516 w 784405"/>
              <a:gd name="connsiteY1" fmla="*/ 431 h 86684"/>
              <a:gd name="connsiteX2" fmla="*/ 781441 w 784405"/>
              <a:gd name="connsiteY2" fmla="*/ 86156 h 86684"/>
              <a:gd name="connsiteX3" fmla="*/ 629041 w 784405"/>
              <a:gd name="connsiteY3" fmla="*/ 35356 h 86684"/>
              <a:gd name="connsiteX4" fmla="*/ 413141 w 784405"/>
              <a:gd name="connsiteY4" fmla="*/ 9956 h 86684"/>
              <a:gd name="connsiteX5" fmla="*/ 391 w 784405"/>
              <a:gd name="connsiteY5" fmla="*/ 51231 h 8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4405" h="86684">
                <a:moveTo>
                  <a:pt x="391" y="51231"/>
                </a:moveTo>
                <a:cubicBezTo>
                  <a:pt x="13620" y="49644"/>
                  <a:pt x="362341" y="-5390"/>
                  <a:pt x="492516" y="431"/>
                </a:cubicBezTo>
                <a:cubicBezTo>
                  <a:pt x="622691" y="6252"/>
                  <a:pt x="758687" y="80335"/>
                  <a:pt x="781441" y="86156"/>
                </a:cubicBezTo>
                <a:cubicBezTo>
                  <a:pt x="804195" y="91977"/>
                  <a:pt x="690424" y="48056"/>
                  <a:pt x="629041" y="35356"/>
                </a:cubicBezTo>
                <a:cubicBezTo>
                  <a:pt x="567658" y="22656"/>
                  <a:pt x="513154" y="4135"/>
                  <a:pt x="413141" y="9956"/>
                </a:cubicBezTo>
                <a:cubicBezTo>
                  <a:pt x="313129" y="15777"/>
                  <a:pt x="-12838" y="52818"/>
                  <a:pt x="391" y="5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3293FC6C-E5C6-DAFE-E7A4-FA05B5773B10}"/>
              </a:ext>
            </a:extLst>
          </p:cNvPr>
          <p:cNvSpPr/>
          <p:nvPr/>
        </p:nvSpPr>
        <p:spPr>
          <a:xfrm>
            <a:off x="1862527" y="5092698"/>
            <a:ext cx="318856" cy="377056"/>
          </a:xfrm>
          <a:custGeom>
            <a:avLst/>
            <a:gdLst>
              <a:gd name="connsiteX0" fmla="*/ 305907 w 318856"/>
              <a:gd name="connsiteY0" fmla="*/ 17492 h 377056"/>
              <a:gd name="connsiteX1" fmla="*/ 86451 w 318856"/>
              <a:gd name="connsiteY1" fmla="*/ 372801 h 377056"/>
              <a:gd name="connsiteX2" fmla="*/ 206630 w 318856"/>
              <a:gd name="connsiteY2" fmla="*/ 210822 h 377056"/>
              <a:gd name="connsiteX3" fmla="*/ 237980 w 318856"/>
              <a:gd name="connsiteY3" fmla="*/ 169021 h 377056"/>
              <a:gd name="connsiteX4" fmla="*/ 2849 w 318856"/>
              <a:gd name="connsiteY4" fmla="*/ 64518 h 377056"/>
              <a:gd name="connsiteX5" fmla="*/ 117802 w 318856"/>
              <a:gd name="connsiteY5" fmla="*/ 116769 h 377056"/>
              <a:gd name="connsiteX6" fmla="*/ 269331 w 318856"/>
              <a:gd name="connsiteY6" fmla="*/ 59293 h 377056"/>
              <a:gd name="connsiteX7" fmla="*/ 305907 w 318856"/>
              <a:gd name="connsiteY7" fmla="*/ 17492 h 37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856" h="377056">
                <a:moveTo>
                  <a:pt x="305907" y="17492"/>
                </a:moveTo>
                <a:cubicBezTo>
                  <a:pt x="275427" y="69743"/>
                  <a:pt x="102997" y="340579"/>
                  <a:pt x="86451" y="372801"/>
                </a:cubicBezTo>
                <a:cubicBezTo>
                  <a:pt x="69905" y="405023"/>
                  <a:pt x="181375" y="244785"/>
                  <a:pt x="206630" y="210822"/>
                </a:cubicBezTo>
                <a:cubicBezTo>
                  <a:pt x="231885" y="176859"/>
                  <a:pt x="271943" y="193405"/>
                  <a:pt x="237980" y="169021"/>
                </a:cubicBezTo>
                <a:cubicBezTo>
                  <a:pt x="204017" y="144637"/>
                  <a:pt x="22879" y="73227"/>
                  <a:pt x="2849" y="64518"/>
                </a:cubicBezTo>
                <a:cubicBezTo>
                  <a:pt x="-17181" y="55809"/>
                  <a:pt x="73388" y="117640"/>
                  <a:pt x="117802" y="116769"/>
                </a:cubicBezTo>
                <a:cubicBezTo>
                  <a:pt x="162216" y="115898"/>
                  <a:pt x="230142" y="73227"/>
                  <a:pt x="269331" y="59293"/>
                </a:cubicBezTo>
                <a:cubicBezTo>
                  <a:pt x="308520" y="45359"/>
                  <a:pt x="336387" y="-34759"/>
                  <a:pt x="305907" y="17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547F7F39-326F-1967-262B-C03EF5A256BF}"/>
              </a:ext>
            </a:extLst>
          </p:cNvPr>
          <p:cNvSpPr/>
          <p:nvPr/>
        </p:nvSpPr>
        <p:spPr>
          <a:xfrm>
            <a:off x="1937619" y="5265936"/>
            <a:ext cx="330225" cy="1074101"/>
          </a:xfrm>
          <a:custGeom>
            <a:avLst/>
            <a:gdLst>
              <a:gd name="connsiteX0" fmla="*/ 330093 w 330225"/>
              <a:gd name="connsiteY0" fmla="*/ 1008 h 1074101"/>
              <a:gd name="connsiteX1" fmla="*/ 105412 w 330225"/>
              <a:gd name="connsiteY1" fmla="*/ 262265 h 1074101"/>
              <a:gd name="connsiteX2" fmla="*/ 909 w 330225"/>
              <a:gd name="connsiteY2" fmla="*/ 638475 h 1074101"/>
              <a:gd name="connsiteX3" fmla="*/ 53160 w 330225"/>
              <a:gd name="connsiteY3" fmla="*/ 1051262 h 1074101"/>
              <a:gd name="connsiteX4" fmla="*/ 27035 w 330225"/>
              <a:gd name="connsiteY4" fmla="*/ 951984 h 1074101"/>
              <a:gd name="connsiteX5" fmla="*/ 16584 w 330225"/>
              <a:gd name="connsiteY5" fmla="*/ 377218 h 1074101"/>
              <a:gd name="connsiteX6" fmla="*/ 136763 w 330225"/>
              <a:gd name="connsiteY6" fmla="*/ 178663 h 1074101"/>
              <a:gd name="connsiteX7" fmla="*/ 330093 w 330225"/>
              <a:gd name="connsiteY7" fmla="*/ 1008 h 107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225" h="1074101">
                <a:moveTo>
                  <a:pt x="330093" y="1008"/>
                </a:moveTo>
                <a:cubicBezTo>
                  <a:pt x="324868" y="14942"/>
                  <a:pt x="160276" y="156021"/>
                  <a:pt x="105412" y="262265"/>
                </a:cubicBezTo>
                <a:cubicBezTo>
                  <a:pt x="50548" y="368509"/>
                  <a:pt x="9618" y="506976"/>
                  <a:pt x="909" y="638475"/>
                </a:cubicBezTo>
                <a:cubicBezTo>
                  <a:pt x="-7800" y="769974"/>
                  <a:pt x="48806" y="999010"/>
                  <a:pt x="53160" y="1051262"/>
                </a:cubicBezTo>
                <a:cubicBezTo>
                  <a:pt x="57514" y="1103514"/>
                  <a:pt x="33131" y="1064325"/>
                  <a:pt x="27035" y="951984"/>
                </a:cubicBezTo>
                <a:cubicBezTo>
                  <a:pt x="20939" y="839643"/>
                  <a:pt x="-1704" y="506105"/>
                  <a:pt x="16584" y="377218"/>
                </a:cubicBezTo>
                <a:cubicBezTo>
                  <a:pt x="34872" y="248331"/>
                  <a:pt x="88866" y="236139"/>
                  <a:pt x="136763" y="178663"/>
                </a:cubicBezTo>
                <a:cubicBezTo>
                  <a:pt x="184660" y="121187"/>
                  <a:pt x="335318" y="-12926"/>
                  <a:pt x="330093" y="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C534400C-FF12-1C74-0169-C1C9B7B03EA8}"/>
              </a:ext>
            </a:extLst>
          </p:cNvPr>
          <p:cNvSpPr/>
          <p:nvPr/>
        </p:nvSpPr>
        <p:spPr>
          <a:xfrm>
            <a:off x="1853214" y="5420211"/>
            <a:ext cx="487712" cy="871010"/>
          </a:xfrm>
          <a:custGeom>
            <a:avLst/>
            <a:gdLst>
              <a:gd name="connsiteX0" fmla="*/ 487650 w 487712"/>
              <a:gd name="connsiteY0" fmla="*/ 144566 h 871010"/>
              <a:gd name="connsiteX1" fmla="*/ 294320 w 487712"/>
              <a:gd name="connsiteY1" fmla="*/ 358797 h 871010"/>
              <a:gd name="connsiteX2" fmla="*/ 148016 w 487712"/>
              <a:gd name="connsiteY2" fmla="*/ 609604 h 871010"/>
              <a:gd name="connsiteX3" fmla="*/ 74864 w 487712"/>
              <a:gd name="connsiteY3" fmla="*/ 870861 h 871010"/>
              <a:gd name="connsiteX4" fmla="*/ 195042 w 487712"/>
              <a:gd name="connsiteY4" fmla="*/ 573028 h 871010"/>
              <a:gd name="connsiteX5" fmla="*/ 393597 w 487712"/>
              <a:gd name="connsiteY5" fmla="*/ 3487 h 871010"/>
              <a:gd name="connsiteX6" fmla="*/ 242068 w 487712"/>
              <a:gd name="connsiteY6" fmla="*/ 322221 h 871010"/>
              <a:gd name="connsiteX7" fmla="*/ 278644 w 487712"/>
              <a:gd name="connsiteY7" fmla="*/ 81864 h 871010"/>
              <a:gd name="connsiteX8" fmla="*/ 1712 w 487712"/>
              <a:gd name="connsiteY8" fmla="*/ 588703 h 871010"/>
              <a:gd name="connsiteX9" fmla="*/ 158466 w 487712"/>
              <a:gd name="connsiteY9" fmla="*/ 374472 h 871010"/>
              <a:gd name="connsiteX10" fmla="*/ 90539 w 487712"/>
              <a:gd name="connsiteY10" fmla="*/ 468525 h 871010"/>
              <a:gd name="connsiteX11" fmla="*/ 278644 w 487712"/>
              <a:gd name="connsiteY11" fmla="*/ 170692 h 871010"/>
              <a:gd name="connsiteX12" fmla="*/ 315220 w 487712"/>
              <a:gd name="connsiteY12" fmla="*/ 280420 h 871010"/>
              <a:gd name="connsiteX13" fmla="*/ 487650 w 487712"/>
              <a:gd name="connsiteY13" fmla="*/ 144566 h 87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7712" h="871010">
                <a:moveTo>
                  <a:pt x="487650" y="144566"/>
                </a:moveTo>
                <a:cubicBezTo>
                  <a:pt x="484167" y="157629"/>
                  <a:pt x="350926" y="281291"/>
                  <a:pt x="294320" y="358797"/>
                </a:cubicBezTo>
                <a:cubicBezTo>
                  <a:pt x="237714" y="436303"/>
                  <a:pt x="184592" y="524260"/>
                  <a:pt x="148016" y="609604"/>
                </a:cubicBezTo>
                <a:cubicBezTo>
                  <a:pt x="111440" y="694948"/>
                  <a:pt x="67026" y="876957"/>
                  <a:pt x="74864" y="870861"/>
                </a:cubicBezTo>
                <a:cubicBezTo>
                  <a:pt x="82702" y="864765"/>
                  <a:pt x="141920" y="717590"/>
                  <a:pt x="195042" y="573028"/>
                </a:cubicBezTo>
                <a:cubicBezTo>
                  <a:pt x="248164" y="428466"/>
                  <a:pt x="385759" y="45288"/>
                  <a:pt x="393597" y="3487"/>
                </a:cubicBezTo>
                <a:cubicBezTo>
                  <a:pt x="401435" y="-38314"/>
                  <a:pt x="261227" y="309158"/>
                  <a:pt x="242068" y="322221"/>
                </a:cubicBezTo>
                <a:cubicBezTo>
                  <a:pt x="222909" y="335284"/>
                  <a:pt x="318703" y="37450"/>
                  <a:pt x="278644" y="81864"/>
                </a:cubicBezTo>
                <a:cubicBezTo>
                  <a:pt x="238585" y="126278"/>
                  <a:pt x="21742" y="539935"/>
                  <a:pt x="1712" y="588703"/>
                </a:cubicBezTo>
                <a:cubicBezTo>
                  <a:pt x="-18318" y="637471"/>
                  <a:pt x="143662" y="394502"/>
                  <a:pt x="158466" y="374472"/>
                </a:cubicBezTo>
                <a:cubicBezTo>
                  <a:pt x="173270" y="354442"/>
                  <a:pt x="70509" y="502488"/>
                  <a:pt x="90539" y="468525"/>
                </a:cubicBezTo>
                <a:cubicBezTo>
                  <a:pt x="110569" y="434562"/>
                  <a:pt x="241197" y="202043"/>
                  <a:pt x="278644" y="170692"/>
                </a:cubicBezTo>
                <a:cubicBezTo>
                  <a:pt x="316091" y="139341"/>
                  <a:pt x="282127" y="277807"/>
                  <a:pt x="315220" y="280420"/>
                </a:cubicBezTo>
                <a:cubicBezTo>
                  <a:pt x="348313" y="283033"/>
                  <a:pt x="491133" y="131503"/>
                  <a:pt x="487650" y="144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AD23305E-4A5E-CBB4-1B0F-0D381EB87204}"/>
              </a:ext>
            </a:extLst>
          </p:cNvPr>
          <p:cNvSpPr/>
          <p:nvPr/>
        </p:nvSpPr>
        <p:spPr>
          <a:xfrm>
            <a:off x="2575665" y="5961729"/>
            <a:ext cx="74212" cy="529785"/>
          </a:xfrm>
          <a:custGeom>
            <a:avLst/>
            <a:gdLst>
              <a:gd name="connsiteX0" fmla="*/ 73482 w 74212"/>
              <a:gd name="connsiteY0" fmla="*/ 159 h 529785"/>
              <a:gd name="connsiteX1" fmla="*/ 42132 w 74212"/>
              <a:gd name="connsiteY1" fmla="*/ 167364 h 529785"/>
              <a:gd name="connsiteX2" fmla="*/ 52582 w 74212"/>
              <a:gd name="connsiteY2" fmla="*/ 517448 h 529785"/>
              <a:gd name="connsiteX3" fmla="*/ 47357 w 74212"/>
              <a:gd name="connsiteY3" fmla="*/ 418170 h 529785"/>
              <a:gd name="connsiteX4" fmla="*/ 5556 w 74212"/>
              <a:gd name="connsiteY4" fmla="*/ 104662 h 529785"/>
              <a:gd name="connsiteX5" fmla="*/ 5556 w 74212"/>
              <a:gd name="connsiteY5" fmla="*/ 193489 h 529785"/>
              <a:gd name="connsiteX6" fmla="*/ 73482 w 74212"/>
              <a:gd name="connsiteY6" fmla="*/ 159 h 52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12" h="529785">
                <a:moveTo>
                  <a:pt x="73482" y="159"/>
                </a:moveTo>
                <a:cubicBezTo>
                  <a:pt x="79578" y="-4195"/>
                  <a:pt x="45615" y="81149"/>
                  <a:pt x="42132" y="167364"/>
                </a:cubicBezTo>
                <a:cubicBezTo>
                  <a:pt x="38649" y="253579"/>
                  <a:pt x="51711" y="475647"/>
                  <a:pt x="52582" y="517448"/>
                </a:cubicBezTo>
                <a:cubicBezTo>
                  <a:pt x="53453" y="559249"/>
                  <a:pt x="55195" y="486968"/>
                  <a:pt x="47357" y="418170"/>
                </a:cubicBezTo>
                <a:cubicBezTo>
                  <a:pt x="39519" y="349372"/>
                  <a:pt x="12523" y="142109"/>
                  <a:pt x="5556" y="104662"/>
                </a:cubicBezTo>
                <a:cubicBezTo>
                  <a:pt x="-1411" y="67215"/>
                  <a:pt x="-2282" y="207423"/>
                  <a:pt x="5556" y="193489"/>
                </a:cubicBezTo>
                <a:cubicBezTo>
                  <a:pt x="13394" y="179555"/>
                  <a:pt x="67386" y="4513"/>
                  <a:pt x="73482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2A996467-3F14-267C-AE19-AB088BA8F836}"/>
              </a:ext>
            </a:extLst>
          </p:cNvPr>
          <p:cNvSpPr/>
          <p:nvPr/>
        </p:nvSpPr>
        <p:spPr>
          <a:xfrm>
            <a:off x="2152907" y="5272163"/>
            <a:ext cx="211597" cy="835442"/>
          </a:xfrm>
          <a:custGeom>
            <a:avLst/>
            <a:gdLst>
              <a:gd name="connsiteX0" fmla="*/ 52103 w 211597"/>
              <a:gd name="connsiteY0" fmla="*/ 6 h 835442"/>
              <a:gd name="connsiteX1" fmla="*/ 83454 w 211597"/>
              <a:gd name="connsiteY1" fmla="*/ 370991 h 835442"/>
              <a:gd name="connsiteX2" fmla="*/ 208858 w 211597"/>
              <a:gd name="connsiteY2" fmla="*/ 825579 h 835442"/>
              <a:gd name="connsiteX3" fmla="*/ 156606 w 211597"/>
              <a:gd name="connsiteY3" fmla="*/ 647924 h 835442"/>
              <a:gd name="connsiteX4" fmla="*/ 5077 w 211597"/>
              <a:gd name="connsiteY4" fmla="*/ 235138 h 835442"/>
              <a:gd name="connsiteX5" fmla="*/ 36428 w 211597"/>
              <a:gd name="connsiteY5" fmla="*/ 360541 h 835442"/>
              <a:gd name="connsiteX6" fmla="*/ 52103 w 211597"/>
              <a:gd name="connsiteY6" fmla="*/ 6 h 8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597" h="835442">
                <a:moveTo>
                  <a:pt x="52103" y="6"/>
                </a:moveTo>
                <a:cubicBezTo>
                  <a:pt x="59941" y="1748"/>
                  <a:pt x="57328" y="233396"/>
                  <a:pt x="83454" y="370991"/>
                </a:cubicBezTo>
                <a:cubicBezTo>
                  <a:pt x="109580" y="508586"/>
                  <a:pt x="196666" y="779424"/>
                  <a:pt x="208858" y="825579"/>
                </a:cubicBezTo>
                <a:cubicBezTo>
                  <a:pt x="221050" y="871735"/>
                  <a:pt x="190570" y="746331"/>
                  <a:pt x="156606" y="647924"/>
                </a:cubicBezTo>
                <a:cubicBezTo>
                  <a:pt x="122643" y="549517"/>
                  <a:pt x="25107" y="283035"/>
                  <a:pt x="5077" y="235138"/>
                </a:cubicBezTo>
                <a:cubicBezTo>
                  <a:pt x="-14953" y="187241"/>
                  <a:pt x="30332" y="396246"/>
                  <a:pt x="36428" y="360541"/>
                </a:cubicBezTo>
                <a:cubicBezTo>
                  <a:pt x="42524" y="324836"/>
                  <a:pt x="44265" y="-1736"/>
                  <a:pt x="5210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CA6CC050-5F33-5730-273C-0E032486DE61}"/>
              </a:ext>
            </a:extLst>
          </p:cNvPr>
          <p:cNvSpPr/>
          <p:nvPr/>
        </p:nvSpPr>
        <p:spPr>
          <a:xfrm>
            <a:off x="1708177" y="4747921"/>
            <a:ext cx="178104" cy="653564"/>
          </a:xfrm>
          <a:custGeom>
            <a:avLst/>
            <a:gdLst>
              <a:gd name="connsiteX0" fmla="*/ 178100 w 178104"/>
              <a:gd name="connsiteY0" fmla="*/ 1734 h 653564"/>
              <a:gd name="connsiteX1" fmla="*/ 26570 w 178104"/>
              <a:gd name="connsiteY1" fmla="*/ 336143 h 653564"/>
              <a:gd name="connsiteX2" fmla="*/ 445 w 178104"/>
              <a:gd name="connsiteY2" fmla="*/ 649652 h 653564"/>
              <a:gd name="connsiteX3" fmla="*/ 10895 w 178104"/>
              <a:gd name="connsiteY3" fmla="*/ 492897 h 653564"/>
              <a:gd name="connsiteX4" fmla="*/ 21345 w 178104"/>
              <a:gd name="connsiteY4" fmla="*/ 215965 h 653564"/>
              <a:gd name="connsiteX5" fmla="*/ 178100 w 178104"/>
              <a:gd name="connsiteY5" fmla="*/ 1734 h 65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104" h="653564">
                <a:moveTo>
                  <a:pt x="178100" y="1734"/>
                </a:moveTo>
                <a:cubicBezTo>
                  <a:pt x="178971" y="21764"/>
                  <a:pt x="56179" y="228157"/>
                  <a:pt x="26570" y="336143"/>
                </a:cubicBezTo>
                <a:cubicBezTo>
                  <a:pt x="-3039" y="444129"/>
                  <a:pt x="3057" y="623526"/>
                  <a:pt x="445" y="649652"/>
                </a:cubicBezTo>
                <a:cubicBezTo>
                  <a:pt x="-2168" y="675778"/>
                  <a:pt x="7412" y="565178"/>
                  <a:pt x="10895" y="492897"/>
                </a:cubicBezTo>
                <a:cubicBezTo>
                  <a:pt x="14378" y="420616"/>
                  <a:pt x="-3910" y="291729"/>
                  <a:pt x="21345" y="215965"/>
                </a:cubicBezTo>
                <a:cubicBezTo>
                  <a:pt x="46600" y="140201"/>
                  <a:pt x="177229" y="-18296"/>
                  <a:pt x="178100" y="1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9CF14A02-1411-6B71-32DC-7478590A879C}"/>
              </a:ext>
            </a:extLst>
          </p:cNvPr>
          <p:cNvSpPr/>
          <p:nvPr/>
        </p:nvSpPr>
        <p:spPr>
          <a:xfrm>
            <a:off x="5218757" y="4992414"/>
            <a:ext cx="485926" cy="881211"/>
          </a:xfrm>
          <a:custGeom>
            <a:avLst/>
            <a:gdLst>
              <a:gd name="connsiteX0" fmla="*/ 257193 w 485926"/>
              <a:gd name="connsiteY0" fmla="*/ 23723 h 881211"/>
              <a:gd name="connsiteX1" fmla="*/ 1161 w 485926"/>
              <a:gd name="connsiteY1" fmla="*/ 655965 h 881211"/>
              <a:gd name="connsiteX2" fmla="*/ 168365 w 485926"/>
              <a:gd name="connsiteY2" fmla="*/ 420834 h 881211"/>
              <a:gd name="connsiteX3" fmla="*/ 309444 w 485926"/>
              <a:gd name="connsiteY3" fmla="*/ 258855 h 881211"/>
              <a:gd name="connsiteX4" fmla="*/ 236292 w 485926"/>
              <a:gd name="connsiteY4" fmla="*/ 441735 h 881211"/>
              <a:gd name="connsiteX5" fmla="*/ 194491 w 485926"/>
              <a:gd name="connsiteY5" fmla="*/ 880647 h 881211"/>
              <a:gd name="connsiteX6" fmla="*/ 293769 w 485926"/>
              <a:gd name="connsiteY6" fmla="*/ 342457 h 881211"/>
              <a:gd name="connsiteX7" fmla="*/ 382596 w 485926"/>
              <a:gd name="connsiteY7" fmla="*/ 138676 h 881211"/>
              <a:gd name="connsiteX8" fmla="*/ 481874 w 485926"/>
              <a:gd name="connsiteY8" fmla="*/ 2823 h 881211"/>
              <a:gd name="connsiteX9" fmla="*/ 236292 w 485926"/>
              <a:gd name="connsiteY9" fmla="*/ 264080 h 881211"/>
              <a:gd name="connsiteX10" fmla="*/ 100438 w 485926"/>
              <a:gd name="connsiteY10" fmla="*/ 410384 h 881211"/>
              <a:gd name="connsiteX11" fmla="*/ 257193 w 485926"/>
              <a:gd name="connsiteY11" fmla="*/ 23723 h 88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5926" h="881211">
                <a:moveTo>
                  <a:pt x="257193" y="23723"/>
                </a:moveTo>
                <a:cubicBezTo>
                  <a:pt x="240647" y="64653"/>
                  <a:pt x="15966" y="589780"/>
                  <a:pt x="1161" y="655965"/>
                </a:cubicBezTo>
                <a:cubicBezTo>
                  <a:pt x="-13644" y="722150"/>
                  <a:pt x="116984" y="487019"/>
                  <a:pt x="168365" y="420834"/>
                </a:cubicBezTo>
                <a:cubicBezTo>
                  <a:pt x="219746" y="354649"/>
                  <a:pt x="298123" y="255372"/>
                  <a:pt x="309444" y="258855"/>
                </a:cubicBezTo>
                <a:cubicBezTo>
                  <a:pt x="320765" y="262338"/>
                  <a:pt x="255451" y="338103"/>
                  <a:pt x="236292" y="441735"/>
                </a:cubicBezTo>
                <a:cubicBezTo>
                  <a:pt x="217133" y="545367"/>
                  <a:pt x="184911" y="897193"/>
                  <a:pt x="194491" y="880647"/>
                </a:cubicBezTo>
                <a:cubicBezTo>
                  <a:pt x="204070" y="864101"/>
                  <a:pt x="262418" y="466119"/>
                  <a:pt x="293769" y="342457"/>
                </a:cubicBezTo>
                <a:cubicBezTo>
                  <a:pt x="325120" y="218795"/>
                  <a:pt x="351245" y="195282"/>
                  <a:pt x="382596" y="138676"/>
                </a:cubicBezTo>
                <a:cubicBezTo>
                  <a:pt x="413947" y="82070"/>
                  <a:pt x="506258" y="-18078"/>
                  <a:pt x="481874" y="2823"/>
                </a:cubicBezTo>
                <a:cubicBezTo>
                  <a:pt x="457490" y="23724"/>
                  <a:pt x="236292" y="264080"/>
                  <a:pt x="236292" y="264080"/>
                </a:cubicBezTo>
                <a:cubicBezTo>
                  <a:pt x="172719" y="332007"/>
                  <a:pt x="92600" y="445218"/>
                  <a:pt x="100438" y="410384"/>
                </a:cubicBezTo>
                <a:cubicBezTo>
                  <a:pt x="108276" y="375550"/>
                  <a:pt x="273739" y="-17207"/>
                  <a:pt x="257193" y="23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93E6D31E-B15F-BDEE-E3CE-226DE0D7D8FE}"/>
              </a:ext>
            </a:extLst>
          </p:cNvPr>
          <p:cNvSpPr/>
          <p:nvPr/>
        </p:nvSpPr>
        <p:spPr>
          <a:xfrm>
            <a:off x="3912623" y="1980095"/>
            <a:ext cx="174433" cy="339857"/>
          </a:xfrm>
          <a:custGeom>
            <a:avLst/>
            <a:gdLst>
              <a:gd name="connsiteX0" fmla="*/ 396 w 174433"/>
              <a:gd name="connsiteY0" fmla="*/ 1956 h 339857"/>
              <a:gd name="connsiteX1" fmla="*/ 168973 w 174433"/>
              <a:gd name="connsiteY1" fmla="*/ 334001 h 339857"/>
              <a:gd name="connsiteX2" fmla="*/ 122997 w 174433"/>
              <a:gd name="connsiteY2" fmla="*/ 201183 h 339857"/>
              <a:gd name="connsiteX3" fmla="*/ 396 w 174433"/>
              <a:gd name="connsiteY3" fmla="*/ 1956 h 33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433" h="339857">
                <a:moveTo>
                  <a:pt x="396" y="1956"/>
                </a:moveTo>
                <a:cubicBezTo>
                  <a:pt x="8059" y="24092"/>
                  <a:pt x="148540" y="300797"/>
                  <a:pt x="168973" y="334001"/>
                </a:cubicBezTo>
                <a:cubicBezTo>
                  <a:pt x="189407" y="367206"/>
                  <a:pt x="147687" y="250564"/>
                  <a:pt x="122997" y="201183"/>
                </a:cubicBezTo>
                <a:cubicBezTo>
                  <a:pt x="98307" y="151802"/>
                  <a:pt x="-7267" y="-20180"/>
                  <a:pt x="396" y="1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B2A099FB-4A6A-3B00-4A75-5AEE7982B08F}"/>
              </a:ext>
            </a:extLst>
          </p:cNvPr>
          <p:cNvSpPr/>
          <p:nvPr/>
        </p:nvSpPr>
        <p:spPr>
          <a:xfrm>
            <a:off x="3979403" y="2343977"/>
            <a:ext cx="148351" cy="288309"/>
          </a:xfrm>
          <a:custGeom>
            <a:avLst/>
            <a:gdLst>
              <a:gd name="connsiteX0" fmla="*/ 148168 w 148351"/>
              <a:gd name="connsiteY0" fmla="*/ 26311 h 288309"/>
              <a:gd name="connsiteX1" fmla="*/ 5133 w 148351"/>
              <a:gd name="connsiteY1" fmla="*/ 281730 h 288309"/>
              <a:gd name="connsiteX2" fmla="*/ 30675 w 148351"/>
              <a:gd name="connsiteY2" fmla="*/ 194888 h 288309"/>
              <a:gd name="connsiteX3" fmla="*/ 20458 w 148351"/>
              <a:gd name="connsiteY3" fmla="*/ 769 h 288309"/>
              <a:gd name="connsiteX4" fmla="*/ 56217 w 148351"/>
              <a:gd name="connsiteY4" fmla="*/ 128479 h 288309"/>
              <a:gd name="connsiteX5" fmla="*/ 35784 w 148351"/>
              <a:gd name="connsiteY5" fmla="*/ 164238 h 288309"/>
              <a:gd name="connsiteX6" fmla="*/ 148168 w 148351"/>
              <a:gd name="connsiteY6" fmla="*/ 26311 h 28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351" h="288309">
                <a:moveTo>
                  <a:pt x="148168" y="26311"/>
                </a:moveTo>
                <a:cubicBezTo>
                  <a:pt x="143059" y="45893"/>
                  <a:pt x="24715" y="253634"/>
                  <a:pt x="5133" y="281730"/>
                </a:cubicBezTo>
                <a:cubicBezTo>
                  <a:pt x="-14449" y="309826"/>
                  <a:pt x="28121" y="241715"/>
                  <a:pt x="30675" y="194888"/>
                </a:cubicBezTo>
                <a:cubicBezTo>
                  <a:pt x="33229" y="148061"/>
                  <a:pt x="16201" y="11837"/>
                  <a:pt x="20458" y="769"/>
                </a:cubicBezTo>
                <a:cubicBezTo>
                  <a:pt x="24715" y="-10299"/>
                  <a:pt x="53663" y="101234"/>
                  <a:pt x="56217" y="128479"/>
                </a:cubicBezTo>
                <a:cubicBezTo>
                  <a:pt x="58771" y="155724"/>
                  <a:pt x="21310" y="177009"/>
                  <a:pt x="35784" y="164238"/>
                </a:cubicBezTo>
                <a:cubicBezTo>
                  <a:pt x="50258" y="151467"/>
                  <a:pt x="153277" y="6729"/>
                  <a:pt x="148168" y="26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2F2B852C-E6F6-3B4C-6838-A93BC47180EB}"/>
              </a:ext>
            </a:extLst>
          </p:cNvPr>
          <p:cNvSpPr/>
          <p:nvPr/>
        </p:nvSpPr>
        <p:spPr>
          <a:xfrm>
            <a:off x="4126635" y="2081941"/>
            <a:ext cx="352257" cy="624257"/>
          </a:xfrm>
          <a:custGeom>
            <a:avLst/>
            <a:gdLst>
              <a:gd name="connsiteX0" fmla="*/ 936 w 352257"/>
              <a:gd name="connsiteY0" fmla="*/ 2278 h 624257"/>
              <a:gd name="connsiteX1" fmla="*/ 332981 w 352257"/>
              <a:gd name="connsiteY1" fmla="*/ 589742 h 624257"/>
              <a:gd name="connsiteX2" fmla="*/ 297222 w 352257"/>
              <a:gd name="connsiteY2" fmla="*/ 508008 h 624257"/>
              <a:gd name="connsiteX3" fmla="*/ 169512 w 352257"/>
              <a:gd name="connsiteY3" fmla="*/ 114662 h 624257"/>
              <a:gd name="connsiteX4" fmla="*/ 230813 w 352257"/>
              <a:gd name="connsiteY4" fmla="*/ 375190 h 624257"/>
              <a:gd name="connsiteX5" fmla="*/ 936 w 352257"/>
              <a:gd name="connsiteY5" fmla="*/ 2278 h 624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257" h="624257">
                <a:moveTo>
                  <a:pt x="936" y="2278"/>
                </a:moveTo>
                <a:cubicBezTo>
                  <a:pt x="17964" y="38037"/>
                  <a:pt x="283600" y="505454"/>
                  <a:pt x="332981" y="589742"/>
                </a:cubicBezTo>
                <a:cubicBezTo>
                  <a:pt x="382362" y="674030"/>
                  <a:pt x="324467" y="587188"/>
                  <a:pt x="297222" y="508008"/>
                </a:cubicBezTo>
                <a:cubicBezTo>
                  <a:pt x="269977" y="428828"/>
                  <a:pt x="180580" y="136798"/>
                  <a:pt x="169512" y="114662"/>
                </a:cubicBezTo>
                <a:cubicBezTo>
                  <a:pt x="158444" y="92526"/>
                  <a:pt x="257206" y="387109"/>
                  <a:pt x="230813" y="375190"/>
                </a:cubicBezTo>
                <a:cubicBezTo>
                  <a:pt x="204420" y="363271"/>
                  <a:pt x="-16092" y="-33481"/>
                  <a:pt x="936" y="2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974D5C02-A619-98AD-841B-43A9343E111E}"/>
              </a:ext>
            </a:extLst>
          </p:cNvPr>
          <p:cNvSpPr/>
          <p:nvPr/>
        </p:nvSpPr>
        <p:spPr>
          <a:xfrm>
            <a:off x="3958877" y="2640513"/>
            <a:ext cx="122756" cy="191053"/>
          </a:xfrm>
          <a:custGeom>
            <a:avLst/>
            <a:gdLst>
              <a:gd name="connsiteX0" fmla="*/ 122719 w 122756"/>
              <a:gd name="connsiteY0" fmla="*/ 519 h 191053"/>
              <a:gd name="connsiteX1" fmla="*/ 35876 w 122756"/>
              <a:gd name="connsiteY1" fmla="*/ 143554 h 191053"/>
              <a:gd name="connsiteX2" fmla="*/ 117 w 122756"/>
              <a:gd name="connsiteY2" fmla="*/ 189529 h 191053"/>
              <a:gd name="connsiteX3" fmla="*/ 46093 w 122756"/>
              <a:gd name="connsiteY3" fmla="*/ 97579 h 191053"/>
              <a:gd name="connsiteX4" fmla="*/ 122719 w 122756"/>
              <a:gd name="connsiteY4" fmla="*/ 519 h 19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756" h="191053">
                <a:moveTo>
                  <a:pt x="122719" y="519"/>
                </a:moveTo>
                <a:cubicBezTo>
                  <a:pt x="121016" y="8181"/>
                  <a:pt x="56310" y="112052"/>
                  <a:pt x="35876" y="143554"/>
                </a:cubicBezTo>
                <a:cubicBezTo>
                  <a:pt x="15442" y="175056"/>
                  <a:pt x="-1586" y="197191"/>
                  <a:pt x="117" y="189529"/>
                </a:cubicBezTo>
                <a:cubicBezTo>
                  <a:pt x="1820" y="181867"/>
                  <a:pt x="24808" y="123121"/>
                  <a:pt x="46093" y="97579"/>
                </a:cubicBezTo>
                <a:cubicBezTo>
                  <a:pt x="67378" y="72037"/>
                  <a:pt x="124422" y="-7143"/>
                  <a:pt x="122719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85C5A502-15EE-8402-8CF7-12196341B259}"/>
              </a:ext>
            </a:extLst>
          </p:cNvPr>
          <p:cNvSpPr/>
          <p:nvPr/>
        </p:nvSpPr>
        <p:spPr>
          <a:xfrm>
            <a:off x="4112125" y="2679091"/>
            <a:ext cx="438062" cy="128286"/>
          </a:xfrm>
          <a:custGeom>
            <a:avLst/>
            <a:gdLst>
              <a:gd name="connsiteX0" fmla="*/ 97180 w 438062"/>
              <a:gd name="connsiteY0" fmla="*/ 125410 h 128286"/>
              <a:gd name="connsiteX1" fmla="*/ 434333 w 438062"/>
              <a:gd name="connsiteY1" fmla="*/ 2808 h 128286"/>
              <a:gd name="connsiteX2" fmla="*/ 260648 w 438062"/>
              <a:gd name="connsiteY2" fmla="*/ 38567 h 128286"/>
              <a:gd name="connsiteX3" fmla="*/ 121 w 438062"/>
              <a:gd name="connsiteY3" fmla="*/ 28350 h 128286"/>
              <a:gd name="connsiteX4" fmla="*/ 224890 w 438062"/>
              <a:gd name="connsiteY4" fmla="*/ 84543 h 128286"/>
              <a:gd name="connsiteX5" fmla="*/ 97180 w 438062"/>
              <a:gd name="connsiteY5" fmla="*/ 125410 h 12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062" h="128286">
                <a:moveTo>
                  <a:pt x="97180" y="125410"/>
                </a:moveTo>
                <a:cubicBezTo>
                  <a:pt x="132087" y="111787"/>
                  <a:pt x="407088" y="17282"/>
                  <a:pt x="434333" y="2808"/>
                </a:cubicBezTo>
                <a:cubicBezTo>
                  <a:pt x="461578" y="-11666"/>
                  <a:pt x="333017" y="34310"/>
                  <a:pt x="260648" y="38567"/>
                </a:cubicBezTo>
                <a:cubicBezTo>
                  <a:pt x="188279" y="42824"/>
                  <a:pt x="6081" y="20687"/>
                  <a:pt x="121" y="28350"/>
                </a:cubicBezTo>
                <a:cubicBezTo>
                  <a:pt x="-5839" y="36013"/>
                  <a:pt x="208714" y="68366"/>
                  <a:pt x="224890" y="84543"/>
                </a:cubicBezTo>
                <a:cubicBezTo>
                  <a:pt x="241066" y="100720"/>
                  <a:pt x="62273" y="139033"/>
                  <a:pt x="97180" y="125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8A22853A-56BE-BCF0-B7FA-B57C923EA316}"/>
              </a:ext>
            </a:extLst>
          </p:cNvPr>
          <p:cNvSpPr/>
          <p:nvPr/>
        </p:nvSpPr>
        <p:spPr>
          <a:xfrm>
            <a:off x="2736677" y="2073940"/>
            <a:ext cx="134631" cy="286605"/>
          </a:xfrm>
          <a:custGeom>
            <a:avLst/>
            <a:gdLst>
              <a:gd name="connsiteX0" fmla="*/ 6523 w 134631"/>
              <a:gd name="connsiteY0" fmla="*/ 62 h 286605"/>
              <a:gd name="connsiteX1" fmla="*/ 42282 w 134631"/>
              <a:gd name="connsiteY1" fmla="*/ 183964 h 286605"/>
              <a:gd name="connsiteX2" fmla="*/ 134232 w 134631"/>
              <a:gd name="connsiteY2" fmla="*/ 286132 h 286605"/>
              <a:gd name="connsiteX3" fmla="*/ 72932 w 134631"/>
              <a:gd name="connsiteY3" fmla="*/ 219723 h 286605"/>
              <a:gd name="connsiteX4" fmla="*/ 6523 w 134631"/>
              <a:gd name="connsiteY4" fmla="*/ 163530 h 286605"/>
              <a:gd name="connsiteX5" fmla="*/ 6523 w 134631"/>
              <a:gd name="connsiteY5" fmla="*/ 62 h 28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31" h="286605">
                <a:moveTo>
                  <a:pt x="6523" y="62"/>
                </a:moveTo>
                <a:cubicBezTo>
                  <a:pt x="12483" y="3468"/>
                  <a:pt x="20997" y="136286"/>
                  <a:pt x="42282" y="183964"/>
                </a:cubicBezTo>
                <a:cubicBezTo>
                  <a:pt x="63567" y="231642"/>
                  <a:pt x="129124" y="280172"/>
                  <a:pt x="134232" y="286132"/>
                </a:cubicBezTo>
                <a:cubicBezTo>
                  <a:pt x="139340" y="292092"/>
                  <a:pt x="94217" y="240157"/>
                  <a:pt x="72932" y="219723"/>
                </a:cubicBezTo>
                <a:cubicBezTo>
                  <a:pt x="51647" y="199289"/>
                  <a:pt x="17591" y="194180"/>
                  <a:pt x="6523" y="163530"/>
                </a:cubicBezTo>
                <a:cubicBezTo>
                  <a:pt x="-4545" y="132880"/>
                  <a:pt x="563" y="-3344"/>
                  <a:pt x="6523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800B6627-5BBD-EBA7-B065-01B2E0FE4331}"/>
              </a:ext>
            </a:extLst>
          </p:cNvPr>
          <p:cNvSpPr/>
          <p:nvPr/>
        </p:nvSpPr>
        <p:spPr>
          <a:xfrm>
            <a:off x="2271226" y="2580758"/>
            <a:ext cx="208976" cy="440430"/>
          </a:xfrm>
          <a:custGeom>
            <a:avLst/>
            <a:gdLst>
              <a:gd name="connsiteX0" fmla="*/ 206338 w 208976"/>
              <a:gd name="connsiteY0" fmla="*/ 9191 h 440430"/>
              <a:gd name="connsiteX1" fmla="*/ 2003 w 208976"/>
              <a:gd name="connsiteY1" fmla="*/ 438295 h 440430"/>
              <a:gd name="connsiteX2" fmla="*/ 109279 w 208976"/>
              <a:gd name="connsiteY2" fmla="*/ 167550 h 440430"/>
              <a:gd name="connsiteX3" fmla="*/ 206338 w 208976"/>
              <a:gd name="connsiteY3" fmla="*/ 9191 h 44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76" h="440430">
                <a:moveTo>
                  <a:pt x="206338" y="9191"/>
                </a:moveTo>
                <a:cubicBezTo>
                  <a:pt x="188459" y="54315"/>
                  <a:pt x="18179" y="411902"/>
                  <a:pt x="2003" y="438295"/>
                </a:cubicBezTo>
                <a:cubicBezTo>
                  <a:pt x="-14174" y="464688"/>
                  <a:pt x="71817" y="239067"/>
                  <a:pt x="109279" y="167550"/>
                </a:cubicBezTo>
                <a:cubicBezTo>
                  <a:pt x="146740" y="96033"/>
                  <a:pt x="224217" y="-35933"/>
                  <a:pt x="206338" y="9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17B88174-4198-84B8-4560-E78037D536C5}"/>
              </a:ext>
            </a:extLst>
          </p:cNvPr>
          <p:cNvSpPr/>
          <p:nvPr/>
        </p:nvSpPr>
        <p:spPr>
          <a:xfrm>
            <a:off x="2978060" y="1900139"/>
            <a:ext cx="81860" cy="199567"/>
          </a:xfrm>
          <a:custGeom>
            <a:avLst/>
            <a:gdLst>
              <a:gd name="connsiteX0" fmla="*/ 81860 w 81860"/>
              <a:gd name="connsiteY0" fmla="*/ 178 h 199567"/>
              <a:gd name="connsiteX1" fmla="*/ 15451 w 81860"/>
              <a:gd name="connsiteY1" fmla="*/ 112563 h 199567"/>
              <a:gd name="connsiteX2" fmla="*/ 15451 w 81860"/>
              <a:gd name="connsiteY2" fmla="*/ 199405 h 199567"/>
              <a:gd name="connsiteX3" fmla="*/ 125 w 81860"/>
              <a:gd name="connsiteY3" fmla="*/ 132996 h 199567"/>
              <a:gd name="connsiteX4" fmla="*/ 15451 w 81860"/>
              <a:gd name="connsiteY4" fmla="*/ 87021 h 199567"/>
              <a:gd name="connsiteX5" fmla="*/ 81860 w 81860"/>
              <a:gd name="connsiteY5" fmla="*/ 178 h 19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860" h="199567">
                <a:moveTo>
                  <a:pt x="81860" y="178"/>
                </a:moveTo>
                <a:cubicBezTo>
                  <a:pt x="81860" y="4435"/>
                  <a:pt x="26519" y="79359"/>
                  <a:pt x="15451" y="112563"/>
                </a:cubicBezTo>
                <a:cubicBezTo>
                  <a:pt x="4383" y="145767"/>
                  <a:pt x="18005" y="196000"/>
                  <a:pt x="15451" y="199405"/>
                </a:cubicBezTo>
                <a:cubicBezTo>
                  <a:pt x="12897" y="202810"/>
                  <a:pt x="125" y="151727"/>
                  <a:pt x="125" y="132996"/>
                </a:cubicBezTo>
                <a:cubicBezTo>
                  <a:pt x="125" y="114265"/>
                  <a:pt x="-2428" y="104900"/>
                  <a:pt x="15451" y="87021"/>
                </a:cubicBezTo>
                <a:cubicBezTo>
                  <a:pt x="33330" y="69142"/>
                  <a:pt x="81860" y="-4079"/>
                  <a:pt x="8186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2A4C8A3C-08B0-975B-EE2F-BB846E3E98B5}"/>
              </a:ext>
            </a:extLst>
          </p:cNvPr>
          <p:cNvSpPr/>
          <p:nvPr/>
        </p:nvSpPr>
        <p:spPr>
          <a:xfrm>
            <a:off x="3166727" y="1831629"/>
            <a:ext cx="414461" cy="289272"/>
          </a:xfrm>
          <a:custGeom>
            <a:avLst/>
            <a:gdLst>
              <a:gd name="connsiteX0" fmla="*/ 414247 w 414461"/>
              <a:gd name="connsiteY0" fmla="*/ 94230 h 289272"/>
              <a:gd name="connsiteX1" fmla="*/ 123070 w 414461"/>
              <a:gd name="connsiteY1" fmla="*/ 89122 h 289272"/>
              <a:gd name="connsiteX2" fmla="*/ 117961 w 414461"/>
              <a:gd name="connsiteY2" fmla="*/ 129989 h 289272"/>
              <a:gd name="connsiteX3" fmla="*/ 15794 w 414461"/>
              <a:gd name="connsiteY3" fmla="*/ 288349 h 289272"/>
              <a:gd name="connsiteX4" fmla="*/ 82203 w 414461"/>
              <a:gd name="connsiteY4" fmla="*/ 186181 h 289272"/>
              <a:gd name="connsiteX5" fmla="*/ 469 w 414461"/>
              <a:gd name="connsiteY5" fmla="*/ 2279 h 289272"/>
              <a:gd name="connsiteX6" fmla="*/ 66877 w 414461"/>
              <a:gd name="connsiteY6" fmla="*/ 84013 h 289272"/>
              <a:gd name="connsiteX7" fmla="*/ 414247 w 414461"/>
              <a:gd name="connsiteY7" fmla="*/ 94230 h 28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461" h="289272">
                <a:moveTo>
                  <a:pt x="414247" y="94230"/>
                </a:moveTo>
                <a:cubicBezTo>
                  <a:pt x="423612" y="95081"/>
                  <a:pt x="123070" y="89122"/>
                  <a:pt x="123070" y="89122"/>
                </a:cubicBezTo>
                <a:cubicBezTo>
                  <a:pt x="73689" y="95082"/>
                  <a:pt x="135840" y="96785"/>
                  <a:pt x="117961" y="129989"/>
                </a:cubicBezTo>
                <a:cubicBezTo>
                  <a:pt x="100082" y="163193"/>
                  <a:pt x="21754" y="278984"/>
                  <a:pt x="15794" y="288349"/>
                </a:cubicBezTo>
                <a:cubicBezTo>
                  <a:pt x="9834" y="297714"/>
                  <a:pt x="84757" y="233859"/>
                  <a:pt x="82203" y="186181"/>
                </a:cubicBezTo>
                <a:cubicBezTo>
                  <a:pt x="79649" y="138503"/>
                  <a:pt x="3023" y="19307"/>
                  <a:pt x="469" y="2279"/>
                </a:cubicBezTo>
                <a:cubicBezTo>
                  <a:pt x="-2085" y="-14749"/>
                  <a:pt x="3874" y="68688"/>
                  <a:pt x="66877" y="84013"/>
                </a:cubicBezTo>
                <a:cubicBezTo>
                  <a:pt x="129880" y="99338"/>
                  <a:pt x="404882" y="93379"/>
                  <a:pt x="414247" y="94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D6AA1D6E-0C11-60BC-3BBB-040A6BBC74CE}"/>
              </a:ext>
            </a:extLst>
          </p:cNvPr>
          <p:cNvSpPr/>
          <p:nvPr/>
        </p:nvSpPr>
        <p:spPr>
          <a:xfrm>
            <a:off x="2916836" y="2300435"/>
            <a:ext cx="210154" cy="473634"/>
          </a:xfrm>
          <a:custGeom>
            <a:avLst/>
            <a:gdLst>
              <a:gd name="connsiteX0" fmla="*/ 127758 w 210154"/>
              <a:gd name="connsiteY0" fmla="*/ 3444 h 473634"/>
              <a:gd name="connsiteX1" fmla="*/ 112433 w 210154"/>
              <a:gd name="connsiteY1" fmla="*/ 182238 h 473634"/>
              <a:gd name="connsiteX2" fmla="*/ 163517 w 210154"/>
              <a:gd name="connsiteY2" fmla="*/ 391681 h 473634"/>
              <a:gd name="connsiteX3" fmla="*/ 209492 w 210154"/>
              <a:gd name="connsiteY3" fmla="*/ 473415 h 473634"/>
              <a:gd name="connsiteX4" fmla="*/ 127758 w 210154"/>
              <a:gd name="connsiteY4" fmla="*/ 371248 h 473634"/>
              <a:gd name="connsiteX5" fmla="*/ 49 w 210154"/>
              <a:gd name="connsiteY5" fmla="*/ 182238 h 473634"/>
              <a:gd name="connsiteX6" fmla="*/ 112433 w 210154"/>
              <a:gd name="connsiteY6" fmla="*/ 345706 h 473634"/>
              <a:gd name="connsiteX7" fmla="*/ 127758 w 210154"/>
              <a:gd name="connsiteY7" fmla="*/ 3444 h 47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154" h="473634">
                <a:moveTo>
                  <a:pt x="127758" y="3444"/>
                </a:moveTo>
                <a:cubicBezTo>
                  <a:pt x="127758" y="-23801"/>
                  <a:pt x="106473" y="117532"/>
                  <a:pt x="112433" y="182238"/>
                </a:cubicBezTo>
                <a:cubicBezTo>
                  <a:pt x="118393" y="246944"/>
                  <a:pt x="147341" y="343152"/>
                  <a:pt x="163517" y="391681"/>
                </a:cubicBezTo>
                <a:cubicBezTo>
                  <a:pt x="179693" y="440210"/>
                  <a:pt x="215452" y="476820"/>
                  <a:pt x="209492" y="473415"/>
                </a:cubicBezTo>
                <a:cubicBezTo>
                  <a:pt x="203532" y="470010"/>
                  <a:pt x="162665" y="419777"/>
                  <a:pt x="127758" y="371248"/>
                </a:cubicBezTo>
                <a:cubicBezTo>
                  <a:pt x="92851" y="322719"/>
                  <a:pt x="2603" y="186495"/>
                  <a:pt x="49" y="182238"/>
                </a:cubicBezTo>
                <a:cubicBezTo>
                  <a:pt x="-2505" y="177981"/>
                  <a:pt x="93702" y="372099"/>
                  <a:pt x="112433" y="345706"/>
                </a:cubicBezTo>
                <a:cubicBezTo>
                  <a:pt x="131164" y="319313"/>
                  <a:pt x="127758" y="30689"/>
                  <a:pt x="127758" y="3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2D88B848-E2D0-CB28-67D0-A2B641D330F6}"/>
              </a:ext>
            </a:extLst>
          </p:cNvPr>
          <p:cNvSpPr/>
          <p:nvPr/>
        </p:nvSpPr>
        <p:spPr>
          <a:xfrm>
            <a:off x="3299616" y="1792904"/>
            <a:ext cx="160359" cy="296564"/>
          </a:xfrm>
          <a:custGeom>
            <a:avLst/>
            <a:gdLst>
              <a:gd name="connsiteX0" fmla="*/ 87240 w 160359"/>
              <a:gd name="connsiteY0" fmla="*/ 137 h 296564"/>
              <a:gd name="connsiteX1" fmla="*/ 112782 w 160359"/>
              <a:gd name="connsiteY1" fmla="*/ 158497 h 296564"/>
              <a:gd name="connsiteX2" fmla="*/ 397 w 160359"/>
              <a:gd name="connsiteY2" fmla="*/ 296423 h 296564"/>
              <a:gd name="connsiteX3" fmla="*/ 158757 w 160359"/>
              <a:gd name="connsiteY3" fmla="*/ 132955 h 296564"/>
              <a:gd name="connsiteX4" fmla="*/ 87240 w 160359"/>
              <a:gd name="connsiteY4" fmla="*/ 137 h 29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59" h="296564">
                <a:moveTo>
                  <a:pt x="87240" y="137"/>
                </a:moveTo>
                <a:cubicBezTo>
                  <a:pt x="79578" y="4394"/>
                  <a:pt x="127256" y="109116"/>
                  <a:pt x="112782" y="158497"/>
                </a:cubicBezTo>
                <a:cubicBezTo>
                  <a:pt x="98308" y="207878"/>
                  <a:pt x="-7265" y="300680"/>
                  <a:pt x="397" y="296423"/>
                </a:cubicBezTo>
                <a:cubicBezTo>
                  <a:pt x="8059" y="292166"/>
                  <a:pt x="145135" y="174673"/>
                  <a:pt x="158757" y="132955"/>
                </a:cubicBezTo>
                <a:cubicBezTo>
                  <a:pt x="172379" y="91237"/>
                  <a:pt x="94902" y="-4120"/>
                  <a:pt x="8724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7A662088-6F0B-F555-5F6D-FB5FA5B999D6}"/>
              </a:ext>
            </a:extLst>
          </p:cNvPr>
          <p:cNvSpPr/>
          <p:nvPr/>
        </p:nvSpPr>
        <p:spPr>
          <a:xfrm>
            <a:off x="3339967" y="2482619"/>
            <a:ext cx="72577" cy="360219"/>
          </a:xfrm>
          <a:custGeom>
            <a:avLst/>
            <a:gdLst>
              <a:gd name="connsiteX0" fmla="*/ 62214 w 72577"/>
              <a:gd name="connsiteY0" fmla="*/ 54 h 360219"/>
              <a:gd name="connsiteX1" fmla="*/ 16239 w 72577"/>
              <a:gd name="connsiteY1" fmla="*/ 214606 h 360219"/>
              <a:gd name="connsiteX2" fmla="*/ 72431 w 72577"/>
              <a:gd name="connsiteY2" fmla="*/ 357640 h 360219"/>
              <a:gd name="connsiteX3" fmla="*/ 31564 w 72577"/>
              <a:gd name="connsiteY3" fmla="*/ 301448 h 360219"/>
              <a:gd name="connsiteX4" fmla="*/ 913 w 72577"/>
              <a:gd name="connsiteY4" fmla="*/ 235039 h 360219"/>
              <a:gd name="connsiteX5" fmla="*/ 62214 w 72577"/>
              <a:gd name="connsiteY5" fmla="*/ 54 h 36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77" h="360219">
                <a:moveTo>
                  <a:pt x="62214" y="54"/>
                </a:moveTo>
                <a:cubicBezTo>
                  <a:pt x="64768" y="-3351"/>
                  <a:pt x="14536" y="155008"/>
                  <a:pt x="16239" y="214606"/>
                </a:cubicBezTo>
                <a:cubicBezTo>
                  <a:pt x="17942" y="274204"/>
                  <a:pt x="69877" y="343166"/>
                  <a:pt x="72431" y="357640"/>
                </a:cubicBezTo>
                <a:cubicBezTo>
                  <a:pt x="74985" y="372114"/>
                  <a:pt x="43484" y="321882"/>
                  <a:pt x="31564" y="301448"/>
                </a:cubicBezTo>
                <a:cubicBezTo>
                  <a:pt x="19644" y="281014"/>
                  <a:pt x="-5047" y="280163"/>
                  <a:pt x="913" y="235039"/>
                </a:cubicBezTo>
                <a:cubicBezTo>
                  <a:pt x="6873" y="189915"/>
                  <a:pt x="59660" y="3459"/>
                  <a:pt x="6221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円/楕円 1289">
            <a:extLst>
              <a:ext uri="{FF2B5EF4-FFF2-40B4-BE49-F238E27FC236}">
                <a16:creationId xmlns:a16="http://schemas.microsoft.com/office/drawing/2014/main" id="{56272C0D-2917-3E5D-0D55-63D926834FF6}"/>
              </a:ext>
            </a:extLst>
          </p:cNvPr>
          <p:cNvSpPr/>
          <p:nvPr/>
        </p:nvSpPr>
        <p:spPr>
          <a:xfrm>
            <a:off x="3461878" y="2697389"/>
            <a:ext cx="88029" cy="88029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01C93EC-6A40-1986-EEF6-2391A9A2BC20}"/>
              </a:ext>
            </a:extLst>
          </p:cNvPr>
          <p:cNvSpPr/>
          <p:nvPr/>
        </p:nvSpPr>
        <p:spPr>
          <a:xfrm>
            <a:off x="2159078" y="2151590"/>
            <a:ext cx="287011" cy="1080938"/>
          </a:xfrm>
          <a:custGeom>
            <a:avLst/>
            <a:gdLst>
              <a:gd name="connsiteX0" fmla="*/ 286410 w 287011"/>
              <a:gd name="connsiteY0" fmla="*/ 440 h 1080938"/>
              <a:gd name="connsiteX1" fmla="*/ 124795 w 287011"/>
              <a:gd name="connsiteY1" fmla="*/ 566092 h 1080938"/>
              <a:gd name="connsiteX2" fmla="*/ 52494 w 287011"/>
              <a:gd name="connsiteY2" fmla="*/ 902081 h 1080938"/>
              <a:gd name="connsiteX3" fmla="*/ 124795 w 287011"/>
              <a:gd name="connsiteY3" fmla="*/ 787249 h 1080938"/>
              <a:gd name="connsiteX4" fmla="*/ 1458 w 287011"/>
              <a:gd name="connsiteY4" fmla="*/ 1080708 h 1080938"/>
              <a:gd name="connsiteX5" fmla="*/ 61000 w 287011"/>
              <a:gd name="connsiteY5" fmla="*/ 825526 h 1080938"/>
              <a:gd name="connsiteX6" fmla="*/ 120542 w 287011"/>
              <a:gd name="connsiteY6" fmla="*/ 272633 h 1080938"/>
              <a:gd name="connsiteX7" fmla="*/ 61000 w 287011"/>
              <a:gd name="connsiteY7" fmla="*/ 468272 h 1080938"/>
              <a:gd name="connsiteX8" fmla="*/ 286410 w 287011"/>
              <a:gd name="connsiteY8" fmla="*/ 440 h 108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011" h="1080938">
                <a:moveTo>
                  <a:pt x="286410" y="440"/>
                </a:moveTo>
                <a:cubicBezTo>
                  <a:pt x="297043" y="16743"/>
                  <a:pt x="163781" y="415819"/>
                  <a:pt x="124795" y="566092"/>
                </a:cubicBezTo>
                <a:cubicBezTo>
                  <a:pt x="85809" y="716365"/>
                  <a:pt x="52494" y="865222"/>
                  <a:pt x="52494" y="902081"/>
                </a:cubicBezTo>
                <a:cubicBezTo>
                  <a:pt x="52494" y="938940"/>
                  <a:pt x="133301" y="757478"/>
                  <a:pt x="124795" y="787249"/>
                </a:cubicBezTo>
                <a:cubicBezTo>
                  <a:pt x="116289" y="817020"/>
                  <a:pt x="12090" y="1074329"/>
                  <a:pt x="1458" y="1080708"/>
                </a:cubicBezTo>
                <a:cubicBezTo>
                  <a:pt x="-9174" y="1087087"/>
                  <a:pt x="41153" y="960205"/>
                  <a:pt x="61000" y="825526"/>
                </a:cubicBezTo>
                <a:cubicBezTo>
                  <a:pt x="80847" y="690847"/>
                  <a:pt x="120542" y="332175"/>
                  <a:pt x="120542" y="272633"/>
                </a:cubicBezTo>
                <a:cubicBezTo>
                  <a:pt x="120542" y="213091"/>
                  <a:pt x="38317" y="511511"/>
                  <a:pt x="61000" y="468272"/>
                </a:cubicBezTo>
                <a:cubicBezTo>
                  <a:pt x="83683" y="425033"/>
                  <a:pt x="275777" y="-15863"/>
                  <a:pt x="286410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847B48C5-53A5-86E5-69F1-918B978003EC}"/>
              </a:ext>
            </a:extLst>
          </p:cNvPr>
          <p:cNvSpPr/>
          <p:nvPr/>
        </p:nvSpPr>
        <p:spPr>
          <a:xfrm>
            <a:off x="2132462" y="3437648"/>
            <a:ext cx="124929" cy="759207"/>
          </a:xfrm>
          <a:custGeom>
            <a:avLst/>
            <a:gdLst>
              <a:gd name="connsiteX0" fmla="*/ 6809 w 124929"/>
              <a:gd name="connsiteY0" fmla="*/ 7301 h 759207"/>
              <a:gd name="connsiteX1" fmla="*/ 121640 w 124929"/>
              <a:gd name="connsiteY1" fmla="*/ 734568 h 759207"/>
              <a:gd name="connsiteX2" fmla="*/ 87616 w 124929"/>
              <a:gd name="connsiteY2" fmla="*/ 555941 h 759207"/>
              <a:gd name="connsiteX3" fmla="*/ 23821 w 124929"/>
              <a:gd name="connsiteY3" fmla="*/ 232711 h 759207"/>
              <a:gd name="connsiteX4" fmla="*/ 15315 w 124929"/>
              <a:gd name="connsiteY4" fmla="*/ 351796 h 759207"/>
              <a:gd name="connsiteX5" fmla="*/ 6809 w 124929"/>
              <a:gd name="connsiteY5" fmla="*/ 7301 h 75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929" h="759207">
                <a:moveTo>
                  <a:pt x="6809" y="7301"/>
                </a:moveTo>
                <a:cubicBezTo>
                  <a:pt x="24530" y="71096"/>
                  <a:pt x="108172" y="643128"/>
                  <a:pt x="121640" y="734568"/>
                </a:cubicBezTo>
                <a:cubicBezTo>
                  <a:pt x="135108" y="826008"/>
                  <a:pt x="103919" y="639584"/>
                  <a:pt x="87616" y="555941"/>
                </a:cubicBezTo>
                <a:cubicBezTo>
                  <a:pt x="71313" y="472298"/>
                  <a:pt x="35871" y="266735"/>
                  <a:pt x="23821" y="232711"/>
                </a:cubicBezTo>
                <a:cubicBezTo>
                  <a:pt x="11771" y="198687"/>
                  <a:pt x="19568" y="385820"/>
                  <a:pt x="15315" y="351796"/>
                </a:cubicBezTo>
                <a:cubicBezTo>
                  <a:pt x="11062" y="317772"/>
                  <a:pt x="-10912" y="-56494"/>
                  <a:pt x="6809" y="7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6CC58A3D-5FBE-268C-6B7D-FF0DD1AAE6D7}"/>
              </a:ext>
            </a:extLst>
          </p:cNvPr>
          <p:cNvSpPr/>
          <p:nvPr/>
        </p:nvSpPr>
        <p:spPr>
          <a:xfrm>
            <a:off x="2287850" y="3846964"/>
            <a:ext cx="136815" cy="300344"/>
          </a:xfrm>
          <a:custGeom>
            <a:avLst/>
            <a:gdLst>
              <a:gd name="connsiteX0" fmla="*/ 277 w 136815"/>
              <a:gd name="connsiteY0" fmla="*/ 2022 h 300344"/>
              <a:gd name="connsiteX1" fmla="*/ 132120 w 136815"/>
              <a:gd name="connsiteY1" fmla="*/ 295481 h 300344"/>
              <a:gd name="connsiteX2" fmla="*/ 98096 w 136815"/>
              <a:gd name="connsiteY2" fmla="*/ 172143 h 300344"/>
              <a:gd name="connsiteX3" fmla="*/ 277 w 136815"/>
              <a:gd name="connsiteY3" fmla="*/ 2022 h 30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815" h="300344">
                <a:moveTo>
                  <a:pt x="277" y="2022"/>
                </a:moveTo>
                <a:cubicBezTo>
                  <a:pt x="5948" y="22578"/>
                  <a:pt x="115817" y="267128"/>
                  <a:pt x="132120" y="295481"/>
                </a:cubicBezTo>
                <a:cubicBezTo>
                  <a:pt x="148423" y="323834"/>
                  <a:pt x="118652" y="221053"/>
                  <a:pt x="98096" y="172143"/>
                </a:cubicBezTo>
                <a:cubicBezTo>
                  <a:pt x="77540" y="123233"/>
                  <a:pt x="-5394" y="-18534"/>
                  <a:pt x="277" y="2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2DA510E7-FD2D-9B8C-ECE3-ED8E1CFA2066}"/>
              </a:ext>
            </a:extLst>
          </p:cNvPr>
          <p:cNvSpPr/>
          <p:nvPr/>
        </p:nvSpPr>
        <p:spPr>
          <a:xfrm>
            <a:off x="2308533" y="4119505"/>
            <a:ext cx="299990" cy="992777"/>
          </a:xfrm>
          <a:custGeom>
            <a:avLst/>
            <a:gdLst>
              <a:gd name="connsiteX0" fmla="*/ 5112 w 299990"/>
              <a:gd name="connsiteY0" fmla="*/ 5928 h 992777"/>
              <a:gd name="connsiteX1" fmla="*/ 251787 w 299990"/>
              <a:gd name="connsiteY1" fmla="*/ 835267 h 992777"/>
              <a:gd name="connsiteX2" fmla="*/ 294317 w 299990"/>
              <a:gd name="connsiteY2" fmla="*/ 992629 h 992777"/>
              <a:gd name="connsiteX3" fmla="*/ 273052 w 299990"/>
              <a:gd name="connsiteY3" fmla="*/ 852279 h 992777"/>
              <a:gd name="connsiteX4" fmla="*/ 56148 w 299990"/>
              <a:gd name="connsiteY4" fmla="*/ 358928 h 992777"/>
              <a:gd name="connsiteX5" fmla="*/ 81666 w 299990"/>
              <a:gd name="connsiteY5" fmla="*/ 456748 h 992777"/>
              <a:gd name="connsiteX6" fmla="*/ 5112 w 299990"/>
              <a:gd name="connsiteY6" fmla="*/ 5928 h 99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990" h="992777">
                <a:moveTo>
                  <a:pt x="5112" y="5928"/>
                </a:moveTo>
                <a:cubicBezTo>
                  <a:pt x="33465" y="69014"/>
                  <a:pt x="203586" y="670817"/>
                  <a:pt x="251787" y="835267"/>
                </a:cubicBezTo>
                <a:cubicBezTo>
                  <a:pt x="299988" y="999717"/>
                  <a:pt x="290773" y="989794"/>
                  <a:pt x="294317" y="992629"/>
                </a:cubicBezTo>
                <a:cubicBezTo>
                  <a:pt x="297861" y="995464"/>
                  <a:pt x="312747" y="957896"/>
                  <a:pt x="273052" y="852279"/>
                </a:cubicBezTo>
                <a:cubicBezTo>
                  <a:pt x="233357" y="746662"/>
                  <a:pt x="88046" y="424850"/>
                  <a:pt x="56148" y="358928"/>
                </a:cubicBezTo>
                <a:cubicBezTo>
                  <a:pt x="24250" y="293006"/>
                  <a:pt x="88046" y="510620"/>
                  <a:pt x="81666" y="456748"/>
                </a:cubicBezTo>
                <a:cubicBezTo>
                  <a:pt x="75287" y="402877"/>
                  <a:pt x="-23241" y="-57158"/>
                  <a:pt x="5112" y="5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AF1B8FAD-8A59-3E7E-6209-8FE7CBB1661C}"/>
              </a:ext>
            </a:extLst>
          </p:cNvPr>
          <p:cNvSpPr/>
          <p:nvPr/>
        </p:nvSpPr>
        <p:spPr>
          <a:xfrm>
            <a:off x="2730687" y="6037797"/>
            <a:ext cx="383980" cy="1317306"/>
          </a:xfrm>
          <a:custGeom>
            <a:avLst/>
            <a:gdLst>
              <a:gd name="connsiteX0" fmla="*/ 1177 w 383980"/>
              <a:gd name="connsiteY0" fmla="*/ 7823 h 1317306"/>
              <a:gd name="connsiteX1" fmla="*/ 367693 w 383980"/>
              <a:gd name="connsiteY1" fmla="*/ 1281182 h 1317306"/>
              <a:gd name="connsiteX2" fmla="*/ 311015 w 383980"/>
              <a:gd name="connsiteY2" fmla="*/ 922223 h 1317306"/>
              <a:gd name="connsiteX3" fmla="*/ 231667 w 383980"/>
              <a:gd name="connsiteY3" fmla="*/ 434795 h 1317306"/>
              <a:gd name="connsiteX4" fmla="*/ 250559 w 383980"/>
              <a:gd name="connsiteY4" fmla="*/ 729519 h 1317306"/>
              <a:gd name="connsiteX5" fmla="*/ 1177 w 383980"/>
              <a:gd name="connsiteY5" fmla="*/ 7823 h 131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980" h="1317306">
                <a:moveTo>
                  <a:pt x="1177" y="7823"/>
                </a:moveTo>
                <a:cubicBezTo>
                  <a:pt x="20699" y="99767"/>
                  <a:pt x="316053" y="1128782"/>
                  <a:pt x="367693" y="1281182"/>
                </a:cubicBezTo>
                <a:cubicBezTo>
                  <a:pt x="419333" y="1433582"/>
                  <a:pt x="333686" y="1063287"/>
                  <a:pt x="311015" y="922223"/>
                </a:cubicBezTo>
                <a:cubicBezTo>
                  <a:pt x="288344" y="781159"/>
                  <a:pt x="241743" y="466912"/>
                  <a:pt x="231667" y="434795"/>
                </a:cubicBezTo>
                <a:cubicBezTo>
                  <a:pt x="221591" y="402678"/>
                  <a:pt x="290234" y="795643"/>
                  <a:pt x="250559" y="729519"/>
                </a:cubicBezTo>
                <a:cubicBezTo>
                  <a:pt x="210885" y="663395"/>
                  <a:pt x="-18345" y="-84121"/>
                  <a:pt x="1177" y="7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5ABEE504-53FF-EEB7-C951-1D246F575AB3}"/>
              </a:ext>
            </a:extLst>
          </p:cNvPr>
          <p:cNvSpPr/>
          <p:nvPr/>
        </p:nvSpPr>
        <p:spPr>
          <a:xfrm>
            <a:off x="3086827" y="6260806"/>
            <a:ext cx="179163" cy="663098"/>
          </a:xfrm>
          <a:custGeom>
            <a:avLst/>
            <a:gdLst>
              <a:gd name="connsiteX0" fmla="*/ 143801 w 179163"/>
              <a:gd name="connsiteY0" fmla="*/ 151330 h 663098"/>
              <a:gd name="connsiteX1" fmla="*/ 124909 w 179163"/>
              <a:gd name="connsiteY1" fmla="*/ 472503 h 663098"/>
              <a:gd name="connsiteX2" fmla="*/ 177808 w 179163"/>
              <a:gd name="connsiteY2" fmla="*/ 661429 h 663098"/>
              <a:gd name="connsiteX3" fmla="*/ 158915 w 179163"/>
              <a:gd name="connsiteY3" fmla="*/ 551852 h 663098"/>
              <a:gd name="connsiteX4" fmla="*/ 109794 w 179163"/>
              <a:gd name="connsiteY4" fmla="*/ 332698 h 663098"/>
              <a:gd name="connsiteX5" fmla="*/ 218 w 179163"/>
              <a:gd name="connsiteY5" fmla="*/ 189 h 663098"/>
              <a:gd name="connsiteX6" fmla="*/ 83345 w 179163"/>
              <a:gd name="connsiteY6" fmla="*/ 283577 h 663098"/>
              <a:gd name="connsiteX7" fmla="*/ 143801 w 179163"/>
              <a:gd name="connsiteY7" fmla="*/ 151330 h 6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163" h="663098">
                <a:moveTo>
                  <a:pt x="143801" y="151330"/>
                </a:moveTo>
                <a:cubicBezTo>
                  <a:pt x="150728" y="182818"/>
                  <a:pt x="119241" y="387487"/>
                  <a:pt x="124909" y="472503"/>
                </a:cubicBezTo>
                <a:cubicBezTo>
                  <a:pt x="130577" y="557520"/>
                  <a:pt x="172140" y="648204"/>
                  <a:pt x="177808" y="661429"/>
                </a:cubicBezTo>
                <a:cubicBezTo>
                  <a:pt x="183476" y="674654"/>
                  <a:pt x="170251" y="606640"/>
                  <a:pt x="158915" y="551852"/>
                </a:cubicBezTo>
                <a:cubicBezTo>
                  <a:pt x="147579" y="497064"/>
                  <a:pt x="136243" y="424642"/>
                  <a:pt x="109794" y="332698"/>
                </a:cubicBezTo>
                <a:cubicBezTo>
                  <a:pt x="83345" y="240754"/>
                  <a:pt x="4626" y="8376"/>
                  <a:pt x="218" y="189"/>
                </a:cubicBezTo>
                <a:cubicBezTo>
                  <a:pt x="-4190" y="-7998"/>
                  <a:pt x="59415" y="251460"/>
                  <a:pt x="83345" y="283577"/>
                </a:cubicBezTo>
                <a:cubicBezTo>
                  <a:pt x="107275" y="315694"/>
                  <a:pt x="136874" y="119842"/>
                  <a:pt x="143801" y="151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CB5932D5-22D9-6C36-08FD-90A36889C42C}"/>
              </a:ext>
            </a:extLst>
          </p:cNvPr>
          <p:cNvSpPr/>
          <p:nvPr/>
        </p:nvSpPr>
        <p:spPr>
          <a:xfrm>
            <a:off x="3011888" y="6221838"/>
            <a:ext cx="218744" cy="692982"/>
          </a:xfrm>
          <a:custGeom>
            <a:avLst/>
            <a:gdLst>
              <a:gd name="connsiteX0" fmla="*/ 14700 w 218744"/>
              <a:gd name="connsiteY0" fmla="*/ 84499 h 692982"/>
              <a:gd name="connsiteX1" fmla="*/ 52486 w 218744"/>
              <a:gd name="connsiteY1" fmla="*/ 424565 h 692982"/>
              <a:gd name="connsiteX2" fmla="*/ 67600 w 218744"/>
              <a:gd name="connsiteY2" fmla="*/ 348995 h 692982"/>
              <a:gd name="connsiteX3" fmla="*/ 124277 w 218744"/>
              <a:gd name="connsiteY3" fmla="*/ 485022 h 692982"/>
              <a:gd name="connsiteX4" fmla="*/ 218740 w 218744"/>
              <a:gd name="connsiteY4" fmla="*/ 692840 h 692982"/>
              <a:gd name="connsiteX5" fmla="*/ 128056 w 218744"/>
              <a:gd name="connsiteY5" fmla="*/ 511471 h 692982"/>
              <a:gd name="connsiteX6" fmla="*/ 52486 w 218744"/>
              <a:gd name="connsiteY6" fmla="*/ 171405 h 692982"/>
              <a:gd name="connsiteX7" fmla="*/ 56264 w 218744"/>
              <a:gd name="connsiteY7" fmla="*/ 352774 h 692982"/>
              <a:gd name="connsiteX8" fmla="*/ 3365 w 218744"/>
              <a:gd name="connsiteY8" fmla="*/ 20264 h 692982"/>
              <a:gd name="connsiteX9" fmla="*/ 14700 w 218744"/>
              <a:gd name="connsiteY9" fmla="*/ 84499 h 69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44" h="692982">
                <a:moveTo>
                  <a:pt x="14700" y="84499"/>
                </a:moveTo>
                <a:cubicBezTo>
                  <a:pt x="22887" y="151883"/>
                  <a:pt x="43669" y="380482"/>
                  <a:pt x="52486" y="424565"/>
                </a:cubicBezTo>
                <a:cubicBezTo>
                  <a:pt x="61303" y="468648"/>
                  <a:pt x="55635" y="338919"/>
                  <a:pt x="67600" y="348995"/>
                </a:cubicBezTo>
                <a:cubicBezTo>
                  <a:pt x="79565" y="359071"/>
                  <a:pt x="99087" y="427715"/>
                  <a:pt x="124277" y="485022"/>
                </a:cubicBezTo>
                <a:cubicBezTo>
                  <a:pt x="149467" y="542329"/>
                  <a:pt x="218110" y="688432"/>
                  <a:pt x="218740" y="692840"/>
                </a:cubicBezTo>
                <a:cubicBezTo>
                  <a:pt x="219370" y="697248"/>
                  <a:pt x="155765" y="598377"/>
                  <a:pt x="128056" y="511471"/>
                </a:cubicBezTo>
                <a:cubicBezTo>
                  <a:pt x="100347" y="424565"/>
                  <a:pt x="64451" y="197854"/>
                  <a:pt x="52486" y="171405"/>
                </a:cubicBezTo>
                <a:cubicBezTo>
                  <a:pt x="40521" y="144956"/>
                  <a:pt x="64451" y="377964"/>
                  <a:pt x="56264" y="352774"/>
                </a:cubicBezTo>
                <a:cubicBezTo>
                  <a:pt x="48077" y="327584"/>
                  <a:pt x="12811" y="68755"/>
                  <a:pt x="3365" y="20264"/>
                </a:cubicBezTo>
                <a:cubicBezTo>
                  <a:pt x="-6081" y="-28227"/>
                  <a:pt x="6513" y="17115"/>
                  <a:pt x="14700" y="84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0822FD17-9139-C49E-E515-340FD732F71E}"/>
              </a:ext>
            </a:extLst>
          </p:cNvPr>
          <p:cNvSpPr/>
          <p:nvPr/>
        </p:nvSpPr>
        <p:spPr>
          <a:xfrm>
            <a:off x="3898691" y="5685492"/>
            <a:ext cx="1295320" cy="764583"/>
          </a:xfrm>
          <a:custGeom>
            <a:avLst/>
            <a:gdLst>
              <a:gd name="connsiteX0" fmla="*/ 1285428 w 1295320"/>
              <a:gd name="connsiteY0" fmla="*/ 4948 h 764583"/>
              <a:gd name="connsiteX1" fmla="*/ 53633 w 1295320"/>
              <a:gd name="connsiteY1" fmla="*/ 730422 h 764583"/>
              <a:gd name="connsiteX2" fmla="*/ 204773 w 1295320"/>
              <a:gd name="connsiteY2" fmla="*/ 654852 h 764583"/>
              <a:gd name="connsiteX3" fmla="*/ 1085167 w 1295320"/>
              <a:gd name="connsiteY3" fmla="*/ 231658 h 764583"/>
              <a:gd name="connsiteX4" fmla="*/ 654416 w 1295320"/>
              <a:gd name="connsiteY4" fmla="*/ 401691 h 764583"/>
              <a:gd name="connsiteX5" fmla="*/ 1285428 w 1295320"/>
              <a:gd name="connsiteY5" fmla="*/ 4948 h 76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320" h="764583">
                <a:moveTo>
                  <a:pt x="1285428" y="4948"/>
                </a:moveTo>
                <a:cubicBezTo>
                  <a:pt x="1185297" y="59737"/>
                  <a:pt x="233742" y="622105"/>
                  <a:pt x="53633" y="730422"/>
                </a:cubicBezTo>
                <a:cubicBezTo>
                  <a:pt x="-126476" y="838739"/>
                  <a:pt x="204773" y="654852"/>
                  <a:pt x="204773" y="654852"/>
                </a:cubicBezTo>
                <a:lnTo>
                  <a:pt x="1085167" y="231658"/>
                </a:lnTo>
                <a:cubicBezTo>
                  <a:pt x="1160108" y="189464"/>
                  <a:pt x="615371" y="435697"/>
                  <a:pt x="654416" y="401691"/>
                </a:cubicBezTo>
                <a:cubicBezTo>
                  <a:pt x="693461" y="367685"/>
                  <a:pt x="1385559" y="-49841"/>
                  <a:pt x="1285428" y="4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3E240429-50C2-D4C5-A406-DB6B305C1FAD}"/>
              </a:ext>
            </a:extLst>
          </p:cNvPr>
          <p:cNvSpPr/>
          <p:nvPr/>
        </p:nvSpPr>
        <p:spPr>
          <a:xfrm>
            <a:off x="3336184" y="6445765"/>
            <a:ext cx="125019" cy="586573"/>
          </a:xfrm>
          <a:custGeom>
            <a:avLst/>
            <a:gdLst>
              <a:gd name="connsiteX0" fmla="*/ 242 w 125019"/>
              <a:gd name="connsiteY0" fmla="*/ 377 h 586573"/>
              <a:gd name="connsiteX1" fmla="*/ 45585 w 125019"/>
              <a:gd name="connsiteY1" fmla="*/ 257316 h 586573"/>
              <a:gd name="connsiteX2" fmla="*/ 45585 w 125019"/>
              <a:gd name="connsiteY2" fmla="*/ 578490 h 586573"/>
              <a:gd name="connsiteX3" fmla="*/ 49363 w 125019"/>
              <a:gd name="connsiteY3" fmla="*/ 453799 h 586573"/>
              <a:gd name="connsiteX4" fmla="*/ 124933 w 125019"/>
              <a:gd name="connsiteY4" fmla="*/ 64612 h 586573"/>
              <a:gd name="connsiteX5" fmla="*/ 64477 w 125019"/>
              <a:gd name="connsiteY5" fmla="*/ 211974 h 586573"/>
              <a:gd name="connsiteX6" fmla="*/ 68256 w 125019"/>
              <a:gd name="connsiteY6" fmla="*/ 313994 h 586573"/>
              <a:gd name="connsiteX7" fmla="*/ 242 w 125019"/>
              <a:gd name="connsiteY7" fmla="*/ 377 h 58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19" h="586573">
                <a:moveTo>
                  <a:pt x="242" y="377"/>
                </a:moveTo>
                <a:cubicBezTo>
                  <a:pt x="-3537" y="-9069"/>
                  <a:pt x="38028" y="160964"/>
                  <a:pt x="45585" y="257316"/>
                </a:cubicBezTo>
                <a:cubicBezTo>
                  <a:pt x="53142" y="353668"/>
                  <a:pt x="44955" y="545743"/>
                  <a:pt x="45585" y="578490"/>
                </a:cubicBezTo>
                <a:cubicBezTo>
                  <a:pt x="46215" y="611237"/>
                  <a:pt x="36138" y="539445"/>
                  <a:pt x="49363" y="453799"/>
                </a:cubicBezTo>
                <a:cubicBezTo>
                  <a:pt x="62588" y="368153"/>
                  <a:pt x="122414" y="104916"/>
                  <a:pt x="124933" y="64612"/>
                </a:cubicBezTo>
                <a:cubicBezTo>
                  <a:pt x="127452" y="24308"/>
                  <a:pt x="73923" y="170410"/>
                  <a:pt x="64477" y="211974"/>
                </a:cubicBezTo>
                <a:cubicBezTo>
                  <a:pt x="55031" y="253538"/>
                  <a:pt x="80851" y="348001"/>
                  <a:pt x="68256" y="313994"/>
                </a:cubicBezTo>
                <a:cubicBezTo>
                  <a:pt x="55661" y="279987"/>
                  <a:pt x="4021" y="9823"/>
                  <a:pt x="242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984F2A46-618A-BB73-742A-CDDC4042582D}"/>
              </a:ext>
            </a:extLst>
          </p:cNvPr>
          <p:cNvSpPr/>
          <p:nvPr/>
        </p:nvSpPr>
        <p:spPr>
          <a:xfrm>
            <a:off x="3531002" y="6177246"/>
            <a:ext cx="1075086" cy="613389"/>
          </a:xfrm>
          <a:custGeom>
            <a:avLst/>
            <a:gdLst>
              <a:gd name="connsiteX0" fmla="*/ 1075005 w 1075086"/>
              <a:gd name="connsiteY0" fmla="*/ 622 h 613389"/>
              <a:gd name="connsiteX1" fmla="*/ 149269 w 1075086"/>
              <a:gd name="connsiteY1" fmla="*/ 484271 h 613389"/>
              <a:gd name="connsiteX2" fmla="*/ 20800 w 1075086"/>
              <a:gd name="connsiteY2" fmla="*/ 612741 h 613389"/>
              <a:gd name="connsiteX3" fmla="*/ 73699 w 1075086"/>
              <a:gd name="connsiteY3" fmla="*/ 518278 h 613389"/>
              <a:gd name="connsiteX4" fmla="*/ 700932 w 1075086"/>
              <a:gd name="connsiteY4" fmla="*/ 200883 h 613389"/>
              <a:gd name="connsiteX5" fmla="*/ 205947 w 1075086"/>
              <a:gd name="connsiteY5" fmla="*/ 378473 h 613389"/>
              <a:gd name="connsiteX6" fmla="*/ 1075005 w 1075086"/>
              <a:gd name="connsiteY6" fmla="*/ 622 h 61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086" h="613389">
                <a:moveTo>
                  <a:pt x="1075005" y="622"/>
                </a:moveTo>
                <a:cubicBezTo>
                  <a:pt x="1065559" y="18255"/>
                  <a:pt x="324970" y="382251"/>
                  <a:pt x="149269" y="484271"/>
                </a:cubicBezTo>
                <a:cubicBezTo>
                  <a:pt x="-26432" y="586291"/>
                  <a:pt x="33395" y="607073"/>
                  <a:pt x="20800" y="612741"/>
                </a:cubicBezTo>
                <a:cubicBezTo>
                  <a:pt x="8205" y="618409"/>
                  <a:pt x="-39656" y="586921"/>
                  <a:pt x="73699" y="518278"/>
                </a:cubicBezTo>
                <a:cubicBezTo>
                  <a:pt x="187054" y="449635"/>
                  <a:pt x="678891" y="224184"/>
                  <a:pt x="700932" y="200883"/>
                </a:cubicBezTo>
                <a:cubicBezTo>
                  <a:pt x="722973" y="177582"/>
                  <a:pt x="140453" y="411220"/>
                  <a:pt x="205947" y="378473"/>
                </a:cubicBezTo>
                <a:cubicBezTo>
                  <a:pt x="271441" y="345726"/>
                  <a:pt x="1084451" y="-17011"/>
                  <a:pt x="1075005" y="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834977C9-2230-ADAF-D8F9-F9E2474CBA92}"/>
              </a:ext>
            </a:extLst>
          </p:cNvPr>
          <p:cNvSpPr/>
          <p:nvPr/>
        </p:nvSpPr>
        <p:spPr>
          <a:xfrm>
            <a:off x="2963924" y="6147539"/>
            <a:ext cx="118999" cy="637613"/>
          </a:xfrm>
          <a:custGeom>
            <a:avLst/>
            <a:gdLst>
              <a:gd name="connsiteX0" fmla="*/ 9765 w 118999"/>
              <a:gd name="connsiteY0" fmla="*/ 101 h 637613"/>
              <a:gd name="connsiteX1" fmla="*/ 43772 w 118999"/>
              <a:gd name="connsiteY1" fmla="*/ 226811 h 637613"/>
              <a:gd name="connsiteX2" fmla="*/ 115564 w 118999"/>
              <a:gd name="connsiteY2" fmla="*/ 631112 h 637613"/>
              <a:gd name="connsiteX3" fmla="*/ 96671 w 118999"/>
              <a:gd name="connsiteY3" fmla="*/ 449744 h 637613"/>
              <a:gd name="connsiteX4" fmla="*/ 2208 w 118999"/>
              <a:gd name="connsiteY4" fmla="*/ 102121 h 637613"/>
              <a:gd name="connsiteX5" fmla="*/ 28658 w 118999"/>
              <a:gd name="connsiteY5" fmla="*/ 196583 h 637613"/>
              <a:gd name="connsiteX6" fmla="*/ 9765 w 118999"/>
              <a:gd name="connsiteY6" fmla="*/ 101 h 63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99" h="637613">
                <a:moveTo>
                  <a:pt x="9765" y="101"/>
                </a:moveTo>
                <a:cubicBezTo>
                  <a:pt x="12284" y="5139"/>
                  <a:pt x="26139" y="121643"/>
                  <a:pt x="43772" y="226811"/>
                </a:cubicBezTo>
                <a:cubicBezTo>
                  <a:pt x="61405" y="331979"/>
                  <a:pt x="106748" y="593957"/>
                  <a:pt x="115564" y="631112"/>
                </a:cubicBezTo>
                <a:cubicBezTo>
                  <a:pt x="124381" y="668268"/>
                  <a:pt x="115564" y="537909"/>
                  <a:pt x="96671" y="449744"/>
                </a:cubicBezTo>
                <a:cubicBezTo>
                  <a:pt x="77778" y="361579"/>
                  <a:pt x="13544" y="144315"/>
                  <a:pt x="2208" y="102121"/>
                </a:cubicBezTo>
                <a:cubicBezTo>
                  <a:pt x="-9128" y="59927"/>
                  <a:pt x="26769" y="214846"/>
                  <a:pt x="28658" y="196583"/>
                </a:cubicBezTo>
                <a:cubicBezTo>
                  <a:pt x="30547" y="178320"/>
                  <a:pt x="7246" y="-4937"/>
                  <a:pt x="9765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DE6A4B42-4003-660B-5616-ABD5BF866FEB}"/>
              </a:ext>
            </a:extLst>
          </p:cNvPr>
          <p:cNvSpPr/>
          <p:nvPr/>
        </p:nvSpPr>
        <p:spPr>
          <a:xfrm>
            <a:off x="2705244" y="5871774"/>
            <a:ext cx="472193" cy="420934"/>
          </a:xfrm>
          <a:custGeom>
            <a:avLst/>
            <a:gdLst>
              <a:gd name="connsiteX0" fmla="*/ 171 w 472193"/>
              <a:gd name="connsiteY0" fmla="*/ 34 h 420934"/>
              <a:gd name="connsiteX1" fmla="*/ 276002 w 472193"/>
              <a:gd name="connsiteY1" fmla="*/ 234302 h 420934"/>
              <a:gd name="connsiteX2" fmla="*/ 468706 w 472193"/>
              <a:gd name="connsiteY2" fmla="*/ 419449 h 420934"/>
              <a:gd name="connsiteX3" fmla="*/ 389358 w 472193"/>
              <a:gd name="connsiteY3" fmla="*/ 306094 h 420934"/>
              <a:gd name="connsiteX4" fmla="*/ 253331 w 472193"/>
              <a:gd name="connsiteY4" fmla="*/ 41598 h 420934"/>
              <a:gd name="connsiteX5" fmla="*/ 317566 w 472193"/>
              <a:gd name="connsiteY5" fmla="*/ 215409 h 420934"/>
              <a:gd name="connsiteX6" fmla="*/ 171 w 472193"/>
              <a:gd name="connsiteY6" fmla="*/ 34 h 42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193" h="420934">
                <a:moveTo>
                  <a:pt x="171" y="34"/>
                </a:moveTo>
                <a:cubicBezTo>
                  <a:pt x="-6756" y="3183"/>
                  <a:pt x="197913" y="164400"/>
                  <a:pt x="276002" y="234302"/>
                </a:cubicBezTo>
                <a:cubicBezTo>
                  <a:pt x="354091" y="304204"/>
                  <a:pt x="449813" y="407484"/>
                  <a:pt x="468706" y="419449"/>
                </a:cubicBezTo>
                <a:cubicBezTo>
                  <a:pt x="487599" y="431414"/>
                  <a:pt x="425254" y="369069"/>
                  <a:pt x="389358" y="306094"/>
                </a:cubicBezTo>
                <a:cubicBezTo>
                  <a:pt x="353462" y="243119"/>
                  <a:pt x="265296" y="56712"/>
                  <a:pt x="253331" y="41598"/>
                </a:cubicBezTo>
                <a:cubicBezTo>
                  <a:pt x="241366" y="26484"/>
                  <a:pt x="355351" y="219817"/>
                  <a:pt x="317566" y="215409"/>
                </a:cubicBezTo>
                <a:cubicBezTo>
                  <a:pt x="279781" y="211001"/>
                  <a:pt x="7098" y="-3115"/>
                  <a:pt x="17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AF4D2021-5395-7926-C40A-EF29223DD6C9}"/>
              </a:ext>
            </a:extLst>
          </p:cNvPr>
          <p:cNvSpPr/>
          <p:nvPr/>
        </p:nvSpPr>
        <p:spPr>
          <a:xfrm>
            <a:off x="2449329" y="5613787"/>
            <a:ext cx="511421" cy="587252"/>
          </a:xfrm>
          <a:custGeom>
            <a:avLst/>
            <a:gdLst>
              <a:gd name="connsiteX0" fmla="*/ 14261 w 511421"/>
              <a:gd name="connsiteY0" fmla="*/ 12418 h 587252"/>
              <a:gd name="connsiteX1" fmla="*/ 482797 w 511421"/>
              <a:gd name="connsiteY1" fmla="*/ 552745 h 587252"/>
              <a:gd name="connsiteX2" fmla="*/ 426119 w 511421"/>
              <a:gd name="connsiteY2" fmla="*/ 496068 h 587252"/>
              <a:gd name="connsiteX3" fmla="*/ 146509 w 511421"/>
              <a:gd name="connsiteY3" fmla="*/ 197565 h 587252"/>
              <a:gd name="connsiteX4" fmla="*/ 14261 w 511421"/>
              <a:gd name="connsiteY4" fmla="*/ 12418 h 58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421" h="587252">
                <a:moveTo>
                  <a:pt x="14261" y="12418"/>
                </a:moveTo>
                <a:cubicBezTo>
                  <a:pt x="70309" y="71615"/>
                  <a:pt x="414154" y="472137"/>
                  <a:pt x="482797" y="552745"/>
                </a:cubicBezTo>
                <a:cubicBezTo>
                  <a:pt x="551440" y="633353"/>
                  <a:pt x="482167" y="555265"/>
                  <a:pt x="426119" y="496068"/>
                </a:cubicBezTo>
                <a:cubicBezTo>
                  <a:pt x="370071" y="436871"/>
                  <a:pt x="212003" y="274395"/>
                  <a:pt x="146509" y="197565"/>
                </a:cubicBezTo>
                <a:cubicBezTo>
                  <a:pt x="81015" y="120735"/>
                  <a:pt x="-41787" y="-46779"/>
                  <a:pt x="14261" y="12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F4CF7F5B-FF2C-1B58-57E2-74A05171B3AA}"/>
              </a:ext>
            </a:extLst>
          </p:cNvPr>
          <p:cNvSpPr/>
          <p:nvPr/>
        </p:nvSpPr>
        <p:spPr>
          <a:xfrm>
            <a:off x="3149984" y="6121327"/>
            <a:ext cx="965984" cy="184347"/>
          </a:xfrm>
          <a:custGeom>
            <a:avLst/>
            <a:gdLst>
              <a:gd name="connsiteX0" fmla="*/ 25016 w 965984"/>
              <a:gd name="connsiteY0" fmla="*/ 181048 h 184347"/>
              <a:gd name="connsiteX1" fmla="*/ 599691 w 965984"/>
              <a:gd name="connsiteY1" fmla="*/ 101673 h 184347"/>
              <a:gd name="connsiteX2" fmla="*/ 961641 w 965984"/>
              <a:gd name="connsiteY2" fmla="*/ 184223 h 184347"/>
              <a:gd name="connsiteX3" fmla="*/ 771141 w 965984"/>
              <a:gd name="connsiteY3" fmla="*/ 117548 h 184347"/>
              <a:gd name="connsiteX4" fmla="*/ 355216 w 965984"/>
              <a:gd name="connsiteY4" fmla="*/ 9598 h 184347"/>
              <a:gd name="connsiteX5" fmla="*/ 526666 w 965984"/>
              <a:gd name="connsiteY5" fmla="*/ 73098 h 184347"/>
              <a:gd name="connsiteX6" fmla="*/ 415541 w 965984"/>
              <a:gd name="connsiteY6" fmla="*/ 92148 h 184347"/>
              <a:gd name="connsiteX7" fmla="*/ 196466 w 965984"/>
              <a:gd name="connsiteY7" fmla="*/ 136598 h 184347"/>
              <a:gd name="connsiteX8" fmla="*/ 72641 w 965984"/>
              <a:gd name="connsiteY8" fmla="*/ 73 h 184347"/>
              <a:gd name="connsiteX9" fmla="*/ 155191 w 965984"/>
              <a:gd name="connsiteY9" fmla="*/ 117548 h 184347"/>
              <a:gd name="connsiteX10" fmla="*/ 59941 w 965984"/>
              <a:gd name="connsiteY10" fmla="*/ 123898 h 184347"/>
              <a:gd name="connsiteX11" fmla="*/ 28191 w 965984"/>
              <a:gd name="connsiteY11" fmla="*/ 25473 h 184347"/>
              <a:gd name="connsiteX12" fmla="*/ 98041 w 965984"/>
              <a:gd name="connsiteY12" fmla="*/ 136598 h 184347"/>
              <a:gd name="connsiteX13" fmla="*/ 25016 w 965984"/>
              <a:gd name="connsiteY13" fmla="*/ 181048 h 18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5984" h="184347">
                <a:moveTo>
                  <a:pt x="25016" y="181048"/>
                </a:moveTo>
                <a:cubicBezTo>
                  <a:pt x="108624" y="175227"/>
                  <a:pt x="443587" y="101144"/>
                  <a:pt x="599691" y="101673"/>
                </a:cubicBezTo>
                <a:cubicBezTo>
                  <a:pt x="755795" y="102202"/>
                  <a:pt x="933066" y="181577"/>
                  <a:pt x="961641" y="184223"/>
                </a:cubicBezTo>
                <a:cubicBezTo>
                  <a:pt x="990216" y="186869"/>
                  <a:pt x="872212" y="146652"/>
                  <a:pt x="771141" y="117548"/>
                </a:cubicBezTo>
                <a:cubicBezTo>
                  <a:pt x="670070" y="88444"/>
                  <a:pt x="395962" y="17006"/>
                  <a:pt x="355216" y="9598"/>
                </a:cubicBezTo>
                <a:cubicBezTo>
                  <a:pt x="314470" y="2190"/>
                  <a:pt x="516612" y="59340"/>
                  <a:pt x="526666" y="73098"/>
                </a:cubicBezTo>
                <a:cubicBezTo>
                  <a:pt x="536720" y="86856"/>
                  <a:pt x="470574" y="81565"/>
                  <a:pt x="415541" y="92148"/>
                </a:cubicBezTo>
                <a:cubicBezTo>
                  <a:pt x="360508" y="102731"/>
                  <a:pt x="253616" y="151944"/>
                  <a:pt x="196466" y="136598"/>
                </a:cubicBezTo>
                <a:cubicBezTo>
                  <a:pt x="139316" y="121252"/>
                  <a:pt x="79520" y="3248"/>
                  <a:pt x="72641" y="73"/>
                </a:cubicBezTo>
                <a:cubicBezTo>
                  <a:pt x="65762" y="-3102"/>
                  <a:pt x="157308" y="96911"/>
                  <a:pt x="155191" y="117548"/>
                </a:cubicBezTo>
                <a:cubicBezTo>
                  <a:pt x="153074" y="138185"/>
                  <a:pt x="81108" y="139244"/>
                  <a:pt x="59941" y="123898"/>
                </a:cubicBezTo>
                <a:cubicBezTo>
                  <a:pt x="38774" y="108552"/>
                  <a:pt x="21841" y="23356"/>
                  <a:pt x="28191" y="25473"/>
                </a:cubicBezTo>
                <a:cubicBezTo>
                  <a:pt x="34541" y="27590"/>
                  <a:pt x="102274" y="109081"/>
                  <a:pt x="98041" y="136598"/>
                </a:cubicBezTo>
                <a:cubicBezTo>
                  <a:pt x="93808" y="164115"/>
                  <a:pt x="-58592" y="186869"/>
                  <a:pt x="25016" y="181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52B7D611-5E5F-2885-BFD5-CF7D29871845}"/>
              </a:ext>
            </a:extLst>
          </p:cNvPr>
          <p:cNvSpPr/>
          <p:nvPr/>
        </p:nvSpPr>
        <p:spPr>
          <a:xfrm>
            <a:off x="3118011" y="6200764"/>
            <a:ext cx="965212" cy="111231"/>
          </a:xfrm>
          <a:custGeom>
            <a:avLst/>
            <a:gdLst>
              <a:gd name="connsiteX0" fmla="*/ 6189 w 965212"/>
              <a:gd name="connsiteY0" fmla="*/ 111136 h 111231"/>
              <a:gd name="connsiteX1" fmla="*/ 730089 w 965212"/>
              <a:gd name="connsiteY1" fmla="*/ 92086 h 111231"/>
              <a:gd name="connsiteX2" fmla="*/ 949164 w 965212"/>
              <a:gd name="connsiteY2" fmla="*/ 11 h 111231"/>
              <a:gd name="connsiteX3" fmla="*/ 812639 w 965212"/>
              <a:gd name="connsiteY3" fmla="*/ 85736 h 111231"/>
              <a:gd name="connsiteX4" fmla="*/ 961864 w 965212"/>
              <a:gd name="connsiteY4" fmla="*/ 95261 h 111231"/>
              <a:gd name="connsiteX5" fmla="*/ 634839 w 965212"/>
              <a:gd name="connsiteY5" fmla="*/ 92086 h 111231"/>
              <a:gd name="connsiteX6" fmla="*/ 345914 w 965212"/>
              <a:gd name="connsiteY6" fmla="*/ 69861 h 111231"/>
              <a:gd name="connsiteX7" fmla="*/ 377664 w 965212"/>
              <a:gd name="connsiteY7" fmla="*/ 88911 h 111231"/>
              <a:gd name="connsiteX8" fmla="*/ 6189 w 965212"/>
              <a:gd name="connsiteY8" fmla="*/ 111136 h 11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5212" h="111231">
                <a:moveTo>
                  <a:pt x="6189" y="111136"/>
                </a:moveTo>
                <a:cubicBezTo>
                  <a:pt x="64926" y="111665"/>
                  <a:pt x="572927" y="110607"/>
                  <a:pt x="730089" y="92086"/>
                </a:cubicBezTo>
                <a:cubicBezTo>
                  <a:pt x="887251" y="73565"/>
                  <a:pt x="935406" y="1069"/>
                  <a:pt x="949164" y="11"/>
                </a:cubicBezTo>
                <a:cubicBezTo>
                  <a:pt x="962922" y="-1047"/>
                  <a:pt x="810522" y="69861"/>
                  <a:pt x="812639" y="85736"/>
                </a:cubicBezTo>
                <a:cubicBezTo>
                  <a:pt x="814756" y="101611"/>
                  <a:pt x="991497" y="94203"/>
                  <a:pt x="961864" y="95261"/>
                </a:cubicBezTo>
                <a:cubicBezTo>
                  <a:pt x="932231" y="96319"/>
                  <a:pt x="737497" y="96319"/>
                  <a:pt x="634839" y="92086"/>
                </a:cubicBezTo>
                <a:cubicBezTo>
                  <a:pt x="532181" y="87853"/>
                  <a:pt x="388776" y="70390"/>
                  <a:pt x="345914" y="69861"/>
                </a:cubicBezTo>
                <a:cubicBezTo>
                  <a:pt x="303052" y="69332"/>
                  <a:pt x="430581" y="80973"/>
                  <a:pt x="377664" y="88911"/>
                </a:cubicBezTo>
                <a:cubicBezTo>
                  <a:pt x="324747" y="96849"/>
                  <a:pt x="-52548" y="110607"/>
                  <a:pt x="6189" y="111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CC1C5D9F-B286-C489-CE85-66CBBE6EAD79}"/>
              </a:ext>
            </a:extLst>
          </p:cNvPr>
          <p:cNvSpPr/>
          <p:nvPr/>
        </p:nvSpPr>
        <p:spPr>
          <a:xfrm>
            <a:off x="4815323" y="5524494"/>
            <a:ext cx="562629" cy="972088"/>
          </a:xfrm>
          <a:custGeom>
            <a:avLst/>
            <a:gdLst>
              <a:gd name="connsiteX0" fmla="*/ 534552 w 562629"/>
              <a:gd name="connsiteY0" fmla="*/ 6 h 972088"/>
              <a:gd name="connsiteX1" fmla="*/ 559952 w 562629"/>
              <a:gd name="connsiteY1" fmla="*/ 190506 h 972088"/>
              <a:gd name="connsiteX2" fmla="*/ 458352 w 562629"/>
              <a:gd name="connsiteY2" fmla="*/ 304806 h 972088"/>
              <a:gd name="connsiteX3" fmla="*/ 7502 w 562629"/>
              <a:gd name="connsiteY3" fmla="*/ 781056 h 972088"/>
              <a:gd name="connsiteX4" fmla="*/ 169427 w 562629"/>
              <a:gd name="connsiteY4" fmla="*/ 581031 h 972088"/>
              <a:gd name="connsiteX5" fmla="*/ 74177 w 562629"/>
              <a:gd name="connsiteY5" fmla="*/ 971556 h 972088"/>
              <a:gd name="connsiteX6" fmla="*/ 147202 w 562629"/>
              <a:gd name="connsiteY6" fmla="*/ 657231 h 972088"/>
              <a:gd name="connsiteX7" fmla="*/ 413902 w 562629"/>
              <a:gd name="connsiteY7" fmla="*/ 314331 h 972088"/>
              <a:gd name="connsiteX8" fmla="*/ 372627 w 562629"/>
              <a:gd name="connsiteY8" fmla="*/ 349256 h 972088"/>
              <a:gd name="connsiteX9" fmla="*/ 550427 w 562629"/>
              <a:gd name="connsiteY9" fmla="*/ 184156 h 972088"/>
              <a:gd name="connsiteX10" fmla="*/ 534552 w 562629"/>
              <a:gd name="connsiteY10" fmla="*/ 6 h 97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2629" h="972088">
                <a:moveTo>
                  <a:pt x="534552" y="6"/>
                </a:moveTo>
                <a:cubicBezTo>
                  <a:pt x="536140" y="1064"/>
                  <a:pt x="572652" y="139706"/>
                  <a:pt x="559952" y="190506"/>
                </a:cubicBezTo>
                <a:cubicBezTo>
                  <a:pt x="547252" y="241306"/>
                  <a:pt x="550427" y="206381"/>
                  <a:pt x="458352" y="304806"/>
                </a:cubicBezTo>
                <a:cubicBezTo>
                  <a:pt x="366277" y="403231"/>
                  <a:pt x="55656" y="735019"/>
                  <a:pt x="7502" y="781056"/>
                </a:cubicBezTo>
                <a:cubicBezTo>
                  <a:pt x="-40652" y="827093"/>
                  <a:pt x="158315" y="549281"/>
                  <a:pt x="169427" y="581031"/>
                </a:cubicBezTo>
                <a:cubicBezTo>
                  <a:pt x="180539" y="612781"/>
                  <a:pt x="77881" y="958856"/>
                  <a:pt x="74177" y="971556"/>
                </a:cubicBezTo>
                <a:cubicBezTo>
                  <a:pt x="70473" y="984256"/>
                  <a:pt x="90581" y="766768"/>
                  <a:pt x="147202" y="657231"/>
                </a:cubicBezTo>
                <a:cubicBezTo>
                  <a:pt x="203823" y="547694"/>
                  <a:pt x="376331" y="365660"/>
                  <a:pt x="413902" y="314331"/>
                </a:cubicBezTo>
                <a:cubicBezTo>
                  <a:pt x="451473" y="263002"/>
                  <a:pt x="349873" y="370952"/>
                  <a:pt x="372627" y="349256"/>
                </a:cubicBezTo>
                <a:cubicBezTo>
                  <a:pt x="395381" y="327560"/>
                  <a:pt x="519206" y="237072"/>
                  <a:pt x="550427" y="184156"/>
                </a:cubicBezTo>
                <a:cubicBezTo>
                  <a:pt x="581648" y="131240"/>
                  <a:pt x="532964" y="-1052"/>
                  <a:pt x="5345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A2D8783D-A054-3782-33F4-E83BFC5847FE}"/>
              </a:ext>
            </a:extLst>
          </p:cNvPr>
          <p:cNvSpPr/>
          <p:nvPr/>
        </p:nvSpPr>
        <p:spPr>
          <a:xfrm>
            <a:off x="5305411" y="5510004"/>
            <a:ext cx="82530" cy="217211"/>
          </a:xfrm>
          <a:custGeom>
            <a:avLst/>
            <a:gdLst>
              <a:gd name="connsiteX0" fmla="*/ 14 w 82530"/>
              <a:gd name="connsiteY0" fmla="*/ 1796 h 217211"/>
              <a:gd name="connsiteX1" fmla="*/ 76214 w 82530"/>
              <a:gd name="connsiteY1" fmla="*/ 214521 h 217211"/>
              <a:gd name="connsiteX2" fmla="*/ 69864 w 82530"/>
              <a:gd name="connsiteY2" fmla="*/ 116096 h 217211"/>
              <a:gd name="connsiteX3" fmla="*/ 14 w 82530"/>
              <a:gd name="connsiteY3" fmla="*/ 1796 h 21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30" h="217211">
                <a:moveTo>
                  <a:pt x="14" y="1796"/>
                </a:moveTo>
                <a:cubicBezTo>
                  <a:pt x="1072" y="18200"/>
                  <a:pt x="64572" y="195471"/>
                  <a:pt x="76214" y="214521"/>
                </a:cubicBezTo>
                <a:cubicBezTo>
                  <a:pt x="87856" y="233571"/>
                  <a:pt x="82035" y="146258"/>
                  <a:pt x="69864" y="116096"/>
                </a:cubicBezTo>
                <a:cubicBezTo>
                  <a:pt x="57693" y="85934"/>
                  <a:pt x="-1044" y="-14608"/>
                  <a:pt x="14" y="1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15F64E9-D7BB-49FE-78D8-F8A32D624858}"/>
              </a:ext>
            </a:extLst>
          </p:cNvPr>
          <p:cNvSpPr/>
          <p:nvPr/>
        </p:nvSpPr>
        <p:spPr>
          <a:xfrm>
            <a:off x="5299066" y="5461449"/>
            <a:ext cx="29760" cy="272638"/>
          </a:xfrm>
          <a:custGeom>
            <a:avLst/>
            <a:gdLst>
              <a:gd name="connsiteX0" fmla="*/ 9 w 29760"/>
              <a:gd name="connsiteY0" fmla="*/ 2726 h 272638"/>
              <a:gd name="connsiteX1" fmla="*/ 25409 w 29760"/>
              <a:gd name="connsiteY1" fmla="*/ 266251 h 272638"/>
              <a:gd name="connsiteX2" fmla="*/ 28584 w 29760"/>
              <a:gd name="connsiteY2" fmla="*/ 190051 h 272638"/>
              <a:gd name="connsiteX3" fmla="*/ 28584 w 29760"/>
              <a:gd name="connsiteY3" fmla="*/ 177351 h 272638"/>
              <a:gd name="connsiteX4" fmla="*/ 28584 w 29760"/>
              <a:gd name="connsiteY4" fmla="*/ 129726 h 272638"/>
              <a:gd name="connsiteX5" fmla="*/ 9 w 29760"/>
              <a:gd name="connsiteY5" fmla="*/ 2726 h 27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60" h="272638">
                <a:moveTo>
                  <a:pt x="9" y="2726"/>
                </a:moveTo>
                <a:cubicBezTo>
                  <a:pt x="-520" y="25480"/>
                  <a:pt x="20647" y="235030"/>
                  <a:pt x="25409" y="266251"/>
                </a:cubicBezTo>
                <a:cubicBezTo>
                  <a:pt x="30171" y="297472"/>
                  <a:pt x="28055" y="204868"/>
                  <a:pt x="28584" y="190051"/>
                </a:cubicBezTo>
                <a:cubicBezTo>
                  <a:pt x="29113" y="175234"/>
                  <a:pt x="28584" y="177351"/>
                  <a:pt x="28584" y="177351"/>
                </a:cubicBezTo>
                <a:cubicBezTo>
                  <a:pt x="28584" y="167297"/>
                  <a:pt x="31230" y="153009"/>
                  <a:pt x="28584" y="129726"/>
                </a:cubicBezTo>
                <a:cubicBezTo>
                  <a:pt x="25938" y="106443"/>
                  <a:pt x="538" y="-20028"/>
                  <a:pt x="9" y="2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9BFB462B-DFC8-3356-6F16-7102D34ECCA9}"/>
              </a:ext>
            </a:extLst>
          </p:cNvPr>
          <p:cNvSpPr/>
          <p:nvPr/>
        </p:nvSpPr>
        <p:spPr>
          <a:xfrm>
            <a:off x="3852121" y="5540299"/>
            <a:ext cx="1550195" cy="1177470"/>
          </a:xfrm>
          <a:custGeom>
            <a:avLst/>
            <a:gdLst>
              <a:gd name="connsiteX0" fmla="*/ 1497754 w 1550195"/>
              <a:gd name="connsiteY0" fmla="*/ 98501 h 1177470"/>
              <a:gd name="connsiteX1" fmla="*/ 605579 w 1550195"/>
              <a:gd name="connsiteY1" fmla="*/ 762076 h 1177470"/>
              <a:gd name="connsiteX2" fmla="*/ 5504 w 1550195"/>
              <a:gd name="connsiteY2" fmla="*/ 1171651 h 1177470"/>
              <a:gd name="connsiteX3" fmla="*/ 951654 w 1550195"/>
              <a:gd name="connsiteY3" fmla="*/ 463626 h 1177470"/>
              <a:gd name="connsiteX4" fmla="*/ 1361229 w 1550195"/>
              <a:gd name="connsiteY4" fmla="*/ 133426 h 1177470"/>
              <a:gd name="connsiteX5" fmla="*/ 1437429 w 1550195"/>
              <a:gd name="connsiteY5" fmla="*/ 76 h 1177470"/>
              <a:gd name="connsiteX6" fmla="*/ 1446954 w 1550195"/>
              <a:gd name="connsiteY6" fmla="*/ 114376 h 1177470"/>
              <a:gd name="connsiteX7" fmla="*/ 1497754 w 1550195"/>
              <a:gd name="connsiteY7" fmla="*/ 98501 h 117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0195" h="1177470">
                <a:moveTo>
                  <a:pt x="1497754" y="98501"/>
                </a:moveTo>
                <a:cubicBezTo>
                  <a:pt x="1357525" y="206451"/>
                  <a:pt x="854287" y="583218"/>
                  <a:pt x="605579" y="762076"/>
                </a:cubicBezTo>
                <a:cubicBezTo>
                  <a:pt x="356871" y="940934"/>
                  <a:pt x="-52175" y="1221393"/>
                  <a:pt x="5504" y="1171651"/>
                </a:cubicBezTo>
                <a:cubicBezTo>
                  <a:pt x="63183" y="1121909"/>
                  <a:pt x="725700" y="636663"/>
                  <a:pt x="951654" y="463626"/>
                </a:cubicBezTo>
                <a:cubicBezTo>
                  <a:pt x="1177608" y="290589"/>
                  <a:pt x="1280267" y="210684"/>
                  <a:pt x="1361229" y="133426"/>
                </a:cubicBezTo>
                <a:cubicBezTo>
                  <a:pt x="1442191" y="56168"/>
                  <a:pt x="1423142" y="3251"/>
                  <a:pt x="1437429" y="76"/>
                </a:cubicBezTo>
                <a:cubicBezTo>
                  <a:pt x="1451716" y="-3099"/>
                  <a:pt x="1440604" y="93209"/>
                  <a:pt x="1446954" y="114376"/>
                </a:cubicBezTo>
                <a:cubicBezTo>
                  <a:pt x="1453304" y="135543"/>
                  <a:pt x="1637983" y="-9449"/>
                  <a:pt x="1497754" y="98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A3A92226-3576-6F72-2B3C-B628CA19D90B}"/>
              </a:ext>
            </a:extLst>
          </p:cNvPr>
          <p:cNvSpPr/>
          <p:nvPr/>
        </p:nvSpPr>
        <p:spPr>
          <a:xfrm>
            <a:off x="4092161" y="5642089"/>
            <a:ext cx="1282347" cy="975609"/>
          </a:xfrm>
          <a:custGeom>
            <a:avLst/>
            <a:gdLst>
              <a:gd name="connsiteX0" fmla="*/ 1257714 w 1282347"/>
              <a:gd name="connsiteY0" fmla="*/ 22111 h 975609"/>
              <a:gd name="connsiteX1" fmla="*/ 6764 w 1282347"/>
              <a:gd name="connsiteY1" fmla="*/ 971436 h 975609"/>
              <a:gd name="connsiteX2" fmla="*/ 778289 w 1282347"/>
              <a:gd name="connsiteY2" fmla="*/ 355486 h 975609"/>
              <a:gd name="connsiteX3" fmla="*/ 1257714 w 1282347"/>
              <a:gd name="connsiteY3" fmla="*/ 22111 h 97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2347" h="975609">
                <a:moveTo>
                  <a:pt x="1257714" y="22111"/>
                </a:moveTo>
                <a:cubicBezTo>
                  <a:pt x="1129127" y="124769"/>
                  <a:pt x="86668" y="915873"/>
                  <a:pt x="6764" y="971436"/>
                </a:cubicBezTo>
                <a:cubicBezTo>
                  <a:pt x="-73140" y="1026999"/>
                  <a:pt x="577206" y="512119"/>
                  <a:pt x="778289" y="355486"/>
                </a:cubicBezTo>
                <a:cubicBezTo>
                  <a:pt x="979372" y="198853"/>
                  <a:pt x="1386301" y="-80547"/>
                  <a:pt x="1257714" y="22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2D129FEC-31F1-1F8F-9316-56FB0BB9C55E}"/>
              </a:ext>
            </a:extLst>
          </p:cNvPr>
          <p:cNvSpPr/>
          <p:nvPr/>
        </p:nvSpPr>
        <p:spPr>
          <a:xfrm>
            <a:off x="4751518" y="5695381"/>
            <a:ext cx="737843" cy="940112"/>
          </a:xfrm>
          <a:custGeom>
            <a:avLst/>
            <a:gdLst>
              <a:gd name="connsiteX0" fmla="*/ 722182 w 737843"/>
              <a:gd name="connsiteY0" fmla="*/ 569 h 940112"/>
              <a:gd name="connsiteX1" fmla="*/ 703132 w 737843"/>
              <a:gd name="connsiteY1" fmla="*/ 222819 h 940112"/>
              <a:gd name="connsiteX2" fmla="*/ 538032 w 737843"/>
              <a:gd name="connsiteY2" fmla="*/ 403794 h 940112"/>
              <a:gd name="connsiteX3" fmla="*/ 592007 w 737843"/>
              <a:gd name="connsiteY3" fmla="*/ 295844 h 940112"/>
              <a:gd name="connsiteX4" fmla="*/ 607882 w 737843"/>
              <a:gd name="connsiteY4" fmla="*/ 172019 h 940112"/>
              <a:gd name="connsiteX5" fmla="*/ 617407 w 737843"/>
              <a:gd name="connsiteY5" fmla="*/ 235519 h 940112"/>
              <a:gd name="connsiteX6" fmla="*/ 350707 w 737843"/>
              <a:gd name="connsiteY6" fmla="*/ 499044 h 940112"/>
              <a:gd name="connsiteX7" fmla="*/ 1457 w 737843"/>
              <a:gd name="connsiteY7" fmla="*/ 937194 h 940112"/>
              <a:gd name="connsiteX8" fmla="*/ 245932 w 737843"/>
              <a:gd name="connsiteY8" fmla="*/ 667319 h 940112"/>
              <a:gd name="connsiteX9" fmla="*/ 715832 w 737843"/>
              <a:gd name="connsiteY9" fmla="*/ 232344 h 940112"/>
              <a:gd name="connsiteX10" fmla="*/ 665032 w 737843"/>
              <a:gd name="connsiteY10" fmla="*/ 270444 h 940112"/>
              <a:gd name="connsiteX11" fmla="*/ 703132 w 737843"/>
              <a:gd name="connsiteY11" fmla="*/ 191069 h 940112"/>
              <a:gd name="connsiteX12" fmla="*/ 639632 w 737843"/>
              <a:gd name="connsiteY12" fmla="*/ 232344 h 940112"/>
              <a:gd name="connsiteX13" fmla="*/ 680907 w 737843"/>
              <a:gd name="connsiteY13" fmla="*/ 79944 h 940112"/>
              <a:gd name="connsiteX14" fmla="*/ 690432 w 737843"/>
              <a:gd name="connsiteY14" fmla="*/ 156144 h 940112"/>
              <a:gd name="connsiteX15" fmla="*/ 722182 w 737843"/>
              <a:gd name="connsiteY15" fmla="*/ 569 h 94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7843" h="940112">
                <a:moveTo>
                  <a:pt x="722182" y="569"/>
                </a:moveTo>
                <a:cubicBezTo>
                  <a:pt x="724299" y="11681"/>
                  <a:pt x="733824" y="155615"/>
                  <a:pt x="703132" y="222819"/>
                </a:cubicBezTo>
                <a:cubicBezTo>
                  <a:pt x="672440" y="290023"/>
                  <a:pt x="556553" y="391623"/>
                  <a:pt x="538032" y="403794"/>
                </a:cubicBezTo>
                <a:cubicBezTo>
                  <a:pt x="519511" y="415965"/>
                  <a:pt x="580365" y="334473"/>
                  <a:pt x="592007" y="295844"/>
                </a:cubicBezTo>
                <a:cubicBezTo>
                  <a:pt x="603649" y="257215"/>
                  <a:pt x="603649" y="182073"/>
                  <a:pt x="607882" y="172019"/>
                </a:cubicBezTo>
                <a:cubicBezTo>
                  <a:pt x="612115" y="161965"/>
                  <a:pt x="660269" y="181015"/>
                  <a:pt x="617407" y="235519"/>
                </a:cubicBezTo>
                <a:cubicBezTo>
                  <a:pt x="574544" y="290023"/>
                  <a:pt x="453365" y="382098"/>
                  <a:pt x="350707" y="499044"/>
                </a:cubicBezTo>
                <a:cubicBezTo>
                  <a:pt x="248049" y="615990"/>
                  <a:pt x="18919" y="909148"/>
                  <a:pt x="1457" y="937194"/>
                </a:cubicBezTo>
                <a:cubicBezTo>
                  <a:pt x="-16006" y="965240"/>
                  <a:pt x="126870" y="784794"/>
                  <a:pt x="245932" y="667319"/>
                </a:cubicBezTo>
                <a:cubicBezTo>
                  <a:pt x="364994" y="549844"/>
                  <a:pt x="645982" y="298490"/>
                  <a:pt x="715832" y="232344"/>
                </a:cubicBezTo>
                <a:cubicBezTo>
                  <a:pt x="785682" y="166198"/>
                  <a:pt x="667149" y="277323"/>
                  <a:pt x="665032" y="270444"/>
                </a:cubicBezTo>
                <a:cubicBezTo>
                  <a:pt x="662915" y="263565"/>
                  <a:pt x="707365" y="197419"/>
                  <a:pt x="703132" y="191069"/>
                </a:cubicBezTo>
                <a:cubicBezTo>
                  <a:pt x="698899" y="184719"/>
                  <a:pt x="643336" y="250865"/>
                  <a:pt x="639632" y="232344"/>
                </a:cubicBezTo>
                <a:cubicBezTo>
                  <a:pt x="635928" y="213823"/>
                  <a:pt x="672440" y="92644"/>
                  <a:pt x="680907" y="79944"/>
                </a:cubicBezTo>
                <a:cubicBezTo>
                  <a:pt x="689374" y="67244"/>
                  <a:pt x="681965" y="167786"/>
                  <a:pt x="690432" y="156144"/>
                </a:cubicBezTo>
                <a:cubicBezTo>
                  <a:pt x="698899" y="144502"/>
                  <a:pt x="720065" y="-10543"/>
                  <a:pt x="722182" y="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8E774142-9AAC-23AF-2743-69ED6C584861}"/>
              </a:ext>
            </a:extLst>
          </p:cNvPr>
          <p:cNvSpPr/>
          <p:nvPr/>
        </p:nvSpPr>
        <p:spPr>
          <a:xfrm>
            <a:off x="3501545" y="6562254"/>
            <a:ext cx="695984" cy="483230"/>
          </a:xfrm>
          <a:custGeom>
            <a:avLst/>
            <a:gdLst>
              <a:gd name="connsiteX0" fmla="*/ 695805 w 695984"/>
              <a:gd name="connsiteY0" fmla="*/ 471 h 483230"/>
              <a:gd name="connsiteX1" fmla="*/ 480 w 695984"/>
              <a:gd name="connsiteY1" fmla="*/ 483071 h 483230"/>
              <a:gd name="connsiteX2" fmla="*/ 578330 w 695984"/>
              <a:gd name="connsiteY2" fmla="*/ 57621 h 483230"/>
              <a:gd name="connsiteX3" fmla="*/ 73505 w 695984"/>
              <a:gd name="connsiteY3" fmla="*/ 387821 h 483230"/>
              <a:gd name="connsiteX4" fmla="*/ 695805 w 695984"/>
              <a:gd name="connsiteY4" fmla="*/ 471 h 48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984" h="483230">
                <a:moveTo>
                  <a:pt x="695805" y="471"/>
                </a:moveTo>
                <a:cubicBezTo>
                  <a:pt x="683634" y="16346"/>
                  <a:pt x="20059" y="473546"/>
                  <a:pt x="480" y="483071"/>
                </a:cubicBezTo>
                <a:cubicBezTo>
                  <a:pt x="-19099" y="492596"/>
                  <a:pt x="566159" y="73496"/>
                  <a:pt x="578330" y="57621"/>
                </a:cubicBezTo>
                <a:cubicBezTo>
                  <a:pt x="590501" y="41746"/>
                  <a:pt x="49163" y="401050"/>
                  <a:pt x="73505" y="387821"/>
                </a:cubicBezTo>
                <a:cubicBezTo>
                  <a:pt x="97847" y="374592"/>
                  <a:pt x="707976" y="-15404"/>
                  <a:pt x="695805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45A798D8-1298-DD52-AA87-CA5C978C58B7}"/>
              </a:ext>
            </a:extLst>
          </p:cNvPr>
          <p:cNvSpPr/>
          <p:nvPr/>
        </p:nvSpPr>
        <p:spPr>
          <a:xfrm>
            <a:off x="4066541" y="6584926"/>
            <a:ext cx="777752" cy="969259"/>
          </a:xfrm>
          <a:custGeom>
            <a:avLst/>
            <a:gdLst>
              <a:gd name="connsiteX0" fmla="*/ 762634 w 777752"/>
              <a:gd name="connsiteY0" fmla="*/ 34949 h 969259"/>
              <a:gd name="connsiteX1" fmla="*/ 45084 w 777752"/>
              <a:gd name="connsiteY1" fmla="*/ 927124 h 969259"/>
              <a:gd name="connsiteX2" fmla="*/ 121284 w 777752"/>
              <a:gd name="connsiteY2" fmla="*/ 765199 h 969259"/>
              <a:gd name="connsiteX3" fmla="*/ 502284 w 777752"/>
              <a:gd name="connsiteY3" fmla="*/ 241324 h 969259"/>
              <a:gd name="connsiteX4" fmla="*/ 318134 w 777752"/>
              <a:gd name="connsiteY4" fmla="*/ 485799 h 969259"/>
              <a:gd name="connsiteX5" fmla="*/ 556259 w 777752"/>
              <a:gd name="connsiteY5" fmla="*/ 111149 h 969259"/>
              <a:gd name="connsiteX6" fmla="*/ 372109 w 777752"/>
              <a:gd name="connsiteY6" fmla="*/ 365149 h 969259"/>
              <a:gd name="connsiteX7" fmla="*/ 683259 w 777752"/>
              <a:gd name="connsiteY7" fmla="*/ 3199 h 969259"/>
              <a:gd name="connsiteX8" fmla="*/ 546734 w 777752"/>
              <a:gd name="connsiteY8" fmla="*/ 180999 h 969259"/>
              <a:gd name="connsiteX9" fmla="*/ 762634 w 777752"/>
              <a:gd name="connsiteY9" fmla="*/ 34949 h 96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752" h="969259">
                <a:moveTo>
                  <a:pt x="762634" y="34949"/>
                </a:moveTo>
                <a:cubicBezTo>
                  <a:pt x="679026" y="159303"/>
                  <a:pt x="151976" y="805416"/>
                  <a:pt x="45084" y="927124"/>
                </a:cubicBezTo>
                <a:cubicBezTo>
                  <a:pt x="-61808" y="1048832"/>
                  <a:pt x="45084" y="879499"/>
                  <a:pt x="121284" y="765199"/>
                </a:cubicBezTo>
                <a:cubicBezTo>
                  <a:pt x="197484" y="650899"/>
                  <a:pt x="469476" y="287891"/>
                  <a:pt x="502284" y="241324"/>
                </a:cubicBezTo>
                <a:cubicBezTo>
                  <a:pt x="535092" y="194757"/>
                  <a:pt x="309138" y="507495"/>
                  <a:pt x="318134" y="485799"/>
                </a:cubicBezTo>
                <a:cubicBezTo>
                  <a:pt x="327130" y="464103"/>
                  <a:pt x="547263" y="131257"/>
                  <a:pt x="556259" y="111149"/>
                </a:cubicBezTo>
                <a:cubicBezTo>
                  <a:pt x="565255" y="91041"/>
                  <a:pt x="350942" y="383141"/>
                  <a:pt x="372109" y="365149"/>
                </a:cubicBezTo>
                <a:cubicBezTo>
                  <a:pt x="393276" y="347157"/>
                  <a:pt x="654155" y="33891"/>
                  <a:pt x="683259" y="3199"/>
                </a:cubicBezTo>
                <a:cubicBezTo>
                  <a:pt x="712363" y="-27493"/>
                  <a:pt x="537209" y="172532"/>
                  <a:pt x="546734" y="180999"/>
                </a:cubicBezTo>
                <a:cubicBezTo>
                  <a:pt x="556259" y="189466"/>
                  <a:pt x="846242" y="-89405"/>
                  <a:pt x="762634" y="34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961E13AF-F4B0-B9EF-2D6C-A520419AE8D5}"/>
              </a:ext>
            </a:extLst>
          </p:cNvPr>
          <p:cNvSpPr/>
          <p:nvPr/>
        </p:nvSpPr>
        <p:spPr>
          <a:xfrm>
            <a:off x="3141782" y="6598284"/>
            <a:ext cx="935634" cy="697768"/>
          </a:xfrm>
          <a:custGeom>
            <a:avLst/>
            <a:gdLst>
              <a:gd name="connsiteX0" fmla="*/ 925393 w 935634"/>
              <a:gd name="connsiteY0" fmla="*/ 8891 h 697768"/>
              <a:gd name="connsiteX1" fmla="*/ 141168 w 935634"/>
              <a:gd name="connsiteY1" fmla="*/ 558166 h 697768"/>
              <a:gd name="connsiteX2" fmla="*/ 36393 w 935634"/>
              <a:gd name="connsiteY2" fmla="*/ 678816 h 697768"/>
              <a:gd name="connsiteX3" fmla="*/ 553918 w 935634"/>
              <a:gd name="connsiteY3" fmla="*/ 243841 h 697768"/>
              <a:gd name="connsiteX4" fmla="*/ 49093 w 935634"/>
              <a:gd name="connsiteY4" fmla="*/ 608966 h 697768"/>
              <a:gd name="connsiteX5" fmla="*/ 792043 w 935634"/>
              <a:gd name="connsiteY5" fmla="*/ 59691 h 697768"/>
              <a:gd name="connsiteX6" fmla="*/ 601543 w 935634"/>
              <a:gd name="connsiteY6" fmla="*/ 205741 h 697768"/>
              <a:gd name="connsiteX7" fmla="*/ 925393 w 935634"/>
              <a:gd name="connsiteY7" fmla="*/ 8891 h 69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5634" h="697768">
                <a:moveTo>
                  <a:pt x="925393" y="8891"/>
                </a:moveTo>
                <a:cubicBezTo>
                  <a:pt x="848664" y="67629"/>
                  <a:pt x="289335" y="446512"/>
                  <a:pt x="141168" y="558166"/>
                </a:cubicBezTo>
                <a:cubicBezTo>
                  <a:pt x="-6999" y="669820"/>
                  <a:pt x="-32398" y="731203"/>
                  <a:pt x="36393" y="678816"/>
                </a:cubicBezTo>
                <a:cubicBezTo>
                  <a:pt x="105184" y="626429"/>
                  <a:pt x="551801" y="255483"/>
                  <a:pt x="553918" y="243841"/>
                </a:cubicBezTo>
                <a:cubicBezTo>
                  <a:pt x="556035" y="232199"/>
                  <a:pt x="9405" y="639658"/>
                  <a:pt x="49093" y="608966"/>
                </a:cubicBezTo>
                <a:cubicBezTo>
                  <a:pt x="88780" y="578274"/>
                  <a:pt x="699968" y="126895"/>
                  <a:pt x="792043" y="59691"/>
                </a:cubicBezTo>
                <a:cubicBezTo>
                  <a:pt x="884118" y="-7513"/>
                  <a:pt x="579847" y="209974"/>
                  <a:pt x="601543" y="205741"/>
                </a:cubicBezTo>
                <a:cubicBezTo>
                  <a:pt x="623239" y="201508"/>
                  <a:pt x="1002122" y="-49847"/>
                  <a:pt x="925393" y="8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6200B30D-51FF-D6EF-6F21-718210435ADF}"/>
              </a:ext>
            </a:extLst>
          </p:cNvPr>
          <p:cNvSpPr/>
          <p:nvPr/>
        </p:nvSpPr>
        <p:spPr>
          <a:xfrm>
            <a:off x="3301989" y="6994411"/>
            <a:ext cx="320686" cy="330648"/>
          </a:xfrm>
          <a:custGeom>
            <a:avLst/>
            <a:gdLst>
              <a:gd name="connsiteX0" fmla="*/ 320686 w 320686"/>
              <a:gd name="connsiteY0" fmla="*/ 114 h 330648"/>
              <a:gd name="connsiteX1" fmla="*/ 57161 w 320686"/>
              <a:gd name="connsiteY1" fmla="*/ 209664 h 330648"/>
              <a:gd name="connsiteX2" fmla="*/ 11 w 320686"/>
              <a:gd name="connsiteY2" fmla="*/ 330314 h 330648"/>
              <a:gd name="connsiteX3" fmla="*/ 53986 w 320686"/>
              <a:gd name="connsiteY3" fmla="*/ 174739 h 330648"/>
              <a:gd name="connsiteX4" fmla="*/ 215911 w 320686"/>
              <a:gd name="connsiteY4" fmla="*/ 35039 h 330648"/>
              <a:gd name="connsiteX5" fmla="*/ 53986 w 320686"/>
              <a:gd name="connsiteY5" fmla="*/ 177914 h 330648"/>
              <a:gd name="connsiteX6" fmla="*/ 320686 w 320686"/>
              <a:gd name="connsiteY6" fmla="*/ 114 h 33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686" h="330648">
                <a:moveTo>
                  <a:pt x="320686" y="114"/>
                </a:moveTo>
                <a:cubicBezTo>
                  <a:pt x="321215" y="5406"/>
                  <a:pt x="110607" y="154631"/>
                  <a:pt x="57161" y="209664"/>
                </a:cubicBezTo>
                <a:cubicBezTo>
                  <a:pt x="3715" y="264697"/>
                  <a:pt x="540" y="336135"/>
                  <a:pt x="11" y="330314"/>
                </a:cubicBezTo>
                <a:cubicBezTo>
                  <a:pt x="-518" y="324493"/>
                  <a:pt x="18003" y="223951"/>
                  <a:pt x="53986" y="174739"/>
                </a:cubicBezTo>
                <a:cubicBezTo>
                  <a:pt x="89969" y="125527"/>
                  <a:pt x="215911" y="34510"/>
                  <a:pt x="215911" y="35039"/>
                </a:cubicBezTo>
                <a:cubicBezTo>
                  <a:pt x="215911" y="35568"/>
                  <a:pt x="42873" y="181089"/>
                  <a:pt x="53986" y="177914"/>
                </a:cubicBezTo>
                <a:cubicBezTo>
                  <a:pt x="65099" y="174739"/>
                  <a:pt x="320157" y="-5178"/>
                  <a:pt x="32068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241076E3-AB97-BD56-782B-050B14F41928}"/>
              </a:ext>
            </a:extLst>
          </p:cNvPr>
          <p:cNvSpPr/>
          <p:nvPr/>
        </p:nvSpPr>
        <p:spPr>
          <a:xfrm>
            <a:off x="3180438" y="7276685"/>
            <a:ext cx="761160" cy="770648"/>
          </a:xfrm>
          <a:custGeom>
            <a:avLst/>
            <a:gdLst>
              <a:gd name="connsiteX0" fmla="*/ 7262 w 761160"/>
              <a:gd name="connsiteY0" fmla="*/ 9940 h 770648"/>
              <a:gd name="connsiteX1" fmla="*/ 445412 w 761160"/>
              <a:gd name="connsiteY1" fmla="*/ 676690 h 770648"/>
              <a:gd name="connsiteX2" fmla="*/ 439062 w 761160"/>
              <a:gd name="connsiteY2" fmla="*/ 644940 h 770648"/>
              <a:gd name="connsiteX3" fmla="*/ 581937 w 761160"/>
              <a:gd name="connsiteY3" fmla="*/ 689390 h 770648"/>
              <a:gd name="connsiteX4" fmla="*/ 759737 w 761160"/>
              <a:gd name="connsiteY4" fmla="*/ 600490 h 770648"/>
              <a:gd name="connsiteX5" fmla="*/ 661312 w 761160"/>
              <a:gd name="connsiteY5" fmla="*/ 730665 h 770648"/>
              <a:gd name="connsiteX6" fmla="*/ 585112 w 761160"/>
              <a:gd name="connsiteY6" fmla="*/ 768765 h 770648"/>
              <a:gd name="connsiteX7" fmla="*/ 470812 w 761160"/>
              <a:gd name="connsiteY7" fmla="*/ 683040 h 770648"/>
              <a:gd name="connsiteX8" fmla="*/ 394612 w 761160"/>
              <a:gd name="connsiteY8" fmla="*/ 571915 h 770648"/>
              <a:gd name="connsiteX9" fmla="*/ 96162 w 761160"/>
              <a:gd name="connsiteY9" fmla="*/ 213140 h 770648"/>
              <a:gd name="connsiteX10" fmla="*/ 166012 w 761160"/>
              <a:gd name="connsiteY10" fmla="*/ 273465 h 770648"/>
              <a:gd name="connsiteX11" fmla="*/ 7262 w 761160"/>
              <a:gd name="connsiteY11" fmla="*/ 9940 h 77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1160" h="770648">
                <a:moveTo>
                  <a:pt x="7262" y="9940"/>
                </a:moveTo>
                <a:cubicBezTo>
                  <a:pt x="53829" y="77144"/>
                  <a:pt x="373445" y="570857"/>
                  <a:pt x="445412" y="676690"/>
                </a:cubicBezTo>
                <a:cubicBezTo>
                  <a:pt x="517379" y="782523"/>
                  <a:pt x="416308" y="642823"/>
                  <a:pt x="439062" y="644940"/>
                </a:cubicBezTo>
                <a:cubicBezTo>
                  <a:pt x="461816" y="647057"/>
                  <a:pt x="528491" y="696798"/>
                  <a:pt x="581937" y="689390"/>
                </a:cubicBezTo>
                <a:cubicBezTo>
                  <a:pt x="635383" y="681982"/>
                  <a:pt x="746508" y="593611"/>
                  <a:pt x="759737" y="600490"/>
                </a:cubicBezTo>
                <a:cubicBezTo>
                  <a:pt x="772966" y="607369"/>
                  <a:pt x="690416" y="702619"/>
                  <a:pt x="661312" y="730665"/>
                </a:cubicBezTo>
                <a:cubicBezTo>
                  <a:pt x="632208" y="758711"/>
                  <a:pt x="616862" y="776702"/>
                  <a:pt x="585112" y="768765"/>
                </a:cubicBezTo>
                <a:cubicBezTo>
                  <a:pt x="553362" y="760828"/>
                  <a:pt x="502562" y="715848"/>
                  <a:pt x="470812" y="683040"/>
                </a:cubicBezTo>
                <a:cubicBezTo>
                  <a:pt x="439062" y="650232"/>
                  <a:pt x="457054" y="650232"/>
                  <a:pt x="394612" y="571915"/>
                </a:cubicBezTo>
                <a:cubicBezTo>
                  <a:pt x="332170" y="493598"/>
                  <a:pt x="134262" y="262882"/>
                  <a:pt x="96162" y="213140"/>
                </a:cubicBezTo>
                <a:cubicBezTo>
                  <a:pt x="58062" y="163398"/>
                  <a:pt x="179241" y="309978"/>
                  <a:pt x="166012" y="273465"/>
                </a:cubicBezTo>
                <a:cubicBezTo>
                  <a:pt x="152783" y="236953"/>
                  <a:pt x="-39305" y="-57264"/>
                  <a:pt x="7262" y="9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BF5EB4C0-5903-5472-2B5E-77A03ADF7B5A}"/>
              </a:ext>
            </a:extLst>
          </p:cNvPr>
          <p:cNvSpPr/>
          <p:nvPr/>
        </p:nvSpPr>
        <p:spPr>
          <a:xfrm>
            <a:off x="3249583" y="7200844"/>
            <a:ext cx="150929" cy="276293"/>
          </a:xfrm>
          <a:custGeom>
            <a:avLst/>
            <a:gdLst>
              <a:gd name="connsiteX0" fmla="*/ 58767 w 150929"/>
              <a:gd name="connsiteY0" fmla="*/ 56 h 276293"/>
              <a:gd name="connsiteX1" fmla="*/ 23842 w 150929"/>
              <a:gd name="connsiteY1" fmla="*/ 85781 h 276293"/>
              <a:gd name="connsiteX2" fmla="*/ 150842 w 150929"/>
              <a:gd name="connsiteY2" fmla="*/ 276281 h 276293"/>
              <a:gd name="connsiteX3" fmla="*/ 1617 w 150929"/>
              <a:gd name="connsiteY3" fmla="*/ 76256 h 276293"/>
              <a:gd name="connsiteX4" fmla="*/ 58767 w 150929"/>
              <a:gd name="connsiteY4" fmla="*/ 56 h 27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929" h="276293">
                <a:moveTo>
                  <a:pt x="58767" y="56"/>
                </a:moveTo>
                <a:cubicBezTo>
                  <a:pt x="62471" y="1643"/>
                  <a:pt x="8496" y="39743"/>
                  <a:pt x="23842" y="85781"/>
                </a:cubicBezTo>
                <a:cubicBezTo>
                  <a:pt x="39188" y="131819"/>
                  <a:pt x="154546" y="277868"/>
                  <a:pt x="150842" y="276281"/>
                </a:cubicBezTo>
                <a:cubicBezTo>
                  <a:pt x="147138" y="274694"/>
                  <a:pt x="14317" y="121764"/>
                  <a:pt x="1617" y="76256"/>
                </a:cubicBezTo>
                <a:cubicBezTo>
                  <a:pt x="-11083" y="30748"/>
                  <a:pt x="55063" y="-1531"/>
                  <a:pt x="58767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0AB80508-44CE-9C91-0A3F-A6D3DE5A607B}"/>
              </a:ext>
            </a:extLst>
          </p:cNvPr>
          <p:cNvSpPr/>
          <p:nvPr/>
        </p:nvSpPr>
        <p:spPr>
          <a:xfrm>
            <a:off x="3223180" y="7278186"/>
            <a:ext cx="426919" cy="624680"/>
          </a:xfrm>
          <a:custGeom>
            <a:avLst/>
            <a:gdLst>
              <a:gd name="connsiteX0" fmla="*/ 8970 w 426919"/>
              <a:gd name="connsiteY0" fmla="*/ 11614 h 624680"/>
              <a:gd name="connsiteX1" fmla="*/ 424895 w 426919"/>
              <a:gd name="connsiteY1" fmla="*/ 621214 h 624680"/>
              <a:gd name="connsiteX2" fmla="*/ 161370 w 426919"/>
              <a:gd name="connsiteY2" fmla="*/ 249739 h 624680"/>
              <a:gd name="connsiteX3" fmla="*/ 8970 w 426919"/>
              <a:gd name="connsiteY3" fmla="*/ 11614 h 62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919" h="624680">
                <a:moveTo>
                  <a:pt x="8970" y="11614"/>
                </a:moveTo>
                <a:cubicBezTo>
                  <a:pt x="52891" y="73526"/>
                  <a:pt x="399495" y="581527"/>
                  <a:pt x="424895" y="621214"/>
                </a:cubicBezTo>
                <a:cubicBezTo>
                  <a:pt x="450295" y="660902"/>
                  <a:pt x="229632" y="348693"/>
                  <a:pt x="161370" y="249739"/>
                </a:cubicBezTo>
                <a:cubicBezTo>
                  <a:pt x="93108" y="150785"/>
                  <a:pt x="-34951" y="-50298"/>
                  <a:pt x="8970" y="11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EFEC17B4-943E-B844-BF31-D88A6302F774}"/>
              </a:ext>
            </a:extLst>
          </p:cNvPr>
          <p:cNvSpPr/>
          <p:nvPr/>
        </p:nvSpPr>
        <p:spPr>
          <a:xfrm>
            <a:off x="3822682" y="6975319"/>
            <a:ext cx="171570" cy="900623"/>
          </a:xfrm>
          <a:custGeom>
            <a:avLst/>
            <a:gdLst>
              <a:gd name="connsiteX0" fmla="*/ 171468 w 171570"/>
              <a:gd name="connsiteY0" fmla="*/ 457356 h 900623"/>
              <a:gd name="connsiteX1" fmla="*/ 53993 w 171570"/>
              <a:gd name="connsiteY1" fmla="*/ 673256 h 900623"/>
              <a:gd name="connsiteX2" fmla="*/ 31768 w 171570"/>
              <a:gd name="connsiteY2" fmla="*/ 895506 h 900623"/>
              <a:gd name="connsiteX3" fmla="*/ 15893 w 171570"/>
              <a:gd name="connsiteY3" fmla="*/ 755806 h 900623"/>
              <a:gd name="connsiteX4" fmla="*/ 18 w 171570"/>
              <a:gd name="connsiteY4" fmla="*/ 156 h 900623"/>
              <a:gd name="connsiteX5" fmla="*/ 19068 w 171570"/>
              <a:gd name="connsiteY5" fmla="*/ 689131 h 900623"/>
              <a:gd name="connsiteX6" fmla="*/ 31768 w 171570"/>
              <a:gd name="connsiteY6" fmla="*/ 689131 h 900623"/>
              <a:gd name="connsiteX7" fmla="*/ 171468 w 171570"/>
              <a:gd name="connsiteY7" fmla="*/ 457356 h 90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70" h="900623">
                <a:moveTo>
                  <a:pt x="171468" y="457356"/>
                </a:moveTo>
                <a:cubicBezTo>
                  <a:pt x="175172" y="454710"/>
                  <a:pt x="77276" y="600231"/>
                  <a:pt x="53993" y="673256"/>
                </a:cubicBezTo>
                <a:cubicBezTo>
                  <a:pt x="30710" y="746281"/>
                  <a:pt x="38118" y="881748"/>
                  <a:pt x="31768" y="895506"/>
                </a:cubicBezTo>
                <a:cubicBezTo>
                  <a:pt x="25418" y="909264"/>
                  <a:pt x="21185" y="905031"/>
                  <a:pt x="15893" y="755806"/>
                </a:cubicBezTo>
                <a:cubicBezTo>
                  <a:pt x="10601" y="606581"/>
                  <a:pt x="-511" y="11268"/>
                  <a:pt x="18" y="156"/>
                </a:cubicBezTo>
                <a:cubicBezTo>
                  <a:pt x="547" y="-10956"/>
                  <a:pt x="13776" y="574302"/>
                  <a:pt x="19068" y="689131"/>
                </a:cubicBezTo>
                <a:cubicBezTo>
                  <a:pt x="24360" y="803960"/>
                  <a:pt x="3722" y="724585"/>
                  <a:pt x="31768" y="689131"/>
                </a:cubicBezTo>
                <a:cubicBezTo>
                  <a:pt x="59814" y="653677"/>
                  <a:pt x="167764" y="460002"/>
                  <a:pt x="171468" y="457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F43AA6B8-E1FB-C6A6-D855-AB96318A8A7E}"/>
              </a:ext>
            </a:extLst>
          </p:cNvPr>
          <p:cNvSpPr/>
          <p:nvPr/>
        </p:nvSpPr>
        <p:spPr>
          <a:xfrm>
            <a:off x="3528886" y="7498759"/>
            <a:ext cx="245926" cy="417505"/>
          </a:xfrm>
          <a:custGeom>
            <a:avLst/>
            <a:gdLst>
              <a:gd name="connsiteX0" fmla="*/ 1714 w 245926"/>
              <a:gd name="connsiteY0" fmla="*/ 124416 h 417505"/>
              <a:gd name="connsiteX1" fmla="*/ 46164 w 245926"/>
              <a:gd name="connsiteY1" fmla="*/ 178391 h 417505"/>
              <a:gd name="connsiteX2" fmla="*/ 236664 w 245926"/>
              <a:gd name="connsiteY2" fmla="*/ 406991 h 417505"/>
              <a:gd name="connsiteX3" fmla="*/ 195389 w 245926"/>
              <a:gd name="connsiteY3" fmla="*/ 340316 h 417505"/>
              <a:gd name="connsiteX4" fmla="*/ 14414 w 245926"/>
              <a:gd name="connsiteY4" fmla="*/ 591 h 417505"/>
              <a:gd name="connsiteX5" fmla="*/ 119189 w 245926"/>
              <a:gd name="connsiteY5" fmla="*/ 254591 h 417505"/>
              <a:gd name="connsiteX6" fmla="*/ 1714 w 245926"/>
              <a:gd name="connsiteY6" fmla="*/ 124416 h 41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26" h="417505">
                <a:moveTo>
                  <a:pt x="1714" y="124416"/>
                </a:moveTo>
                <a:cubicBezTo>
                  <a:pt x="-10457" y="111716"/>
                  <a:pt x="46164" y="178391"/>
                  <a:pt x="46164" y="178391"/>
                </a:cubicBezTo>
                <a:cubicBezTo>
                  <a:pt x="85322" y="225487"/>
                  <a:pt x="211793" y="380004"/>
                  <a:pt x="236664" y="406991"/>
                </a:cubicBezTo>
                <a:cubicBezTo>
                  <a:pt x="261535" y="433978"/>
                  <a:pt x="232431" y="408049"/>
                  <a:pt x="195389" y="340316"/>
                </a:cubicBezTo>
                <a:cubicBezTo>
                  <a:pt x="158347" y="272583"/>
                  <a:pt x="27114" y="14878"/>
                  <a:pt x="14414" y="591"/>
                </a:cubicBezTo>
                <a:cubicBezTo>
                  <a:pt x="1714" y="-13697"/>
                  <a:pt x="119718" y="235541"/>
                  <a:pt x="119189" y="254591"/>
                </a:cubicBezTo>
                <a:cubicBezTo>
                  <a:pt x="118660" y="273641"/>
                  <a:pt x="13885" y="137116"/>
                  <a:pt x="1714" y="124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71EB8808-B56B-73E2-91A1-9A06FCDE2348}"/>
              </a:ext>
            </a:extLst>
          </p:cNvPr>
          <p:cNvSpPr/>
          <p:nvPr/>
        </p:nvSpPr>
        <p:spPr>
          <a:xfrm>
            <a:off x="4155689" y="5756275"/>
            <a:ext cx="1178311" cy="894131"/>
          </a:xfrm>
          <a:custGeom>
            <a:avLst/>
            <a:gdLst>
              <a:gd name="connsiteX0" fmla="*/ 1178311 w 1178311"/>
              <a:gd name="connsiteY0" fmla="*/ 0 h 894131"/>
              <a:gd name="connsiteX1" fmla="*/ 6736 w 1178311"/>
              <a:gd name="connsiteY1" fmla="*/ 892175 h 894131"/>
              <a:gd name="connsiteX2" fmla="*/ 787786 w 1178311"/>
              <a:gd name="connsiteY2" fmla="*/ 254000 h 894131"/>
              <a:gd name="connsiteX3" fmla="*/ 121036 w 1178311"/>
              <a:gd name="connsiteY3" fmla="*/ 758825 h 894131"/>
              <a:gd name="connsiteX4" fmla="*/ 1032261 w 1178311"/>
              <a:gd name="connsiteY4" fmla="*/ 88900 h 894131"/>
              <a:gd name="connsiteX5" fmla="*/ 386 w 1178311"/>
              <a:gd name="connsiteY5" fmla="*/ 860425 h 894131"/>
              <a:gd name="connsiteX6" fmla="*/ 1178311 w 1178311"/>
              <a:gd name="connsiteY6" fmla="*/ 0 h 89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8311" h="894131">
                <a:moveTo>
                  <a:pt x="1178311" y="0"/>
                </a:moveTo>
                <a:cubicBezTo>
                  <a:pt x="1179369" y="5291"/>
                  <a:pt x="71823" y="849842"/>
                  <a:pt x="6736" y="892175"/>
                </a:cubicBezTo>
                <a:cubicBezTo>
                  <a:pt x="-58351" y="934508"/>
                  <a:pt x="768736" y="276225"/>
                  <a:pt x="787786" y="254000"/>
                </a:cubicBezTo>
                <a:cubicBezTo>
                  <a:pt x="806836" y="231775"/>
                  <a:pt x="80290" y="786342"/>
                  <a:pt x="121036" y="758825"/>
                </a:cubicBezTo>
                <a:cubicBezTo>
                  <a:pt x="161782" y="731308"/>
                  <a:pt x="1052369" y="71967"/>
                  <a:pt x="1032261" y="88900"/>
                </a:cubicBezTo>
                <a:cubicBezTo>
                  <a:pt x="1012153" y="105833"/>
                  <a:pt x="-22897" y="877358"/>
                  <a:pt x="386" y="860425"/>
                </a:cubicBezTo>
                <a:lnTo>
                  <a:pt x="117831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DADEEB53-2486-6486-0EFF-AC63E253C027}"/>
              </a:ext>
            </a:extLst>
          </p:cNvPr>
          <p:cNvSpPr/>
          <p:nvPr/>
        </p:nvSpPr>
        <p:spPr>
          <a:xfrm>
            <a:off x="4402769" y="6480143"/>
            <a:ext cx="220032" cy="441427"/>
          </a:xfrm>
          <a:custGeom>
            <a:avLst/>
            <a:gdLst>
              <a:gd name="connsiteX0" fmla="*/ 220031 w 220032"/>
              <a:gd name="connsiteY0" fmla="*/ 32 h 441427"/>
              <a:gd name="connsiteX1" fmla="*/ 51756 w 220032"/>
              <a:gd name="connsiteY1" fmla="*/ 266732 h 441427"/>
              <a:gd name="connsiteX2" fmla="*/ 956 w 220032"/>
              <a:gd name="connsiteY2" fmla="*/ 441357 h 441427"/>
              <a:gd name="connsiteX3" fmla="*/ 26356 w 220032"/>
              <a:gd name="connsiteY3" fmla="*/ 285782 h 441427"/>
              <a:gd name="connsiteX4" fmla="*/ 118431 w 220032"/>
              <a:gd name="connsiteY4" fmla="*/ 114332 h 441427"/>
              <a:gd name="connsiteX5" fmla="*/ 48581 w 220032"/>
              <a:gd name="connsiteY5" fmla="*/ 247682 h 441427"/>
              <a:gd name="connsiteX6" fmla="*/ 220031 w 220032"/>
              <a:gd name="connsiteY6" fmla="*/ 32 h 44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032" h="441427">
                <a:moveTo>
                  <a:pt x="220031" y="32"/>
                </a:moveTo>
                <a:cubicBezTo>
                  <a:pt x="220560" y="3207"/>
                  <a:pt x="88268" y="193178"/>
                  <a:pt x="51756" y="266732"/>
                </a:cubicBezTo>
                <a:cubicBezTo>
                  <a:pt x="15243" y="340286"/>
                  <a:pt x="5189" y="438182"/>
                  <a:pt x="956" y="441357"/>
                </a:cubicBezTo>
                <a:cubicBezTo>
                  <a:pt x="-3277" y="444532"/>
                  <a:pt x="6777" y="340286"/>
                  <a:pt x="26356" y="285782"/>
                </a:cubicBezTo>
                <a:cubicBezTo>
                  <a:pt x="45935" y="231278"/>
                  <a:pt x="114727" y="120682"/>
                  <a:pt x="118431" y="114332"/>
                </a:cubicBezTo>
                <a:cubicBezTo>
                  <a:pt x="122135" y="107982"/>
                  <a:pt x="27944" y="267790"/>
                  <a:pt x="48581" y="247682"/>
                </a:cubicBezTo>
                <a:cubicBezTo>
                  <a:pt x="69218" y="227574"/>
                  <a:pt x="219502" y="-3143"/>
                  <a:pt x="220031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1BAC82F-6460-BDD9-6A34-82840355DBDC}"/>
              </a:ext>
            </a:extLst>
          </p:cNvPr>
          <p:cNvSpPr/>
          <p:nvPr/>
        </p:nvSpPr>
        <p:spPr>
          <a:xfrm>
            <a:off x="3453896" y="7047091"/>
            <a:ext cx="213397" cy="433615"/>
          </a:xfrm>
          <a:custGeom>
            <a:avLst/>
            <a:gdLst>
              <a:gd name="connsiteX0" fmla="*/ 213229 w 213397"/>
              <a:gd name="connsiteY0" fmla="*/ 1409 h 433615"/>
              <a:gd name="connsiteX1" fmla="*/ 60829 w 213397"/>
              <a:gd name="connsiteY1" fmla="*/ 172859 h 433615"/>
              <a:gd name="connsiteX2" fmla="*/ 504 w 213397"/>
              <a:gd name="connsiteY2" fmla="*/ 433209 h 433615"/>
              <a:gd name="connsiteX3" fmla="*/ 89404 w 213397"/>
              <a:gd name="connsiteY3" fmla="*/ 109359 h 433615"/>
              <a:gd name="connsiteX4" fmla="*/ 213229 w 213397"/>
              <a:gd name="connsiteY4" fmla="*/ 1409 h 43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97" h="433615">
                <a:moveTo>
                  <a:pt x="213229" y="1409"/>
                </a:moveTo>
                <a:cubicBezTo>
                  <a:pt x="208466" y="11992"/>
                  <a:pt x="96283" y="100892"/>
                  <a:pt x="60829" y="172859"/>
                </a:cubicBezTo>
                <a:cubicBezTo>
                  <a:pt x="25375" y="244826"/>
                  <a:pt x="-4259" y="443792"/>
                  <a:pt x="504" y="433209"/>
                </a:cubicBezTo>
                <a:cubicBezTo>
                  <a:pt x="5266" y="422626"/>
                  <a:pt x="58183" y="177621"/>
                  <a:pt x="89404" y="109359"/>
                </a:cubicBezTo>
                <a:cubicBezTo>
                  <a:pt x="120625" y="41097"/>
                  <a:pt x="217992" y="-9174"/>
                  <a:pt x="213229" y="1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F5231EA9-5F42-94E3-7357-DB4734B07083}"/>
              </a:ext>
            </a:extLst>
          </p:cNvPr>
          <p:cNvSpPr/>
          <p:nvPr/>
        </p:nvSpPr>
        <p:spPr>
          <a:xfrm>
            <a:off x="3768725" y="6981040"/>
            <a:ext cx="555625" cy="758581"/>
          </a:xfrm>
          <a:custGeom>
            <a:avLst/>
            <a:gdLst>
              <a:gd name="connsiteX0" fmla="*/ 555625 w 555625"/>
              <a:gd name="connsiteY0" fmla="*/ 10310 h 758581"/>
              <a:gd name="connsiteX1" fmla="*/ 104775 w 555625"/>
              <a:gd name="connsiteY1" fmla="*/ 394485 h 758581"/>
              <a:gd name="connsiteX2" fmla="*/ 41275 w 555625"/>
              <a:gd name="connsiteY2" fmla="*/ 546885 h 758581"/>
              <a:gd name="connsiteX3" fmla="*/ 38100 w 555625"/>
              <a:gd name="connsiteY3" fmla="*/ 756435 h 758581"/>
              <a:gd name="connsiteX4" fmla="*/ 47625 w 555625"/>
              <a:gd name="connsiteY4" fmla="*/ 407185 h 758581"/>
              <a:gd name="connsiteX5" fmla="*/ 149225 w 555625"/>
              <a:gd name="connsiteY5" fmla="*/ 785 h 758581"/>
              <a:gd name="connsiteX6" fmla="*/ 88900 w 555625"/>
              <a:gd name="connsiteY6" fmla="*/ 305585 h 758581"/>
              <a:gd name="connsiteX7" fmla="*/ 44450 w 555625"/>
              <a:gd name="connsiteY7" fmla="*/ 359560 h 758581"/>
              <a:gd name="connsiteX8" fmla="*/ 0 w 555625"/>
              <a:gd name="connsiteY8" fmla="*/ 391310 h 758581"/>
              <a:gd name="connsiteX9" fmla="*/ 555625 w 555625"/>
              <a:gd name="connsiteY9" fmla="*/ 10310 h 75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5625" h="758581">
                <a:moveTo>
                  <a:pt x="555625" y="10310"/>
                </a:moveTo>
                <a:cubicBezTo>
                  <a:pt x="373062" y="157683"/>
                  <a:pt x="190500" y="305056"/>
                  <a:pt x="104775" y="394485"/>
                </a:cubicBezTo>
                <a:cubicBezTo>
                  <a:pt x="19050" y="483914"/>
                  <a:pt x="52387" y="486560"/>
                  <a:pt x="41275" y="546885"/>
                </a:cubicBezTo>
                <a:cubicBezTo>
                  <a:pt x="30163" y="607210"/>
                  <a:pt x="37042" y="779718"/>
                  <a:pt x="38100" y="756435"/>
                </a:cubicBezTo>
                <a:cubicBezTo>
                  <a:pt x="39158" y="733152"/>
                  <a:pt x="29104" y="533127"/>
                  <a:pt x="47625" y="407185"/>
                </a:cubicBezTo>
                <a:cubicBezTo>
                  <a:pt x="66146" y="281243"/>
                  <a:pt x="142346" y="17718"/>
                  <a:pt x="149225" y="785"/>
                </a:cubicBezTo>
                <a:cubicBezTo>
                  <a:pt x="156104" y="-16148"/>
                  <a:pt x="106362" y="245789"/>
                  <a:pt x="88900" y="305585"/>
                </a:cubicBezTo>
                <a:cubicBezTo>
                  <a:pt x="71438" y="365381"/>
                  <a:pt x="59267" y="345273"/>
                  <a:pt x="44450" y="359560"/>
                </a:cubicBezTo>
                <a:cubicBezTo>
                  <a:pt x="29633" y="373847"/>
                  <a:pt x="0" y="391310"/>
                  <a:pt x="0" y="391310"/>
                </a:cubicBezTo>
                <a:lnTo>
                  <a:pt x="555625" y="103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BFFBE4A7-1292-391F-A8BE-A8D1DE4B2B4F}"/>
              </a:ext>
            </a:extLst>
          </p:cNvPr>
          <p:cNvSpPr/>
          <p:nvPr/>
        </p:nvSpPr>
        <p:spPr>
          <a:xfrm>
            <a:off x="4683124" y="6269648"/>
            <a:ext cx="168080" cy="305856"/>
          </a:xfrm>
          <a:custGeom>
            <a:avLst/>
            <a:gdLst>
              <a:gd name="connsiteX0" fmla="*/ 1 w 168080"/>
              <a:gd name="connsiteY0" fmla="*/ 305777 h 305856"/>
              <a:gd name="connsiteX1" fmla="*/ 161926 w 168080"/>
              <a:gd name="connsiteY1" fmla="*/ 32727 h 305856"/>
              <a:gd name="connsiteX2" fmla="*/ 136526 w 168080"/>
              <a:gd name="connsiteY2" fmla="*/ 197827 h 305856"/>
              <a:gd name="connsiteX3" fmla="*/ 158751 w 168080"/>
              <a:gd name="connsiteY3" fmla="*/ 977 h 305856"/>
              <a:gd name="connsiteX4" fmla="*/ 1 w 168080"/>
              <a:gd name="connsiteY4" fmla="*/ 305777 h 30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80" h="305856">
                <a:moveTo>
                  <a:pt x="1" y="305777"/>
                </a:moveTo>
                <a:cubicBezTo>
                  <a:pt x="530" y="311069"/>
                  <a:pt x="139172" y="50719"/>
                  <a:pt x="161926" y="32727"/>
                </a:cubicBezTo>
                <a:cubicBezTo>
                  <a:pt x="184680" y="14735"/>
                  <a:pt x="137055" y="203119"/>
                  <a:pt x="136526" y="197827"/>
                </a:cubicBezTo>
                <a:cubicBezTo>
                  <a:pt x="135997" y="192535"/>
                  <a:pt x="182564" y="-15956"/>
                  <a:pt x="158751" y="977"/>
                </a:cubicBezTo>
                <a:cubicBezTo>
                  <a:pt x="134939" y="17910"/>
                  <a:pt x="-528" y="300485"/>
                  <a:pt x="1" y="305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58D16B59-B717-2523-384B-7D3D393DD41D}"/>
              </a:ext>
            </a:extLst>
          </p:cNvPr>
          <p:cNvSpPr/>
          <p:nvPr/>
        </p:nvSpPr>
        <p:spPr>
          <a:xfrm>
            <a:off x="3670289" y="6392787"/>
            <a:ext cx="934170" cy="608094"/>
          </a:xfrm>
          <a:custGeom>
            <a:avLst/>
            <a:gdLst>
              <a:gd name="connsiteX0" fmla="*/ 11 w 934170"/>
              <a:gd name="connsiteY0" fmla="*/ 608088 h 608094"/>
              <a:gd name="connsiteX1" fmla="*/ 425461 w 934170"/>
              <a:gd name="connsiteY1" fmla="*/ 325513 h 608094"/>
              <a:gd name="connsiteX2" fmla="*/ 920761 w 934170"/>
              <a:gd name="connsiteY2" fmla="*/ 4838 h 608094"/>
              <a:gd name="connsiteX3" fmla="*/ 787411 w 934170"/>
              <a:gd name="connsiteY3" fmla="*/ 147713 h 608094"/>
              <a:gd name="connsiteX4" fmla="*/ 723911 w 934170"/>
              <a:gd name="connsiteY4" fmla="*/ 357263 h 608094"/>
              <a:gd name="connsiteX5" fmla="*/ 790586 w 934170"/>
              <a:gd name="connsiteY5" fmla="*/ 77863 h 608094"/>
              <a:gd name="connsiteX6" fmla="*/ 412761 w 934170"/>
              <a:gd name="connsiteY6" fmla="*/ 315988 h 608094"/>
              <a:gd name="connsiteX7" fmla="*/ 11 w 934170"/>
              <a:gd name="connsiteY7" fmla="*/ 608088 h 60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4170" h="608094">
                <a:moveTo>
                  <a:pt x="11" y="608088"/>
                </a:moveTo>
                <a:cubicBezTo>
                  <a:pt x="2128" y="609676"/>
                  <a:pt x="425461" y="325513"/>
                  <a:pt x="425461" y="325513"/>
                </a:cubicBezTo>
                <a:cubicBezTo>
                  <a:pt x="578919" y="224971"/>
                  <a:pt x="860436" y="34471"/>
                  <a:pt x="920761" y="4838"/>
                </a:cubicBezTo>
                <a:cubicBezTo>
                  <a:pt x="981086" y="-24795"/>
                  <a:pt x="820219" y="88976"/>
                  <a:pt x="787411" y="147713"/>
                </a:cubicBezTo>
                <a:cubicBezTo>
                  <a:pt x="754603" y="206450"/>
                  <a:pt x="723382" y="368905"/>
                  <a:pt x="723911" y="357263"/>
                </a:cubicBezTo>
                <a:cubicBezTo>
                  <a:pt x="724440" y="345621"/>
                  <a:pt x="842444" y="84742"/>
                  <a:pt x="790586" y="77863"/>
                </a:cubicBezTo>
                <a:cubicBezTo>
                  <a:pt x="738728" y="70984"/>
                  <a:pt x="541878" y="227088"/>
                  <a:pt x="412761" y="315988"/>
                </a:cubicBezTo>
                <a:cubicBezTo>
                  <a:pt x="283644" y="404888"/>
                  <a:pt x="-2106" y="606500"/>
                  <a:pt x="11" y="608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99D571CA-6AE3-735F-6ECB-144C4523B18C}"/>
              </a:ext>
            </a:extLst>
          </p:cNvPr>
          <p:cNvSpPr/>
          <p:nvPr/>
        </p:nvSpPr>
        <p:spPr>
          <a:xfrm>
            <a:off x="3391371" y="7021563"/>
            <a:ext cx="183920" cy="419696"/>
          </a:xfrm>
          <a:custGeom>
            <a:avLst/>
            <a:gdLst>
              <a:gd name="connsiteX0" fmla="*/ 183679 w 183920"/>
              <a:gd name="connsiteY0" fmla="*/ 1537 h 419696"/>
              <a:gd name="connsiteX1" fmla="*/ 9054 w 183920"/>
              <a:gd name="connsiteY1" fmla="*/ 296812 h 419696"/>
              <a:gd name="connsiteX2" fmla="*/ 24929 w 183920"/>
              <a:gd name="connsiteY2" fmla="*/ 411112 h 419696"/>
              <a:gd name="connsiteX3" fmla="*/ 24929 w 183920"/>
              <a:gd name="connsiteY3" fmla="*/ 84087 h 419696"/>
              <a:gd name="connsiteX4" fmla="*/ 47154 w 183920"/>
              <a:gd name="connsiteY4" fmla="*/ 176162 h 419696"/>
              <a:gd name="connsiteX5" fmla="*/ 183679 w 183920"/>
              <a:gd name="connsiteY5" fmla="*/ 1537 h 41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920" h="419696">
                <a:moveTo>
                  <a:pt x="183679" y="1537"/>
                </a:moveTo>
                <a:cubicBezTo>
                  <a:pt x="177329" y="21645"/>
                  <a:pt x="35512" y="228550"/>
                  <a:pt x="9054" y="296812"/>
                </a:cubicBezTo>
                <a:cubicBezTo>
                  <a:pt x="-17404" y="365074"/>
                  <a:pt x="22283" y="446566"/>
                  <a:pt x="24929" y="411112"/>
                </a:cubicBezTo>
                <a:cubicBezTo>
                  <a:pt x="27575" y="375658"/>
                  <a:pt x="21225" y="123245"/>
                  <a:pt x="24929" y="84087"/>
                </a:cubicBezTo>
                <a:cubicBezTo>
                  <a:pt x="28633" y="44929"/>
                  <a:pt x="24929" y="187274"/>
                  <a:pt x="47154" y="176162"/>
                </a:cubicBezTo>
                <a:cubicBezTo>
                  <a:pt x="69379" y="165050"/>
                  <a:pt x="190029" y="-18571"/>
                  <a:pt x="183679" y="1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10E95492-C293-223C-8730-4A5EDF299959}"/>
              </a:ext>
            </a:extLst>
          </p:cNvPr>
          <p:cNvSpPr/>
          <p:nvPr/>
        </p:nvSpPr>
        <p:spPr>
          <a:xfrm>
            <a:off x="3666544" y="7059949"/>
            <a:ext cx="110671" cy="424502"/>
          </a:xfrm>
          <a:custGeom>
            <a:avLst/>
            <a:gdLst>
              <a:gd name="connsiteX0" fmla="*/ 108531 w 110671"/>
              <a:gd name="connsiteY0" fmla="*/ 13951 h 424502"/>
              <a:gd name="connsiteX1" fmla="*/ 581 w 110671"/>
              <a:gd name="connsiteY1" fmla="*/ 423526 h 424502"/>
              <a:gd name="connsiteX2" fmla="*/ 67256 w 110671"/>
              <a:gd name="connsiteY2" fmla="*/ 125076 h 424502"/>
              <a:gd name="connsiteX3" fmla="*/ 108531 w 110671"/>
              <a:gd name="connsiteY3" fmla="*/ 13951 h 42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71" h="424502">
                <a:moveTo>
                  <a:pt x="108531" y="13951"/>
                </a:moveTo>
                <a:cubicBezTo>
                  <a:pt x="97419" y="63693"/>
                  <a:pt x="7460" y="405005"/>
                  <a:pt x="581" y="423526"/>
                </a:cubicBezTo>
                <a:cubicBezTo>
                  <a:pt x="-6298" y="442047"/>
                  <a:pt x="49794" y="191751"/>
                  <a:pt x="67256" y="125076"/>
                </a:cubicBezTo>
                <a:cubicBezTo>
                  <a:pt x="84718" y="58401"/>
                  <a:pt x="119643" y="-35791"/>
                  <a:pt x="108531" y="13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65D0F6F1-C277-5A90-4904-6644C34752E6}"/>
              </a:ext>
            </a:extLst>
          </p:cNvPr>
          <p:cNvSpPr/>
          <p:nvPr/>
        </p:nvSpPr>
        <p:spPr>
          <a:xfrm>
            <a:off x="2933700" y="7182768"/>
            <a:ext cx="399366" cy="241813"/>
          </a:xfrm>
          <a:custGeom>
            <a:avLst/>
            <a:gdLst>
              <a:gd name="connsiteX0" fmla="*/ 393700 w 399366"/>
              <a:gd name="connsiteY0" fmla="*/ 2257 h 241813"/>
              <a:gd name="connsiteX1" fmla="*/ 73025 w 399366"/>
              <a:gd name="connsiteY1" fmla="*/ 211807 h 241813"/>
              <a:gd name="connsiteX2" fmla="*/ 0 w 399366"/>
              <a:gd name="connsiteY2" fmla="*/ 240382 h 241813"/>
              <a:gd name="connsiteX3" fmla="*/ 317500 w 399366"/>
              <a:gd name="connsiteY3" fmla="*/ 122907 h 241813"/>
              <a:gd name="connsiteX4" fmla="*/ 282575 w 399366"/>
              <a:gd name="connsiteY4" fmla="*/ 100682 h 241813"/>
              <a:gd name="connsiteX5" fmla="*/ 393700 w 399366"/>
              <a:gd name="connsiteY5" fmla="*/ 2257 h 24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366" h="241813">
                <a:moveTo>
                  <a:pt x="393700" y="2257"/>
                </a:moveTo>
                <a:cubicBezTo>
                  <a:pt x="358775" y="20778"/>
                  <a:pt x="138642" y="172120"/>
                  <a:pt x="73025" y="211807"/>
                </a:cubicBezTo>
                <a:cubicBezTo>
                  <a:pt x="7408" y="251494"/>
                  <a:pt x="0" y="240382"/>
                  <a:pt x="0" y="240382"/>
                </a:cubicBezTo>
                <a:cubicBezTo>
                  <a:pt x="40746" y="225565"/>
                  <a:pt x="270404" y="146190"/>
                  <a:pt x="317500" y="122907"/>
                </a:cubicBezTo>
                <a:cubicBezTo>
                  <a:pt x="364596" y="99624"/>
                  <a:pt x="274108" y="116557"/>
                  <a:pt x="282575" y="100682"/>
                </a:cubicBezTo>
                <a:cubicBezTo>
                  <a:pt x="291042" y="84807"/>
                  <a:pt x="428625" y="-16264"/>
                  <a:pt x="393700" y="2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BE63173A-B1AB-622D-0077-3DC01103E99D}"/>
              </a:ext>
            </a:extLst>
          </p:cNvPr>
          <p:cNvSpPr/>
          <p:nvPr/>
        </p:nvSpPr>
        <p:spPr>
          <a:xfrm>
            <a:off x="2970963" y="7353285"/>
            <a:ext cx="305701" cy="1336805"/>
          </a:xfrm>
          <a:custGeom>
            <a:avLst/>
            <a:gdLst>
              <a:gd name="connsiteX0" fmla="*/ 4012 w 305701"/>
              <a:gd name="connsiteY0" fmla="*/ 3190 h 1336805"/>
              <a:gd name="connsiteX1" fmla="*/ 153237 w 305701"/>
              <a:gd name="connsiteY1" fmla="*/ 419115 h 1336805"/>
              <a:gd name="connsiteX2" fmla="*/ 242137 w 305701"/>
              <a:gd name="connsiteY2" fmla="*/ 841390 h 1336805"/>
              <a:gd name="connsiteX3" fmla="*/ 238962 w 305701"/>
              <a:gd name="connsiteY3" fmla="*/ 774715 h 1336805"/>
              <a:gd name="connsiteX4" fmla="*/ 305637 w 305701"/>
              <a:gd name="connsiteY4" fmla="*/ 1044590 h 1336805"/>
              <a:gd name="connsiteX5" fmla="*/ 251662 w 305701"/>
              <a:gd name="connsiteY5" fmla="*/ 1336690 h 1336805"/>
              <a:gd name="connsiteX6" fmla="*/ 270712 w 305701"/>
              <a:gd name="connsiteY6" fmla="*/ 1073165 h 1336805"/>
              <a:gd name="connsiteX7" fmla="*/ 169112 w 305701"/>
              <a:gd name="connsiteY7" fmla="*/ 587390 h 1336805"/>
              <a:gd name="connsiteX8" fmla="*/ 77037 w 305701"/>
              <a:gd name="connsiteY8" fmla="*/ 250840 h 1336805"/>
              <a:gd name="connsiteX9" fmla="*/ 7187 w 305701"/>
              <a:gd name="connsiteY9" fmla="*/ 104790 h 1336805"/>
              <a:gd name="connsiteX10" fmla="*/ 38937 w 305701"/>
              <a:gd name="connsiteY10" fmla="*/ 219090 h 1336805"/>
              <a:gd name="connsiteX11" fmla="*/ 4012 w 305701"/>
              <a:gd name="connsiteY11" fmla="*/ 3190 h 133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701" h="1336805">
                <a:moveTo>
                  <a:pt x="4012" y="3190"/>
                </a:moveTo>
                <a:cubicBezTo>
                  <a:pt x="23062" y="36528"/>
                  <a:pt x="113550" y="279415"/>
                  <a:pt x="153237" y="419115"/>
                </a:cubicBezTo>
                <a:cubicBezTo>
                  <a:pt x="192925" y="558815"/>
                  <a:pt x="227850" y="782123"/>
                  <a:pt x="242137" y="841390"/>
                </a:cubicBezTo>
                <a:cubicBezTo>
                  <a:pt x="256424" y="900657"/>
                  <a:pt x="228379" y="740848"/>
                  <a:pt x="238962" y="774715"/>
                </a:cubicBezTo>
                <a:cubicBezTo>
                  <a:pt x="249545" y="808582"/>
                  <a:pt x="303520" y="950928"/>
                  <a:pt x="305637" y="1044590"/>
                </a:cubicBezTo>
                <a:cubicBezTo>
                  <a:pt x="307754" y="1138252"/>
                  <a:pt x="257483" y="1331928"/>
                  <a:pt x="251662" y="1336690"/>
                </a:cubicBezTo>
                <a:cubicBezTo>
                  <a:pt x="245841" y="1341452"/>
                  <a:pt x="284470" y="1198048"/>
                  <a:pt x="270712" y="1073165"/>
                </a:cubicBezTo>
                <a:cubicBezTo>
                  <a:pt x="256954" y="948282"/>
                  <a:pt x="201391" y="724444"/>
                  <a:pt x="169112" y="587390"/>
                </a:cubicBezTo>
                <a:cubicBezTo>
                  <a:pt x="136833" y="450336"/>
                  <a:pt x="104024" y="331273"/>
                  <a:pt x="77037" y="250840"/>
                </a:cubicBezTo>
                <a:cubicBezTo>
                  <a:pt x="50050" y="170407"/>
                  <a:pt x="13537" y="110082"/>
                  <a:pt x="7187" y="104790"/>
                </a:cubicBezTo>
                <a:cubicBezTo>
                  <a:pt x="837" y="99498"/>
                  <a:pt x="37879" y="229673"/>
                  <a:pt x="38937" y="219090"/>
                </a:cubicBezTo>
                <a:cubicBezTo>
                  <a:pt x="39995" y="208507"/>
                  <a:pt x="-15038" y="-30148"/>
                  <a:pt x="4012" y="3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BB8DF485-7287-1D5D-A101-ADC1EDBC3D1A}"/>
              </a:ext>
            </a:extLst>
          </p:cNvPr>
          <p:cNvSpPr/>
          <p:nvPr/>
        </p:nvSpPr>
        <p:spPr>
          <a:xfrm>
            <a:off x="3014699" y="7276648"/>
            <a:ext cx="385941" cy="728500"/>
          </a:xfrm>
          <a:custGeom>
            <a:avLst/>
            <a:gdLst>
              <a:gd name="connsiteX0" fmla="*/ 280951 w 385941"/>
              <a:gd name="connsiteY0" fmla="*/ 452 h 728500"/>
              <a:gd name="connsiteX1" fmla="*/ 96801 w 385941"/>
              <a:gd name="connsiteY1" fmla="*/ 130627 h 728500"/>
              <a:gd name="connsiteX2" fmla="*/ 65051 w 385941"/>
              <a:gd name="connsiteY2" fmla="*/ 178252 h 728500"/>
              <a:gd name="connsiteX3" fmla="*/ 84101 w 385941"/>
              <a:gd name="connsiteY3" fmla="*/ 311602 h 728500"/>
              <a:gd name="connsiteX4" fmla="*/ 84101 w 385941"/>
              <a:gd name="connsiteY4" fmla="*/ 260802 h 728500"/>
              <a:gd name="connsiteX5" fmla="*/ 150776 w 385941"/>
              <a:gd name="connsiteY5" fmla="*/ 625927 h 728500"/>
              <a:gd name="connsiteX6" fmla="*/ 157126 w 385941"/>
              <a:gd name="connsiteY6" fmla="*/ 578302 h 728500"/>
              <a:gd name="connsiteX7" fmla="*/ 239676 w 385941"/>
              <a:gd name="connsiteY7" fmla="*/ 673552 h 728500"/>
              <a:gd name="connsiteX8" fmla="*/ 385726 w 385941"/>
              <a:gd name="connsiteY8" fmla="*/ 727527 h 728500"/>
              <a:gd name="connsiteX9" fmla="*/ 204751 w 385941"/>
              <a:gd name="connsiteY9" fmla="*/ 629102 h 728500"/>
              <a:gd name="connsiteX10" fmla="*/ 119026 w 385941"/>
              <a:gd name="connsiteY10" fmla="*/ 495752 h 728500"/>
              <a:gd name="connsiteX11" fmla="*/ 1551 w 385941"/>
              <a:gd name="connsiteY11" fmla="*/ 156027 h 728500"/>
              <a:gd name="connsiteX12" fmla="*/ 52351 w 385941"/>
              <a:gd name="connsiteY12" fmla="*/ 273502 h 728500"/>
              <a:gd name="connsiteX13" fmla="*/ 61876 w 385941"/>
              <a:gd name="connsiteY13" fmla="*/ 156027 h 728500"/>
              <a:gd name="connsiteX14" fmla="*/ 160301 w 385941"/>
              <a:gd name="connsiteY14" fmla="*/ 89352 h 728500"/>
              <a:gd name="connsiteX15" fmla="*/ 280951 w 385941"/>
              <a:gd name="connsiteY15" fmla="*/ 452 h 72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5941" h="728500">
                <a:moveTo>
                  <a:pt x="280951" y="452"/>
                </a:moveTo>
                <a:cubicBezTo>
                  <a:pt x="270368" y="7331"/>
                  <a:pt x="132784" y="100994"/>
                  <a:pt x="96801" y="130627"/>
                </a:cubicBezTo>
                <a:cubicBezTo>
                  <a:pt x="60818" y="160260"/>
                  <a:pt x="67168" y="148090"/>
                  <a:pt x="65051" y="178252"/>
                </a:cubicBezTo>
                <a:cubicBezTo>
                  <a:pt x="62934" y="208414"/>
                  <a:pt x="80926" y="297844"/>
                  <a:pt x="84101" y="311602"/>
                </a:cubicBezTo>
                <a:cubicBezTo>
                  <a:pt x="87276" y="325360"/>
                  <a:pt x="72989" y="208415"/>
                  <a:pt x="84101" y="260802"/>
                </a:cubicBezTo>
                <a:cubicBezTo>
                  <a:pt x="95213" y="313189"/>
                  <a:pt x="138605" y="573010"/>
                  <a:pt x="150776" y="625927"/>
                </a:cubicBezTo>
                <a:cubicBezTo>
                  <a:pt x="162947" y="678844"/>
                  <a:pt x="142309" y="570365"/>
                  <a:pt x="157126" y="578302"/>
                </a:cubicBezTo>
                <a:cubicBezTo>
                  <a:pt x="171943" y="586240"/>
                  <a:pt x="201576" y="648681"/>
                  <a:pt x="239676" y="673552"/>
                </a:cubicBezTo>
                <a:cubicBezTo>
                  <a:pt x="277776" y="698423"/>
                  <a:pt x="391547" y="734935"/>
                  <a:pt x="385726" y="727527"/>
                </a:cubicBezTo>
                <a:cubicBezTo>
                  <a:pt x="379905" y="720119"/>
                  <a:pt x="249201" y="667731"/>
                  <a:pt x="204751" y="629102"/>
                </a:cubicBezTo>
                <a:cubicBezTo>
                  <a:pt x="160301" y="590473"/>
                  <a:pt x="152893" y="574598"/>
                  <a:pt x="119026" y="495752"/>
                </a:cubicBezTo>
                <a:cubicBezTo>
                  <a:pt x="85159" y="416906"/>
                  <a:pt x="12663" y="193069"/>
                  <a:pt x="1551" y="156027"/>
                </a:cubicBezTo>
                <a:cubicBezTo>
                  <a:pt x="-9561" y="118985"/>
                  <a:pt x="42297" y="273502"/>
                  <a:pt x="52351" y="273502"/>
                </a:cubicBezTo>
                <a:cubicBezTo>
                  <a:pt x="62405" y="273502"/>
                  <a:pt x="43884" y="186719"/>
                  <a:pt x="61876" y="156027"/>
                </a:cubicBezTo>
                <a:cubicBezTo>
                  <a:pt x="79868" y="125335"/>
                  <a:pt x="128022" y="111577"/>
                  <a:pt x="160301" y="89352"/>
                </a:cubicBezTo>
                <a:cubicBezTo>
                  <a:pt x="192580" y="67127"/>
                  <a:pt x="291534" y="-6427"/>
                  <a:pt x="280951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05981F9A-C026-7B23-B092-BC943331ABA1}"/>
              </a:ext>
            </a:extLst>
          </p:cNvPr>
          <p:cNvSpPr/>
          <p:nvPr/>
        </p:nvSpPr>
        <p:spPr>
          <a:xfrm>
            <a:off x="3219369" y="7756302"/>
            <a:ext cx="410962" cy="466982"/>
          </a:xfrm>
          <a:custGeom>
            <a:avLst/>
            <a:gdLst>
              <a:gd name="connsiteX0" fmla="*/ 225506 w 410962"/>
              <a:gd name="connsiteY0" fmla="*/ 22448 h 466982"/>
              <a:gd name="connsiteX1" fmla="*/ 336631 w 410962"/>
              <a:gd name="connsiteY1" fmla="*/ 181198 h 466982"/>
              <a:gd name="connsiteX2" fmla="*/ 362031 w 410962"/>
              <a:gd name="connsiteY2" fmla="*/ 228823 h 466982"/>
              <a:gd name="connsiteX3" fmla="*/ 209631 w 410962"/>
              <a:gd name="connsiteY3" fmla="*/ 320898 h 466982"/>
              <a:gd name="connsiteX4" fmla="*/ 81 w 410962"/>
              <a:gd name="connsiteY4" fmla="*/ 466948 h 466982"/>
              <a:gd name="connsiteX5" fmla="*/ 187406 w 410962"/>
              <a:gd name="connsiteY5" fmla="*/ 333598 h 466982"/>
              <a:gd name="connsiteX6" fmla="*/ 409656 w 410962"/>
              <a:gd name="connsiteY6" fmla="*/ 222473 h 466982"/>
              <a:gd name="connsiteX7" fmla="*/ 282656 w 410962"/>
              <a:gd name="connsiteY7" fmla="*/ 223 h 466982"/>
              <a:gd name="connsiteX8" fmla="*/ 355681 w 410962"/>
              <a:gd name="connsiteY8" fmla="*/ 178023 h 466982"/>
              <a:gd name="connsiteX9" fmla="*/ 225506 w 410962"/>
              <a:gd name="connsiteY9" fmla="*/ 22448 h 46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962" h="466982">
                <a:moveTo>
                  <a:pt x="225506" y="22448"/>
                </a:moveTo>
                <a:cubicBezTo>
                  <a:pt x="222331" y="22977"/>
                  <a:pt x="313877" y="146802"/>
                  <a:pt x="336631" y="181198"/>
                </a:cubicBezTo>
                <a:cubicBezTo>
                  <a:pt x="359385" y="215594"/>
                  <a:pt x="383198" y="205540"/>
                  <a:pt x="362031" y="228823"/>
                </a:cubicBezTo>
                <a:cubicBezTo>
                  <a:pt x="340864" y="252106"/>
                  <a:pt x="269956" y="281210"/>
                  <a:pt x="209631" y="320898"/>
                </a:cubicBezTo>
                <a:cubicBezTo>
                  <a:pt x="149306" y="360586"/>
                  <a:pt x="3785" y="464831"/>
                  <a:pt x="81" y="466948"/>
                </a:cubicBezTo>
                <a:cubicBezTo>
                  <a:pt x="-3623" y="469065"/>
                  <a:pt x="119144" y="374344"/>
                  <a:pt x="187406" y="333598"/>
                </a:cubicBezTo>
                <a:cubicBezTo>
                  <a:pt x="255668" y="292852"/>
                  <a:pt x="393781" y="278035"/>
                  <a:pt x="409656" y="222473"/>
                </a:cubicBezTo>
                <a:cubicBezTo>
                  <a:pt x="425531" y="166911"/>
                  <a:pt x="291652" y="7631"/>
                  <a:pt x="282656" y="223"/>
                </a:cubicBezTo>
                <a:cubicBezTo>
                  <a:pt x="273660" y="-7185"/>
                  <a:pt x="360973" y="172202"/>
                  <a:pt x="355681" y="178023"/>
                </a:cubicBezTo>
                <a:cubicBezTo>
                  <a:pt x="350389" y="183844"/>
                  <a:pt x="228681" y="21919"/>
                  <a:pt x="225506" y="2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680F1DA1-FDDA-F22E-3059-8A6789714CF1}"/>
              </a:ext>
            </a:extLst>
          </p:cNvPr>
          <p:cNvSpPr/>
          <p:nvPr/>
        </p:nvSpPr>
        <p:spPr>
          <a:xfrm>
            <a:off x="3227113" y="8038574"/>
            <a:ext cx="604506" cy="211730"/>
          </a:xfrm>
          <a:custGeom>
            <a:avLst/>
            <a:gdLst>
              <a:gd name="connsiteX0" fmla="*/ 27262 w 604506"/>
              <a:gd name="connsiteY0" fmla="*/ 200551 h 211730"/>
              <a:gd name="connsiteX1" fmla="*/ 554312 w 604506"/>
              <a:gd name="connsiteY1" fmla="*/ 51326 h 211730"/>
              <a:gd name="connsiteX2" fmla="*/ 576537 w 604506"/>
              <a:gd name="connsiteY2" fmla="*/ 526 h 211730"/>
              <a:gd name="connsiteX3" fmla="*/ 497162 w 604506"/>
              <a:gd name="connsiteY3" fmla="*/ 76726 h 211730"/>
              <a:gd name="connsiteX4" fmla="*/ 319362 w 604506"/>
              <a:gd name="connsiteY4" fmla="*/ 146576 h 211730"/>
              <a:gd name="connsiteX5" fmla="*/ 103462 w 604506"/>
              <a:gd name="connsiteY5" fmla="*/ 194201 h 211730"/>
              <a:gd name="connsiteX6" fmla="*/ 27262 w 604506"/>
              <a:gd name="connsiteY6" fmla="*/ 200551 h 21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506" h="211730">
                <a:moveTo>
                  <a:pt x="27262" y="200551"/>
                </a:moveTo>
                <a:cubicBezTo>
                  <a:pt x="102404" y="176738"/>
                  <a:pt x="462766" y="84663"/>
                  <a:pt x="554312" y="51326"/>
                </a:cubicBezTo>
                <a:cubicBezTo>
                  <a:pt x="645858" y="17988"/>
                  <a:pt x="586062" y="-3707"/>
                  <a:pt x="576537" y="526"/>
                </a:cubicBezTo>
                <a:cubicBezTo>
                  <a:pt x="567012" y="4759"/>
                  <a:pt x="540024" y="52384"/>
                  <a:pt x="497162" y="76726"/>
                </a:cubicBezTo>
                <a:cubicBezTo>
                  <a:pt x="454300" y="101068"/>
                  <a:pt x="384979" y="126997"/>
                  <a:pt x="319362" y="146576"/>
                </a:cubicBezTo>
                <a:cubicBezTo>
                  <a:pt x="253745" y="166155"/>
                  <a:pt x="156379" y="184147"/>
                  <a:pt x="103462" y="194201"/>
                </a:cubicBezTo>
                <a:cubicBezTo>
                  <a:pt x="50545" y="204255"/>
                  <a:pt x="-47880" y="224364"/>
                  <a:pt x="27262" y="200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01CEE6FB-28E1-52F8-28B1-BBD77FF4B6A9}"/>
              </a:ext>
            </a:extLst>
          </p:cNvPr>
          <p:cNvSpPr/>
          <p:nvPr/>
        </p:nvSpPr>
        <p:spPr>
          <a:xfrm>
            <a:off x="3224603" y="8043185"/>
            <a:ext cx="658722" cy="152500"/>
          </a:xfrm>
          <a:custGeom>
            <a:avLst/>
            <a:gdLst>
              <a:gd name="connsiteX0" fmla="*/ 23422 w 658722"/>
              <a:gd name="connsiteY0" fmla="*/ 148315 h 152500"/>
              <a:gd name="connsiteX1" fmla="*/ 645722 w 658722"/>
              <a:gd name="connsiteY1" fmla="*/ 5440 h 152500"/>
              <a:gd name="connsiteX2" fmla="*/ 423472 w 658722"/>
              <a:gd name="connsiteY2" fmla="*/ 37190 h 152500"/>
              <a:gd name="connsiteX3" fmla="*/ 156772 w 658722"/>
              <a:gd name="connsiteY3" fmla="*/ 107040 h 152500"/>
              <a:gd name="connsiteX4" fmla="*/ 23422 w 658722"/>
              <a:gd name="connsiteY4" fmla="*/ 148315 h 1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722" h="152500">
                <a:moveTo>
                  <a:pt x="23422" y="148315"/>
                </a:moveTo>
                <a:cubicBezTo>
                  <a:pt x="104914" y="131382"/>
                  <a:pt x="579047" y="23961"/>
                  <a:pt x="645722" y="5440"/>
                </a:cubicBezTo>
                <a:cubicBezTo>
                  <a:pt x="712397" y="-13081"/>
                  <a:pt x="504964" y="20257"/>
                  <a:pt x="423472" y="37190"/>
                </a:cubicBezTo>
                <a:cubicBezTo>
                  <a:pt x="341980" y="54123"/>
                  <a:pt x="219214" y="87461"/>
                  <a:pt x="156772" y="107040"/>
                </a:cubicBezTo>
                <a:cubicBezTo>
                  <a:pt x="94330" y="126619"/>
                  <a:pt x="-58070" y="165248"/>
                  <a:pt x="23422" y="148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4BE4418D-8B49-FA95-CB49-C0C85C80B7B2}"/>
              </a:ext>
            </a:extLst>
          </p:cNvPr>
          <p:cNvSpPr/>
          <p:nvPr/>
        </p:nvSpPr>
        <p:spPr>
          <a:xfrm>
            <a:off x="3204782" y="7921029"/>
            <a:ext cx="350942" cy="283173"/>
          </a:xfrm>
          <a:custGeom>
            <a:avLst/>
            <a:gdLst>
              <a:gd name="connsiteX0" fmla="*/ 1968 w 350942"/>
              <a:gd name="connsiteY0" fmla="*/ 99021 h 283173"/>
              <a:gd name="connsiteX1" fmla="*/ 201993 w 350942"/>
              <a:gd name="connsiteY1" fmla="*/ 102196 h 283173"/>
              <a:gd name="connsiteX2" fmla="*/ 338518 w 350942"/>
              <a:gd name="connsiteY2" fmla="*/ 3771 h 283173"/>
              <a:gd name="connsiteX3" fmla="*/ 319468 w 350942"/>
              <a:gd name="connsiteY3" fmla="*/ 35521 h 283173"/>
              <a:gd name="connsiteX4" fmla="*/ 116268 w 350942"/>
              <a:gd name="connsiteY4" fmla="*/ 175221 h 283173"/>
              <a:gd name="connsiteX5" fmla="*/ 33718 w 350942"/>
              <a:gd name="connsiteY5" fmla="*/ 283171 h 283173"/>
              <a:gd name="connsiteX6" fmla="*/ 103568 w 350942"/>
              <a:gd name="connsiteY6" fmla="*/ 178396 h 283173"/>
              <a:gd name="connsiteX7" fmla="*/ 103568 w 350942"/>
              <a:gd name="connsiteY7" fmla="*/ 83146 h 283173"/>
              <a:gd name="connsiteX8" fmla="*/ 100393 w 350942"/>
              <a:gd name="connsiteY8" fmla="*/ 156171 h 283173"/>
              <a:gd name="connsiteX9" fmla="*/ 1968 w 350942"/>
              <a:gd name="connsiteY9" fmla="*/ 99021 h 28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942" h="283173">
                <a:moveTo>
                  <a:pt x="1968" y="99021"/>
                </a:moveTo>
                <a:cubicBezTo>
                  <a:pt x="18901" y="90025"/>
                  <a:pt x="145901" y="118071"/>
                  <a:pt x="201993" y="102196"/>
                </a:cubicBezTo>
                <a:cubicBezTo>
                  <a:pt x="258085" y="86321"/>
                  <a:pt x="318939" y="14883"/>
                  <a:pt x="338518" y="3771"/>
                </a:cubicBezTo>
                <a:cubicBezTo>
                  <a:pt x="358097" y="-7341"/>
                  <a:pt x="356510" y="6946"/>
                  <a:pt x="319468" y="35521"/>
                </a:cubicBezTo>
                <a:cubicBezTo>
                  <a:pt x="282426" y="64096"/>
                  <a:pt x="163893" y="133946"/>
                  <a:pt x="116268" y="175221"/>
                </a:cubicBezTo>
                <a:cubicBezTo>
                  <a:pt x="68643" y="216496"/>
                  <a:pt x="35835" y="282642"/>
                  <a:pt x="33718" y="283171"/>
                </a:cubicBezTo>
                <a:cubicBezTo>
                  <a:pt x="31601" y="283700"/>
                  <a:pt x="91926" y="211733"/>
                  <a:pt x="103568" y="178396"/>
                </a:cubicBezTo>
                <a:cubicBezTo>
                  <a:pt x="115210" y="145059"/>
                  <a:pt x="104097" y="86850"/>
                  <a:pt x="103568" y="83146"/>
                </a:cubicBezTo>
                <a:cubicBezTo>
                  <a:pt x="103039" y="79442"/>
                  <a:pt x="118385" y="154054"/>
                  <a:pt x="100393" y="156171"/>
                </a:cubicBezTo>
                <a:cubicBezTo>
                  <a:pt x="82401" y="158288"/>
                  <a:pt x="-14965" y="108017"/>
                  <a:pt x="1968" y="99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AED84276-D938-9FF8-8E34-B920848978BD}"/>
              </a:ext>
            </a:extLst>
          </p:cNvPr>
          <p:cNvSpPr/>
          <p:nvPr/>
        </p:nvSpPr>
        <p:spPr>
          <a:xfrm>
            <a:off x="3178118" y="7439003"/>
            <a:ext cx="301092" cy="571554"/>
          </a:xfrm>
          <a:custGeom>
            <a:avLst/>
            <a:gdLst>
              <a:gd name="connsiteX0" fmla="*/ 57 w 301092"/>
              <a:gd name="connsiteY0" fmla="*/ 22 h 571554"/>
              <a:gd name="connsiteX1" fmla="*/ 155632 w 301092"/>
              <a:gd name="connsiteY1" fmla="*/ 317522 h 571554"/>
              <a:gd name="connsiteX2" fmla="*/ 171507 w 301092"/>
              <a:gd name="connsiteY2" fmla="*/ 533422 h 571554"/>
              <a:gd name="connsiteX3" fmla="*/ 196907 w 301092"/>
              <a:gd name="connsiteY3" fmla="*/ 415947 h 571554"/>
              <a:gd name="connsiteX4" fmla="*/ 200082 w 301092"/>
              <a:gd name="connsiteY4" fmla="*/ 571522 h 571554"/>
              <a:gd name="connsiteX5" fmla="*/ 288982 w 301092"/>
              <a:gd name="connsiteY5" fmla="*/ 428647 h 571554"/>
              <a:gd name="connsiteX6" fmla="*/ 285807 w 301092"/>
              <a:gd name="connsiteY6" fmla="*/ 304822 h 571554"/>
              <a:gd name="connsiteX7" fmla="*/ 155632 w 301092"/>
              <a:gd name="connsiteY7" fmla="*/ 114322 h 571554"/>
              <a:gd name="connsiteX8" fmla="*/ 285807 w 301092"/>
              <a:gd name="connsiteY8" fmla="*/ 419122 h 571554"/>
              <a:gd name="connsiteX9" fmla="*/ 219132 w 301092"/>
              <a:gd name="connsiteY9" fmla="*/ 412772 h 571554"/>
              <a:gd name="connsiteX10" fmla="*/ 269932 w 301092"/>
              <a:gd name="connsiteY10" fmla="*/ 469922 h 571554"/>
              <a:gd name="connsiteX11" fmla="*/ 206432 w 301092"/>
              <a:gd name="connsiteY11" fmla="*/ 450872 h 571554"/>
              <a:gd name="connsiteX12" fmla="*/ 174682 w 301092"/>
              <a:gd name="connsiteY12" fmla="*/ 301647 h 571554"/>
              <a:gd name="connsiteX13" fmla="*/ 57 w 301092"/>
              <a:gd name="connsiteY13" fmla="*/ 22 h 57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092" h="571554">
                <a:moveTo>
                  <a:pt x="57" y="22"/>
                </a:moveTo>
                <a:cubicBezTo>
                  <a:pt x="-3118" y="2668"/>
                  <a:pt x="127057" y="228622"/>
                  <a:pt x="155632" y="317522"/>
                </a:cubicBezTo>
                <a:cubicBezTo>
                  <a:pt x="184207" y="406422"/>
                  <a:pt x="164628" y="517018"/>
                  <a:pt x="171507" y="533422"/>
                </a:cubicBezTo>
                <a:cubicBezTo>
                  <a:pt x="178386" y="549826"/>
                  <a:pt x="192145" y="409597"/>
                  <a:pt x="196907" y="415947"/>
                </a:cubicBezTo>
                <a:cubicBezTo>
                  <a:pt x="201669" y="422297"/>
                  <a:pt x="184736" y="569405"/>
                  <a:pt x="200082" y="571522"/>
                </a:cubicBezTo>
                <a:cubicBezTo>
                  <a:pt x="215428" y="573639"/>
                  <a:pt x="274695" y="473097"/>
                  <a:pt x="288982" y="428647"/>
                </a:cubicBezTo>
                <a:cubicBezTo>
                  <a:pt x="303269" y="384197"/>
                  <a:pt x="308032" y="357209"/>
                  <a:pt x="285807" y="304822"/>
                </a:cubicBezTo>
                <a:cubicBezTo>
                  <a:pt x="263582" y="252435"/>
                  <a:pt x="155632" y="95272"/>
                  <a:pt x="155632" y="114322"/>
                </a:cubicBezTo>
                <a:cubicBezTo>
                  <a:pt x="155632" y="133372"/>
                  <a:pt x="275224" y="369380"/>
                  <a:pt x="285807" y="419122"/>
                </a:cubicBezTo>
                <a:cubicBezTo>
                  <a:pt x="296390" y="468864"/>
                  <a:pt x="221778" y="404305"/>
                  <a:pt x="219132" y="412772"/>
                </a:cubicBezTo>
                <a:cubicBezTo>
                  <a:pt x="216486" y="421239"/>
                  <a:pt x="272049" y="463572"/>
                  <a:pt x="269932" y="469922"/>
                </a:cubicBezTo>
                <a:cubicBezTo>
                  <a:pt x="267815" y="476272"/>
                  <a:pt x="222307" y="478918"/>
                  <a:pt x="206432" y="450872"/>
                </a:cubicBezTo>
                <a:cubicBezTo>
                  <a:pt x="190557" y="422826"/>
                  <a:pt x="205903" y="371497"/>
                  <a:pt x="174682" y="301647"/>
                </a:cubicBezTo>
                <a:cubicBezTo>
                  <a:pt x="143461" y="231797"/>
                  <a:pt x="3232" y="-2624"/>
                  <a:pt x="5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40D9CA99-540B-04A1-36AB-4629DE53855D}"/>
              </a:ext>
            </a:extLst>
          </p:cNvPr>
          <p:cNvSpPr/>
          <p:nvPr/>
        </p:nvSpPr>
        <p:spPr>
          <a:xfrm>
            <a:off x="3011530" y="7305621"/>
            <a:ext cx="211104" cy="184802"/>
          </a:xfrm>
          <a:custGeom>
            <a:avLst/>
            <a:gdLst>
              <a:gd name="connsiteX0" fmla="*/ 207920 w 211104"/>
              <a:gd name="connsiteY0" fmla="*/ 54 h 184802"/>
              <a:gd name="connsiteX1" fmla="*/ 26945 w 211104"/>
              <a:gd name="connsiteY1" fmla="*/ 114354 h 184802"/>
              <a:gd name="connsiteX2" fmla="*/ 87270 w 211104"/>
              <a:gd name="connsiteY2" fmla="*/ 139754 h 184802"/>
              <a:gd name="connsiteX3" fmla="*/ 211095 w 211104"/>
              <a:gd name="connsiteY3" fmla="*/ 85779 h 184802"/>
              <a:gd name="connsiteX4" fmla="*/ 93620 w 211104"/>
              <a:gd name="connsiteY4" fmla="*/ 149279 h 184802"/>
              <a:gd name="connsiteX5" fmla="*/ 49170 w 211104"/>
              <a:gd name="connsiteY5" fmla="*/ 184204 h 184802"/>
              <a:gd name="connsiteX6" fmla="*/ 20595 w 211104"/>
              <a:gd name="connsiteY6" fmla="*/ 168329 h 184802"/>
              <a:gd name="connsiteX7" fmla="*/ 14245 w 211104"/>
              <a:gd name="connsiteY7" fmla="*/ 130229 h 184802"/>
              <a:gd name="connsiteX8" fmla="*/ 207920 w 211104"/>
              <a:gd name="connsiteY8" fmla="*/ 54 h 184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104" h="184802">
                <a:moveTo>
                  <a:pt x="207920" y="54"/>
                </a:moveTo>
                <a:cubicBezTo>
                  <a:pt x="210037" y="-2592"/>
                  <a:pt x="47053" y="91071"/>
                  <a:pt x="26945" y="114354"/>
                </a:cubicBezTo>
                <a:cubicBezTo>
                  <a:pt x="6837" y="137637"/>
                  <a:pt x="56579" y="144516"/>
                  <a:pt x="87270" y="139754"/>
                </a:cubicBezTo>
                <a:cubicBezTo>
                  <a:pt x="117961" y="134992"/>
                  <a:pt x="210037" y="84191"/>
                  <a:pt x="211095" y="85779"/>
                </a:cubicBezTo>
                <a:cubicBezTo>
                  <a:pt x="212153" y="87367"/>
                  <a:pt x="120607" y="132875"/>
                  <a:pt x="93620" y="149279"/>
                </a:cubicBezTo>
                <a:cubicBezTo>
                  <a:pt x="66633" y="165683"/>
                  <a:pt x="61341" y="181029"/>
                  <a:pt x="49170" y="184204"/>
                </a:cubicBezTo>
                <a:cubicBezTo>
                  <a:pt x="36999" y="187379"/>
                  <a:pt x="26416" y="177325"/>
                  <a:pt x="20595" y="168329"/>
                </a:cubicBezTo>
                <a:cubicBezTo>
                  <a:pt x="14774" y="159333"/>
                  <a:pt x="-18563" y="155100"/>
                  <a:pt x="14245" y="130229"/>
                </a:cubicBezTo>
                <a:cubicBezTo>
                  <a:pt x="47053" y="105358"/>
                  <a:pt x="205803" y="2700"/>
                  <a:pt x="207920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859926DE-511D-F794-ABFA-BD240E610222}"/>
              </a:ext>
            </a:extLst>
          </p:cNvPr>
          <p:cNvSpPr/>
          <p:nvPr/>
        </p:nvSpPr>
        <p:spPr>
          <a:xfrm>
            <a:off x="3114090" y="7377611"/>
            <a:ext cx="222788" cy="604870"/>
          </a:xfrm>
          <a:custGeom>
            <a:avLst/>
            <a:gdLst>
              <a:gd name="connsiteX0" fmla="*/ 32335 w 222788"/>
              <a:gd name="connsiteY0" fmla="*/ 1089 h 604870"/>
              <a:gd name="connsiteX1" fmla="*/ 48210 w 222788"/>
              <a:gd name="connsiteY1" fmla="*/ 315414 h 604870"/>
              <a:gd name="connsiteX2" fmla="*/ 48210 w 222788"/>
              <a:gd name="connsiteY2" fmla="*/ 477339 h 604870"/>
              <a:gd name="connsiteX3" fmla="*/ 76785 w 222788"/>
              <a:gd name="connsiteY3" fmla="*/ 343989 h 604870"/>
              <a:gd name="connsiteX4" fmla="*/ 143460 w 222788"/>
              <a:gd name="connsiteY4" fmla="*/ 496389 h 604870"/>
              <a:gd name="connsiteX5" fmla="*/ 146635 w 222788"/>
              <a:gd name="connsiteY5" fmla="*/ 397964 h 604870"/>
              <a:gd name="connsiteX6" fmla="*/ 210135 w 222788"/>
              <a:gd name="connsiteY6" fmla="*/ 604339 h 604870"/>
              <a:gd name="connsiteX7" fmla="*/ 187910 w 222788"/>
              <a:gd name="connsiteY7" fmla="*/ 324939 h 604870"/>
              <a:gd name="connsiteX8" fmla="*/ 162510 w 222788"/>
              <a:gd name="connsiteY8" fmla="*/ 388439 h 604870"/>
              <a:gd name="connsiteX9" fmla="*/ 156160 w 222788"/>
              <a:gd name="connsiteY9" fmla="*/ 318589 h 604870"/>
              <a:gd name="connsiteX10" fmla="*/ 165685 w 222788"/>
              <a:gd name="connsiteY10" fmla="*/ 401139 h 604870"/>
              <a:gd name="connsiteX11" fmla="*/ 219660 w 222788"/>
              <a:gd name="connsiteY11" fmla="*/ 556714 h 604870"/>
              <a:gd name="connsiteX12" fmla="*/ 60910 w 222788"/>
              <a:gd name="connsiteY12" fmla="*/ 324939 h 604870"/>
              <a:gd name="connsiteX13" fmla="*/ 585 w 222788"/>
              <a:gd name="connsiteY13" fmla="*/ 207464 h 604870"/>
              <a:gd name="connsiteX14" fmla="*/ 29160 w 222788"/>
              <a:gd name="connsiteY14" fmla="*/ 210639 h 604870"/>
              <a:gd name="connsiteX15" fmla="*/ 32335 w 222788"/>
              <a:gd name="connsiteY15" fmla="*/ 1089 h 60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2788" h="604870">
                <a:moveTo>
                  <a:pt x="32335" y="1089"/>
                </a:moveTo>
                <a:cubicBezTo>
                  <a:pt x="35510" y="18552"/>
                  <a:pt x="45564" y="236039"/>
                  <a:pt x="48210" y="315414"/>
                </a:cubicBezTo>
                <a:cubicBezTo>
                  <a:pt x="50856" y="394789"/>
                  <a:pt x="43448" y="472577"/>
                  <a:pt x="48210" y="477339"/>
                </a:cubicBezTo>
                <a:cubicBezTo>
                  <a:pt x="52972" y="482101"/>
                  <a:pt x="60910" y="340814"/>
                  <a:pt x="76785" y="343989"/>
                </a:cubicBezTo>
                <a:cubicBezTo>
                  <a:pt x="92660" y="347164"/>
                  <a:pt x="131818" y="487393"/>
                  <a:pt x="143460" y="496389"/>
                </a:cubicBezTo>
                <a:cubicBezTo>
                  <a:pt x="155102" y="505385"/>
                  <a:pt x="135523" y="379973"/>
                  <a:pt x="146635" y="397964"/>
                </a:cubicBezTo>
                <a:cubicBezTo>
                  <a:pt x="157747" y="415955"/>
                  <a:pt x="203256" y="616510"/>
                  <a:pt x="210135" y="604339"/>
                </a:cubicBezTo>
                <a:cubicBezTo>
                  <a:pt x="217014" y="592168"/>
                  <a:pt x="195848" y="360922"/>
                  <a:pt x="187910" y="324939"/>
                </a:cubicBezTo>
                <a:cubicBezTo>
                  <a:pt x="179973" y="288956"/>
                  <a:pt x="167801" y="389497"/>
                  <a:pt x="162510" y="388439"/>
                </a:cubicBezTo>
                <a:cubicBezTo>
                  <a:pt x="157219" y="387381"/>
                  <a:pt x="155631" y="316472"/>
                  <a:pt x="156160" y="318589"/>
                </a:cubicBezTo>
                <a:cubicBezTo>
                  <a:pt x="156689" y="320706"/>
                  <a:pt x="155102" y="361452"/>
                  <a:pt x="165685" y="401139"/>
                </a:cubicBezTo>
                <a:cubicBezTo>
                  <a:pt x="176268" y="440827"/>
                  <a:pt x="237123" y="569414"/>
                  <a:pt x="219660" y="556714"/>
                </a:cubicBezTo>
                <a:cubicBezTo>
                  <a:pt x="202198" y="544014"/>
                  <a:pt x="97422" y="383147"/>
                  <a:pt x="60910" y="324939"/>
                </a:cubicBezTo>
                <a:cubicBezTo>
                  <a:pt x="24398" y="266731"/>
                  <a:pt x="5877" y="226514"/>
                  <a:pt x="585" y="207464"/>
                </a:cubicBezTo>
                <a:cubicBezTo>
                  <a:pt x="-4707" y="188414"/>
                  <a:pt x="27573" y="239743"/>
                  <a:pt x="29160" y="210639"/>
                </a:cubicBezTo>
                <a:cubicBezTo>
                  <a:pt x="30747" y="181535"/>
                  <a:pt x="29160" y="-16374"/>
                  <a:pt x="32335" y="1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3CF5E592-E81D-F985-BC47-8FA1051762F9}"/>
              </a:ext>
            </a:extLst>
          </p:cNvPr>
          <p:cNvSpPr/>
          <p:nvPr/>
        </p:nvSpPr>
        <p:spPr>
          <a:xfrm>
            <a:off x="3158813" y="7848094"/>
            <a:ext cx="98755" cy="346631"/>
          </a:xfrm>
          <a:custGeom>
            <a:avLst/>
            <a:gdLst>
              <a:gd name="connsiteX0" fmla="*/ 312 w 98755"/>
              <a:gd name="connsiteY0" fmla="*/ 506 h 346631"/>
              <a:gd name="connsiteX1" fmla="*/ 95562 w 98755"/>
              <a:gd name="connsiteY1" fmla="*/ 254506 h 346631"/>
              <a:gd name="connsiteX2" fmla="*/ 76512 w 98755"/>
              <a:gd name="connsiteY2" fmla="*/ 346581 h 346631"/>
              <a:gd name="connsiteX3" fmla="*/ 79687 w 98755"/>
              <a:gd name="connsiteY3" fmla="*/ 244981 h 346631"/>
              <a:gd name="connsiteX4" fmla="*/ 35237 w 98755"/>
              <a:gd name="connsiteY4" fmla="*/ 162431 h 346631"/>
              <a:gd name="connsiteX5" fmla="*/ 63812 w 98755"/>
              <a:gd name="connsiteY5" fmla="*/ 187831 h 346631"/>
              <a:gd name="connsiteX6" fmla="*/ 312 w 98755"/>
              <a:gd name="connsiteY6" fmla="*/ 506 h 34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55" h="346631">
                <a:moveTo>
                  <a:pt x="312" y="506"/>
                </a:moveTo>
                <a:cubicBezTo>
                  <a:pt x="5604" y="11619"/>
                  <a:pt x="82862" y="196827"/>
                  <a:pt x="95562" y="254506"/>
                </a:cubicBezTo>
                <a:cubicBezTo>
                  <a:pt x="108262" y="312185"/>
                  <a:pt x="79158" y="348169"/>
                  <a:pt x="76512" y="346581"/>
                </a:cubicBezTo>
                <a:cubicBezTo>
                  <a:pt x="73866" y="344994"/>
                  <a:pt x="86566" y="275673"/>
                  <a:pt x="79687" y="244981"/>
                </a:cubicBezTo>
                <a:cubicBezTo>
                  <a:pt x="72808" y="214289"/>
                  <a:pt x="37883" y="171956"/>
                  <a:pt x="35237" y="162431"/>
                </a:cubicBezTo>
                <a:cubicBezTo>
                  <a:pt x="32591" y="152906"/>
                  <a:pt x="69104" y="211114"/>
                  <a:pt x="63812" y="187831"/>
                </a:cubicBezTo>
                <a:cubicBezTo>
                  <a:pt x="58520" y="164548"/>
                  <a:pt x="-4980" y="-10607"/>
                  <a:pt x="312" y="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00069909-9D3A-C1AF-AED0-4A8A23C3F9D4}"/>
              </a:ext>
            </a:extLst>
          </p:cNvPr>
          <p:cNvSpPr/>
          <p:nvPr/>
        </p:nvSpPr>
        <p:spPr>
          <a:xfrm>
            <a:off x="3437856" y="7483980"/>
            <a:ext cx="232808" cy="397752"/>
          </a:xfrm>
          <a:custGeom>
            <a:avLst/>
            <a:gdLst>
              <a:gd name="connsiteX0" fmla="*/ 3844 w 232808"/>
              <a:gd name="connsiteY0" fmla="*/ 12195 h 397752"/>
              <a:gd name="connsiteX1" fmla="*/ 35594 w 232808"/>
              <a:gd name="connsiteY1" fmla="*/ 53470 h 397752"/>
              <a:gd name="connsiteX2" fmla="*/ 232444 w 232808"/>
              <a:gd name="connsiteY2" fmla="*/ 396370 h 397752"/>
              <a:gd name="connsiteX3" fmla="*/ 83219 w 232808"/>
              <a:gd name="connsiteY3" fmla="*/ 167770 h 397752"/>
              <a:gd name="connsiteX4" fmla="*/ 3844 w 232808"/>
              <a:gd name="connsiteY4" fmla="*/ 12195 h 397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808" h="397752">
                <a:moveTo>
                  <a:pt x="3844" y="12195"/>
                </a:moveTo>
                <a:cubicBezTo>
                  <a:pt x="-4093" y="-6855"/>
                  <a:pt x="-2506" y="-10559"/>
                  <a:pt x="35594" y="53470"/>
                </a:cubicBezTo>
                <a:cubicBezTo>
                  <a:pt x="73694" y="117499"/>
                  <a:pt x="224507" y="377320"/>
                  <a:pt x="232444" y="396370"/>
                </a:cubicBezTo>
                <a:cubicBezTo>
                  <a:pt x="240381" y="415420"/>
                  <a:pt x="116557" y="232328"/>
                  <a:pt x="83219" y="167770"/>
                </a:cubicBezTo>
                <a:cubicBezTo>
                  <a:pt x="49881" y="103212"/>
                  <a:pt x="11781" y="31245"/>
                  <a:pt x="3844" y="12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47D57EE3-ED35-5C1C-9009-ADE3E4547499}"/>
              </a:ext>
            </a:extLst>
          </p:cNvPr>
          <p:cNvSpPr/>
          <p:nvPr/>
        </p:nvSpPr>
        <p:spPr>
          <a:xfrm>
            <a:off x="3127276" y="7915265"/>
            <a:ext cx="298781" cy="114961"/>
          </a:xfrm>
          <a:custGeom>
            <a:avLst/>
            <a:gdLst>
              <a:gd name="connsiteX0" fmla="*/ 99 w 298781"/>
              <a:gd name="connsiteY0" fmla="*/ 10 h 114961"/>
              <a:gd name="connsiteX1" fmla="*/ 177899 w 298781"/>
              <a:gd name="connsiteY1" fmla="*/ 98435 h 114961"/>
              <a:gd name="connsiteX2" fmla="*/ 298549 w 298781"/>
              <a:gd name="connsiteY2" fmla="*/ 114310 h 114961"/>
              <a:gd name="connsiteX3" fmla="*/ 203299 w 298781"/>
              <a:gd name="connsiteY3" fmla="*/ 92085 h 114961"/>
              <a:gd name="connsiteX4" fmla="*/ 99 w 298781"/>
              <a:gd name="connsiteY4" fmla="*/ 10 h 11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81" h="114961">
                <a:moveTo>
                  <a:pt x="99" y="10"/>
                </a:moveTo>
                <a:cubicBezTo>
                  <a:pt x="-4134" y="1068"/>
                  <a:pt x="128157" y="79385"/>
                  <a:pt x="177899" y="98435"/>
                </a:cubicBezTo>
                <a:cubicBezTo>
                  <a:pt x="227641" y="117485"/>
                  <a:pt x="294316" y="115368"/>
                  <a:pt x="298549" y="114310"/>
                </a:cubicBezTo>
                <a:cubicBezTo>
                  <a:pt x="302782" y="113252"/>
                  <a:pt x="248278" y="107431"/>
                  <a:pt x="203299" y="92085"/>
                </a:cubicBezTo>
                <a:cubicBezTo>
                  <a:pt x="158320" y="76739"/>
                  <a:pt x="4332" y="-1048"/>
                  <a:pt x="9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317842B-DDD8-B4A2-1798-36E8420E6A39}"/>
              </a:ext>
            </a:extLst>
          </p:cNvPr>
          <p:cNvSpPr/>
          <p:nvPr/>
        </p:nvSpPr>
        <p:spPr>
          <a:xfrm>
            <a:off x="3149321" y="7885100"/>
            <a:ext cx="94378" cy="316073"/>
          </a:xfrm>
          <a:custGeom>
            <a:avLst/>
            <a:gdLst>
              <a:gd name="connsiteX0" fmla="*/ 279 w 94378"/>
              <a:gd name="connsiteY0" fmla="*/ 1600 h 316073"/>
              <a:gd name="connsiteX1" fmla="*/ 79654 w 94378"/>
              <a:gd name="connsiteY1" fmla="*/ 233375 h 316073"/>
              <a:gd name="connsiteX2" fmla="*/ 92354 w 94378"/>
              <a:gd name="connsiteY2" fmla="*/ 312750 h 316073"/>
              <a:gd name="connsiteX3" fmla="*/ 54254 w 94378"/>
              <a:gd name="connsiteY3" fmla="*/ 138125 h 316073"/>
              <a:gd name="connsiteX4" fmla="*/ 279 w 94378"/>
              <a:gd name="connsiteY4" fmla="*/ 1600 h 31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78" h="316073">
                <a:moveTo>
                  <a:pt x="279" y="1600"/>
                </a:moveTo>
                <a:cubicBezTo>
                  <a:pt x="4512" y="17475"/>
                  <a:pt x="64308" y="181517"/>
                  <a:pt x="79654" y="233375"/>
                </a:cubicBezTo>
                <a:cubicBezTo>
                  <a:pt x="95000" y="285233"/>
                  <a:pt x="96587" y="328625"/>
                  <a:pt x="92354" y="312750"/>
                </a:cubicBezTo>
                <a:cubicBezTo>
                  <a:pt x="88121" y="296875"/>
                  <a:pt x="67483" y="184163"/>
                  <a:pt x="54254" y="138125"/>
                </a:cubicBezTo>
                <a:cubicBezTo>
                  <a:pt x="41025" y="92087"/>
                  <a:pt x="-3954" y="-14275"/>
                  <a:pt x="279" y="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6395F03A-5DAA-A716-3A62-E5171E32F189}"/>
              </a:ext>
            </a:extLst>
          </p:cNvPr>
          <p:cNvSpPr/>
          <p:nvPr/>
        </p:nvSpPr>
        <p:spPr>
          <a:xfrm>
            <a:off x="3212998" y="7864471"/>
            <a:ext cx="375238" cy="365430"/>
          </a:xfrm>
          <a:custGeom>
            <a:avLst/>
            <a:gdLst>
              <a:gd name="connsiteX0" fmla="*/ 102 w 375238"/>
              <a:gd name="connsiteY0" fmla="*/ 4 h 365430"/>
              <a:gd name="connsiteX1" fmla="*/ 54077 w 375238"/>
              <a:gd name="connsiteY1" fmla="*/ 209554 h 365430"/>
              <a:gd name="connsiteX2" fmla="*/ 44552 w 375238"/>
              <a:gd name="connsiteY2" fmla="*/ 365129 h 365430"/>
              <a:gd name="connsiteX3" fmla="*/ 69952 w 375238"/>
              <a:gd name="connsiteY3" fmla="*/ 247654 h 365430"/>
              <a:gd name="connsiteX4" fmla="*/ 152502 w 375238"/>
              <a:gd name="connsiteY4" fmla="*/ 196854 h 365430"/>
              <a:gd name="connsiteX5" fmla="*/ 374752 w 375238"/>
              <a:gd name="connsiteY5" fmla="*/ 85729 h 365430"/>
              <a:gd name="connsiteX6" fmla="*/ 85827 w 375238"/>
              <a:gd name="connsiteY6" fmla="*/ 215904 h 365430"/>
              <a:gd name="connsiteX7" fmla="*/ 69952 w 375238"/>
              <a:gd name="connsiteY7" fmla="*/ 203204 h 365430"/>
              <a:gd name="connsiteX8" fmla="*/ 102 w 375238"/>
              <a:gd name="connsiteY8" fmla="*/ 4 h 36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238" h="365430">
                <a:moveTo>
                  <a:pt x="102" y="4"/>
                </a:moveTo>
                <a:cubicBezTo>
                  <a:pt x="-2544" y="1062"/>
                  <a:pt x="46669" y="148700"/>
                  <a:pt x="54077" y="209554"/>
                </a:cubicBezTo>
                <a:cubicBezTo>
                  <a:pt x="61485" y="270408"/>
                  <a:pt x="41906" y="358779"/>
                  <a:pt x="44552" y="365129"/>
                </a:cubicBezTo>
                <a:cubicBezTo>
                  <a:pt x="47198" y="371479"/>
                  <a:pt x="51960" y="275700"/>
                  <a:pt x="69952" y="247654"/>
                </a:cubicBezTo>
                <a:cubicBezTo>
                  <a:pt x="87944" y="219608"/>
                  <a:pt x="101702" y="223841"/>
                  <a:pt x="152502" y="196854"/>
                </a:cubicBezTo>
                <a:cubicBezTo>
                  <a:pt x="203302" y="169867"/>
                  <a:pt x="385865" y="82554"/>
                  <a:pt x="374752" y="85729"/>
                </a:cubicBezTo>
                <a:cubicBezTo>
                  <a:pt x="363639" y="88904"/>
                  <a:pt x="136627" y="196325"/>
                  <a:pt x="85827" y="215904"/>
                </a:cubicBezTo>
                <a:cubicBezTo>
                  <a:pt x="35027" y="235483"/>
                  <a:pt x="82123" y="237071"/>
                  <a:pt x="69952" y="203204"/>
                </a:cubicBezTo>
                <a:cubicBezTo>
                  <a:pt x="57781" y="169337"/>
                  <a:pt x="2748" y="-1054"/>
                  <a:pt x="10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F60267ED-A692-865D-CF32-BAA23B47736A}"/>
              </a:ext>
            </a:extLst>
          </p:cNvPr>
          <p:cNvSpPr/>
          <p:nvPr/>
        </p:nvSpPr>
        <p:spPr>
          <a:xfrm>
            <a:off x="2492370" y="6434455"/>
            <a:ext cx="322261" cy="699874"/>
          </a:xfrm>
          <a:custGeom>
            <a:avLst/>
            <a:gdLst>
              <a:gd name="connsiteX0" fmla="*/ 320680 w 322261"/>
              <a:gd name="connsiteY0" fmla="*/ 4445 h 699874"/>
              <a:gd name="connsiteX1" fmla="*/ 98430 w 322261"/>
              <a:gd name="connsiteY1" fmla="*/ 404495 h 699874"/>
              <a:gd name="connsiteX2" fmla="*/ 57155 w 322261"/>
              <a:gd name="connsiteY2" fmla="*/ 509270 h 699874"/>
              <a:gd name="connsiteX3" fmla="*/ 5 w 322261"/>
              <a:gd name="connsiteY3" fmla="*/ 699770 h 699874"/>
              <a:gd name="connsiteX4" fmla="*/ 60330 w 322261"/>
              <a:gd name="connsiteY4" fmla="*/ 528320 h 699874"/>
              <a:gd name="connsiteX5" fmla="*/ 241305 w 322261"/>
              <a:gd name="connsiteY5" fmla="*/ 67945 h 699874"/>
              <a:gd name="connsiteX6" fmla="*/ 200030 w 322261"/>
              <a:gd name="connsiteY6" fmla="*/ 182245 h 699874"/>
              <a:gd name="connsiteX7" fmla="*/ 320680 w 322261"/>
              <a:gd name="connsiteY7" fmla="*/ 4445 h 69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261" h="699874">
                <a:moveTo>
                  <a:pt x="320680" y="4445"/>
                </a:moveTo>
                <a:cubicBezTo>
                  <a:pt x="303747" y="41487"/>
                  <a:pt x="142351" y="320358"/>
                  <a:pt x="98430" y="404495"/>
                </a:cubicBezTo>
                <a:cubicBezTo>
                  <a:pt x="54509" y="488632"/>
                  <a:pt x="73559" y="460058"/>
                  <a:pt x="57155" y="509270"/>
                </a:cubicBezTo>
                <a:cubicBezTo>
                  <a:pt x="40751" y="558483"/>
                  <a:pt x="-524" y="696595"/>
                  <a:pt x="5" y="699770"/>
                </a:cubicBezTo>
                <a:cubicBezTo>
                  <a:pt x="534" y="702945"/>
                  <a:pt x="20113" y="633624"/>
                  <a:pt x="60330" y="528320"/>
                </a:cubicBezTo>
                <a:cubicBezTo>
                  <a:pt x="100547" y="423016"/>
                  <a:pt x="218022" y="125624"/>
                  <a:pt x="241305" y="67945"/>
                </a:cubicBezTo>
                <a:cubicBezTo>
                  <a:pt x="264588" y="10266"/>
                  <a:pt x="186801" y="190712"/>
                  <a:pt x="200030" y="182245"/>
                </a:cubicBezTo>
                <a:cubicBezTo>
                  <a:pt x="213259" y="173778"/>
                  <a:pt x="337613" y="-32597"/>
                  <a:pt x="320680" y="4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98D6B1EF-281E-0840-4136-C3C09032E9C2}"/>
              </a:ext>
            </a:extLst>
          </p:cNvPr>
          <p:cNvSpPr/>
          <p:nvPr/>
        </p:nvSpPr>
        <p:spPr>
          <a:xfrm>
            <a:off x="2500152" y="6476593"/>
            <a:ext cx="305492" cy="633285"/>
          </a:xfrm>
          <a:custGeom>
            <a:avLst/>
            <a:gdLst>
              <a:gd name="connsiteX0" fmla="*/ 297023 w 305492"/>
              <a:gd name="connsiteY0" fmla="*/ 407 h 633285"/>
              <a:gd name="connsiteX1" fmla="*/ 182723 w 305492"/>
              <a:gd name="connsiteY1" fmla="*/ 273457 h 633285"/>
              <a:gd name="connsiteX2" fmla="*/ 1748 w 305492"/>
              <a:gd name="connsiteY2" fmla="*/ 632232 h 633285"/>
              <a:gd name="connsiteX3" fmla="*/ 103348 w 305492"/>
              <a:gd name="connsiteY3" fmla="*/ 375057 h 633285"/>
              <a:gd name="connsiteX4" fmla="*/ 303373 w 305492"/>
              <a:gd name="connsiteY4" fmla="*/ 136932 h 633285"/>
              <a:gd name="connsiteX5" fmla="*/ 214473 w 305492"/>
              <a:gd name="connsiteY5" fmla="*/ 209957 h 633285"/>
              <a:gd name="connsiteX6" fmla="*/ 297023 w 305492"/>
              <a:gd name="connsiteY6" fmla="*/ 407 h 63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492" h="633285">
                <a:moveTo>
                  <a:pt x="297023" y="407"/>
                </a:moveTo>
                <a:cubicBezTo>
                  <a:pt x="291731" y="10990"/>
                  <a:pt x="231936" y="168153"/>
                  <a:pt x="182723" y="273457"/>
                </a:cubicBezTo>
                <a:cubicBezTo>
                  <a:pt x="133510" y="378761"/>
                  <a:pt x="14977" y="615299"/>
                  <a:pt x="1748" y="632232"/>
                </a:cubicBezTo>
                <a:cubicBezTo>
                  <a:pt x="-11481" y="649165"/>
                  <a:pt x="53077" y="457607"/>
                  <a:pt x="103348" y="375057"/>
                </a:cubicBezTo>
                <a:cubicBezTo>
                  <a:pt x="153619" y="292507"/>
                  <a:pt x="284852" y="164449"/>
                  <a:pt x="303373" y="136932"/>
                </a:cubicBezTo>
                <a:cubicBezTo>
                  <a:pt x="321894" y="109415"/>
                  <a:pt x="212886" y="231124"/>
                  <a:pt x="214473" y="209957"/>
                </a:cubicBezTo>
                <a:cubicBezTo>
                  <a:pt x="216060" y="188790"/>
                  <a:pt x="302315" y="-10176"/>
                  <a:pt x="297023" y="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92A118A1-3FC7-66E0-8D3D-42960066A766}"/>
              </a:ext>
            </a:extLst>
          </p:cNvPr>
          <p:cNvSpPr/>
          <p:nvPr/>
        </p:nvSpPr>
        <p:spPr>
          <a:xfrm>
            <a:off x="2519099" y="6502393"/>
            <a:ext cx="290085" cy="663099"/>
          </a:xfrm>
          <a:custGeom>
            <a:avLst/>
            <a:gdLst>
              <a:gd name="connsiteX0" fmla="*/ 274901 w 290085"/>
              <a:gd name="connsiteY0" fmla="*/ 7 h 663099"/>
              <a:gd name="connsiteX1" fmla="*/ 281251 w 290085"/>
              <a:gd name="connsiteY1" fmla="*/ 152407 h 663099"/>
              <a:gd name="connsiteX2" fmla="*/ 141551 w 290085"/>
              <a:gd name="connsiteY2" fmla="*/ 412757 h 663099"/>
              <a:gd name="connsiteX3" fmla="*/ 1851 w 290085"/>
              <a:gd name="connsiteY3" fmla="*/ 657232 h 663099"/>
              <a:gd name="connsiteX4" fmla="*/ 246326 w 290085"/>
              <a:gd name="connsiteY4" fmla="*/ 155582 h 663099"/>
              <a:gd name="connsiteX5" fmla="*/ 220926 w 290085"/>
              <a:gd name="connsiteY5" fmla="*/ 254007 h 663099"/>
              <a:gd name="connsiteX6" fmla="*/ 268551 w 290085"/>
              <a:gd name="connsiteY6" fmla="*/ 146057 h 663099"/>
              <a:gd name="connsiteX7" fmla="*/ 274901 w 290085"/>
              <a:gd name="connsiteY7" fmla="*/ 7 h 66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085" h="663099">
                <a:moveTo>
                  <a:pt x="274901" y="7"/>
                </a:moveTo>
                <a:cubicBezTo>
                  <a:pt x="277018" y="1065"/>
                  <a:pt x="303476" y="83616"/>
                  <a:pt x="281251" y="152407"/>
                </a:cubicBezTo>
                <a:cubicBezTo>
                  <a:pt x="259026" y="221198"/>
                  <a:pt x="188118" y="328620"/>
                  <a:pt x="141551" y="412757"/>
                </a:cubicBezTo>
                <a:cubicBezTo>
                  <a:pt x="94984" y="496894"/>
                  <a:pt x="-15611" y="700094"/>
                  <a:pt x="1851" y="657232"/>
                </a:cubicBezTo>
                <a:cubicBezTo>
                  <a:pt x="19313" y="614370"/>
                  <a:pt x="209813" y="222786"/>
                  <a:pt x="246326" y="155582"/>
                </a:cubicBezTo>
                <a:cubicBezTo>
                  <a:pt x="282839" y="88378"/>
                  <a:pt x="217222" y="255594"/>
                  <a:pt x="220926" y="254007"/>
                </a:cubicBezTo>
                <a:cubicBezTo>
                  <a:pt x="224630" y="252420"/>
                  <a:pt x="260613" y="186274"/>
                  <a:pt x="268551" y="146057"/>
                </a:cubicBezTo>
                <a:cubicBezTo>
                  <a:pt x="276489" y="105840"/>
                  <a:pt x="272784" y="-1051"/>
                  <a:pt x="27490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F8C23BA9-5F55-EA52-D507-0FDE1EC517E2}"/>
              </a:ext>
            </a:extLst>
          </p:cNvPr>
          <p:cNvSpPr/>
          <p:nvPr/>
        </p:nvSpPr>
        <p:spPr>
          <a:xfrm>
            <a:off x="2580685" y="6442017"/>
            <a:ext cx="491008" cy="971705"/>
          </a:xfrm>
          <a:custGeom>
            <a:avLst/>
            <a:gdLst>
              <a:gd name="connsiteX0" fmla="*/ 200615 w 491008"/>
              <a:gd name="connsiteY0" fmla="*/ 58 h 971705"/>
              <a:gd name="connsiteX1" fmla="*/ 289515 w 491008"/>
              <a:gd name="connsiteY1" fmla="*/ 235008 h 971705"/>
              <a:gd name="connsiteX2" fmla="*/ 486365 w 491008"/>
              <a:gd name="connsiteY2" fmla="*/ 936683 h 971705"/>
              <a:gd name="connsiteX3" fmla="*/ 419690 w 491008"/>
              <a:gd name="connsiteY3" fmla="*/ 857308 h 971705"/>
              <a:gd name="connsiteX4" fmla="*/ 314915 w 491008"/>
              <a:gd name="connsiteY4" fmla="*/ 781108 h 971705"/>
              <a:gd name="connsiteX5" fmla="*/ 337140 w 491008"/>
              <a:gd name="connsiteY5" fmla="*/ 552508 h 971705"/>
              <a:gd name="connsiteX6" fmla="*/ 251415 w 491008"/>
              <a:gd name="connsiteY6" fmla="*/ 765233 h 971705"/>
              <a:gd name="connsiteX7" fmla="*/ 187915 w 491008"/>
              <a:gd name="connsiteY7" fmla="*/ 650933 h 971705"/>
              <a:gd name="connsiteX8" fmla="*/ 270465 w 491008"/>
              <a:gd name="connsiteY8" fmla="*/ 492183 h 971705"/>
              <a:gd name="connsiteX9" fmla="*/ 276815 w 491008"/>
              <a:gd name="connsiteY9" fmla="*/ 320733 h 971705"/>
              <a:gd name="connsiteX10" fmla="*/ 314915 w 491008"/>
              <a:gd name="connsiteY10" fmla="*/ 171508 h 971705"/>
              <a:gd name="connsiteX11" fmla="*/ 216490 w 491008"/>
              <a:gd name="connsiteY11" fmla="*/ 384233 h 971705"/>
              <a:gd name="connsiteX12" fmla="*/ 143465 w 491008"/>
              <a:gd name="connsiteY12" fmla="*/ 552508 h 971705"/>
              <a:gd name="connsiteX13" fmla="*/ 73615 w 491008"/>
              <a:gd name="connsiteY13" fmla="*/ 733483 h 971705"/>
              <a:gd name="connsiteX14" fmla="*/ 137115 w 491008"/>
              <a:gd name="connsiteY14" fmla="*/ 523933 h 971705"/>
              <a:gd name="connsiteX15" fmla="*/ 590 w 491008"/>
              <a:gd name="connsiteY15" fmla="*/ 689033 h 971705"/>
              <a:gd name="connsiteX16" fmla="*/ 200615 w 491008"/>
              <a:gd name="connsiteY16" fmla="*/ 269933 h 971705"/>
              <a:gd name="connsiteX17" fmla="*/ 226015 w 491008"/>
              <a:gd name="connsiteY17" fmla="*/ 212783 h 971705"/>
              <a:gd name="connsiteX18" fmla="*/ 200615 w 491008"/>
              <a:gd name="connsiteY18" fmla="*/ 58 h 97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1008" h="971705">
                <a:moveTo>
                  <a:pt x="200615" y="58"/>
                </a:moveTo>
                <a:cubicBezTo>
                  <a:pt x="211198" y="3762"/>
                  <a:pt x="241890" y="78904"/>
                  <a:pt x="289515" y="235008"/>
                </a:cubicBezTo>
                <a:cubicBezTo>
                  <a:pt x="337140" y="391112"/>
                  <a:pt x="464669" y="832966"/>
                  <a:pt x="486365" y="936683"/>
                </a:cubicBezTo>
                <a:cubicBezTo>
                  <a:pt x="508061" y="1040400"/>
                  <a:pt x="448265" y="883237"/>
                  <a:pt x="419690" y="857308"/>
                </a:cubicBezTo>
                <a:cubicBezTo>
                  <a:pt x="391115" y="831379"/>
                  <a:pt x="328673" y="831908"/>
                  <a:pt x="314915" y="781108"/>
                </a:cubicBezTo>
                <a:cubicBezTo>
                  <a:pt x="301157" y="730308"/>
                  <a:pt x="347723" y="555154"/>
                  <a:pt x="337140" y="552508"/>
                </a:cubicBezTo>
                <a:cubicBezTo>
                  <a:pt x="326557" y="549862"/>
                  <a:pt x="276286" y="748829"/>
                  <a:pt x="251415" y="765233"/>
                </a:cubicBezTo>
                <a:cubicBezTo>
                  <a:pt x="226544" y="781637"/>
                  <a:pt x="184740" y="696441"/>
                  <a:pt x="187915" y="650933"/>
                </a:cubicBezTo>
                <a:cubicBezTo>
                  <a:pt x="191090" y="605425"/>
                  <a:pt x="255648" y="547216"/>
                  <a:pt x="270465" y="492183"/>
                </a:cubicBezTo>
                <a:cubicBezTo>
                  <a:pt x="285282" y="437150"/>
                  <a:pt x="269407" y="374179"/>
                  <a:pt x="276815" y="320733"/>
                </a:cubicBezTo>
                <a:cubicBezTo>
                  <a:pt x="284223" y="267287"/>
                  <a:pt x="324969" y="160925"/>
                  <a:pt x="314915" y="171508"/>
                </a:cubicBezTo>
                <a:cubicBezTo>
                  <a:pt x="304861" y="182091"/>
                  <a:pt x="245065" y="320733"/>
                  <a:pt x="216490" y="384233"/>
                </a:cubicBezTo>
                <a:cubicBezTo>
                  <a:pt x="187915" y="447733"/>
                  <a:pt x="167278" y="494300"/>
                  <a:pt x="143465" y="552508"/>
                </a:cubicBezTo>
                <a:cubicBezTo>
                  <a:pt x="119652" y="610716"/>
                  <a:pt x="74673" y="738245"/>
                  <a:pt x="73615" y="733483"/>
                </a:cubicBezTo>
                <a:cubicBezTo>
                  <a:pt x="72557" y="728721"/>
                  <a:pt x="149286" y="531341"/>
                  <a:pt x="137115" y="523933"/>
                </a:cubicBezTo>
                <a:cubicBezTo>
                  <a:pt x="124944" y="516525"/>
                  <a:pt x="-9993" y="731366"/>
                  <a:pt x="590" y="689033"/>
                </a:cubicBezTo>
                <a:cubicBezTo>
                  <a:pt x="11173" y="646700"/>
                  <a:pt x="163044" y="349308"/>
                  <a:pt x="200615" y="269933"/>
                </a:cubicBezTo>
                <a:cubicBezTo>
                  <a:pt x="238186" y="190558"/>
                  <a:pt x="225486" y="255645"/>
                  <a:pt x="226015" y="212783"/>
                </a:cubicBezTo>
                <a:cubicBezTo>
                  <a:pt x="226544" y="169921"/>
                  <a:pt x="190032" y="-3646"/>
                  <a:pt x="200615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BBA7BC7F-3405-6B8C-A47A-EFA5FAF98242}"/>
              </a:ext>
            </a:extLst>
          </p:cNvPr>
          <p:cNvSpPr/>
          <p:nvPr/>
        </p:nvSpPr>
        <p:spPr>
          <a:xfrm>
            <a:off x="2484490" y="6851307"/>
            <a:ext cx="355268" cy="515050"/>
          </a:xfrm>
          <a:custGeom>
            <a:avLst/>
            <a:gdLst>
              <a:gd name="connsiteX0" fmla="*/ 353960 w 355268"/>
              <a:gd name="connsiteY0" fmla="*/ 343 h 515050"/>
              <a:gd name="connsiteX1" fmla="*/ 214260 w 355268"/>
              <a:gd name="connsiteY1" fmla="*/ 270218 h 515050"/>
              <a:gd name="connsiteX2" fmla="*/ 68210 w 355268"/>
              <a:gd name="connsiteY2" fmla="*/ 400393 h 515050"/>
              <a:gd name="connsiteX3" fmla="*/ 1535 w 355268"/>
              <a:gd name="connsiteY3" fmla="*/ 514693 h 515050"/>
              <a:gd name="connsiteX4" fmla="*/ 128535 w 355268"/>
              <a:gd name="connsiteY4" fmla="*/ 362293 h 515050"/>
              <a:gd name="connsiteX5" fmla="*/ 290460 w 355268"/>
              <a:gd name="connsiteY5" fmla="*/ 152743 h 515050"/>
              <a:gd name="connsiteX6" fmla="*/ 128535 w 355268"/>
              <a:gd name="connsiteY6" fmla="*/ 330543 h 515050"/>
              <a:gd name="connsiteX7" fmla="*/ 353960 w 355268"/>
              <a:gd name="connsiteY7" fmla="*/ 343 h 51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268" h="515050">
                <a:moveTo>
                  <a:pt x="353960" y="343"/>
                </a:moveTo>
                <a:cubicBezTo>
                  <a:pt x="368247" y="-9711"/>
                  <a:pt x="261885" y="203543"/>
                  <a:pt x="214260" y="270218"/>
                </a:cubicBezTo>
                <a:cubicBezTo>
                  <a:pt x="166635" y="336893"/>
                  <a:pt x="103664" y="359647"/>
                  <a:pt x="68210" y="400393"/>
                </a:cubicBezTo>
                <a:cubicBezTo>
                  <a:pt x="32756" y="441139"/>
                  <a:pt x="-8519" y="521043"/>
                  <a:pt x="1535" y="514693"/>
                </a:cubicBezTo>
                <a:cubicBezTo>
                  <a:pt x="11589" y="508343"/>
                  <a:pt x="80381" y="422618"/>
                  <a:pt x="128535" y="362293"/>
                </a:cubicBezTo>
                <a:cubicBezTo>
                  <a:pt x="176689" y="301968"/>
                  <a:pt x="290460" y="158035"/>
                  <a:pt x="290460" y="152743"/>
                </a:cubicBezTo>
                <a:cubicBezTo>
                  <a:pt x="290460" y="147451"/>
                  <a:pt x="119010" y="355943"/>
                  <a:pt x="128535" y="330543"/>
                </a:cubicBezTo>
                <a:cubicBezTo>
                  <a:pt x="138060" y="305143"/>
                  <a:pt x="339673" y="10397"/>
                  <a:pt x="353960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E79D3B01-F889-691C-149F-0854CAC1911B}"/>
              </a:ext>
            </a:extLst>
          </p:cNvPr>
          <p:cNvSpPr/>
          <p:nvPr/>
        </p:nvSpPr>
        <p:spPr>
          <a:xfrm>
            <a:off x="2319636" y="7081716"/>
            <a:ext cx="176484" cy="522546"/>
          </a:xfrm>
          <a:custGeom>
            <a:avLst/>
            <a:gdLst>
              <a:gd name="connsiteX0" fmla="*/ 175914 w 176484"/>
              <a:gd name="connsiteY0" fmla="*/ 1709 h 522546"/>
              <a:gd name="connsiteX1" fmla="*/ 61614 w 176484"/>
              <a:gd name="connsiteY1" fmla="*/ 96959 h 522546"/>
              <a:gd name="connsiteX2" fmla="*/ 36214 w 176484"/>
              <a:gd name="connsiteY2" fmla="*/ 147759 h 522546"/>
              <a:gd name="connsiteX3" fmla="*/ 17164 w 176484"/>
              <a:gd name="connsiteY3" fmla="*/ 370009 h 522546"/>
              <a:gd name="connsiteX4" fmla="*/ 20339 w 176484"/>
              <a:gd name="connsiteY4" fmla="*/ 322384 h 522546"/>
              <a:gd name="connsiteX5" fmla="*/ 83839 w 176484"/>
              <a:gd name="connsiteY5" fmla="*/ 522409 h 522546"/>
              <a:gd name="connsiteX6" fmla="*/ 23514 w 176484"/>
              <a:gd name="connsiteY6" fmla="*/ 350959 h 522546"/>
              <a:gd name="connsiteX7" fmla="*/ 7639 w 176484"/>
              <a:gd name="connsiteY7" fmla="*/ 185859 h 522546"/>
              <a:gd name="connsiteX8" fmla="*/ 175914 w 176484"/>
              <a:gd name="connsiteY8" fmla="*/ 1709 h 52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484" h="522546">
                <a:moveTo>
                  <a:pt x="175914" y="1709"/>
                </a:moveTo>
                <a:cubicBezTo>
                  <a:pt x="184910" y="-13108"/>
                  <a:pt x="84897" y="72617"/>
                  <a:pt x="61614" y="96959"/>
                </a:cubicBezTo>
                <a:cubicBezTo>
                  <a:pt x="38331" y="121301"/>
                  <a:pt x="43622" y="102251"/>
                  <a:pt x="36214" y="147759"/>
                </a:cubicBezTo>
                <a:cubicBezTo>
                  <a:pt x="28806" y="193267"/>
                  <a:pt x="19810" y="340905"/>
                  <a:pt x="17164" y="370009"/>
                </a:cubicBezTo>
                <a:cubicBezTo>
                  <a:pt x="14518" y="399113"/>
                  <a:pt x="9227" y="296984"/>
                  <a:pt x="20339" y="322384"/>
                </a:cubicBezTo>
                <a:cubicBezTo>
                  <a:pt x="31451" y="347784"/>
                  <a:pt x="83310" y="517647"/>
                  <a:pt x="83839" y="522409"/>
                </a:cubicBezTo>
                <a:cubicBezTo>
                  <a:pt x="84368" y="527172"/>
                  <a:pt x="36214" y="407051"/>
                  <a:pt x="23514" y="350959"/>
                </a:cubicBezTo>
                <a:cubicBezTo>
                  <a:pt x="10814" y="294867"/>
                  <a:pt x="-11940" y="241951"/>
                  <a:pt x="7639" y="185859"/>
                </a:cubicBezTo>
                <a:cubicBezTo>
                  <a:pt x="27218" y="129767"/>
                  <a:pt x="166918" y="16526"/>
                  <a:pt x="175914" y="1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C016E9CE-C3E4-EEAF-19D3-8225D3B07F17}"/>
              </a:ext>
            </a:extLst>
          </p:cNvPr>
          <p:cNvSpPr/>
          <p:nvPr/>
        </p:nvSpPr>
        <p:spPr>
          <a:xfrm>
            <a:off x="2355012" y="7026093"/>
            <a:ext cx="331750" cy="293092"/>
          </a:xfrm>
          <a:custGeom>
            <a:avLst/>
            <a:gdLst>
              <a:gd name="connsiteX0" fmla="*/ 4013 w 331750"/>
              <a:gd name="connsiteY0" fmla="*/ 206557 h 293092"/>
              <a:gd name="connsiteX1" fmla="*/ 124663 w 331750"/>
              <a:gd name="connsiteY1" fmla="*/ 136707 h 293092"/>
              <a:gd name="connsiteX2" fmla="*/ 200863 w 331750"/>
              <a:gd name="connsiteY2" fmla="*/ 177982 h 293092"/>
              <a:gd name="connsiteX3" fmla="*/ 172288 w 331750"/>
              <a:gd name="connsiteY3" fmla="*/ 101782 h 293092"/>
              <a:gd name="connsiteX4" fmla="*/ 200863 w 331750"/>
              <a:gd name="connsiteY4" fmla="*/ 165282 h 293092"/>
              <a:gd name="connsiteX5" fmla="*/ 150063 w 331750"/>
              <a:gd name="connsiteY5" fmla="*/ 292282 h 293092"/>
              <a:gd name="connsiteX6" fmla="*/ 248488 w 331750"/>
              <a:gd name="connsiteY6" fmla="*/ 98607 h 293092"/>
              <a:gd name="connsiteX7" fmla="*/ 331038 w 331750"/>
              <a:gd name="connsiteY7" fmla="*/ 182 h 293092"/>
              <a:gd name="connsiteX8" fmla="*/ 200863 w 331750"/>
              <a:gd name="connsiteY8" fmla="*/ 120832 h 293092"/>
              <a:gd name="connsiteX9" fmla="*/ 153238 w 331750"/>
              <a:gd name="connsiteY9" fmla="*/ 63682 h 293092"/>
              <a:gd name="connsiteX10" fmla="*/ 165938 w 331750"/>
              <a:gd name="connsiteY10" fmla="*/ 114482 h 293092"/>
              <a:gd name="connsiteX11" fmla="*/ 42113 w 331750"/>
              <a:gd name="connsiteY11" fmla="*/ 149407 h 293092"/>
              <a:gd name="connsiteX12" fmla="*/ 4013 w 331750"/>
              <a:gd name="connsiteY12" fmla="*/ 206557 h 29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1750" h="293092">
                <a:moveTo>
                  <a:pt x="4013" y="206557"/>
                </a:moveTo>
                <a:cubicBezTo>
                  <a:pt x="17771" y="204440"/>
                  <a:pt x="91855" y="141470"/>
                  <a:pt x="124663" y="136707"/>
                </a:cubicBezTo>
                <a:cubicBezTo>
                  <a:pt x="157471" y="131944"/>
                  <a:pt x="192926" y="183803"/>
                  <a:pt x="200863" y="177982"/>
                </a:cubicBezTo>
                <a:cubicBezTo>
                  <a:pt x="208800" y="172161"/>
                  <a:pt x="172288" y="103899"/>
                  <a:pt x="172288" y="101782"/>
                </a:cubicBezTo>
                <a:cubicBezTo>
                  <a:pt x="172288" y="99665"/>
                  <a:pt x="204567" y="133532"/>
                  <a:pt x="200863" y="165282"/>
                </a:cubicBezTo>
                <a:cubicBezTo>
                  <a:pt x="197159" y="197032"/>
                  <a:pt x="142126" y="303395"/>
                  <a:pt x="150063" y="292282"/>
                </a:cubicBezTo>
                <a:cubicBezTo>
                  <a:pt x="158001" y="281170"/>
                  <a:pt x="218326" y="147290"/>
                  <a:pt x="248488" y="98607"/>
                </a:cubicBezTo>
                <a:cubicBezTo>
                  <a:pt x="278650" y="49924"/>
                  <a:pt x="338975" y="-3522"/>
                  <a:pt x="331038" y="182"/>
                </a:cubicBezTo>
                <a:cubicBezTo>
                  <a:pt x="323101" y="3886"/>
                  <a:pt x="230496" y="110249"/>
                  <a:pt x="200863" y="120832"/>
                </a:cubicBezTo>
                <a:cubicBezTo>
                  <a:pt x="171230" y="131415"/>
                  <a:pt x="159059" y="64740"/>
                  <a:pt x="153238" y="63682"/>
                </a:cubicBezTo>
                <a:cubicBezTo>
                  <a:pt x="147417" y="62624"/>
                  <a:pt x="184459" y="100195"/>
                  <a:pt x="165938" y="114482"/>
                </a:cubicBezTo>
                <a:cubicBezTo>
                  <a:pt x="147417" y="128769"/>
                  <a:pt x="70159" y="134061"/>
                  <a:pt x="42113" y="149407"/>
                </a:cubicBezTo>
                <a:cubicBezTo>
                  <a:pt x="14067" y="164753"/>
                  <a:pt x="-9745" y="208674"/>
                  <a:pt x="4013" y="206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C2D5EA36-C921-3A44-407B-412275EDAA6B}"/>
              </a:ext>
            </a:extLst>
          </p:cNvPr>
          <p:cNvSpPr/>
          <p:nvPr/>
        </p:nvSpPr>
        <p:spPr>
          <a:xfrm>
            <a:off x="2352242" y="7069448"/>
            <a:ext cx="172861" cy="601774"/>
          </a:xfrm>
          <a:custGeom>
            <a:avLst/>
            <a:gdLst>
              <a:gd name="connsiteX0" fmla="*/ 165533 w 172861"/>
              <a:gd name="connsiteY0" fmla="*/ 1277 h 601774"/>
              <a:gd name="connsiteX1" fmla="*/ 6783 w 172861"/>
              <a:gd name="connsiteY1" fmla="*/ 217177 h 601774"/>
              <a:gd name="connsiteX2" fmla="*/ 41708 w 172861"/>
              <a:gd name="connsiteY2" fmla="*/ 487052 h 601774"/>
              <a:gd name="connsiteX3" fmla="*/ 32183 w 172861"/>
              <a:gd name="connsiteY3" fmla="*/ 388627 h 601774"/>
              <a:gd name="connsiteX4" fmla="*/ 76633 w 172861"/>
              <a:gd name="connsiteY4" fmla="*/ 601352 h 601774"/>
              <a:gd name="connsiteX5" fmla="*/ 60758 w 172861"/>
              <a:gd name="connsiteY5" fmla="*/ 436252 h 601774"/>
              <a:gd name="connsiteX6" fmla="*/ 133783 w 172861"/>
              <a:gd name="connsiteY6" fmla="*/ 198127 h 601774"/>
              <a:gd name="connsiteX7" fmla="*/ 171883 w 172861"/>
              <a:gd name="connsiteY7" fmla="*/ 153677 h 601774"/>
              <a:gd name="connsiteX8" fmla="*/ 95683 w 172861"/>
              <a:gd name="connsiteY8" fmla="*/ 182252 h 601774"/>
              <a:gd name="connsiteX9" fmla="*/ 433 w 172861"/>
              <a:gd name="connsiteY9" fmla="*/ 236227 h 601774"/>
              <a:gd name="connsiteX10" fmla="*/ 63933 w 172861"/>
              <a:gd name="connsiteY10" fmla="*/ 131452 h 601774"/>
              <a:gd name="connsiteX11" fmla="*/ 165533 w 172861"/>
              <a:gd name="connsiteY11" fmla="*/ 1277 h 60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2861" h="601774">
                <a:moveTo>
                  <a:pt x="165533" y="1277"/>
                </a:moveTo>
                <a:cubicBezTo>
                  <a:pt x="156008" y="15564"/>
                  <a:pt x="27420" y="136215"/>
                  <a:pt x="6783" y="217177"/>
                </a:cubicBezTo>
                <a:cubicBezTo>
                  <a:pt x="-13854" y="298139"/>
                  <a:pt x="37475" y="458477"/>
                  <a:pt x="41708" y="487052"/>
                </a:cubicBezTo>
                <a:cubicBezTo>
                  <a:pt x="45941" y="515627"/>
                  <a:pt x="26362" y="369577"/>
                  <a:pt x="32183" y="388627"/>
                </a:cubicBezTo>
                <a:cubicBezTo>
                  <a:pt x="38004" y="407677"/>
                  <a:pt x="71870" y="593415"/>
                  <a:pt x="76633" y="601352"/>
                </a:cubicBezTo>
                <a:cubicBezTo>
                  <a:pt x="81395" y="609290"/>
                  <a:pt x="51233" y="503456"/>
                  <a:pt x="60758" y="436252"/>
                </a:cubicBezTo>
                <a:cubicBezTo>
                  <a:pt x="70283" y="369048"/>
                  <a:pt x="115262" y="245223"/>
                  <a:pt x="133783" y="198127"/>
                </a:cubicBezTo>
                <a:cubicBezTo>
                  <a:pt x="152304" y="151031"/>
                  <a:pt x="178233" y="156323"/>
                  <a:pt x="171883" y="153677"/>
                </a:cubicBezTo>
                <a:cubicBezTo>
                  <a:pt x="165533" y="151031"/>
                  <a:pt x="124258" y="168494"/>
                  <a:pt x="95683" y="182252"/>
                </a:cubicBezTo>
                <a:cubicBezTo>
                  <a:pt x="67108" y="196010"/>
                  <a:pt x="5725" y="244694"/>
                  <a:pt x="433" y="236227"/>
                </a:cubicBezTo>
                <a:cubicBezTo>
                  <a:pt x="-4859" y="227760"/>
                  <a:pt x="39591" y="166377"/>
                  <a:pt x="63933" y="131452"/>
                </a:cubicBezTo>
                <a:cubicBezTo>
                  <a:pt x="88275" y="96527"/>
                  <a:pt x="175058" y="-13010"/>
                  <a:pt x="165533" y="1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5D12C7FC-C0E6-1D30-F4D1-C5E3BA03FBB1}"/>
              </a:ext>
            </a:extLst>
          </p:cNvPr>
          <p:cNvSpPr/>
          <p:nvPr/>
        </p:nvSpPr>
        <p:spPr>
          <a:xfrm>
            <a:off x="2381249" y="7203872"/>
            <a:ext cx="209191" cy="807643"/>
          </a:xfrm>
          <a:custGeom>
            <a:avLst/>
            <a:gdLst>
              <a:gd name="connsiteX0" fmla="*/ 142876 w 209191"/>
              <a:gd name="connsiteY0" fmla="*/ 203 h 807643"/>
              <a:gd name="connsiteX1" fmla="*/ 53976 w 209191"/>
              <a:gd name="connsiteY1" fmla="*/ 289128 h 807643"/>
              <a:gd name="connsiteX2" fmla="*/ 44451 w 209191"/>
              <a:gd name="connsiteY2" fmla="*/ 425653 h 807643"/>
              <a:gd name="connsiteX3" fmla="*/ 206376 w 209191"/>
              <a:gd name="connsiteY3" fmla="*/ 797128 h 807643"/>
              <a:gd name="connsiteX4" fmla="*/ 136526 w 209191"/>
              <a:gd name="connsiteY4" fmla="*/ 673303 h 807643"/>
              <a:gd name="connsiteX5" fmla="*/ 1 w 209191"/>
              <a:gd name="connsiteY5" fmla="*/ 336753 h 807643"/>
              <a:gd name="connsiteX6" fmla="*/ 142876 w 209191"/>
              <a:gd name="connsiteY6" fmla="*/ 203 h 807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91" h="807643">
                <a:moveTo>
                  <a:pt x="142876" y="203"/>
                </a:moveTo>
                <a:cubicBezTo>
                  <a:pt x="151872" y="-7735"/>
                  <a:pt x="70380" y="218220"/>
                  <a:pt x="53976" y="289128"/>
                </a:cubicBezTo>
                <a:cubicBezTo>
                  <a:pt x="37572" y="360036"/>
                  <a:pt x="19051" y="340986"/>
                  <a:pt x="44451" y="425653"/>
                </a:cubicBezTo>
                <a:cubicBezTo>
                  <a:pt x="69851" y="510320"/>
                  <a:pt x="191030" y="755853"/>
                  <a:pt x="206376" y="797128"/>
                </a:cubicBezTo>
                <a:cubicBezTo>
                  <a:pt x="221722" y="838403"/>
                  <a:pt x="170922" y="750032"/>
                  <a:pt x="136526" y="673303"/>
                </a:cubicBezTo>
                <a:cubicBezTo>
                  <a:pt x="102130" y="596574"/>
                  <a:pt x="530" y="444174"/>
                  <a:pt x="1" y="336753"/>
                </a:cubicBezTo>
                <a:cubicBezTo>
                  <a:pt x="-528" y="229332"/>
                  <a:pt x="133880" y="8141"/>
                  <a:pt x="142876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76F8E7B7-9DA9-3845-C945-E0DFABA2673C}"/>
              </a:ext>
            </a:extLst>
          </p:cNvPr>
          <p:cNvSpPr/>
          <p:nvPr/>
        </p:nvSpPr>
        <p:spPr>
          <a:xfrm>
            <a:off x="2438283" y="7435834"/>
            <a:ext cx="204799" cy="552313"/>
          </a:xfrm>
          <a:custGeom>
            <a:avLst/>
            <a:gdLst>
              <a:gd name="connsiteX0" fmla="*/ 3292 w 204799"/>
              <a:gd name="connsiteY0" fmla="*/ 16 h 552313"/>
              <a:gd name="connsiteX1" fmla="*/ 54092 w 204799"/>
              <a:gd name="connsiteY1" fmla="*/ 276241 h 552313"/>
              <a:gd name="connsiteX2" fmla="*/ 203317 w 204799"/>
              <a:gd name="connsiteY2" fmla="*/ 549291 h 552313"/>
              <a:gd name="connsiteX3" fmla="*/ 123942 w 204799"/>
              <a:gd name="connsiteY3" fmla="*/ 412766 h 552313"/>
              <a:gd name="connsiteX4" fmla="*/ 15992 w 204799"/>
              <a:gd name="connsiteY4" fmla="*/ 263541 h 552313"/>
              <a:gd name="connsiteX5" fmla="*/ 3292 w 204799"/>
              <a:gd name="connsiteY5" fmla="*/ 16 h 55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799" h="552313">
                <a:moveTo>
                  <a:pt x="3292" y="16"/>
                </a:moveTo>
                <a:cubicBezTo>
                  <a:pt x="9642" y="2133"/>
                  <a:pt x="20755" y="184695"/>
                  <a:pt x="54092" y="276241"/>
                </a:cubicBezTo>
                <a:cubicBezTo>
                  <a:pt x="87430" y="367787"/>
                  <a:pt x="191675" y="526537"/>
                  <a:pt x="203317" y="549291"/>
                </a:cubicBezTo>
                <a:cubicBezTo>
                  <a:pt x="214959" y="572045"/>
                  <a:pt x="155163" y="460391"/>
                  <a:pt x="123942" y="412766"/>
                </a:cubicBezTo>
                <a:cubicBezTo>
                  <a:pt x="92721" y="365141"/>
                  <a:pt x="32925" y="329687"/>
                  <a:pt x="15992" y="263541"/>
                </a:cubicBezTo>
                <a:cubicBezTo>
                  <a:pt x="-941" y="197395"/>
                  <a:pt x="-3058" y="-2101"/>
                  <a:pt x="329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89AB54FC-09B4-FBE9-0D6B-A242506ACC92}"/>
              </a:ext>
            </a:extLst>
          </p:cNvPr>
          <p:cNvSpPr/>
          <p:nvPr/>
        </p:nvSpPr>
        <p:spPr>
          <a:xfrm>
            <a:off x="2682236" y="7428007"/>
            <a:ext cx="226832" cy="587625"/>
          </a:xfrm>
          <a:custGeom>
            <a:avLst/>
            <a:gdLst>
              <a:gd name="connsiteX0" fmla="*/ 226064 w 226832"/>
              <a:gd name="connsiteY0" fmla="*/ 179293 h 587625"/>
              <a:gd name="connsiteX1" fmla="*/ 38739 w 226832"/>
              <a:gd name="connsiteY1" fmla="*/ 318993 h 587625"/>
              <a:gd name="connsiteX2" fmla="*/ 178439 w 226832"/>
              <a:gd name="connsiteY2" fmla="*/ 585693 h 587625"/>
              <a:gd name="connsiteX3" fmla="*/ 73664 w 226832"/>
              <a:gd name="connsiteY3" fmla="*/ 433293 h 587625"/>
              <a:gd name="connsiteX4" fmla="*/ 639 w 226832"/>
              <a:gd name="connsiteY4" fmla="*/ 318993 h 587625"/>
              <a:gd name="connsiteX5" fmla="*/ 114939 w 226832"/>
              <a:gd name="connsiteY5" fmla="*/ 220568 h 587625"/>
              <a:gd name="connsiteX6" fmla="*/ 86364 w 226832"/>
              <a:gd name="connsiteY6" fmla="*/ 96743 h 587625"/>
              <a:gd name="connsiteX7" fmla="*/ 76839 w 226832"/>
              <a:gd name="connsiteY7" fmla="*/ 1493 h 587625"/>
              <a:gd name="connsiteX8" fmla="*/ 105414 w 226832"/>
              <a:gd name="connsiteY8" fmla="*/ 172943 h 587625"/>
              <a:gd name="connsiteX9" fmla="*/ 226064 w 226832"/>
              <a:gd name="connsiteY9" fmla="*/ 179293 h 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832" h="587625">
                <a:moveTo>
                  <a:pt x="226064" y="179293"/>
                </a:moveTo>
                <a:cubicBezTo>
                  <a:pt x="214952" y="203635"/>
                  <a:pt x="46676" y="251260"/>
                  <a:pt x="38739" y="318993"/>
                </a:cubicBezTo>
                <a:cubicBezTo>
                  <a:pt x="30802" y="386726"/>
                  <a:pt x="172618" y="566643"/>
                  <a:pt x="178439" y="585693"/>
                </a:cubicBezTo>
                <a:cubicBezTo>
                  <a:pt x="184260" y="604743"/>
                  <a:pt x="103297" y="477743"/>
                  <a:pt x="73664" y="433293"/>
                </a:cubicBezTo>
                <a:cubicBezTo>
                  <a:pt x="44031" y="388843"/>
                  <a:pt x="-6240" y="354447"/>
                  <a:pt x="639" y="318993"/>
                </a:cubicBezTo>
                <a:cubicBezTo>
                  <a:pt x="7518" y="283539"/>
                  <a:pt x="100651" y="257610"/>
                  <a:pt x="114939" y="220568"/>
                </a:cubicBezTo>
                <a:cubicBezTo>
                  <a:pt x="129226" y="183526"/>
                  <a:pt x="92714" y="133255"/>
                  <a:pt x="86364" y="96743"/>
                </a:cubicBezTo>
                <a:cubicBezTo>
                  <a:pt x="80014" y="60231"/>
                  <a:pt x="73664" y="-11207"/>
                  <a:pt x="76839" y="1493"/>
                </a:cubicBezTo>
                <a:cubicBezTo>
                  <a:pt x="80014" y="14193"/>
                  <a:pt x="86364" y="141193"/>
                  <a:pt x="105414" y="172943"/>
                </a:cubicBezTo>
                <a:cubicBezTo>
                  <a:pt x="124464" y="204693"/>
                  <a:pt x="237176" y="154951"/>
                  <a:pt x="226064" y="179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2BFDBE77-308E-5727-C0F6-059E35DCF547}"/>
              </a:ext>
            </a:extLst>
          </p:cNvPr>
          <p:cNvSpPr/>
          <p:nvPr/>
        </p:nvSpPr>
        <p:spPr>
          <a:xfrm>
            <a:off x="2621254" y="7974063"/>
            <a:ext cx="551014" cy="554096"/>
          </a:xfrm>
          <a:custGeom>
            <a:avLst/>
            <a:gdLst>
              <a:gd name="connsiteX0" fmla="*/ 13996 w 551014"/>
              <a:gd name="connsiteY0" fmla="*/ 7887 h 554096"/>
              <a:gd name="connsiteX1" fmla="*/ 55271 w 551014"/>
              <a:gd name="connsiteY1" fmla="*/ 42812 h 554096"/>
              <a:gd name="connsiteX2" fmla="*/ 350546 w 551014"/>
              <a:gd name="connsiteY2" fmla="*/ 230137 h 554096"/>
              <a:gd name="connsiteX3" fmla="*/ 290221 w 551014"/>
              <a:gd name="connsiteY3" fmla="*/ 233312 h 554096"/>
              <a:gd name="connsiteX4" fmla="*/ 417221 w 551014"/>
              <a:gd name="connsiteY4" fmla="*/ 246012 h 554096"/>
              <a:gd name="connsiteX5" fmla="*/ 490246 w 551014"/>
              <a:gd name="connsiteY5" fmla="*/ 319037 h 554096"/>
              <a:gd name="connsiteX6" fmla="*/ 550571 w 551014"/>
              <a:gd name="connsiteY6" fmla="*/ 553987 h 554096"/>
              <a:gd name="connsiteX7" fmla="*/ 458496 w 551014"/>
              <a:gd name="connsiteY7" fmla="*/ 287287 h 554096"/>
              <a:gd name="connsiteX8" fmla="*/ 220371 w 551014"/>
              <a:gd name="connsiteY8" fmla="*/ 157112 h 554096"/>
              <a:gd name="connsiteX9" fmla="*/ 13996 w 551014"/>
              <a:gd name="connsiteY9" fmla="*/ 7887 h 55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1014" h="554096">
                <a:moveTo>
                  <a:pt x="13996" y="7887"/>
                </a:moveTo>
                <a:cubicBezTo>
                  <a:pt x="-13521" y="-11163"/>
                  <a:pt x="-821" y="5770"/>
                  <a:pt x="55271" y="42812"/>
                </a:cubicBezTo>
                <a:cubicBezTo>
                  <a:pt x="111363" y="79854"/>
                  <a:pt x="311388" y="198387"/>
                  <a:pt x="350546" y="230137"/>
                </a:cubicBezTo>
                <a:cubicBezTo>
                  <a:pt x="389704" y="261887"/>
                  <a:pt x="279108" y="230666"/>
                  <a:pt x="290221" y="233312"/>
                </a:cubicBezTo>
                <a:cubicBezTo>
                  <a:pt x="301334" y="235958"/>
                  <a:pt x="383884" y="231725"/>
                  <a:pt x="417221" y="246012"/>
                </a:cubicBezTo>
                <a:cubicBezTo>
                  <a:pt x="450558" y="260299"/>
                  <a:pt x="468021" y="267708"/>
                  <a:pt x="490246" y="319037"/>
                </a:cubicBezTo>
                <a:cubicBezTo>
                  <a:pt x="512471" y="370366"/>
                  <a:pt x="555863" y="559279"/>
                  <a:pt x="550571" y="553987"/>
                </a:cubicBezTo>
                <a:cubicBezTo>
                  <a:pt x="545279" y="548695"/>
                  <a:pt x="513529" y="353433"/>
                  <a:pt x="458496" y="287287"/>
                </a:cubicBezTo>
                <a:cubicBezTo>
                  <a:pt x="403463" y="221141"/>
                  <a:pt x="297100" y="205266"/>
                  <a:pt x="220371" y="157112"/>
                </a:cubicBezTo>
                <a:cubicBezTo>
                  <a:pt x="143642" y="108958"/>
                  <a:pt x="41513" y="26937"/>
                  <a:pt x="13996" y="78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5E8F56E2-ED48-4C94-EFCF-F8AC38D814F9}"/>
              </a:ext>
            </a:extLst>
          </p:cNvPr>
          <p:cNvSpPr/>
          <p:nvPr/>
        </p:nvSpPr>
        <p:spPr>
          <a:xfrm>
            <a:off x="2471798" y="7423073"/>
            <a:ext cx="208437" cy="555806"/>
          </a:xfrm>
          <a:custGeom>
            <a:avLst/>
            <a:gdLst>
              <a:gd name="connsiteX0" fmla="*/ 20577 w 208437"/>
              <a:gd name="connsiteY0" fmla="*/ 77 h 555806"/>
              <a:gd name="connsiteX1" fmla="*/ 30102 w 208437"/>
              <a:gd name="connsiteY1" fmla="*/ 244552 h 555806"/>
              <a:gd name="connsiteX2" fmla="*/ 207902 w 208437"/>
              <a:gd name="connsiteY2" fmla="*/ 552527 h 555806"/>
              <a:gd name="connsiteX3" fmla="*/ 84077 w 208437"/>
              <a:gd name="connsiteY3" fmla="*/ 403302 h 555806"/>
              <a:gd name="connsiteX4" fmla="*/ 52327 w 208437"/>
              <a:gd name="connsiteY4" fmla="*/ 346152 h 555806"/>
              <a:gd name="connsiteX5" fmla="*/ 1527 w 208437"/>
              <a:gd name="connsiteY5" fmla="*/ 219152 h 555806"/>
              <a:gd name="connsiteX6" fmla="*/ 20577 w 208437"/>
              <a:gd name="connsiteY6" fmla="*/ 77 h 55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437" h="555806">
                <a:moveTo>
                  <a:pt x="20577" y="77"/>
                </a:moveTo>
                <a:cubicBezTo>
                  <a:pt x="25339" y="4310"/>
                  <a:pt x="-1119" y="152477"/>
                  <a:pt x="30102" y="244552"/>
                </a:cubicBezTo>
                <a:cubicBezTo>
                  <a:pt x="61323" y="336627"/>
                  <a:pt x="198906" y="526069"/>
                  <a:pt x="207902" y="552527"/>
                </a:cubicBezTo>
                <a:cubicBezTo>
                  <a:pt x="216898" y="578985"/>
                  <a:pt x="110006" y="437698"/>
                  <a:pt x="84077" y="403302"/>
                </a:cubicBezTo>
                <a:cubicBezTo>
                  <a:pt x="58148" y="368906"/>
                  <a:pt x="66085" y="376844"/>
                  <a:pt x="52327" y="346152"/>
                </a:cubicBezTo>
                <a:cubicBezTo>
                  <a:pt x="38569" y="315460"/>
                  <a:pt x="8935" y="272069"/>
                  <a:pt x="1527" y="219152"/>
                </a:cubicBezTo>
                <a:cubicBezTo>
                  <a:pt x="-5881" y="166235"/>
                  <a:pt x="15815" y="-4156"/>
                  <a:pt x="20577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AB4A1473-5233-91D6-CC61-F342A7189483}"/>
              </a:ext>
            </a:extLst>
          </p:cNvPr>
          <p:cNvSpPr/>
          <p:nvPr/>
        </p:nvSpPr>
        <p:spPr>
          <a:xfrm>
            <a:off x="2650964" y="7578619"/>
            <a:ext cx="397370" cy="622407"/>
          </a:xfrm>
          <a:custGeom>
            <a:avLst/>
            <a:gdLst>
              <a:gd name="connsiteX0" fmla="*/ 260511 w 397370"/>
              <a:gd name="connsiteY0" fmla="*/ 47731 h 622407"/>
              <a:gd name="connsiteX1" fmla="*/ 149386 w 397370"/>
              <a:gd name="connsiteY1" fmla="*/ 158856 h 622407"/>
              <a:gd name="connsiteX2" fmla="*/ 95411 w 397370"/>
              <a:gd name="connsiteY2" fmla="*/ 219181 h 622407"/>
              <a:gd name="connsiteX3" fmla="*/ 174786 w 397370"/>
              <a:gd name="connsiteY3" fmla="*/ 396981 h 622407"/>
              <a:gd name="connsiteX4" fmla="*/ 193836 w 397370"/>
              <a:gd name="connsiteY4" fmla="*/ 428731 h 622407"/>
              <a:gd name="connsiteX5" fmla="*/ 397036 w 397370"/>
              <a:gd name="connsiteY5" fmla="*/ 584306 h 622407"/>
              <a:gd name="connsiteX6" fmla="*/ 139861 w 397370"/>
              <a:gd name="connsiteY6" fmla="*/ 466831 h 622407"/>
              <a:gd name="connsiteX7" fmla="*/ 381161 w 397370"/>
              <a:gd name="connsiteY7" fmla="*/ 622406 h 622407"/>
              <a:gd name="connsiteX8" fmla="*/ 50961 w 397370"/>
              <a:gd name="connsiteY8" fmla="*/ 463656 h 622407"/>
              <a:gd name="connsiteX9" fmla="*/ 324011 w 397370"/>
              <a:gd name="connsiteY9" fmla="*/ 558906 h 622407"/>
              <a:gd name="connsiteX10" fmla="*/ 79536 w 397370"/>
              <a:gd name="connsiteY10" fmla="*/ 298556 h 622407"/>
              <a:gd name="connsiteX11" fmla="*/ 161 w 397370"/>
              <a:gd name="connsiteY11" fmla="*/ 196956 h 622407"/>
              <a:gd name="connsiteX12" fmla="*/ 60486 w 397370"/>
              <a:gd name="connsiteY12" fmla="*/ 263631 h 622407"/>
              <a:gd name="connsiteX13" fmla="*/ 114461 w 397370"/>
              <a:gd name="connsiteY13" fmla="*/ 155681 h 622407"/>
              <a:gd name="connsiteX14" fmla="*/ 28736 w 397370"/>
              <a:gd name="connsiteY14" fmla="*/ 106 h 622407"/>
              <a:gd name="connsiteX15" fmla="*/ 117636 w 397370"/>
              <a:gd name="connsiteY15" fmla="*/ 130281 h 622407"/>
              <a:gd name="connsiteX16" fmla="*/ 260511 w 397370"/>
              <a:gd name="connsiteY16" fmla="*/ 47731 h 62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7370" h="622407">
                <a:moveTo>
                  <a:pt x="260511" y="47731"/>
                </a:moveTo>
                <a:cubicBezTo>
                  <a:pt x="265803" y="52494"/>
                  <a:pt x="176903" y="130281"/>
                  <a:pt x="149386" y="158856"/>
                </a:cubicBezTo>
                <a:cubicBezTo>
                  <a:pt x="121869" y="187431"/>
                  <a:pt x="91178" y="179493"/>
                  <a:pt x="95411" y="219181"/>
                </a:cubicBezTo>
                <a:cubicBezTo>
                  <a:pt x="99644" y="258869"/>
                  <a:pt x="158382" y="362056"/>
                  <a:pt x="174786" y="396981"/>
                </a:cubicBezTo>
                <a:cubicBezTo>
                  <a:pt x="191190" y="431906"/>
                  <a:pt x="156794" y="397510"/>
                  <a:pt x="193836" y="428731"/>
                </a:cubicBezTo>
                <a:cubicBezTo>
                  <a:pt x="230878" y="459952"/>
                  <a:pt x="406032" y="577956"/>
                  <a:pt x="397036" y="584306"/>
                </a:cubicBezTo>
                <a:cubicBezTo>
                  <a:pt x="388040" y="590656"/>
                  <a:pt x="142507" y="460481"/>
                  <a:pt x="139861" y="466831"/>
                </a:cubicBezTo>
                <a:cubicBezTo>
                  <a:pt x="137215" y="473181"/>
                  <a:pt x="395978" y="622935"/>
                  <a:pt x="381161" y="622406"/>
                </a:cubicBezTo>
                <a:cubicBezTo>
                  <a:pt x="366344" y="621877"/>
                  <a:pt x="60486" y="474239"/>
                  <a:pt x="50961" y="463656"/>
                </a:cubicBezTo>
                <a:cubicBezTo>
                  <a:pt x="41436" y="453073"/>
                  <a:pt x="319249" y="586423"/>
                  <a:pt x="324011" y="558906"/>
                </a:cubicBezTo>
                <a:cubicBezTo>
                  <a:pt x="328773" y="531389"/>
                  <a:pt x="133511" y="358881"/>
                  <a:pt x="79536" y="298556"/>
                </a:cubicBezTo>
                <a:cubicBezTo>
                  <a:pt x="25561" y="238231"/>
                  <a:pt x="3336" y="202777"/>
                  <a:pt x="161" y="196956"/>
                </a:cubicBezTo>
                <a:cubicBezTo>
                  <a:pt x="-3014" y="191135"/>
                  <a:pt x="41436" y="270510"/>
                  <a:pt x="60486" y="263631"/>
                </a:cubicBezTo>
                <a:cubicBezTo>
                  <a:pt x="79536" y="256752"/>
                  <a:pt x="119753" y="199602"/>
                  <a:pt x="114461" y="155681"/>
                </a:cubicBezTo>
                <a:cubicBezTo>
                  <a:pt x="109169" y="111760"/>
                  <a:pt x="28207" y="4339"/>
                  <a:pt x="28736" y="106"/>
                </a:cubicBezTo>
                <a:cubicBezTo>
                  <a:pt x="29265" y="-4127"/>
                  <a:pt x="81653" y="119698"/>
                  <a:pt x="117636" y="130281"/>
                </a:cubicBezTo>
                <a:cubicBezTo>
                  <a:pt x="153619" y="140864"/>
                  <a:pt x="255219" y="42968"/>
                  <a:pt x="260511" y="47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4D1C1D7E-E2AD-B94B-5930-489630F0B74F}"/>
              </a:ext>
            </a:extLst>
          </p:cNvPr>
          <p:cNvSpPr/>
          <p:nvPr/>
        </p:nvSpPr>
        <p:spPr>
          <a:xfrm>
            <a:off x="2611711" y="7197706"/>
            <a:ext cx="291164" cy="585175"/>
          </a:xfrm>
          <a:custGeom>
            <a:avLst/>
            <a:gdLst>
              <a:gd name="connsiteX0" fmla="*/ 290239 w 291164"/>
              <a:gd name="connsiteY0" fmla="*/ 19 h 585175"/>
              <a:gd name="connsiteX1" fmla="*/ 131489 w 291164"/>
              <a:gd name="connsiteY1" fmla="*/ 66694 h 585175"/>
              <a:gd name="connsiteX2" fmla="*/ 52114 w 291164"/>
              <a:gd name="connsiteY2" fmla="*/ 158769 h 585175"/>
              <a:gd name="connsiteX3" fmla="*/ 55289 w 291164"/>
              <a:gd name="connsiteY3" fmla="*/ 263544 h 585175"/>
              <a:gd name="connsiteX4" fmla="*/ 48939 w 291164"/>
              <a:gd name="connsiteY4" fmla="*/ 584219 h 585175"/>
              <a:gd name="connsiteX5" fmla="*/ 29889 w 291164"/>
              <a:gd name="connsiteY5" fmla="*/ 358794 h 585175"/>
              <a:gd name="connsiteX6" fmla="*/ 33064 w 291164"/>
              <a:gd name="connsiteY6" fmla="*/ 254019 h 585175"/>
              <a:gd name="connsiteX7" fmla="*/ 7664 w 291164"/>
              <a:gd name="connsiteY7" fmla="*/ 225444 h 585175"/>
              <a:gd name="connsiteX8" fmla="*/ 1314 w 291164"/>
              <a:gd name="connsiteY8" fmla="*/ 44469 h 585175"/>
              <a:gd name="connsiteX9" fmla="*/ 29889 w 291164"/>
              <a:gd name="connsiteY9" fmla="*/ 158769 h 585175"/>
              <a:gd name="connsiteX10" fmla="*/ 52114 w 291164"/>
              <a:gd name="connsiteY10" fmla="*/ 73044 h 585175"/>
              <a:gd name="connsiteX11" fmla="*/ 290239 w 291164"/>
              <a:gd name="connsiteY11" fmla="*/ 19 h 58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164" h="585175">
                <a:moveTo>
                  <a:pt x="290239" y="19"/>
                </a:moveTo>
                <a:cubicBezTo>
                  <a:pt x="303468" y="-1039"/>
                  <a:pt x="171176" y="40236"/>
                  <a:pt x="131489" y="66694"/>
                </a:cubicBezTo>
                <a:cubicBezTo>
                  <a:pt x="91802" y="93152"/>
                  <a:pt x="64814" y="125961"/>
                  <a:pt x="52114" y="158769"/>
                </a:cubicBezTo>
                <a:cubicBezTo>
                  <a:pt x="39414" y="191577"/>
                  <a:pt x="55818" y="192636"/>
                  <a:pt x="55289" y="263544"/>
                </a:cubicBezTo>
                <a:cubicBezTo>
                  <a:pt x="54760" y="334452"/>
                  <a:pt x="53172" y="568344"/>
                  <a:pt x="48939" y="584219"/>
                </a:cubicBezTo>
                <a:cubicBezTo>
                  <a:pt x="44706" y="600094"/>
                  <a:pt x="32535" y="413827"/>
                  <a:pt x="29889" y="358794"/>
                </a:cubicBezTo>
                <a:cubicBezTo>
                  <a:pt x="27243" y="303761"/>
                  <a:pt x="36768" y="276244"/>
                  <a:pt x="33064" y="254019"/>
                </a:cubicBezTo>
                <a:cubicBezTo>
                  <a:pt x="29360" y="231794"/>
                  <a:pt x="12956" y="260369"/>
                  <a:pt x="7664" y="225444"/>
                </a:cubicBezTo>
                <a:cubicBezTo>
                  <a:pt x="2372" y="190519"/>
                  <a:pt x="-2390" y="55581"/>
                  <a:pt x="1314" y="44469"/>
                </a:cubicBezTo>
                <a:cubicBezTo>
                  <a:pt x="5018" y="33357"/>
                  <a:pt x="21422" y="154006"/>
                  <a:pt x="29889" y="158769"/>
                </a:cubicBezTo>
                <a:cubicBezTo>
                  <a:pt x="38356" y="163532"/>
                  <a:pt x="3960" y="103736"/>
                  <a:pt x="52114" y="73044"/>
                </a:cubicBezTo>
                <a:cubicBezTo>
                  <a:pt x="100268" y="42352"/>
                  <a:pt x="277010" y="1077"/>
                  <a:pt x="290239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5D15C092-0080-603F-F65C-FFB1B2C2F575}"/>
              </a:ext>
            </a:extLst>
          </p:cNvPr>
          <p:cNvSpPr/>
          <p:nvPr/>
        </p:nvSpPr>
        <p:spPr>
          <a:xfrm>
            <a:off x="2584447" y="7044760"/>
            <a:ext cx="225467" cy="306363"/>
          </a:xfrm>
          <a:custGeom>
            <a:avLst/>
            <a:gdLst>
              <a:gd name="connsiteX0" fmla="*/ 3 w 225467"/>
              <a:gd name="connsiteY0" fmla="*/ 70415 h 306363"/>
              <a:gd name="connsiteX1" fmla="*/ 73028 w 225467"/>
              <a:gd name="connsiteY1" fmla="*/ 200590 h 306363"/>
              <a:gd name="connsiteX2" fmla="*/ 79378 w 225467"/>
              <a:gd name="connsiteY2" fmla="*/ 305365 h 306363"/>
              <a:gd name="connsiteX3" fmla="*/ 95253 w 225467"/>
              <a:gd name="connsiteY3" fmla="*/ 137090 h 306363"/>
              <a:gd name="connsiteX4" fmla="*/ 180978 w 225467"/>
              <a:gd name="connsiteY4" fmla="*/ 565 h 306363"/>
              <a:gd name="connsiteX5" fmla="*/ 136528 w 225467"/>
              <a:gd name="connsiteY5" fmla="*/ 92640 h 306363"/>
              <a:gd name="connsiteX6" fmla="*/ 225428 w 225467"/>
              <a:gd name="connsiteY6" fmla="*/ 194240 h 306363"/>
              <a:gd name="connsiteX7" fmla="*/ 123828 w 225467"/>
              <a:gd name="connsiteY7" fmla="*/ 89465 h 306363"/>
              <a:gd name="connsiteX8" fmla="*/ 76203 w 225467"/>
              <a:gd name="connsiteY8" fmla="*/ 149790 h 306363"/>
              <a:gd name="connsiteX9" fmla="*/ 3 w 225467"/>
              <a:gd name="connsiteY9" fmla="*/ 70415 h 3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467" h="306363">
                <a:moveTo>
                  <a:pt x="3" y="70415"/>
                </a:moveTo>
                <a:cubicBezTo>
                  <a:pt x="-526" y="78882"/>
                  <a:pt x="59799" y="161432"/>
                  <a:pt x="73028" y="200590"/>
                </a:cubicBezTo>
                <a:cubicBezTo>
                  <a:pt x="86257" y="239748"/>
                  <a:pt x="75674" y="315948"/>
                  <a:pt x="79378" y="305365"/>
                </a:cubicBezTo>
                <a:cubicBezTo>
                  <a:pt x="83082" y="294782"/>
                  <a:pt x="78320" y="187890"/>
                  <a:pt x="95253" y="137090"/>
                </a:cubicBezTo>
                <a:cubicBezTo>
                  <a:pt x="112186" y="86290"/>
                  <a:pt x="174099" y="7973"/>
                  <a:pt x="180978" y="565"/>
                </a:cubicBezTo>
                <a:cubicBezTo>
                  <a:pt x="187857" y="-6843"/>
                  <a:pt x="129120" y="60361"/>
                  <a:pt x="136528" y="92640"/>
                </a:cubicBezTo>
                <a:cubicBezTo>
                  <a:pt x="143936" y="124919"/>
                  <a:pt x="227545" y="194769"/>
                  <a:pt x="225428" y="194240"/>
                </a:cubicBezTo>
                <a:cubicBezTo>
                  <a:pt x="223311" y="193711"/>
                  <a:pt x="148699" y="96873"/>
                  <a:pt x="123828" y="89465"/>
                </a:cubicBezTo>
                <a:cubicBezTo>
                  <a:pt x="98957" y="82057"/>
                  <a:pt x="97370" y="150848"/>
                  <a:pt x="76203" y="149790"/>
                </a:cubicBezTo>
                <a:cubicBezTo>
                  <a:pt x="55036" y="148732"/>
                  <a:pt x="532" y="61948"/>
                  <a:pt x="3" y="70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C72FD82E-0003-0ED6-074E-7C4C043A836C}"/>
              </a:ext>
            </a:extLst>
          </p:cNvPr>
          <p:cNvSpPr/>
          <p:nvPr/>
        </p:nvSpPr>
        <p:spPr>
          <a:xfrm>
            <a:off x="2659733" y="7026275"/>
            <a:ext cx="586861" cy="1633430"/>
          </a:xfrm>
          <a:custGeom>
            <a:avLst/>
            <a:gdLst>
              <a:gd name="connsiteX0" fmla="*/ 917 w 586861"/>
              <a:gd name="connsiteY0" fmla="*/ 396875 h 1633430"/>
              <a:gd name="connsiteX1" fmla="*/ 162842 w 586861"/>
              <a:gd name="connsiteY1" fmla="*/ 327025 h 1633430"/>
              <a:gd name="connsiteX2" fmla="*/ 159667 w 586861"/>
              <a:gd name="connsiteY2" fmla="*/ 473075 h 1633430"/>
              <a:gd name="connsiteX3" fmla="*/ 273967 w 586861"/>
              <a:gd name="connsiteY3" fmla="*/ 679450 h 1633430"/>
              <a:gd name="connsiteX4" fmla="*/ 432717 w 586861"/>
              <a:gd name="connsiteY4" fmla="*/ 1165225 h 1633430"/>
              <a:gd name="connsiteX5" fmla="*/ 423192 w 586861"/>
              <a:gd name="connsiteY5" fmla="*/ 1060450 h 1633430"/>
              <a:gd name="connsiteX6" fmla="*/ 537492 w 586861"/>
              <a:gd name="connsiteY6" fmla="*/ 1393825 h 1633430"/>
              <a:gd name="connsiteX7" fmla="*/ 559717 w 586861"/>
              <a:gd name="connsiteY7" fmla="*/ 1628775 h 1633430"/>
              <a:gd name="connsiteX8" fmla="*/ 569242 w 586861"/>
              <a:gd name="connsiteY8" fmla="*/ 1181100 h 1633430"/>
              <a:gd name="connsiteX9" fmla="*/ 305717 w 586861"/>
              <a:gd name="connsiteY9" fmla="*/ 346075 h 1633430"/>
              <a:gd name="connsiteX10" fmla="*/ 350167 w 586861"/>
              <a:gd name="connsiteY10" fmla="*/ 276225 h 1633430"/>
              <a:gd name="connsiteX11" fmla="*/ 264442 w 586861"/>
              <a:gd name="connsiteY11" fmla="*/ 82550 h 1633430"/>
              <a:gd name="connsiteX12" fmla="*/ 264442 w 586861"/>
              <a:gd name="connsiteY12" fmla="*/ 3175 h 1633430"/>
              <a:gd name="connsiteX13" fmla="*/ 105692 w 586861"/>
              <a:gd name="connsiteY13" fmla="*/ 180975 h 1633430"/>
              <a:gd name="connsiteX14" fmla="*/ 917 w 586861"/>
              <a:gd name="connsiteY14" fmla="*/ 396875 h 163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6861" h="1633430">
                <a:moveTo>
                  <a:pt x="917" y="396875"/>
                </a:moveTo>
                <a:cubicBezTo>
                  <a:pt x="10442" y="421217"/>
                  <a:pt x="136384" y="314325"/>
                  <a:pt x="162842" y="327025"/>
                </a:cubicBezTo>
                <a:cubicBezTo>
                  <a:pt x="189300" y="339725"/>
                  <a:pt x="141146" y="414338"/>
                  <a:pt x="159667" y="473075"/>
                </a:cubicBezTo>
                <a:cubicBezTo>
                  <a:pt x="178188" y="531812"/>
                  <a:pt x="228459" y="564092"/>
                  <a:pt x="273967" y="679450"/>
                </a:cubicBezTo>
                <a:cubicBezTo>
                  <a:pt x="319475" y="794808"/>
                  <a:pt x="407846" y="1101725"/>
                  <a:pt x="432717" y="1165225"/>
                </a:cubicBezTo>
                <a:cubicBezTo>
                  <a:pt x="457588" y="1228725"/>
                  <a:pt x="405730" y="1022350"/>
                  <a:pt x="423192" y="1060450"/>
                </a:cubicBezTo>
                <a:cubicBezTo>
                  <a:pt x="440654" y="1098550"/>
                  <a:pt x="514738" y="1299104"/>
                  <a:pt x="537492" y="1393825"/>
                </a:cubicBezTo>
                <a:cubicBezTo>
                  <a:pt x="560246" y="1488546"/>
                  <a:pt x="554425" y="1664229"/>
                  <a:pt x="559717" y="1628775"/>
                </a:cubicBezTo>
                <a:cubicBezTo>
                  <a:pt x="565009" y="1593321"/>
                  <a:pt x="611575" y="1394883"/>
                  <a:pt x="569242" y="1181100"/>
                </a:cubicBezTo>
                <a:cubicBezTo>
                  <a:pt x="526909" y="967317"/>
                  <a:pt x="342229" y="496887"/>
                  <a:pt x="305717" y="346075"/>
                </a:cubicBezTo>
                <a:cubicBezTo>
                  <a:pt x="269205" y="195263"/>
                  <a:pt x="357046" y="320146"/>
                  <a:pt x="350167" y="276225"/>
                </a:cubicBezTo>
                <a:cubicBezTo>
                  <a:pt x="343288" y="232304"/>
                  <a:pt x="278730" y="128058"/>
                  <a:pt x="264442" y="82550"/>
                </a:cubicBezTo>
                <a:cubicBezTo>
                  <a:pt x="250155" y="37042"/>
                  <a:pt x="290900" y="-13229"/>
                  <a:pt x="264442" y="3175"/>
                </a:cubicBezTo>
                <a:cubicBezTo>
                  <a:pt x="237984" y="19579"/>
                  <a:pt x="153317" y="118004"/>
                  <a:pt x="105692" y="180975"/>
                </a:cubicBezTo>
                <a:cubicBezTo>
                  <a:pt x="58067" y="243946"/>
                  <a:pt x="-8608" y="372533"/>
                  <a:pt x="917" y="396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2D45ABB2-5F69-58EE-79BF-9F4460AF3A12}"/>
              </a:ext>
            </a:extLst>
          </p:cNvPr>
          <p:cNvSpPr/>
          <p:nvPr/>
        </p:nvSpPr>
        <p:spPr>
          <a:xfrm>
            <a:off x="2516370" y="7155239"/>
            <a:ext cx="436424" cy="1010961"/>
          </a:xfrm>
          <a:custGeom>
            <a:avLst/>
            <a:gdLst>
              <a:gd name="connsiteX0" fmla="*/ 150630 w 436424"/>
              <a:gd name="connsiteY0" fmla="*/ 1211 h 1010961"/>
              <a:gd name="connsiteX1" fmla="*/ 45855 w 436424"/>
              <a:gd name="connsiteY1" fmla="*/ 318711 h 1010961"/>
              <a:gd name="connsiteX2" fmla="*/ 99830 w 436424"/>
              <a:gd name="connsiteY2" fmla="*/ 480636 h 1010961"/>
              <a:gd name="connsiteX3" fmla="*/ 61730 w 436424"/>
              <a:gd name="connsiteY3" fmla="*/ 499686 h 1010961"/>
              <a:gd name="connsiteX4" fmla="*/ 176030 w 436424"/>
              <a:gd name="connsiteY4" fmla="*/ 721936 h 1010961"/>
              <a:gd name="connsiteX5" fmla="*/ 122055 w 436424"/>
              <a:gd name="connsiteY5" fmla="*/ 671136 h 1010961"/>
              <a:gd name="connsiteX6" fmla="*/ 271280 w 436424"/>
              <a:gd name="connsiteY6" fmla="*/ 858461 h 1010961"/>
              <a:gd name="connsiteX7" fmla="*/ 436380 w 436424"/>
              <a:gd name="connsiteY7" fmla="*/ 1010861 h 1010961"/>
              <a:gd name="connsiteX8" fmla="*/ 255405 w 436424"/>
              <a:gd name="connsiteY8" fmla="*/ 836236 h 1010961"/>
              <a:gd name="connsiteX9" fmla="*/ 26805 w 436424"/>
              <a:gd name="connsiteY9" fmla="*/ 394911 h 1010961"/>
              <a:gd name="connsiteX10" fmla="*/ 4580 w 436424"/>
              <a:gd name="connsiteY10" fmla="*/ 264736 h 1010961"/>
              <a:gd name="connsiteX11" fmla="*/ 26805 w 436424"/>
              <a:gd name="connsiteY11" fmla="*/ 337761 h 1010961"/>
              <a:gd name="connsiteX12" fmla="*/ 33155 w 436424"/>
              <a:gd name="connsiteY12" fmla="*/ 102811 h 1010961"/>
              <a:gd name="connsiteX13" fmla="*/ 33155 w 436424"/>
              <a:gd name="connsiteY13" fmla="*/ 204411 h 1010961"/>
              <a:gd name="connsiteX14" fmla="*/ 150630 w 436424"/>
              <a:gd name="connsiteY14" fmla="*/ 1211 h 1010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6424" h="1010961">
                <a:moveTo>
                  <a:pt x="150630" y="1211"/>
                </a:moveTo>
                <a:cubicBezTo>
                  <a:pt x="152747" y="20261"/>
                  <a:pt x="54322" y="238807"/>
                  <a:pt x="45855" y="318711"/>
                </a:cubicBezTo>
                <a:cubicBezTo>
                  <a:pt x="37388" y="398615"/>
                  <a:pt x="97184" y="450474"/>
                  <a:pt x="99830" y="480636"/>
                </a:cubicBezTo>
                <a:cubicBezTo>
                  <a:pt x="102476" y="510798"/>
                  <a:pt x="49030" y="459469"/>
                  <a:pt x="61730" y="499686"/>
                </a:cubicBezTo>
                <a:cubicBezTo>
                  <a:pt x="74430" y="539903"/>
                  <a:pt x="165976" y="693361"/>
                  <a:pt x="176030" y="721936"/>
                </a:cubicBezTo>
                <a:cubicBezTo>
                  <a:pt x="186084" y="750511"/>
                  <a:pt x="106180" y="648382"/>
                  <a:pt x="122055" y="671136"/>
                </a:cubicBezTo>
                <a:cubicBezTo>
                  <a:pt x="137930" y="693890"/>
                  <a:pt x="218893" y="801840"/>
                  <a:pt x="271280" y="858461"/>
                </a:cubicBezTo>
                <a:cubicBezTo>
                  <a:pt x="323667" y="915082"/>
                  <a:pt x="439026" y="1014565"/>
                  <a:pt x="436380" y="1010861"/>
                </a:cubicBezTo>
                <a:cubicBezTo>
                  <a:pt x="433734" y="1007157"/>
                  <a:pt x="323667" y="938894"/>
                  <a:pt x="255405" y="836236"/>
                </a:cubicBezTo>
                <a:cubicBezTo>
                  <a:pt x="187143" y="733578"/>
                  <a:pt x="68609" y="490161"/>
                  <a:pt x="26805" y="394911"/>
                </a:cubicBezTo>
                <a:cubicBezTo>
                  <a:pt x="-14999" y="299661"/>
                  <a:pt x="4580" y="274261"/>
                  <a:pt x="4580" y="264736"/>
                </a:cubicBezTo>
                <a:cubicBezTo>
                  <a:pt x="4580" y="255211"/>
                  <a:pt x="22043" y="364748"/>
                  <a:pt x="26805" y="337761"/>
                </a:cubicBezTo>
                <a:cubicBezTo>
                  <a:pt x="31567" y="310774"/>
                  <a:pt x="32097" y="125036"/>
                  <a:pt x="33155" y="102811"/>
                </a:cubicBezTo>
                <a:cubicBezTo>
                  <a:pt x="34213" y="80586"/>
                  <a:pt x="14634" y="214994"/>
                  <a:pt x="33155" y="204411"/>
                </a:cubicBezTo>
                <a:cubicBezTo>
                  <a:pt x="51676" y="193828"/>
                  <a:pt x="148513" y="-17839"/>
                  <a:pt x="150630" y="1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008F57D2-17D2-09BB-B311-33C8502C7A59}"/>
              </a:ext>
            </a:extLst>
          </p:cNvPr>
          <p:cNvSpPr/>
          <p:nvPr/>
        </p:nvSpPr>
        <p:spPr>
          <a:xfrm>
            <a:off x="2733277" y="7306254"/>
            <a:ext cx="524311" cy="1194330"/>
          </a:xfrm>
          <a:custGeom>
            <a:avLst/>
            <a:gdLst>
              <a:gd name="connsiteX0" fmla="*/ 98823 w 524311"/>
              <a:gd name="connsiteY0" fmla="*/ 2596 h 1194330"/>
              <a:gd name="connsiteX1" fmla="*/ 133748 w 524311"/>
              <a:gd name="connsiteY1" fmla="*/ 285171 h 1194330"/>
              <a:gd name="connsiteX2" fmla="*/ 375048 w 524311"/>
              <a:gd name="connsiteY2" fmla="*/ 939221 h 1194330"/>
              <a:gd name="connsiteX3" fmla="*/ 368698 w 524311"/>
              <a:gd name="connsiteY3" fmla="*/ 770946 h 1194330"/>
              <a:gd name="connsiteX4" fmla="*/ 524273 w 524311"/>
              <a:gd name="connsiteY4" fmla="*/ 1193221 h 1194330"/>
              <a:gd name="connsiteX5" fmla="*/ 352823 w 524311"/>
              <a:gd name="connsiteY5" fmla="*/ 882071 h 1194330"/>
              <a:gd name="connsiteX6" fmla="*/ 209948 w 524311"/>
              <a:gd name="connsiteY6" fmla="*/ 523296 h 1194330"/>
              <a:gd name="connsiteX7" fmla="*/ 398 w 524311"/>
              <a:gd name="connsiteY7" fmla="*/ 335971 h 1194330"/>
              <a:gd name="connsiteX8" fmla="*/ 155973 w 524311"/>
              <a:gd name="connsiteY8" fmla="*/ 443921 h 1194330"/>
              <a:gd name="connsiteX9" fmla="*/ 111523 w 524311"/>
              <a:gd name="connsiteY9" fmla="*/ 304221 h 1194330"/>
              <a:gd name="connsiteX10" fmla="*/ 13098 w 524311"/>
              <a:gd name="connsiteY10" fmla="*/ 151821 h 1194330"/>
              <a:gd name="connsiteX11" fmla="*/ 98823 w 524311"/>
              <a:gd name="connsiteY11" fmla="*/ 2596 h 11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4311" h="1194330">
                <a:moveTo>
                  <a:pt x="98823" y="2596"/>
                </a:moveTo>
                <a:cubicBezTo>
                  <a:pt x="118931" y="24821"/>
                  <a:pt x="87711" y="129067"/>
                  <a:pt x="133748" y="285171"/>
                </a:cubicBezTo>
                <a:cubicBezTo>
                  <a:pt x="179785" y="441275"/>
                  <a:pt x="335890" y="858258"/>
                  <a:pt x="375048" y="939221"/>
                </a:cubicBezTo>
                <a:cubicBezTo>
                  <a:pt x="414206" y="1020184"/>
                  <a:pt x="343827" y="728613"/>
                  <a:pt x="368698" y="770946"/>
                </a:cubicBezTo>
                <a:cubicBezTo>
                  <a:pt x="393569" y="813279"/>
                  <a:pt x="526919" y="1174700"/>
                  <a:pt x="524273" y="1193221"/>
                </a:cubicBezTo>
                <a:cubicBezTo>
                  <a:pt x="521627" y="1211742"/>
                  <a:pt x="405211" y="993725"/>
                  <a:pt x="352823" y="882071"/>
                </a:cubicBezTo>
                <a:cubicBezTo>
                  <a:pt x="300435" y="770417"/>
                  <a:pt x="268686" y="614313"/>
                  <a:pt x="209948" y="523296"/>
                </a:cubicBezTo>
                <a:cubicBezTo>
                  <a:pt x="151211" y="432279"/>
                  <a:pt x="9394" y="349200"/>
                  <a:pt x="398" y="335971"/>
                </a:cubicBezTo>
                <a:cubicBezTo>
                  <a:pt x="-8598" y="322742"/>
                  <a:pt x="137452" y="449213"/>
                  <a:pt x="155973" y="443921"/>
                </a:cubicBezTo>
                <a:cubicBezTo>
                  <a:pt x="174494" y="438629"/>
                  <a:pt x="135335" y="352904"/>
                  <a:pt x="111523" y="304221"/>
                </a:cubicBezTo>
                <a:cubicBezTo>
                  <a:pt x="87711" y="255538"/>
                  <a:pt x="16802" y="196800"/>
                  <a:pt x="13098" y="151821"/>
                </a:cubicBezTo>
                <a:cubicBezTo>
                  <a:pt x="9394" y="106842"/>
                  <a:pt x="78715" y="-19629"/>
                  <a:pt x="98823" y="2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93A75672-09F8-F032-E80B-1FC037DFB8D6}"/>
              </a:ext>
            </a:extLst>
          </p:cNvPr>
          <p:cNvSpPr/>
          <p:nvPr/>
        </p:nvSpPr>
        <p:spPr>
          <a:xfrm>
            <a:off x="2535235" y="7537450"/>
            <a:ext cx="557379" cy="685151"/>
          </a:xfrm>
          <a:custGeom>
            <a:avLst/>
            <a:gdLst>
              <a:gd name="connsiteX0" fmla="*/ 1590 w 557379"/>
              <a:gd name="connsiteY0" fmla="*/ 0 h 685151"/>
              <a:gd name="connsiteX1" fmla="*/ 131765 w 557379"/>
              <a:gd name="connsiteY1" fmla="*/ 381000 h 685151"/>
              <a:gd name="connsiteX2" fmla="*/ 554040 w 557379"/>
              <a:gd name="connsiteY2" fmla="*/ 682625 h 685151"/>
              <a:gd name="connsiteX3" fmla="*/ 315915 w 557379"/>
              <a:gd name="connsiteY3" fmla="*/ 517525 h 685151"/>
              <a:gd name="connsiteX4" fmla="*/ 74615 w 557379"/>
              <a:gd name="connsiteY4" fmla="*/ 377825 h 685151"/>
              <a:gd name="connsiteX5" fmla="*/ 1590 w 557379"/>
              <a:gd name="connsiteY5" fmla="*/ 0 h 68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379" h="685151">
                <a:moveTo>
                  <a:pt x="1590" y="0"/>
                </a:moveTo>
                <a:cubicBezTo>
                  <a:pt x="11115" y="529"/>
                  <a:pt x="39690" y="267229"/>
                  <a:pt x="131765" y="381000"/>
                </a:cubicBezTo>
                <a:cubicBezTo>
                  <a:pt x="223840" y="494771"/>
                  <a:pt x="523348" y="659871"/>
                  <a:pt x="554040" y="682625"/>
                </a:cubicBezTo>
                <a:cubicBezTo>
                  <a:pt x="584732" y="705379"/>
                  <a:pt x="395819" y="568325"/>
                  <a:pt x="315915" y="517525"/>
                </a:cubicBezTo>
                <a:cubicBezTo>
                  <a:pt x="236011" y="466725"/>
                  <a:pt x="122769" y="458258"/>
                  <a:pt x="74615" y="377825"/>
                </a:cubicBezTo>
                <a:cubicBezTo>
                  <a:pt x="26461" y="297392"/>
                  <a:pt x="-7935" y="-529"/>
                  <a:pt x="15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792FC314-CCC4-9528-759D-505BD1A41019}"/>
              </a:ext>
            </a:extLst>
          </p:cNvPr>
          <p:cNvSpPr/>
          <p:nvPr/>
        </p:nvSpPr>
        <p:spPr>
          <a:xfrm>
            <a:off x="5333989" y="5607016"/>
            <a:ext cx="633484" cy="1100039"/>
          </a:xfrm>
          <a:custGeom>
            <a:avLst/>
            <a:gdLst>
              <a:gd name="connsiteX0" fmla="*/ 11 w 633484"/>
              <a:gd name="connsiteY0" fmla="*/ 34 h 1100039"/>
              <a:gd name="connsiteX1" fmla="*/ 215911 w 633484"/>
              <a:gd name="connsiteY1" fmla="*/ 238159 h 1100039"/>
              <a:gd name="connsiteX2" fmla="*/ 441336 w 633484"/>
              <a:gd name="connsiteY2" fmla="*/ 793784 h 1100039"/>
              <a:gd name="connsiteX3" fmla="*/ 444511 w 633484"/>
              <a:gd name="connsiteY3" fmla="*/ 784259 h 1100039"/>
              <a:gd name="connsiteX4" fmla="*/ 628661 w 633484"/>
              <a:gd name="connsiteY4" fmla="*/ 1085884 h 1100039"/>
              <a:gd name="connsiteX5" fmla="*/ 552461 w 633484"/>
              <a:gd name="connsiteY5" fmla="*/ 990634 h 1100039"/>
              <a:gd name="connsiteX6" fmla="*/ 266711 w 633484"/>
              <a:gd name="connsiteY6" fmla="*/ 469934 h 1100039"/>
              <a:gd name="connsiteX7" fmla="*/ 206386 w 633484"/>
              <a:gd name="connsiteY7" fmla="*/ 222284 h 1100039"/>
              <a:gd name="connsiteX8" fmla="*/ 11 w 633484"/>
              <a:gd name="connsiteY8" fmla="*/ 34 h 110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484" h="1100039">
                <a:moveTo>
                  <a:pt x="11" y="34"/>
                </a:moveTo>
                <a:cubicBezTo>
                  <a:pt x="1599" y="2680"/>
                  <a:pt x="142357" y="105867"/>
                  <a:pt x="215911" y="238159"/>
                </a:cubicBezTo>
                <a:cubicBezTo>
                  <a:pt x="289465" y="370451"/>
                  <a:pt x="403236" y="702767"/>
                  <a:pt x="441336" y="793784"/>
                </a:cubicBezTo>
                <a:cubicBezTo>
                  <a:pt x="479436" y="884801"/>
                  <a:pt x="413290" y="735576"/>
                  <a:pt x="444511" y="784259"/>
                </a:cubicBezTo>
                <a:cubicBezTo>
                  <a:pt x="475732" y="832942"/>
                  <a:pt x="610669" y="1051488"/>
                  <a:pt x="628661" y="1085884"/>
                </a:cubicBezTo>
                <a:cubicBezTo>
                  <a:pt x="646653" y="1120280"/>
                  <a:pt x="612786" y="1093292"/>
                  <a:pt x="552461" y="990634"/>
                </a:cubicBezTo>
                <a:cubicBezTo>
                  <a:pt x="492136" y="887976"/>
                  <a:pt x="324390" y="597992"/>
                  <a:pt x="266711" y="469934"/>
                </a:cubicBezTo>
                <a:cubicBezTo>
                  <a:pt x="209032" y="341876"/>
                  <a:pt x="250836" y="294780"/>
                  <a:pt x="206386" y="222284"/>
                </a:cubicBezTo>
                <a:cubicBezTo>
                  <a:pt x="161936" y="149788"/>
                  <a:pt x="-1577" y="-2612"/>
                  <a:pt x="1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2D3A0E64-0A32-E36F-D309-7F8897953564}"/>
              </a:ext>
            </a:extLst>
          </p:cNvPr>
          <p:cNvSpPr/>
          <p:nvPr/>
        </p:nvSpPr>
        <p:spPr>
          <a:xfrm>
            <a:off x="5470857" y="5840785"/>
            <a:ext cx="426002" cy="1185687"/>
          </a:xfrm>
          <a:custGeom>
            <a:avLst/>
            <a:gdLst>
              <a:gd name="connsiteX0" fmla="*/ 28243 w 426002"/>
              <a:gd name="connsiteY0" fmla="*/ 55190 h 1185687"/>
              <a:gd name="connsiteX1" fmla="*/ 53643 w 426002"/>
              <a:gd name="connsiteY1" fmla="*/ 118690 h 1185687"/>
              <a:gd name="connsiteX2" fmla="*/ 329868 w 426002"/>
              <a:gd name="connsiteY2" fmla="*/ 709240 h 1185687"/>
              <a:gd name="connsiteX3" fmla="*/ 367968 w 426002"/>
              <a:gd name="connsiteY3" fmla="*/ 794965 h 1185687"/>
              <a:gd name="connsiteX4" fmla="*/ 380668 w 426002"/>
              <a:gd name="connsiteY4" fmla="*/ 925140 h 1185687"/>
              <a:gd name="connsiteX5" fmla="*/ 218743 w 426002"/>
              <a:gd name="connsiteY5" fmla="*/ 1185490 h 1185687"/>
              <a:gd name="connsiteX6" fmla="*/ 406068 w 426002"/>
              <a:gd name="connsiteY6" fmla="*/ 880690 h 1185687"/>
              <a:gd name="connsiteX7" fmla="*/ 415593 w 426002"/>
              <a:gd name="connsiteY7" fmla="*/ 842590 h 1185687"/>
              <a:gd name="connsiteX8" fmla="*/ 361618 w 426002"/>
              <a:gd name="connsiteY8" fmla="*/ 693365 h 1185687"/>
              <a:gd name="connsiteX9" fmla="*/ 367968 w 426002"/>
              <a:gd name="connsiteY9" fmla="*/ 753690 h 1185687"/>
              <a:gd name="connsiteX10" fmla="*/ 28243 w 426002"/>
              <a:gd name="connsiteY10" fmla="*/ 55190 h 118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002" h="1185687">
                <a:moveTo>
                  <a:pt x="28243" y="55190"/>
                </a:moveTo>
                <a:cubicBezTo>
                  <a:pt x="-24145" y="-50643"/>
                  <a:pt x="3372" y="9682"/>
                  <a:pt x="53643" y="118690"/>
                </a:cubicBezTo>
                <a:cubicBezTo>
                  <a:pt x="103914" y="227698"/>
                  <a:pt x="277481" y="596528"/>
                  <a:pt x="329868" y="709240"/>
                </a:cubicBezTo>
                <a:cubicBezTo>
                  <a:pt x="382255" y="821952"/>
                  <a:pt x="359501" y="758982"/>
                  <a:pt x="367968" y="794965"/>
                </a:cubicBezTo>
                <a:cubicBezTo>
                  <a:pt x="376435" y="830948"/>
                  <a:pt x="405539" y="860052"/>
                  <a:pt x="380668" y="925140"/>
                </a:cubicBezTo>
                <a:cubicBezTo>
                  <a:pt x="355797" y="990228"/>
                  <a:pt x="214510" y="1192898"/>
                  <a:pt x="218743" y="1185490"/>
                </a:cubicBezTo>
                <a:cubicBezTo>
                  <a:pt x="222976" y="1178082"/>
                  <a:pt x="373260" y="937840"/>
                  <a:pt x="406068" y="880690"/>
                </a:cubicBezTo>
                <a:cubicBezTo>
                  <a:pt x="438876" y="823540"/>
                  <a:pt x="423001" y="873811"/>
                  <a:pt x="415593" y="842590"/>
                </a:cubicBezTo>
                <a:cubicBezTo>
                  <a:pt x="408185" y="811369"/>
                  <a:pt x="369556" y="708182"/>
                  <a:pt x="361618" y="693365"/>
                </a:cubicBezTo>
                <a:cubicBezTo>
                  <a:pt x="353681" y="678548"/>
                  <a:pt x="419826" y="857936"/>
                  <a:pt x="367968" y="753690"/>
                </a:cubicBezTo>
                <a:cubicBezTo>
                  <a:pt x="316110" y="649444"/>
                  <a:pt x="80631" y="161023"/>
                  <a:pt x="28243" y="55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0E7266CD-0717-0616-BCE7-4AE4FBA92BBC}"/>
              </a:ext>
            </a:extLst>
          </p:cNvPr>
          <p:cNvSpPr/>
          <p:nvPr/>
        </p:nvSpPr>
        <p:spPr>
          <a:xfrm>
            <a:off x="5438775" y="6521434"/>
            <a:ext cx="518272" cy="943047"/>
          </a:xfrm>
          <a:custGeom>
            <a:avLst/>
            <a:gdLst>
              <a:gd name="connsiteX0" fmla="*/ 517525 w 518272"/>
              <a:gd name="connsiteY0" fmla="*/ 19066 h 943047"/>
              <a:gd name="connsiteX1" fmla="*/ 479425 w 518272"/>
              <a:gd name="connsiteY1" fmla="*/ 247666 h 943047"/>
              <a:gd name="connsiteX2" fmla="*/ 431800 w 518272"/>
              <a:gd name="connsiteY2" fmla="*/ 384191 h 943047"/>
              <a:gd name="connsiteX3" fmla="*/ 0 w 518272"/>
              <a:gd name="connsiteY3" fmla="*/ 942991 h 943047"/>
              <a:gd name="connsiteX4" fmla="*/ 431800 w 518272"/>
              <a:gd name="connsiteY4" fmla="*/ 349266 h 943047"/>
              <a:gd name="connsiteX5" fmla="*/ 384175 w 518272"/>
              <a:gd name="connsiteY5" fmla="*/ 409591 h 943047"/>
              <a:gd name="connsiteX6" fmla="*/ 463550 w 518272"/>
              <a:gd name="connsiteY6" fmla="*/ 215916 h 943047"/>
              <a:gd name="connsiteX7" fmla="*/ 428625 w 518272"/>
              <a:gd name="connsiteY7" fmla="*/ 16 h 943047"/>
              <a:gd name="connsiteX8" fmla="*/ 444500 w 518272"/>
              <a:gd name="connsiteY8" fmla="*/ 203216 h 943047"/>
              <a:gd name="connsiteX9" fmla="*/ 517525 w 518272"/>
              <a:gd name="connsiteY9" fmla="*/ 19066 h 94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8272" h="943047">
                <a:moveTo>
                  <a:pt x="517525" y="19066"/>
                </a:moveTo>
                <a:cubicBezTo>
                  <a:pt x="523346" y="26474"/>
                  <a:pt x="493712" y="186812"/>
                  <a:pt x="479425" y="247666"/>
                </a:cubicBezTo>
                <a:cubicBezTo>
                  <a:pt x="465138" y="308520"/>
                  <a:pt x="511704" y="268304"/>
                  <a:pt x="431800" y="384191"/>
                </a:cubicBezTo>
                <a:cubicBezTo>
                  <a:pt x="351896" y="500078"/>
                  <a:pt x="0" y="948812"/>
                  <a:pt x="0" y="942991"/>
                </a:cubicBezTo>
                <a:cubicBezTo>
                  <a:pt x="0" y="937170"/>
                  <a:pt x="367771" y="438166"/>
                  <a:pt x="431800" y="349266"/>
                </a:cubicBezTo>
                <a:cubicBezTo>
                  <a:pt x="495829" y="260366"/>
                  <a:pt x="378883" y="431816"/>
                  <a:pt x="384175" y="409591"/>
                </a:cubicBezTo>
                <a:cubicBezTo>
                  <a:pt x="389467" y="387366"/>
                  <a:pt x="456142" y="284179"/>
                  <a:pt x="463550" y="215916"/>
                </a:cubicBezTo>
                <a:cubicBezTo>
                  <a:pt x="470958" y="147654"/>
                  <a:pt x="431800" y="2133"/>
                  <a:pt x="428625" y="16"/>
                </a:cubicBezTo>
                <a:cubicBezTo>
                  <a:pt x="425450" y="-2101"/>
                  <a:pt x="423333" y="196866"/>
                  <a:pt x="444500" y="203216"/>
                </a:cubicBezTo>
                <a:cubicBezTo>
                  <a:pt x="465667" y="209566"/>
                  <a:pt x="511704" y="11658"/>
                  <a:pt x="517525" y="19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7C79B290-555A-5FA9-E496-F4801B2966FC}"/>
              </a:ext>
            </a:extLst>
          </p:cNvPr>
          <p:cNvSpPr/>
          <p:nvPr/>
        </p:nvSpPr>
        <p:spPr>
          <a:xfrm>
            <a:off x="4590343" y="7143245"/>
            <a:ext cx="1001193" cy="1314973"/>
          </a:xfrm>
          <a:custGeom>
            <a:avLst/>
            <a:gdLst>
              <a:gd name="connsiteX0" fmla="*/ 1000832 w 1001193"/>
              <a:gd name="connsiteY0" fmla="*/ 505 h 1314973"/>
              <a:gd name="connsiteX1" fmla="*/ 521407 w 1001193"/>
              <a:gd name="connsiteY1" fmla="*/ 616455 h 1314973"/>
              <a:gd name="connsiteX2" fmla="*/ 707 w 1001193"/>
              <a:gd name="connsiteY2" fmla="*/ 1165730 h 1314973"/>
              <a:gd name="connsiteX3" fmla="*/ 403932 w 1001193"/>
              <a:gd name="connsiteY3" fmla="*/ 848230 h 1314973"/>
              <a:gd name="connsiteX4" fmla="*/ 178507 w 1001193"/>
              <a:gd name="connsiteY4" fmla="*/ 1314955 h 1314973"/>
              <a:gd name="connsiteX5" fmla="*/ 416632 w 1001193"/>
              <a:gd name="connsiteY5" fmla="*/ 864105 h 1314973"/>
              <a:gd name="connsiteX6" fmla="*/ 826207 w 1001193"/>
              <a:gd name="connsiteY6" fmla="*/ 324355 h 1314973"/>
              <a:gd name="connsiteX7" fmla="*/ 445207 w 1001193"/>
              <a:gd name="connsiteY7" fmla="*/ 721230 h 1314973"/>
              <a:gd name="connsiteX8" fmla="*/ 1000832 w 1001193"/>
              <a:gd name="connsiteY8" fmla="*/ 505 h 131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1193" h="1314973">
                <a:moveTo>
                  <a:pt x="1000832" y="505"/>
                </a:moveTo>
                <a:cubicBezTo>
                  <a:pt x="1013532" y="-16958"/>
                  <a:pt x="688094" y="422251"/>
                  <a:pt x="521407" y="616455"/>
                </a:cubicBezTo>
                <a:cubicBezTo>
                  <a:pt x="354720" y="810659"/>
                  <a:pt x="20286" y="1127101"/>
                  <a:pt x="707" y="1165730"/>
                </a:cubicBezTo>
                <a:cubicBezTo>
                  <a:pt x="-18872" y="1204359"/>
                  <a:pt x="374299" y="823359"/>
                  <a:pt x="403932" y="848230"/>
                </a:cubicBezTo>
                <a:cubicBezTo>
                  <a:pt x="433565" y="873101"/>
                  <a:pt x="176390" y="1312309"/>
                  <a:pt x="178507" y="1314955"/>
                </a:cubicBezTo>
                <a:cubicBezTo>
                  <a:pt x="180624" y="1317601"/>
                  <a:pt x="308682" y="1029205"/>
                  <a:pt x="416632" y="864105"/>
                </a:cubicBezTo>
                <a:cubicBezTo>
                  <a:pt x="524582" y="699005"/>
                  <a:pt x="821445" y="348167"/>
                  <a:pt x="826207" y="324355"/>
                </a:cubicBezTo>
                <a:cubicBezTo>
                  <a:pt x="830969" y="300543"/>
                  <a:pt x="415045" y="775734"/>
                  <a:pt x="445207" y="721230"/>
                </a:cubicBezTo>
                <a:cubicBezTo>
                  <a:pt x="475369" y="666726"/>
                  <a:pt x="988132" y="17968"/>
                  <a:pt x="1000832" y="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5811FD73-53F7-0992-F9E2-9A01BE571E49}"/>
              </a:ext>
            </a:extLst>
          </p:cNvPr>
          <p:cNvSpPr/>
          <p:nvPr/>
        </p:nvSpPr>
        <p:spPr>
          <a:xfrm>
            <a:off x="4823364" y="7210884"/>
            <a:ext cx="746936" cy="1273661"/>
          </a:xfrm>
          <a:custGeom>
            <a:avLst/>
            <a:gdLst>
              <a:gd name="connsiteX0" fmla="*/ 739236 w 746936"/>
              <a:gd name="connsiteY0" fmla="*/ 18591 h 1273661"/>
              <a:gd name="connsiteX1" fmla="*/ 15336 w 746936"/>
              <a:gd name="connsiteY1" fmla="*/ 1247316 h 1273661"/>
              <a:gd name="connsiteX2" fmla="*/ 262986 w 746936"/>
              <a:gd name="connsiteY2" fmla="*/ 818691 h 1273661"/>
              <a:gd name="connsiteX3" fmla="*/ 472536 w 746936"/>
              <a:gd name="connsiteY3" fmla="*/ 326566 h 1273661"/>
              <a:gd name="connsiteX4" fmla="*/ 402686 w 746936"/>
              <a:gd name="connsiteY4" fmla="*/ 491666 h 1273661"/>
              <a:gd name="connsiteX5" fmla="*/ 739236 w 746936"/>
              <a:gd name="connsiteY5" fmla="*/ 18591 h 127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36" h="1273661">
                <a:moveTo>
                  <a:pt x="739236" y="18591"/>
                </a:moveTo>
                <a:cubicBezTo>
                  <a:pt x="674678" y="144533"/>
                  <a:pt x="94711" y="1113966"/>
                  <a:pt x="15336" y="1247316"/>
                </a:cubicBezTo>
                <a:cubicBezTo>
                  <a:pt x="-64039" y="1380666"/>
                  <a:pt x="186786" y="972149"/>
                  <a:pt x="262986" y="818691"/>
                </a:cubicBezTo>
                <a:cubicBezTo>
                  <a:pt x="339186" y="665233"/>
                  <a:pt x="449253" y="381070"/>
                  <a:pt x="472536" y="326566"/>
                </a:cubicBezTo>
                <a:cubicBezTo>
                  <a:pt x="495819" y="272062"/>
                  <a:pt x="362999" y="537174"/>
                  <a:pt x="402686" y="491666"/>
                </a:cubicBezTo>
                <a:cubicBezTo>
                  <a:pt x="442373" y="446158"/>
                  <a:pt x="803794" y="-107351"/>
                  <a:pt x="739236" y="18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A783745C-095D-5974-AE48-1CA244915E9C}"/>
              </a:ext>
            </a:extLst>
          </p:cNvPr>
          <p:cNvSpPr/>
          <p:nvPr/>
        </p:nvSpPr>
        <p:spPr>
          <a:xfrm>
            <a:off x="4868595" y="7235483"/>
            <a:ext cx="786322" cy="1320819"/>
          </a:xfrm>
          <a:custGeom>
            <a:avLst/>
            <a:gdLst>
              <a:gd name="connsiteX0" fmla="*/ 786080 w 786322"/>
              <a:gd name="connsiteY0" fmla="*/ 342 h 1320819"/>
              <a:gd name="connsiteX1" fmla="*/ 478105 w 786322"/>
              <a:gd name="connsiteY1" fmla="*/ 374992 h 1320819"/>
              <a:gd name="connsiteX2" fmla="*/ 24080 w 786322"/>
              <a:gd name="connsiteY2" fmla="*/ 1286217 h 1320819"/>
              <a:gd name="connsiteX3" fmla="*/ 74880 w 786322"/>
              <a:gd name="connsiteY3" fmla="*/ 1095717 h 1320819"/>
              <a:gd name="connsiteX4" fmla="*/ 179655 w 786322"/>
              <a:gd name="connsiteY4" fmla="*/ 768692 h 1320819"/>
              <a:gd name="connsiteX5" fmla="*/ 112980 w 786322"/>
              <a:gd name="connsiteY5" fmla="*/ 921092 h 1320819"/>
              <a:gd name="connsiteX6" fmla="*/ 430480 w 786322"/>
              <a:gd name="connsiteY6" fmla="*/ 428967 h 1320819"/>
              <a:gd name="connsiteX7" fmla="*/ 786080 w 786322"/>
              <a:gd name="connsiteY7" fmla="*/ 342 h 132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6322" h="1320819">
                <a:moveTo>
                  <a:pt x="786080" y="342"/>
                </a:moveTo>
                <a:cubicBezTo>
                  <a:pt x="794018" y="-8654"/>
                  <a:pt x="605105" y="160679"/>
                  <a:pt x="478105" y="374992"/>
                </a:cubicBezTo>
                <a:cubicBezTo>
                  <a:pt x="351105" y="589305"/>
                  <a:pt x="91284" y="1166096"/>
                  <a:pt x="24080" y="1286217"/>
                </a:cubicBezTo>
                <a:cubicBezTo>
                  <a:pt x="-43124" y="1406338"/>
                  <a:pt x="48951" y="1181971"/>
                  <a:pt x="74880" y="1095717"/>
                </a:cubicBezTo>
                <a:cubicBezTo>
                  <a:pt x="100809" y="1009463"/>
                  <a:pt x="173305" y="797796"/>
                  <a:pt x="179655" y="768692"/>
                </a:cubicBezTo>
                <a:cubicBezTo>
                  <a:pt x="186005" y="739588"/>
                  <a:pt x="71176" y="977713"/>
                  <a:pt x="112980" y="921092"/>
                </a:cubicBezTo>
                <a:cubicBezTo>
                  <a:pt x="154784" y="864471"/>
                  <a:pt x="317238" y="579780"/>
                  <a:pt x="430480" y="428967"/>
                </a:cubicBezTo>
                <a:cubicBezTo>
                  <a:pt x="543722" y="278154"/>
                  <a:pt x="778142" y="9338"/>
                  <a:pt x="786080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B08AABE1-2083-EC39-E287-58525030AB20}"/>
              </a:ext>
            </a:extLst>
          </p:cNvPr>
          <p:cNvSpPr/>
          <p:nvPr/>
        </p:nvSpPr>
        <p:spPr>
          <a:xfrm>
            <a:off x="4811478" y="7448010"/>
            <a:ext cx="553417" cy="1021587"/>
          </a:xfrm>
          <a:custGeom>
            <a:avLst/>
            <a:gdLst>
              <a:gd name="connsiteX0" fmla="*/ 547922 w 553417"/>
              <a:gd name="connsiteY0" fmla="*/ 13240 h 1021587"/>
              <a:gd name="connsiteX1" fmla="*/ 17697 w 553417"/>
              <a:gd name="connsiteY1" fmla="*/ 994315 h 1021587"/>
              <a:gd name="connsiteX2" fmla="*/ 151047 w 553417"/>
              <a:gd name="connsiteY2" fmla="*/ 708565 h 1021587"/>
              <a:gd name="connsiteX3" fmla="*/ 398697 w 553417"/>
              <a:gd name="connsiteY3" fmla="*/ 286290 h 1021587"/>
              <a:gd name="connsiteX4" fmla="*/ 300272 w 553417"/>
              <a:gd name="connsiteY4" fmla="*/ 416465 h 1021587"/>
              <a:gd name="connsiteX5" fmla="*/ 547922 w 553417"/>
              <a:gd name="connsiteY5" fmla="*/ 13240 h 102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3417" h="1021587">
                <a:moveTo>
                  <a:pt x="547922" y="13240"/>
                </a:moveTo>
                <a:cubicBezTo>
                  <a:pt x="500826" y="109548"/>
                  <a:pt x="83843" y="878428"/>
                  <a:pt x="17697" y="994315"/>
                </a:cubicBezTo>
                <a:cubicBezTo>
                  <a:pt x="-48449" y="1110202"/>
                  <a:pt x="87547" y="826569"/>
                  <a:pt x="151047" y="708565"/>
                </a:cubicBezTo>
                <a:cubicBezTo>
                  <a:pt x="214547" y="590561"/>
                  <a:pt x="373826" y="334973"/>
                  <a:pt x="398697" y="286290"/>
                </a:cubicBezTo>
                <a:cubicBezTo>
                  <a:pt x="423568" y="237607"/>
                  <a:pt x="275930" y="456682"/>
                  <a:pt x="300272" y="416465"/>
                </a:cubicBezTo>
                <a:cubicBezTo>
                  <a:pt x="324614" y="376248"/>
                  <a:pt x="595018" y="-83068"/>
                  <a:pt x="547922" y="13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74553CC9-5224-C48B-B438-76F1DF2D5080}"/>
              </a:ext>
            </a:extLst>
          </p:cNvPr>
          <p:cNvSpPr/>
          <p:nvPr/>
        </p:nvSpPr>
        <p:spPr>
          <a:xfrm>
            <a:off x="4826700" y="8066552"/>
            <a:ext cx="187823" cy="505328"/>
          </a:xfrm>
          <a:custGeom>
            <a:avLst/>
            <a:gdLst>
              <a:gd name="connsiteX0" fmla="*/ 186625 w 187823"/>
              <a:gd name="connsiteY0" fmla="*/ 4298 h 505328"/>
              <a:gd name="connsiteX1" fmla="*/ 24700 w 187823"/>
              <a:gd name="connsiteY1" fmla="*/ 448798 h 505328"/>
              <a:gd name="connsiteX2" fmla="*/ 5650 w 187823"/>
              <a:gd name="connsiteY2" fmla="*/ 483723 h 505328"/>
              <a:gd name="connsiteX3" fmla="*/ 75500 w 187823"/>
              <a:gd name="connsiteY3" fmla="*/ 305923 h 505328"/>
              <a:gd name="connsiteX4" fmla="*/ 97725 w 187823"/>
              <a:gd name="connsiteY4" fmla="*/ 226548 h 505328"/>
              <a:gd name="connsiteX5" fmla="*/ 186625 w 187823"/>
              <a:gd name="connsiteY5" fmla="*/ 4298 h 50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823" h="505328">
                <a:moveTo>
                  <a:pt x="186625" y="4298"/>
                </a:moveTo>
                <a:cubicBezTo>
                  <a:pt x="174454" y="41339"/>
                  <a:pt x="54862" y="368894"/>
                  <a:pt x="24700" y="448798"/>
                </a:cubicBezTo>
                <a:cubicBezTo>
                  <a:pt x="-5463" y="528702"/>
                  <a:pt x="-2817" y="507535"/>
                  <a:pt x="5650" y="483723"/>
                </a:cubicBezTo>
                <a:cubicBezTo>
                  <a:pt x="14117" y="459911"/>
                  <a:pt x="60154" y="348786"/>
                  <a:pt x="75500" y="305923"/>
                </a:cubicBezTo>
                <a:cubicBezTo>
                  <a:pt x="90846" y="263060"/>
                  <a:pt x="80792" y="272585"/>
                  <a:pt x="97725" y="226548"/>
                </a:cubicBezTo>
                <a:cubicBezTo>
                  <a:pt x="114658" y="180511"/>
                  <a:pt x="198796" y="-32743"/>
                  <a:pt x="186625" y="4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50686884-AAA9-AB7E-9BFC-272178C49A36}"/>
              </a:ext>
            </a:extLst>
          </p:cNvPr>
          <p:cNvSpPr/>
          <p:nvPr/>
        </p:nvSpPr>
        <p:spPr>
          <a:xfrm>
            <a:off x="4267010" y="8017230"/>
            <a:ext cx="712023" cy="540174"/>
          </a:xfrm>
          <a:custGeom>
            <a:avLst/>
            <a:gdLst>
              <a:gd name="connsiteX0" fmla="*/ 711390 w 712023"/>
              <a:gd name="connsiteY0" fmla="*/ 2820 h 540174"/>
              <a:gd name="connsiteX1" fmla="*/ 574865 w 712023"/>
              <a:gd name="connsiteY1" fmla="*/ 447320 h 540174"/>
              <a:gd name="connsiteX2" fmla="*/ 476440 w 712023"/>
              <a:gd name="connsiteY2" fmla="*/ 469545 h 540174"/>
              <a:gd name="connsiteX3" fmla="*/ 190 w 712023"/>
              <a:gd name="connsiteY3" fmla="*/ 539395 h 540174"/>
              <a:gd name="connsiteX4" fmla="*/ 536765 w 712023"/>
              <a:gd name="connsiteY4" fmla="*/ 418745 h 540174"/>
              <a:gd name="connsiteX5" fmla="*/ 622490 w 712023"/>
              <a:gd name="connsiteY5" fmla="*/ 263170 h 540174"/>
              <a:gd name="connsiteX6" fmla="*/ 711390 w 712023"/>
              <a:gd name="connsiteY6" fmla="*/ 2820 h 54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023" h="540174">
                <a:moveTo>
                  <a:pt x="711390" y="2820"/>
                </a:moveTo>
                <a:cubicBezTo>
                  <a:pt x="703453" y="33512"/>
                  <a:pt x="614023" y="369533"/>
                  <a:pt x="574865" y="447320"/>
                </a:cubicBezTo>
                <a:cubicBezTo>
                  <a:pt x="535707" y="525107"/>
                  <a:pt x="572219" y="454199"/>
                  <a:pt x="476440" y="469545"/>
                </a:cubicBezTo>
                <a:cubicBezTo>
                  <a:pt x="380661" y="484891"/>
                  <a:pt x="-9864" y="547862"/>
                  <a:pt x="190" y="539395"/>
                </a:cubicBezTo>
                <a:cubicBezTo>
                  <a:pt x="10244" y="530928"/>
                  <a:pt x="433048" y="464782"/>
                  <a:pt x="536765" y="418745"/>
                </a:cubicBezTo>
                <a:cubicBezTo>
                  <a:pt x="640482" y="372708"/>
                  <a:pt x="594444" y="325612"/>
                  <a:pt x="622490" y="263170"/>
                </a:cubicBezTo>
                <a:cubicBezTo>
                  <a:pt x="650536" y="200728"/>
                  <a:pt x="719327" y="-27872"/>
                  <a:pt x="711390" y="2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D8C903F4-6690-F31E-B79D-E30F99014B13}"/>
              </a:ext>
            </a:extLst>
          </p:cNvPr>
          <p:cNvSpPr/>
          <p:nvPr/>
        </p:nvSpPr>
        <p:spPr>
          <a:xfrm>
            <a:off x="4174779" y="8353001"/>
            <a:ext cx="741354" cy="245201"/>
          </a:xfrm>
          <a:custGeom>
            <a:avLst/>
            <a:gdLst>
              <a:gd name="connsiteX0" fmla="*/ 346 w 741354"/>
              <a:gd name="connsiteY0" fmla="*/ 244899 h 245201"/>
              <a:gd name="connsiteX1" fmla="*/ 498821 w 741354"/>
              <a:gd name="connsiteY1" fmla="*/ 171874 h 245201"/>
              <a:gd name="connsiteX2" fmla="*/ 736946 w 741354"/>
              <a:gd name="connsiteY2" fmla="*/ 168699 h 245201"/>
              <a:gd name="connsiteX3" fmla="*/ 657571 w 741354"/>
              <a:gd name="connsiteY3" fmla="*/ 121074 h 245201"/>
              <a:gd name="connsiteX4" fmla="*/ 708371 w 741354"/>
              <a:gd name="connsiteY4" fmla="*/ 424 h 245201"/>
              <a:gd name="connsiteX5" fmla="*/ 644871 w 741354"/>
              <a:gd name="connsiteY5" fmla="*/ 82974 h 245201"/>
              <a:gd name="connsiteX6" fmla="*/ 343246 w 741354"/>
              <a:gd name="connsiteY6" fmla="*/ 133774 h 245201"/>
              <a:gd name="connsiteX7" fmla="*/ 419446 w 741354"/>
              <a:gd name="connsiteY7" fmla="*/ 140124 h 245201"/>
              <a:gd name="connsiteX8" fmla="*/ 346 w 741354"/>
              <a:gd name="connsiteY8" fmla="*/ 244899 h 24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354" h="245201">
                <a:moveTo>
                  <a:pt x="346" y="244899"/>
                </a:moveTo>
                <a:cubicBezTo>
                  <a:pt x="13575" y="250191"/>
                  <a:pt x="376054" y="184574"/>
                  <a:pt x="498821" y="171874"/>
                </a:cubicBezTo>
                <a:cubicBezTo>
                  <a:pt x="621588" y="159174"/>
                  <a:pt x="710488" y="177166"/>
                  <a:pt x="736946" y="168699"/>
                </a:cubicBezTo>
                <a:cubicBezTo>
                  <a:pt x="763404" y="160232"/>
                  <a:pt x="662333" y="149120"/>
                  <a:pt x="657571" y="121074"/>
                </a:cubicBezTo>
                <a:cubicBezTo>
                  <a:pt x="652809" y="93028"/>
                  <a:pt x="710488" y="6774"/>
                  <a:pt x="708371" y="424"/>
                </a:cubicBezTo>
                <a:cubicBezTo>
                  <a:pt x="706254" y="-5926"/>
                  <a:pt x="705725" y="60749"/>
                  <a:pt x="644871" y="82974"/>
                </a:cubicBezTo>
                <a:cubicBezTo>
                  <a:pt x="584017" y="105199"/>
                  <a:pt x="380817" y="124249"/>
                  <a:pt x="343246" y="133774"/>
                </a:cubicBezTo>
                <a:cubicBezTo>
                  <a:pt x="305675" y="143299"/>
                  <a:pt x="481888" y="121074"/>
                  <a:pt x="419446" y="140124"/>
                </a:cubicBezTo>
                <a:cubicBezTo>
                  <a:pt x="357004" y="159174"/>
                  <a:pt x="-12883" y="239607"/>
                  <a:pt x="346" y="244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14644AB6-F900-673D-4F22-FBCBF24CC315}"/>
              </a:ext>
            </a:extLst>
          </p:cNvPr>
          <p:cNvSpPr/>
          <p:nvPr/>
        </p:nvSpPr>
        <p:spPr>
          <a:xfrm>
            <a:off x="3672029" y="7178620"/>
            <a:ext cx="746625" cy="1239622"/>
          </a:xfrm>
          <a:custGeom>
            <a:avLst/>
            <a:gdLst>
              <a:gd name="connsiteX0" fmla="*/ 744396 w 746625"/>
              <a:gd name="connsiteY0" fmla="*/ 3230 h 1239622"/>
              <a:gd name="connsiteX1" fmla="*/ 353871 w 746625"/>
              <a:gd name="connsiteY1" fmla="*/ 549330 h 1239622"/>
              <a:gd name="connsiteX2" fmla="*/ 1446 w 746625"/>
              <a:gd name="connsiteY2" fmla="*/ 1238305 h 1239622"/>
              <a:gd name="connsiteX3" fmla="*/ 490396 w 746625"/>
              <a:gd name="connsiteY3" fmla="*/ 365180 h 1239622"/>
              <a:gd name="connsiteX4" fmla="*/ 744396 w 746625"/>
              <a:gd name="connsiteY4" fmla="*/ 3230 h 123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625" h="1239622">
                <a:moveTo>
                  <a:pt x="744396" y="3230"/>
                </a:moveTo>
                <a:cubicBezTo>
                  <a:pt x="721642" y="33922"/>
                  <a:pt x="477696" y="343484"/>
                  <a:pt x="353871" y="549330"/>
                </a:cubicBezTo>
                <a:cubicBezTo>
                  <a:pt x="230046" y="755176"/>
                  <a:pt x="-21308" y="1268997"/>
                  <a:pt x="1446" y="1238305"/>
                </a:cubicBezTo>
                <a:cubicBezTo>
                  <a:pt x="24200" y="1207613"/>
                  <a:pt x="369746" y="564676"/>
                  <a:pt x="490396" y="365180"/>
                </a:cubicBezTo>
                <a:cubicBezTo>
                  <a:pt x="611046" y="165684"/>
                  <a:pt x="767150" y="-27462"/>
                  <a:pt x="744396" y="3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350D29FC-3F68-E679-FC30-857C8E207E39}"/>
              </a:ext>
            </a:extLst>
          </p:cNvPr>
          <p:cNvSpPr/>
          <p:nvPr/>
        </p:nvSpPr>
        <p:spPr>
          <a:xfrm>
            <a:off x="3400878" y="7293547"/>
            <a:ext cx="853430" cy="1524182"/>
          </a:xfrm>
          <a:custGeom>
            <a:avLst/>
            <a:gdLst>
              <a:gd name="connsiteX0" fmla="*/ 831397 w 853430"/>
              <a:gd name="connsiteY0" fmla="*/ 47053 h 1524182"/>
              <a:gd name="connsiteX1" fmla="*/ 2722 w 853430"/>
              <a:gd name="connsiteY1" fmla="*/ 1520253 h 1524182"/>
              <a:gd name="connsiteX2" fmla="*/ 571047 w 853430"/>
              <a:gd name="connsiteY2" fmla="*/ 469328 h 1524182"/>
              <a:gd name="connsiteX3" fmla="*/ 745672 w 853430"/>
              <a:gd name="connsiteY3" fmla="*/ 164528 h 1524182"/>
              <a:gd name="connsiteX4" fmla="*/ 621847 w 853430"/>
              <a:gd name="connsiteY4" fmla="*/ 348678 h 1524182"/>
              <a:gd name="connsiteX5" fmla="*/ 831397 w 853430"/>
              <a:gd name="connsiteY5" fmla="*/ 47053 h 152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3430" h="1524182">
                <a:moveTo>
                  <a:pt x="831397" y="47053"/>
                </a:moveTo>
                <a:cubicBezTo>
                  <a:pt x="728209" y="242316"/>
                  <a:pt x="46114" y="1449874"/>
                  <a:pt x="2722" y="1520253"/>
                </a:cubicBezTo>
                <a:cubicBezTo>
                  <a:pt x="-40670" y="1590632"/>
                  <a:pt x="447222" y="695282"/>
                  <a:pt x="571047" y="469328"/>
                </a:cubicBezTo>
                <a:cubicBezTo>
                  <a:pt x="694872" y="243374"/>
                  <a:pt x="737205" y="184636"/>
                  <a:pt x="745672" y="164528"/>
                </a:cubicBezTo>
                <a:cubicBezTo>
                  <a:pt x="754139" y="144420"/>
                  <a:pt x="600680" y="371432"/>
                  <a:pt x="621847" y="348678"/>
                </a:cubicBezTo>
                <a:cubicBezTo>
                  <a:pt x="643014" y="325924"/>
                  <a:pt x="934585" y="-148210"/>
                  <a:pt x="831397" y="47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79A572A0-17E4-DAD0-D838-71AF4DD15DB0}"/>
              </a:ext>
            </a:extLst>
          </p:cNvPr>
          <p:cNvSpPr/>
          <p:nvPr/>
        </p:nvSpPr>
        <p:spPr>
          <a:xfrm>
            <a:off x="3857374" y="6826209"/>
            <a:ext cx="641857" cy="1107164"/>
          </a:xfrm>
          <a:custGeom>
            <a:avLst/>
            <a:gdLst>
              <a:gd name="connsiteX0" fmla="*/ 422526 w 641857"/>
              <a:gd name="connsiteY0" fmla="*/ 142916 h 1107164"/>
              <a:gd name="connsiteX1" fmla="*/ 393951 w 641857"/>
              <a:gd name="connsiteY1" fmla="*/ 346116 h 1107164"/>
              <a:gd name="connsiteX2" fmla="*/ 178051 w 641857"/>
              <a:gd name="connsiteY2" fmla="*/ 574716 h 1107164"/>
              <a:gd name="connsiteX3" fmla="*/ 257426 w 641857"/>
              <a:gd name="connsiteY3" fmla="*/ 562016 h 1107164"/>
              <a:gd name="connsiteX4" fmla="*/ 92326 w 641857"/>
              <a:gd name="connsiteY4" fmla="*/ 768391 h 1107164"/>
              <a:gd name="connsiteX5" fmla="*/ 66926 w 641857"/>
              <a:gd name="connsiteY5" fmla="*/ 987466 h 1107164"/>
              <a:gd name="connsiteX6" fmla="*/ 54226 w 641857"/>
              <a:gd name="connsiteY6" fmla="*/ 920791 h 1107164"/>
              <a:gd name="connsiteX7" fmla="*/ 3426 w 641857"/>
              <a:gd name="connsiteY7" fmla="*/ 1101766 h 1107164"/>
              <a:gd name="connsiteX8" fmla="*/ 162176 w 641857"/>
              <a:gd name="connsiteY8" fmla="*/ 676316 h 1107164"/>
              <a:gd name="connsiteX9" fmla="*/ 305051 w 641857"/>
              <a:gd name="connsiteY9" fmla="*/ 508041 h 1107164"/>
              <a:gd name="connsiteX10" fmla="*/ 235201 w 641857"/>
              <a:gd name="connsiteY10" fmla="*/ 552491 h 1107164"/>
              <a:gd name="connsiteX11" fmla="*/ 466976 w 641857"/>
              <a:gd name="connsiteY11" fmla="*/ 269916 h 1107164"/>
              <a:gd name="connsiteX12" fmla="*/ 641601 w 641857"/>
              <a:gd name="connsiteY12" fmla="*/ 41 h 1107164"/>
              <a:gd name="connsiteX13" fmla="*/ 428876 w 641857"/>
              <a:gd name="connsiteY13" fmla="*/ 288966 h 1107164"/>
              <a:gd name="connsiteX14" fmla="*/ 422526 w 641857"/>
              <a:gd name="connsiteY14" fmla="*/ 142916 h 110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1857" h="1107164">
                <a:moveTo>
                  <a:pt x="422526" y="142916"/>
                </a:moveTo>
                <a:cubicBezTo>
                  <a:pt x="416705" y="152441"/>
                  <a:pt x="434697" y="274149"/>
                  <a:pt x="393951" y="346116"/>
                </a:cubicBezTo>
                <a:cubicBezTo>
                  <a:pt x="353205" y="418083"/>
                  <a:pt x="200805" y="538733"/>
                  <a:pt x="178051" y="574716"/>
                </a:cubicBezTo>
                <a:cubicBezTo>
                  <a:pt x="155297" y="610699"/>
                  <a:pt x="271713" y="529737"/>
                  <a:pt x="257426" y="562016"/>
                </a:cubicBezTo>
                <a:cubicBezTo>
                  <a:pt x="243138" y="594295"/>
                  <a:pt x="124076" y="697483"/>
                  <a:pt x="92326" y="768391"/>
                </a:cubicBezTo>
                <a:cubicBezTo>
                  <a:pt x="60576" y="839299"/>
                  <a:pt x="73276" y="962066"/>
                  <a:pt x="66926" y="987466"/>
                </a:cubicBezTo>
                <a:cubicBezTo>
                  <a:pt x="60576" y="1012866"/>
                  <a:pt x="64809" y="901741"/>
                  <a:pt x="54226" y="920791"/>
                </a:cubicBezTo>
                <a:cubicBezTo>
                  <a:pt x="43643" y="939841"/>
                  <a:pt x="-14566" y="1142512"/>
                  <a:pt x="3426" y="1101766"/>
                </a:cubicBezTo>
                <a:cubicBezTo>
                  <a:pt x="21418" y="1061020"/>
                  <a:pt x="111905" y="775270"/>
                  <a:pt x="162176" y="676316"/>
                </a:cubicBezTo>
                <a:cubicBezTo>
                  <a:pt x="212447" y="577362"/>
                  <a:pt x="292880" y="528678"/>
                  <a:pt x="305051" y="508041"/>
                </a:cubicBezTo>
                <a:cubicBezTo>
                  <a:pt x="317222" y="487404"/>
                  <a:pt x="208213" y="592179"/>
                  <a:pt x="235201" y="552491"/>
                </a:cubicBezTo>
                <a:cubicBezTo>
                  <a:pt x="262188" y="512804"/>
                  <a:pt x="399243" y="361991"/>
                  <a:pt x="466976" y="269916"/>
                </a:cubicBezTo>
                <a:cubicBezTo>
                  <a:pt x="534709" y="177841"/>
                  <a:pt x="647951" y="-3134"/>
                  <a:pt x="641601" y="41"/>
                </a:cubicBezTo>
                <a:cubicBezTo>
                  <a:pt x="635251" y="3216"/>
                  <a:pt x="463801" y="264095"/>
                  <a:pt x="428876" y="288966"/>
                </a:cubicBezTo>
                <a:cubicBezTo>
                  <a:pt x="393951" y="313837"/>
                  <a:pt x="428347" y="133391"/>
                  <a:pt x="422526" y="142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4AD35119-8BA1-64EA-F993-EB195B469E13}"/>
              </a:ext>
            </a:extLst>
          </p:cNvPr>
          <p:cNvSpPr/>
          <p:nvPr/>
        </p:nvSpPr>
        <p:spPr>
          <a:xfrm>
            <a:off x="4011432" y="7625677"/>
            <a:ext cx="214519" cy="970385"/>
          </a:xfrm>
          <a:custGeom>
            <a:avLst/>
            <a:gdLst>
              <a:gd name="connsiteX0" fmla="*/ 46218 w 214519"/>
              <a:gd name="connsiteY0" fmla="*/ 19723 h 970385"/>
              <a:gd name="connsiteX1" fmla="*/ 128768 w 214519"/>
              <a:gd name="connsiteY1" fmla="*/ 784898 h 970385"/>
              <a:gd name="connsiteX2" fmla="*/ 131943 w 214519"/>
              <a:gd name="connsiteY2" fmla="*/ 686473 h 970385"/>
              <a:gd name="connsiteX3" fmla="*/ 214493 w 214519"/>
              <a:gd name="connsiteY3" fmla="*/ 969048 h 970385"/>
              <a:gd name="connsiteX4" fmla="*/ 122418 w 214519"/>
              <a:gd name="connsiteY4" fmla="*/ 549948 h 970385"/>
              <a:gd name="connsiteX5" fmla="*/ 8118 w 214519"/>
              <a:gd name="connsiteY5" fmla="*/ 172123 h 970385"/>
              <a:gd name="connsiteX6" fmla="*/ 11293 w 214519"/>
              <a:gd name="connsiteY6" fmla="*/ 222923 h 970385"/>
              <a:gd name="connsiteX7" fmla="*/ 46218 w 214519"/>
              <a:gd name="connsiteY7" fmla="*/ 19723 h 97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519" h="970385">
                <a:moveTo>
                  <a:pt x="46218" y="19723"/>
                </a:moveTo>
                <a:cubicBezTo>
                  <a:pt x="65797" y="113386"/>
                  <a:pt x="114481" y="673773"/>
                  <a:pt x="128768" y="784898"/>
                </a:cubicBezTo>
                <a:cubicBezTo>
                  <a:pt x="143055" y="896023"/>
                  <a:pt x="117656" y="655781"/>
                  <a:pt x="131943" y="686473"/>
                </a:cubicBezTo>
                <a:cubicBezTo>
                  <a:pt x="146230" y="717165"/>
                  <a:pt x="216080" y="991802"/>
                  <a:pt x="214493" y="969048"/>
                </a:cubicBezTo>
                <a:cubicBezTo>
                  <a:pt x="212906" y="946294"/>
                  <a:pt x="156814" y="682769"/>
                  <a:pt x="122418" y="549948"/>
                </a:cubicBezTo>
                <a:cubicBezTo>
                  <a:pt x="88022" y="417127"/>
                  <a:pt x="26639" y="226627"/>
                  <a:pt x="8118" y="172123"/>
                </a:cubicBezTo>
                <a:cubicBezTo>
                  <a:pt x="-10403" y="117619"/>
                  <a:pt x="8118" y="250969"/>
                  <a:pt x="11293" y="222923"/>
                </a:cubicBezTo>
                <a:cubicBezTo>
                  <a:pt x="14468" y="194877"/>
                  <a:pt x="26639" y="-73940"/>
                  <a:pt x="46218" y="19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B62BE315-04A9-0B8F-1C99-F1840664EDA4}"/>
              </a:ext>
            </a:extLst>
          </p:cNvPr>
          <p:cNvSpPr/>
          <p:nvPr/>
        </p:nvSpPr>
        <p:spPr>
          <a:xfrm>
            <a:off x="4286158" y="8083247"/>
            <a:ext cx="629072" cy="460695"/>
          </a:xfrm>
          <a:custGeom>
            <a:avLst/>
            <a:gdLst>
              <a:gd name="connsiteX0" fmla="*/ 628742 w 629072"/>
              <a:gd name="connsiteY0" fmla="*/ 303 h 460695"/>
              <a:gd name="connsiteX1" fmla="*/ 416017 w 629072"/>
              <a:gd name="connsiteY1" fmla="*/ 263828 h 460695"/>
              <a:gd name="connsiteX2" fmla="*/ 206467 w 629072"/>
              <a:gd name="connsiteY2" fmla="*/ 320978 h 460695"/>
              <a:gd name="connsiteX3" fmla="*/ 92 w 629072"/>
              <a:gd name="connsiteY3" fmla="*/ 460678 h 460695"/>
              <a:gd name="connsiteX4" fmla="*/ 177892 w 629072"/>
              <a:gd name="connsiteY4" fmla="*/ 311453 h 460695"/>
              <a:gd name="connsiteX5" fmla="*/ 15967 w 629072"/>
              <a:gd name="connsiteY5" fmla="*/ 301928 h 460695"/>
              <a:gd name="connsiteX6" fmla="*/ 400142 w 629072"/>
              <a:gd name="connsiteY6" fmla="*/ 232078 h 460695"/>
              <a:gd name="connsiteX7" fmla="*/ 38192 w 629072"/>
              <a:gd name="connsiteY7" fmla="*/ 324153 h 460695"/>
              <a:gd name="connsiteX8" fmla="*/ 454117 w 629072"/>
              <a:gd name="connsiteY8" fmla="*/ 213028 h 460695"/>
              <a:gd name="connsiteX9" fmla="*/ 628742 w 629072"/>
              <a:gd name="connsiteY9" fmla="*/ 303 h 460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9072" h="460695">
                <a:moveTo>
                  <a:pt x="628742" y="303"/>
                </a:moveTo>
                <a:cubicBezTo>
                  <a:pt x="622392" y="8770"/>
                  <a:pt x="486396" y="210382"/>
                  <a:pt x="416017" y="263828"/>
                </a:cubicBezTo>
                <a:cubicBezTo>
                  <a:pt x="345638" y="317274"/>
                  <a:pt x="275788" y="288170"/>
                  <a:pt x="206467" y="320978"/>
                </a:cubicBezTo>
                <a:cubicBezTo>
                  <a:pt x="137146" y="353786"/>
                  <a:pt x="4854" y="462265"/>
                  <a:pt x="92" y="460678"/>
                </a:cubicBezTo>
                <a:cubicBezTo>
                  <a:pt x="-4670" y="459091"/>
                  <a:pt x="175246" y="337911"/>
                  <a:pt x="177892" y="311453"/>
                </a:cubicBezTo>
                <a:cubicBezTo>
                  <a:pt x="180538" y="284995"/>
                  <a:pt x="-21075" y="315157"/>
                  <a:pt x="15967" y="301928"/>
                </a:cubicBezTo>
                <a:cubicBezTo>
                  <a:pt x="53009" y="288699"/>
                  <a:pt x="396438" y="228374"/>
                  <a:pt x="400142" y="232078"/>
                </a:cubicBezTo>
                <a:cubicBezTo>
                  <a:pt x="403846" y="235782"/>
                  <a:pt x="29196" y="327328"/>
                  <a:pt x="38192" y="324153"/>
                </a:cubicBezTo>
                <a:cubicBezTo>
                  <a:pt x="47188" y="320978"/>
                  <a:pt x="359396" y="263299"/>
                  <a:pt x="454117" y="213028"/>
                </a:cubicBezTo>
                <a:cubicBezTo>
                  <a:pt x="548838" y="162757"/>
                  <a:pt x="635092" y="-8164"/>
                  <a:pt x="628742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A6370703-C5CE-5760-D401-AFD2E2E6B013}"/>
              </a:ext>
            </a:extLst>
          </p:cNvPr>
          <p:cNvSpPr/>
          <p:nvPr/>
        </p:nvSpPr>
        <p:spPr>
          <a:xfrm>
            <a:off x="4213578" y="6242597"/>
            <a:ext cx="1111196" cy="1859396"/>
          </a:xfrm>
          <a:custGeom>
            <a:avLst/>
            <a:gdLst>
              <a:gd name="connsiteX0" fmla="*/ 1005193 w 1111196"/>
              <a:gd name="connsiteY0" fmla="*/ 7662 h 1859396"/>
              <a:gd name="connsiteX1" fmla="*/ 447632 w 1111196"/>
              <a:gd name="connsiteY1" fmla="*/ 1150662 h 1859396"/>
              <a:gd name="connsiteX2" fmla="*/ 804471 w 1111196"/>
              <a:gd name="connsiteY2" fmla="*/ 804974 h 1859396"/>
              <a:gd name="connsiteX3" fmla="*/ 787744 w 1111196"/>
              <a:gd name="connsiteY3" fmla="*/ 1641315 h 1859396"/>
              <a:gd name="connsiteX4" fmla="*/ 826773 w 1111196"/>
              <a:gd name="connsiteY4" fmla="*/ 1022423 h 1859396"/>
              <a:gd name="connsiteX5" fmla="*/ 1111129 w 1111196"/>
              <a:gd name="connsiteY5" fmla="*/ 241837 h 1859396"/>
              <a:gd name="connsiteX6" fmla="*/ 798895 w 1111196"/>
              <a:gd name="connsiteY6" fmla="*/ 888608 h 1859396"/>
              <a:gd name="connsiteX7" fmla="*/ 687383 w 1111196"/>
              <a:gd name="connsiteY7" fmla="*/ 816125 h 1859396"/>
              <a:gd name="connsiteX8" fmla="*/ 280363 w 1111196"/>
              <a:gd name="connsiteY8" fmla="*/ 1267749 h 1859396"/>
              <a:gd name="connsiteX9" fmla="*/ 29461 w 1111196"/>
              <a:gd name="connsiteY9" fmla="*/ 1814159 h 1859396"/>
              <a:gd name="connsiteX10" fmla="*/ 1005193 w 1111196"/>
              <a:gd name="connsiteY10" fmla="*/ 7662 h 18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1196" h="1859396">
                <a:moveTo>
                  <a:pt x="1005193" y="7662"/>
                </a:moveTo>
                <a:cubicBezTo>
                  <a:pt x="1074888" y="-102921"/>
                  <a:pt x="481086" y="1017777"/>
                  <a:pt x="447632" y="1150662"/>
                </a:cubicBezTo>
                <a:cubicBezTo>
                  <a:pt x="414178" y="1283547"/>
                  <a:pt x="747786" y="723199"/>
                  <a:pt x="804471" y="804974"/>
                </a:cubicBezTo>
                <a:cubicBezTo>
                  <a:pt x="861156" y="886750"/>
                  <a:pt x="784027" y="1605074"/>
                  <a:pt x="787744" y="1641315"/>
                </a:cubicBezTo>
                <a:cubicBezTo>
                  <a:pt x="791461" y="1677556"/>
                  <a:pt x="772876" y="1255669"/>
                  <a:pt x="826773" y="1022423"/>
                </a:cubicBezTo>
                <a:cubicBezTo>
                  <a:pt x="880670" y="789177"/>
                  <a:pt x="1115775" y="264140"/>
                  <a:pt x="1111129" y="241837"/>
                </a:cubicBezTo>
                <a:cubicBezTo>
                  <a:pt x="1106483" y="219534"/>
                  <a:pt x="869519" y="792893"/>
                  <a:pt x="798895" y="888608"/>
                </a:cubicBezTo>
                <a:cubicBezTo>
                  <a:pt x="728271" y="984323"/>
                  <a:pt x="773805" y="752935"/>
                  <a:pt x="687383" y="816125"/>
                </a:cubicBezTo>
                <a:cubicBezTo>
                  <a:pt x="600961" y="879315"/>
                  <a:pt x="390017" y="1101410"/>
                  <a:pt x="280363" y="1267749"/>
                </a:cubicBezTo>
                <a:cubicBezTo>
                  <a:pt x="170709" y="1434088"/>
                  <a:pt x="-86698" y="2026032"/>
                  <a:pt x="29461" y="1814159"/>
                </a:cubicBezTo>
                <a:cubicBezTo>
                  <a:pt x="145620" y="1602286"/>
                  <a:pt x="935498" y="118245"/>
                  <a:pt x="1005193" y="7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719603AB-AF67-22D3-298D-4A54FEB53211}"/>
              </a:ext>
            </a:extLst>
          </p:cNvPr>
          <p:cNvSpPr/>
          <p:nvPr/>
        </p:nvSpPr>
        <p:spPr>
          <a:xfrm>
            <a:off x="4932322" y="6027178"/>
            <a:ext cx="839442" cy="1857356"/>
          </a:xfrm>
          <a:custGeom>
            <a:avLst/>
            <a:gdLst>
              <a:gd name="connsiteX0" fmla="*/ 559654 w 839442"/>
              <a:gd name="connsiteY0" fmla="*/ 56 h 1857356"/>
              <a:gd name="connsiteX1" fmla="*/ 559654 w 839442"/>
              <a:gd name="connsiteY1" fmla="*/ 61388 h 1857356"/>
              <a:gd name="connsiteX2" fmla="*/ 637712 w 839442"/>
              <a:gd name="connsiteY2" fmla="*/ 340168 h 1857356"/>
              <a:gd name="connsiteX3" fmla="*/ 827283 w 839442"/>
              <a:gd name="connsiteY3" fmla="*/ 674705 h 1857356"/>
              <a:gd name="connsiteX4" fmla="*/ 743649 w 839442"/>
              <a:gd name="connsiteY4" fmla="*/ 535315 h 1857356"/>
              <a:gd name="connsiteX5" fmla="*/ 632137 w 839442"/>
              <a:gd name="connsiteY5" fmla="*/ 847549 h 1857356"/>
              <a:gd name="connsiteX6" fmla="*/ 503898 w 839442"/>
              <a:gd name="connsiteY6" fmla="*/ 1193237 h 1857356"/>
              <a:gd name="connsiteX7" fmla="*/ 565229 w 839442"/>
              <a:gd name="connsiteY7" fmla="*/ 1104027 h 1857356"/>
              <a:gd name="connsiteX8" fmla="*/ 2093 w 839442"/>
              <a:gd name="connsiteY8" fmla="*/ 1851159 h 1857356"/>
              <a:gd name="connsiteX9" fmla="*/ 799405 w 839442"/>
              <a:gd name="connsiteY9" fmla="*/ 624524 h 1857356"/>
              <a:gd name="connsiteX10" fmla="*/ 676741 w 839442"/>
              <a:gd name="connsiteY10" fmla="*/ 373622 h 1857356"/>
              <a:gd name="connsiteX11" fmla="*/ 297600 w 839442"/>
              <a:gd name="connsiteY11" fmla="*/ 195202 h 1857356"/>
              <a:gd name="connsiteX12" fmla="*/ 515049 w 839442"/>
              <a:gd name="connsiteY12" fmla="*/ 284412 h 1857356"/>
              <a:gd name="connsiteX13" fmla="*/ 565229 w 839442"/>
              <a:gd name="connsiteY13" fmla="*/ 55812 h 1857356"/>
              <a:gd name="connsiteX14" fmla="*/ 559654 w 839442"/>
              <a:gd name="connsiteY14" fmla="*/ 56 h 185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9442" h="1857356">
                <a:moveTo>
                  <a:pt x="559654" y="56"/>
                </a:moveTo>
                <a:cubicBezTo>
                  <a:pt x="558725" y="985"/>
                  <a:pt x="546644" y="4703"/>
                  <a:pt x="559654" y="61388"/>
                </a:cubicBezTo>
                <a:cubicBezTo>
                  <a:pt x="572664" y="118073"/>
                  <a:pt x="593107" y="237949"/>
                  <a:pt x="637712" y="340168"/>
                </a:cubicBezTo>
                <a:cubicBezTo>
                  <a:pt x="682317" y="442388"/>
                  <a:pt x="809627" y="642181"/>
                  <a:pt x="827283" y="674705"/>
                </a:cubicBezTo>
                <a:cubicBezTo>
                  <a:pt x="844939" y="707229"/>
                  <a:pt x="776173" y="506508"/>
                  <a:pt x="743649" y="535315"/>
                </a:cubicBezTo>
                <a:cubicBezTo>
                  <a:pt x="711125" y="564122"/>
                  <a:pt x="672095" y="737895"/>
                  <a:pt x="632137" y="847549"/>
                </a:cubicBezTo>
                <a:cubicBezTo>
                  <a:pt x="592179" y="957203"/>
                  <a:pt x="515049" y="1150491"/>
                  <a:pt x="503898" y="1193237"/>
                </a:cubicBezTo>
                <a:cubicBezTo>
                  <a:pt x="492747" y="1235983"/>
                  <a:pt x="648863" y="994373"/>
                  <a:pt x="565229" y="1104027"/>
                </a:cubicBezTo>
                <a:cubicBezTo>
                  <a:pt x="481595" y="1213681"/>
                  <a:pt x="-36936" y="1931076"/>
                  <a:pt x="2093" y="1851159"/>
                </a:cubicBezTo>
                <a:cubicBezTo>
                  <a:pt x="41122" y="1771242"/>
                  <a:pt x="686964" y="870780"/>
                  <a:pt x="799405" y="624524"/>
                </a:cubicBezTo>
                <a:cubicBezTo>
                  <a:pt x="911846" y="378268"/>
                  <a:pt x="760375" y="445176"/>
                  <a:pt x="676741" y="373622"/>
                </a:cubicBezTo>
                <a:cubicBezTo>
                  <a:pt x="593107" y="302068"/>
                  <a:pt x="324549" y="210070"/>
                  <a:pt x="297600" y="195202"/>
                </a:cubicBezTo>
                <a:cubicBezTo>
                  <a:pt x="270651" y="180334"/>
                  <a:pt x="470444" y="307644"/>
                  <a:pt x="515049" y="284412"/>
                </a:cubicBezTo>
                <a:cubicBezTo>
                  <a:pt x="559654" y="261180"/>
                  <a:pt x="556866" y="102275"/>
                  <a:pt x="565229" y="55812"/>
                </a:cubicBezTo>
                <a:cubicBezTo>
                  <a:pt x="573592" y="9349"/>
                  <a:pt x="560583" y="-873"/>
                  <a:pt x="55965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AB6B0B15-5F4F-A745-706B-60BA07BC73E4}"/>
              </a:ext>
            </a:extLst>
          </p:cNvPr>
          <p:cNvSpPr/>
          <p:nvPr/>
        </p:nvSpPr>
        <p:spPr>
          <a:xfrm>
            <a:off x="4107856" y="6227605"/>
            <a:ext cx="1101926" cy="1517994"/>
          </a:xfrm>
          <a:custGeom>
            <a:avLst/>
            <a:gdLst>
              <a:gd name="connsiteX0" fmla="*/ 1083037 w 1101926"/>
              <a:gd name="connsiteY0" fmla="*/ 33805 h 1517994"/>
              <a:gd name="connsiteX1" fmla="*/ 6944 w 1101926"/>
              <a:gd name="connsiteY1" fmla="*/ 1511341 h 1517994"/>
              <a:gd name="connsiteX2" fmla="*/ 642564 w 1101926"/>
              <a:gd name="connsiteY2" fmla="*/ 557912 h 1517994"/>
              <a:gd name="connsiteX3" fmla="*/ 1083037 w 1101926"/>
              <a:gd name="connsiteY3" fmla="*/ 33805 h 151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26" h="1517994">
                <a:moveTo>
                  <a:pt x="1083037" y="33805"/>
                </a:moveTo>
                <a:cubicBezTo>
                  <a:pt x="977100" y="192710"/>
                  <a:pt x="80356" y="1423990"/>
                  <a:pt x="6944" y="1511341"/>
                </a:cubicBezTo>
                <a:cubicBezTo>
                  <a:pt x="-66468" y="1598692"/>
                  <a:pt x="462286" y="801380"/>
                  <a:pt x="642564" y="557912"/>
                </a:cubicBezTo>
                <a:cubicBezTo>
                  <a:pt x="822842" y="314444"/>
                  <a:pt x="1188974" y="-125100"/>
                  <a:pt x="1083037" y="33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827341CA-350B-B8D7-B022-BEE5739315C8}"/>
              </a:ext>
            </a:extLst>
          </p:cNvPr>
          <p:cNvSpPr/>
          <p:nvPr/>
        </p:nvSpPr>
        <p:spPr>
          <a:xfrm>
            <a:off x="4140980" y="6495502"/>
            <a:ext cx="1356584" cy="2018581"/>
          </a:xfrm>
          <a:custGeom>
            <a:avLst/>
            <a:gdLst>
              <a:gd name="connsiteX0" fmla="*/ 1356571 w 1356584"/>
              <a:gd name="connsiteY0" fmla="*/ 83 h 2018581"/>
              <a:gd name="connsiteX1" fmla="*/ 1133547 w 1356584"/>
              <a:gd name="connsiteY1" fmla="*/ 702610 h 2018581"/>
              <a:gd name="connsiteX2" fmla="*/ 447747 w 1356584"/>
              <a:gd name="connsiteY2" fmla="*/ 1555678 h 2018581"/>
              <a:gd name="connsiteX3" fmla="*/ 654044 w 1356584"/>
              <a:gd name="connsiteY3" fmla="*/ 1293625 h 2018581"/>
              <a:gd name="connsiteX4" fmla="*/ 102059 w 1356584"/>
              <a:gd name="connsiteY4" fmla="*/ 1973849 h 2018581"/>
              <a:gd name="connsiteX5" fmla="*/ 135513 w 1356584"/>
              <a:gd name="connsiteY5" fmla="*/ 1901366 h 2018581"/>
              <a:gd name="connsiteX6" fmla="*/ 35152 w 1356584"/>
              <a:gd name="connsiteY6" fmla="*/ 1477620 h 2018581"/>
              <a:gd name="connsiteX7" fmla="*/ 7274 w 1356584"/>
              <a:gd name="connsiteY7" fmla="*/ 1338230 h 2018581"/>
              <a:gd name="connsiteX8" fmla="*/ 157815 w 1356584"/>
              <a:gd name="connsiteY8" fmla="*/ 1890215 h 2018581"/>
              <a:gd name="connsiteX9" fmla="*/ 464474 w 1356584"/>
              <a:gd name="connsiteY9" fmla="*/ 1494347 h 2018581"/>
              <a:gd name="connsiteX10" fmla="*/ 642893 w 1356584"/>
              <a:gd name="connsiteY10" fmla="*/ 998118 h 2018581"/>
              <a:gd name="connsiteX11" fmla="*/ 726527 w 1356584"/>
              <a:gd name="connsiteY11" fmla="*/ 1237869 h 2018581"/>
              <a:gd name="connsiteX12" fmla="*/ 1178152 w 1356584"/>
              <a:gd name="connsiteY12" fmla="*/ 529766 h 2018581"/>
              <a:gd name="connsiteX13" fmla="*/ 1261786 w 1356584"/>
              <a:gd name="connsiteY13" fmla="*/ 273288 h 2018581"/>
              <a:gd name="connsiteX14" fmla="*/ 1144698 w 1356584"/>
              <a:gd name="connsiteY14" fmla="*/ 652430 h 2018581"/>
              <a:gd name="connsiteX15" fmla="*/ 1356571 w 1356584"/>
              <a:gd name="connsiteY15" fmla="*/ 83 h 201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56584" h="2018581">
                <a:moveTo>
                  <a:pt x="1356571" y="83"/>
                </a:moveTo>
                <a:cubicBezTo>
                  <a:pt x="1354713" y="8446"/>
                  <a:pt x="1285018" y="443344"/>
                  <a:pt x="1133547" y="702610"/>
                </a:cubicBezTo>
                <a:cubicBezTo>
                  <a:pt x="982076" y="961876"/>
                  <a:pt x="527664" y="1457176"/>
                  <a:pt x="447747" y="1555678"/>
                </a:cubicBezTo>
                <a:cubicBezTo>
                  <a:pt x="367830" y="1654180"/>
                  <a:pt x="711659" y="1223930"/>
                  <a:pt x="654044" y="1293625"/>
                </a:cubicBezTo>
                <a:cubicBezTo>
                  <a:pt x="596429" y="1363320"/>
                  <a:pt x="188481" y="1872559"/>
                  <a:pt x="102059" y="1973849"/>
                </a:cubicBezTo>
                <a:cubicBezTo>
                  <a:pt x="15637" y="2075139"/>
                  <a:pt x="146664" y="1984071"/>
                  <a:pt x="135513" y="1901366"/>
                </a:cubicBezTo>
                <a:cubicBezTo>
                  <a:pt x="124362" y="1818661"/>
                  <a:pt x="56525" y="1571476"/>
                  <a:pt x="35152" y="1477620"/>
                </a:cubicBezTo>
                <a:cubicBezTo>
                  <a:pt x="13779" y="1383764"/>
                  <a:pt x="-13170" y="1269464"/>
                  <a:pt x="7274" y="1338230"/>
                </a:cubicBezTo>
                <a:cubicBezTo>
                  <a:pt x="27718" y="1406996"/>
                  <a:pt x="81615" y="1864195"/>
                  <a:pt x="157815" y="1890215"/>
                </a:cubicBezTo>
                <a:cubicBezTo>
                  <a:pt x="234015" y="1916235"/>
                  <a:pt x="383628" y="1643030"/>
                  <a:pt x="464474" y="1494347"/>
                </a:cubicBezTo>
                <a:cubicBezTo>
                  <a:pt x="545320" y="1345664"/>
                  <a:pt x="599217" y="1040864"/>
                  <a:pt x="642893" y="998118"/>
                </a:cubicBezTo>
                <a:cubicBezTo>
                  <a:pt x="686568" y="955372"/>
                  <a:pt x="637317" y="1315928"/>
                  <a:pt x="726527" y="1237869"/>
                </a:cubicBezTo>
                <a:cubicBezTo>
                  <a:pt x="815737" y="1159810"/>
                  <a:pt x="1088942" y="690529"/>
                  <a:pt x="1178152" y="529766"/>
                </a:cubicBezTo>
                <a:cubicBezTo>
                  <a:pt x="1267362" y="369003"/>
                  <a:pt x="1267362" y="252844"/>
                  <a:pt x="1261786" y="273288"/>
                </a:cubicBezTo>
                <a:cubicBezTo>
                  <a:pt x="1256210" y="293732"/>
                  <a:pt x="1125183" y="693318"/>
                  <a:pt x="1144698" y="652430"/>
                </a:cubicBezTo>
                <a:cubicBezTo>
                  <a:pt x="1164213" y="611542"/>
                  <a:pt x="1358429" y="-8280"/>
                  <a:pt x="135657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97B1E899-F554-8096-62A8-C1D072506663}"/>
              </a:ext>
            </a:extLst>
          </p:cNvPr>
          <p:cNvSpPr/>
          <p:nvPr/>
        </p:nvSpPr>
        <p:spPr>
          <a:xfrm>
            <a:off x="2906552" y="6219360"/>
            <a:ext cx="491405" cy="853769"/>
          </a:xfrm>
          <a:custGeom>
            <a:avLst/>
            <a:gdLst>
              <a:gd name="connsiteX0" fmla="*/ 42946 w 491405"/>
              <a:gd name="connsiteY0" fmla="*/ 19747 h 853769"/>
              <a:gd name="connsiteX1" fmla="*/ 54097 w 491405"/>
              <a:gd name="connsiteY1" fmla="*/ 86655 h 853769"/>
              <a:gd name="connsiteX2" fmla="*/ 293848 w 491405"/>
              <a:gd name="connsiteY2" fmla="*/ 755728 h 853769"/>
              <a:gd name="connsiteX3" fmla="*/ 271546 w 491405"/>
              <a:gd name="connsiteY3" fmla="*/ 672094 h 853769"/>
              <a:gd name="connsiteX4" fmla="*/ 483419 w 491405"/>
              <a:gd name="connsiteY4" fmla="*/ 850513 h 853769"/>
              <a:gd name="connsiteX5" fmla="*/ 444389 w 491405"/>
              <a:gd name="connsiteY5" fmla="*/ 744577 h 853769"/>
              <a:gd name="connsiteX6" fmla="*/ 422087 w 491405"/>
              <a:gd name="connsiteY6" fmla="*/ 253923 h 853769"/>
              <a:gd name="connsiteX7" fmla="*/ 427663 w 491405"/>
              <a:gd name="connsiteY7" fmla="*/ 504825 h 853769"/>
              <a:gd name="connsiteX8" fmla="*/ 427663 w 491405"/>
              <a:gd name="connsiteY8" fmla="*/ 744577 h 853769"/>
              <a:gd name="connsiteX9" fmla="*/ 321726 w 491405"/>
              <a:gd name="connsiteY9" fmla="*/ 337557 h 853769"/>
              <a:gd name="connsiteX10" fmla="*/ 388633 w 491405"/>
              <a:gd name="connsiteY10" fmla="*/ 705547 h 853769"/>
              <a:gd name="connsiteX11" fmla="*/ 215789 w 491405"/>
              <a:gd name="connsiteY11" fmla="*/ 521552 h 853769"/>
              <a:gd name="connsiteX12" fmla="*/ 3916 w 491405"/>
              <a:gd name="connsiteY12" fmla="*/ 131260 h 853769"/>
              <a:gd name="connsiteX13" fmla="*/ 76399 w 491405"/>
              <a:gd name="connsiteY13" fmla="*/ 192591 h 853769"/>
              <a:gd name="connsiteX14" fmla="*/ 42946 w 491405"/>
              <a:gd name="connsiteY14" fmla="*/ 19747 h 85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1405" h="853769">
                <a:moveTo>
                  <a:pt x="42946" y="19747"/>
                </a:moveTo>
                <a:cubicBezTo>
                  <a:pt x="39229" y="2091"/>
                  <a:pt x="12280" y="-36008"/>
                  <a:pt x="54097" y="86655"/>
                </a:cubicBezTo>
                <a:cubicBezTo>
                  <a:pt x="95914" y="209318"/>
                  <a:pt x="257607" y="658155"/>
                  <a:pt x="293848" y="755728"/>
                </a:cubicBezTo>
                <a:cubicBezTo>
                  <a:pt x="330089" y="853301"/>
                  <a:pt x="239951" y="656297"/>
                  <a:pt x="271546" y="672094"/>
                </a:cubicBezTo>
                <a:cubicBezTo>
                  <a:pt x="303141" y="687891"/>
                  <a:pt x="454612" y="838432"/>
                  <a:pt x="483419" y="850513"/>
                </a:cubicBezTo>
                <a:cubicBezTo>
                  <a:pt x="512226" y="862594"/>
                  <a:pt x="454611" y="844009"/>
                  <a:pt x="444389" y="744577"/>
                </a:cubicBezTo>
                <a:cubicBezTo>
                  <a:pt x="434167" y="645145"/>
                  <a:pt x="424875" y="293882"/>
                  <a:pt x="422087" y="253923"/>
                </a:cubicBezTo>
                <a:cubicBezTo>
                  <a:pt x="419299" y="213964"/>
                  <a:pt x="426734" y="423049"/>
                  <a:pt x="427663" y="504825"/>
                </a:cubicBezTo>
                <a:cubicBezTo>
                  <a:pt x="428592" y="586601"/>
                  <a:pt x="445319" y="772455"/>
                  <a:pt x="427663" y="744577"/>
                </a:cubicBezTo>
                <a:cubicBezTo>
                  <a:pt x="410007" y="716699"/>
                  <a:pt x="328231" y="344062"/>
                  <a:pt x="321726" y="337557"/>
                </a:cubicBezTo>
                <a:cubicBezTo>
                  <a:pt x="315221" y="331052"/>
                  <a:pt x="406289" y="674881"/>
                  <a:pt x="388633" y="705547"/>
                </a:cubicBezTo>
                <a:cubicBezTo>
                  <a:pt x="370977" y="736213"/>
                  <a:pt x="279908" y="617266"/>
                  <a:pt x="215789" y="521552"/>
                </a:cubicBezTo>
                <a:cubicBezTo>
                  <a:pt x="151670" y="425838"/>
                  <a:pt x="27148" y="186087"/>
                  <a:pt x="3916" y="131260"/>
                </a:cubicBezTo>
                <a:cubicBezTo>
                  <a:pt x="-19316" y="76433"/>
                  <a:pt x="68036" y="210247"/>
                  <a:pt x="76399" y="192591"/>
                </a:cubicBezTo>
                <a:cubicBezTo>
                  <a:pt x="84762" y="174935"/>
                  <a:pt x="46663" y="37403"/>
                  <a:pt x="42946" y="19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DE060996-9D7F-2E41-3DD3-D2F8160C59DD}"/>
              </a:ext>
            </a:extLst>
          </p:cNvPr>
          <p:cNvSpPr/>
          <p:nvPr/>
        </p:nvSpPr>
        <p:spPr>
          <a:xfrm>
            <a:off x="3106867" y="6381243"/>
            <a:ext cx="1019731" cy="309489"/>
          </a:xfrm>
          <a:custGeom>
            <a:avLst/>
            <a:gdLst>
              <a:gd name="connsiteX0" fmla="*/ 193894 w 1019731"/>
              <a:gd name="connsiteY0" fmla="*/ 309489 h 309489"/>
              <a:gd name="connsiteX1" fmla="*/ 227348 w 1019731"/>
              <a:gd name="connsiteY1" fmla="*/ 86464 h 309489"/>
              <a:gd name="connsiteX2" fmla="*/ 467099 w 1019731"/>
              <a:gd name="connsiteY2" fmla="*/ 80889 h 309489"/>
              <a:gd name="connsiteX3" fmla="*/ 389040 w 1019731"/>
              <a:gd name="connsiteY3" fmla="*/ 30708 h 309489"/>
              <a:gd name="connsiteX4" fmla="*/ 1019084 w 1019731"/>
              <a:gd name="connsiteY4" fmla="*/ 2830 h 309489"/>
              <a:gd name="connsiteX5" fmla="*/ 255226 w 1019731"/>
              <a:gd name="connsiteY5" fmla="*/ 2830 h 309489"/>
              <a:gd name="connsiteX6" fmla="*/ 4323 w 1019731"/>
              <a:gd name="connsiteY6" fmla="*/ 19557 h 309489"/>
              <a:gd name="connsiteX7" fmla="*/ 422494 w 1019731"/>
              <a:gd name="connsiteY7" fmla="*/ 30708 h 309489"/>
              <a:gd name="connsiteX8" fmla="*/ 210621 w 1019731"/>
              <a:gd name="connsiteY8" fmla="*/ 86464 h 309489"/>
              <a:gd name="connsiteX9" fmla="*/ 193894 w 1019731"/>
              <a:gd name="connsiteY9" fmla="*/ 309489 h 30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9731" h="309489">
                <a:moveTo>
                  <a:pt x="193894" y="309489"/>
                </a:moveTo>
                <a:cubicBezTo>
                  <a:pt x="196682" y="309489"/>
                  <a:pt x="181814" y="124564"/>
                  <a:pt x="227348" y="86464"/>
                </a:cubicBezTo>
                <a:cubicBezTo>
                  <a:pt x="272882" y="48364"/>
                  <a:pt x="440150" y="90182"/>
                  <a:pt x="467099" y="80889"/>
                </a:cubicBezTo>
                <a:cubicBezTo>
                  <a:pt x="494048" y="71596"/>
                  <a:pt x="297043" y="43718"/>
                  <a:pt x="389040" y="30708"/>
                </a:cubicBezTo>
                <a:cubicBezTo>
                  <a:pt x="481037" y="17698"/>
                  <a:pt x="1041386" y="7476"/>
                  <a:pt x="1019084" y="2830"/>
                </a:cubicBezTo>
                <a:cubicBezTo>
                  <a:pt x="996782" y="-1816"/>
                  <a:pt x="424353" y="42"/>
                  <a:pt x="255226" y="2830"/>
                </a:cubicBezTo>
                <a:cubicBezTo>
                  <a:pt x="86099" y="5618"/>
                  <a:pt x="-23555" y="14911"/>
                  <a:pt x="4323" y="19557"/>
                </a:cubicBezTo>
                <a:cubicBezTo>
                  <a:pt x="32201" y="24203"/>
                  <a:pt x="388111" y="19557"/>
                  <a:pt x="422494" y="30708"/>
                </a:cubicBezTo>
                <a:cubicBezTo>
                  <a:pt x="456877" y="41859"/>
                  <a:pt x="252438" y="33496"/>
                  <a:pt x="210621" y="86464"/>
                </a:cubicBezTo>
                <a:cubicBezTo>
                  <a:pt x="168804" y="139432"/>
                  <a:pt x="191106" y="309489"/>
                  <a:pt x="193894" y="309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BA79703E-EA0B-53C2-63AF-99601EC08B20}"/>
              </a:ext>
            </a:extLst>
          </p:cNvPr>
          <p:cNvSpPr/>
          <p:nvPr/>
        </p:nvSpPr>
        <p:spPr>
          <a:xfrm>
            <a:off x="1455209" y="7515543"/>
            <a:ext cx="1020413" cy="2008205"/>
          </a:xfrm>
          <a:custGeom>
            <a:avLst/>
            <a:gdLst>
              <a:gd name="connsiteX0" fmla="*/ 1020362 w 1020413"/>
              <a:gd name="connsiteY0" fmla="*/ 17106 h 2008205"/>
              <a:gd name="connsiteX1" fmla="*/ 434923 w 1020413"/>
              <a:gd name="connsiteY1" fmla="*/ 546789 h 2008205"/>
              <a:gd name="connsiteX2" fmla="*/ 161718 w 1020413"/>
              <a:gd name="connsiteY2" fmla="*/ 1160106 h 2008205"/>
              <a:gd name="connsiteX3" fmla="*/ 189596 w 1020413"/>
              <a:gd name="connsiteY3" fmla="*/ 1126652 h 2008205"/>
              <a:gd name="connsiteX4" fmla="*/ 128264 w 1020413"/>
              <a:gd name="connsiteY4" fmla="*/ 1466764 h 2008205"/>
              <a:gd name="connsiteX5" fmla="*/ 25 w 1020413"/>
              <a:gd name="connsiteY5" fmla="*/ 2007598 h 2008205"/>
              <a:gd name="connsiteX6" fmla="*/ 139415 w 1020413"/>
              <a:gd name="connsiteY6" fmla="*/ 1355252 h 2008205"/>
              <a:gd name="connsiteX7" fmla="*/ 602191 w 1020413"/>
              <a:gd name="connsiteY7" fmla="*/ 424125 h 2008205"/>
              <a:gd name="connsiteX8" fmla="*/ 340137 w 1020413"/>
              <a:gd name="connsiteY8" fmla="*/ 747511 h 2008205"/>
              <a:gd name="connsiteX9" fmla="*/ 663523 w 1020413"/>
              <a:gd name="connsiteY9" fmla="*/ 262433 h 2008205"/>
              <a:gd name="connsiteX10" fmla="*/ 418196 w 1020413"/>
              <a:gd name="connsiteY10" fmla="*/ 446428 h 2008205"/>
              <a:gd name="connsiteX11" fmla="*/ 914425 w 1020413"/>
              <a:gd name="connsiteY11" fmla="*/ 379 h 2008205"/>
              <a:gd name="connsiteX12" fmla="*/ 401469 w 1020413"/>
              <a:gd name="connsiteY12" fmla="*/ 362794 h 2008205"/>
              <a:gd name="connsiteX13" fmla="*/ 1020362 w 1020413"/>
              <a:gd name="connsiteY13" fmla="*/ 17106 h 200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0413" h="2008205">
                <a:moveTo>
                  <a:pt x="1020362" y="17106"/>
                </a:moveTo>
                <a:cubicBezTo>
                  <a:pt x="1025938" y="47772"/>
                  <a:pt x="578030" y="356289"/>
                  <a:pt x="434923" y="546789"/>
                </a:cubicBezTo>
                <a:cubicBezTo>
                  <a:pt x="291816" y="737289"/>
                  <a:pt x="202606" y="1063462"/>
                  <a:pt x="161718" y="1160106"/>
                </a:cubicBezTo>
                <a:cubicBezTo>
                  <a:pt x="120830" y="1256750"/>
                  <a:pt x="195172" y="1075542"/>
                  <a:pt x="189596" y="1126652"/>
                </a:cubicBezTo>
                <a:cubicBezTo>
                  <a:pt x="184020" y="1177762"/>
                  <a:pt x="159859" y="1319940"/>
                  <a:pt x="128264" y="1466764"/>
                </a:cubicBezTo>
                <a:cubicBezTo>
                  <a:pt x="96669" y="1613588"/>
                  <a:pt x="-1834" y="2026183"/>
                  <a:pt x="25" y="2007598"/>
                </a:cubicBezTo>
                <a:cubicBezTo>
                  <a:pt x="1884" y="1989013"/>
                  <a:pt x="39054" y="1619164"/>
                  <a:pt x="139415" y="1355252"/>
                </a:cubicBezTo>
                <a:cubicBezTo>
                  <a:pt x="239776" y="1091340"/>
                  <a:pt x="568737" y="525415"/>
                  <a:pt x="602191" y="424125"/>
                </a:cubicBezTo>
                <a:cubicBezTo>
                  <a:pt x="635645" y="322835"/>
                  <a:pt x="329915" y="774460"/>
                  <a:pt x="340137" y="747511"/>
                </a:cubicBezTo>
                <a:cubicBezTo>
                  <a:pt x="350359" y="720562"/>
                  <a:pt x="650513" y="312614"/>
                  <a:pt x="663523" y="262433"/>
                </a:cubicBezTo>
                <a:cubicBezTo>
                  <a:pt x="676533" y="212252"/>
                  <a:pt x="376379" y="490104"/>
                  <a:pt x="418196" y="446428"/>
                </a:cubicBezTo>
                <a:cubicBezTo>
                  <a:pt x="460013" y="402752"/>
                  <a:pt x="917213" y="14318"/>
                  <a:pt x="914425" y="379"/>
                </a:cubicBezTo>
                <a:cubicBezTo>
                  <a:pt x="911637" y="-13560"/>
                  <a:pt x="385671" y="360936"/>
                  <a:pt x="401469" y="362794"/>
                </a:cubicBezTo>
                <a:cubicBezTo>
                  <a:pt x="417267" y="364652"/>
                  <a:pt x="1014786" y="-13560"/>
                  <a:pt x="1020362" y="17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2965052D-AC08-366B-4B92-9D80C2B36B9B}"/>
              </a:ext>
            </a:extLst>
          </p:cNvPr>
          <p:cNvSpPr/>
          <p:nvPr/>
        </p:nvSpPr>
        <p:spPr>
          <a:xfrm>
            <a:off x="1456397" y="7585901"/>
            <a:ext cx="735746" cy="1835176"/>
          </a:xfrm>
          <a:custGeom>
            <a:avLst/>
            <a:gdLst>
              <a:gd name="connsiteX0" fmla="*/ 734818 w 735746"/>
              <a:gd name="connsiteY0" fmla="*/ 2504 h 1835176"/>
              <a:gd name="connsiteX1" fmla="*/ 199559 w 735746"/>
              <a:gd name="connsiteY1" fmla="*/ 805392 h 1835176"/>
              <a:gd name="connsiteX2" fmla="*/ 110349 w 735746"/>
              <a:gd name="connsiteY2" fmla="*/ 1340650 h 1835176"/>
              <a:gd name="connsiteX3" fmla="*/ 4413 w 735746"/>
              <a:gd name="connsiteY3" fmla="*/ 1831304 h 1835176"/>
              <a:gd name="connsiteX4" fmla="*/ 26715 w 735746"/>
              <a:gd name="connsiteY4" fmla="*/ 1530221 h 1835176"/>
              <a:gd name="connsiteX5" fmla="*/ 88047 w 735746"/>
              <a:gd name="connsiteY5" fmla="*/ 838845 h 1835176"/>
              <a:gd name="connsiteX6" fmla="*/ 311071 w 735746"/>
              <a:gd name="connsiteY6" fmla="*/ 454128 h 1835176"/>
              <a:gd name="connsiteX7" fmla="*/ 327798 w 735746"/>
              <a:gd name="connsiteY7" fmla="*/ 548914 h 1835176"/>
              <a:gd name="connsiteX8" fmla="*/ 734818 w 735746"/>
              <a:gd name="connsiteY8" fmla="*/ 2504 h 183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5746" h="1835176">
                <a:moveTo>
                  <a:pt x="734818" y="2504"/>
                </a:moveTo>
                <a:cubicBezTo>
                  <a:pt x="713445" y="45250"/>
                  <a:pt x="303637" y="582368"/>
                  <a:pt x="199559" y="805392"/>
                </a:cubicBezTo>
                <a:cubicBezTo>
                  <a:pt x="95481" y="1028416"/>
                  <a:pt x="142873" y="1169665"/>
                  <a:pt x="110349" y="1340650"/>
                </a:cubicBezTo>
                <a:cubicBezTo>
                  <a:pt x="77825" y="1511635"/>
                  <a:pt x="18352" y="1799709"/>
                  <a:pt x="4413" y="1831304"/>
                </a:cubicBezTo>
                <a:cubicBezTo>
                  <a:pt x="-9526" y="1862899"/>
                  <a:pt x="12776" y="1695631"/>
                  <a:pt x="26715" y="1530221"/>
                </a:cubicBezTo>
                <a:cubicBezTo>
                  <a:pt x="40654" y="1364811"/>
                  <a:pt x="40654" y="1018194"/>
                  <a:pt x="88047" y="838845"/>
                </a:cubicBezTo>
                <a:cubicBezTo>
                  <a:pt x="135440" y="659496"/>
                  <a:pt x="271112" y="502450"/>
                  <a:pt x="311071" y="454128"/>
                </a:cubicBezTo>
                <a:cubicBezTo>
                  <a:pt x="351029" y="405806"/>
                  <a:pt x="253457" y="620468"/>
                  <a:pt x="327798" y="548914"/>
                </a:cubicBezTo>
                <a:cubicBezTo>
                  <a:pt x="402139" y="477360"/>
                  <a:pt x="756191" y="-40242"/>
                  <a:pt x="734818" y="2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46FEE9A0-AAC8-493B-FD72-84ACE8459327}"/>
              </a:ext>
            </a:extLst>
          </p:cNvPr>
          <p:cNvSpPr/>
          <p:nvPr/>
        </p:nvSpPr>
        <p:spPr>
          <a:xfrm>
            <a:off x="1416866" y="7777935"/>
            <a:ext cx="629384" cy="1755849"/>
          </a:xfrm>
          <a:custGeom>
            <a:avLst/>
            <a:gdLst>
              <a:gd name="connsiteX0" fmla="*/ 629383 w 629384"/>
              <a:gd name="connsiteY0" fmla="*/ 41 h 1755849"/>
              <a:gd name="connsiteX1" fmla="*/ 88549 w 629384"/>
              <a:gd name="connsiteY1" fmla="*/ 624509 h 1755849"/>
              <a:gd name="connsiteX2" fmla="*/ 4914 w 629384"/>
              <a:gd name="connsiteY2" fmla="*/ 1444124 h 1755849"/>
              <a:gd name="connsiteX3" fmla="*/ 10490 w 629384"/>
              <a:gd name="connsiteY3" fmla="*/ 1750782 h 1755849"/>
              <a:gd name="connsiteX4" fmla="*/ 16066 w 629384"/>
              <a:gd name="connsiteY4" fmla="*/ 1232250 h 1755849"/>
              <a:gd name="connsiteX5" fmla="*/ 94124 w 629384"/>
              <a:gd name="connsiteY5" fmla="*/ 652387 h 1755849"/>
              <a:gd name="connsiteX6" fmla="*/ 629383 w 629384"/>
              <a:gd name="connsiteY6" fmla="*/ 41 h 175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9384" h="1755849">
                <a:moveTo>
                  <a:pt x="629383" y="41"/>
                </a:moveTo>
                <a:cubicBezTo>
                  <a:pt x="628454" y="-4605"/>
                  <a:pt x="192627" y="383829"/>
                  <a:pt x="88549" y="624509"/>
                </a:cubicBezTo>
                <a:cubicBezTo>
                  <a:pt x="-15529" y="865189"/>
                  <a:pt x="17924" y="1256412"/>
                  <a:pt x="4914" y="1444124"/>
                </a:cubicBezTo>
                <a:cubicBezTo>
                  <a:pt x="-8096" y="1631836"/>
                  <a:pt x="8631" y="1786094"/>
                  <a:pt x="10490" y="1750782"/>
                </a:cubicBezTo>
                <a:cubicBezTo>
                  <a:pt x="12349" y="1715470"/>
                  <a:pt x="2127" y="1415316"/>
                  <a:pt x="16066" y="1232250"/>
                </a:cubicBezTo>
                <a:cubicBezTo>
                  <a:pt x="30005" y="1049184"/>
                  <a:pt x="-3449" y="858685"/>
                  <a:pt x="94124" y="652387"/>
                </a:cubicBezTo>
                <a:cubicBezTo>
                  <a:pt x="191697" y="446090"/>
                  <a:pt x="630312" y="4687"/>
                  <a:pt x="629383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E0F70301-34ED-3187-4102-02B89801CD7A}"/>
              </a:ext>
            </a:extLst>
          </p:cNvPr>
          <p:cNvSpPr/>
          <p:nvPr/>
        </p:nvSpPr>
        <p:spPr>
          <a:xfrm>
            <a:off x="1647199" y="7749922"/>
            <a:ext cx="466335" cy="315562"/>
          </a:xfrm>
          <a:custGeom>
            <a:avLst/>
            <a:gdLst>
              <a:gd name="connsiteX0" fmla="*/ 465957 w 466335"/>
              <a:gd name="connsiteY0" fmla="*/ 176 h 315562"/>
              <a:gd name="connsiteX1" fmla="*/ 92391 w 466335"/>
              <a:gd name="connsiteY1" fmla="*/ 306834 h 315562"/>
              <a:gd name="connsiteX2" fmla="*/ 103542 w 466335"/>
              <a:gd name="connsiteY2" fmla="*/ 234351 h 315562"/>
              <a:gd name="connsiteX3" fmla="*/ 14333 w 466335"/>
              <a:gd name="connsiteY3" fmla="*/ 262229 h 315562"/>
              <a:gd name="connsiteX4" fmla="*/ 465957 w 466335"/>
              <a:gd name="connsiteY4" fmla="*/ 176 h 31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335" h="315562">
                <a:moveTo>
                  <a:pt x="465957" y="176"/>
                </a:moveTo>
                <a:cubicBezTo>
                  <a:pt x="478967" y="7610"/>
                  <a:pt x="152793" y="267805"/>
                  <a:pt x="92391" y="306834"/>
                </a:cubicBezTo>
                <a:cubicBezTo>
                  <a:pt x="31988" y="345863"/>
                  <a:pt x="116552" y="241785"/>
                  <a:pt x="103542" y="234351"/>
                </a:cubicBezTo>
                <a:cubicBezTo>
                  <a:pt x="90532" y="226917"/>
                  <a:pt x="-43282" y="302187"/>
                  <a:pt x="14333" y="262229"/>
                </a:cubicBezTo>
                <a:cubicBezTo>
                  <a:pt x="71948" y="222271"/>
                  <a:pt x="452947" y="-7258"/>
                  <a:pt x="465957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2724315E-0D41-E41E-8AA4-6A8B244CF6EA}"/>
              </a:ext>
            </a:extLst>
          </p:cNvPr>
          <p:cNvSpPr/>
          <p:nvPr/>
        </p:nvSpPr>
        <p:spPr>
          <a:xfrm>
            <a:off x="1315233" y="8023182"/>
            <a:ext cx="341199" cy="1406793"/>
          </a:xfrm>
          <a:custGeom>
            <a:avLst/>
            <a:gdLst>
              <a:gd name="connsiteX0" fmla="*/ 340723 w 341199"/>
              <a:gd name="connsiteY0" fmla="*/ 120 h 1406793"/>
              <a:gd name="connsiteX1" fmla="*/ 112123 w 341199"/>
              <a:gd name="connsiteY1" fmla="*/ 524228 h 1406793"/>
              <a:gd name="connsiteX2" fmla="*/ 28489 w 341199"/>
              <a:gd name="connsiteY2" fmla="*/ 1154272 h 1406793"/>
              <a:gd name="connsiteX3" fmla="*/ 45216 w 341199"/>
              <a:gd name="connsiteY3" fmla="*/ 1399598 h 1406793"/>
              <a:gd name="connsiteX4" fmla="*/ 611 w 341199"/>
              <a:gd name="connsiteY4" fmla="*/ 908945 h 1406793"/>
              <a:gd name="connsiteX5" fmla="*/ 45216 w 341199"/>
              <a:gd name="connsiteY5" fmla="*/ 568833 h 1406793"/>
              <a:gd name="connsiteX6" fmla="*/ 340723 w 341199"/>
              <a:gd name="connsiteY6" fmla="*/ 120 h 1406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99" h="1406793">
                <a:moveTo>
                  <a:pt x="340723" y="120"/>
                </a:moveTo>
                <a:cubicBezTo>
                  <a:pt x="351874" y="-7314"/>
                  <a:pt x="164162" y="331869"/>
                  <a:pt x="112123" y="524228"/>
                </a:cubicBezTo>
                <a:cubicBezTo>
                  <a:pt x="60084" y="716587"/>
                  <a:pt x="39640" y="1008377"/>
                  <a:pt x="28489" y="1154272"/>
                </a:cubicBezTo>
                <a:cubicBezTo>
                  <a:pt x="17338" y="1300167"/>
                  <a:pt x="49862" y="1440486"/>
                  <a:pt x="45216" y="1399598"/>
                </a:cubicBezTo>
                <a:cubicBezTo>
                  <a:pt x="40570" y="1358710"/>
                  <a:pt x="611" y="1047406"/>
                  <a:pt x="611" y="908945"/>
                </a:cubicBezTo>
                <a:cubicBezTo>
                  <a:pt x="611" y="770484"/>
                  <a:pt x="-8682" y="714728"/>
                  <a:pt x="45216" y="568833"/>
                </a:cubicBezTo>
                <a:cubicBezTo>
                  <a:pt x="99113" y="422938"/>
                  <a:pt x="329572" y="7554"/>
                  <a:pt x="340723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A5E46C1C-A29E-2B42-0C84-01CC4CE0969B}"/>
              </a:ext>
            </a:extLst>
          </p:cNvPr>
          <p:cNvSpPr/>
          <p:nvPr/>
        </p:nvSpPr>
        <p:spPr>
          <a:xfrm>
            <a:off x="2062947" y="7716141"/>
            <a:ext cx="490652" cy="1791109"/>
          </a:xfrm>
          <a:custGeom>
            <a:avLst/>
            <a:gdLst>
              <a:gd name="connsiteX0" fmla="*/ 446077 w 490652"/>
              <a:gd name="connsiteY0" fmla="*/ 112015 h 1791109"/>
              <a:gd name="connsiteX1" fmla="*/ 29 w 490652"/>
              <a:gd name="connsiteY1" fmla="*/ 1790274 h 1791109"/>
              <a:gd name="connsiteX2" fmla="*/ 423775 w 490652"/>
              <a:gd name="connsiteY2" fmla="*/ 335039 h 1791109"/>
              <a:gd name="connsiteX3" fmla="*/ 446077 w 490652"/>
              <a:gd name="connsiteY3" fmla="*/ 112015 h 179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652" h="1791109">
                <a:moveTo>
                  <a:pt x="446077" y="112015"/>
                </a:moveTo>
                <a:cubicBezTo>
                  <a:pt x="375453" y="354554"/>
                  <a:pt x="3746" y="1753103"/>
                  <a:pt x="29" y="1790274"/>
                </a:cubicBezTo>
                <a:cubicBezTo>
                  <a:pt x="-3688" y="1827445"/>
                  <a:pt x="348504" y="613819"/>
                  <a:pt x="423775" y="335039"/>
                </a:cubicBezTo>
                <a:cubicBezTo>
                  <a:pt x="499046" y="56259"/>
                  <a:pt x="516701" y="-130524"/>
                  <a:pt x="446077" y="112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E6A03070-B3FF-826A-6DA7-F6BEFA358CEB}"/>
              </a:ext>
            </a:extLst>
          </p:cNvPr>
          <p:cNvSpPr/>
          <p:nvPr/>
        </p:nvSpPr>
        <p:spPr>
          <a:xfrm>
            <a:off x="1999011" y="7596037"/>
            <a:ext cx="564424" cy="1965193"/>
          </a:xfrm>
          <a:custGeom>
            <a:avLst/>
            <a:gdLst>
              <a:gd name="connsiteX0" fmla="*/ 504438 w 564424"/>
              <a:gd name="connsiteY0" fmla="*/ 120607 h 1965193"/>
              <a:gd name="connsiteX1" fmla="*/ 8209 w 564424"/>
              <a:gd name="connsiteY1" fmla="*/ 1754261 h 1965193"/>
              <a:gd name="connsiteX2" fmla="*/ 186628 w 564424"/>
              <a:gd name="connsiteY2" fmla="*/ 1157670 h 1965193"/>
              <a:gd name="connsiteX3" fmla="*/ 75116 w 564424"/>
              <a:gd name="connsiteY3" fmla="*/ 1659475 h 1965193"/>
              <a:gd name="connsiteX4" fmla="*/ 86267 w 564424"/>
              <a:gd name="connsiteY4" fmla="*/ 1960558 h 1965193"/>
              <a:gd name="connsiteX5" fmla="*/ 147599 w 564424"/>
              <a:gd name="connsiteY5" fmla="*/ 1430875 h 1965193"/>
              <a:gd name="connsiteX6" fmla="*/ 431955 w 564424"/>
              <a:gd name="connsiteY6" fmla="*/ 494173 h 1965193"/>
              <a:gd name="connsiteX7" fmla="*/ 543467 w 564424"/>
              <a:gd name="connsiteY7" fmla="*/ 165212 h 1965193"/>
              <a:gd name="connsiteX8" fmla="*/ 504438 w 564424"/>
              <a:gd name="connsiteY8" fmla="*/ 120607 h 1965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424" h="1965193">
                <a:moveTo>
                  <a:pt x="504438" y="120607"/>
                </a:moveTo>
                <a:cubicBezTo>
                  <a:pt x="415228" y="385449"/>
                  <a:pt x="61177" y="1581417"/>
                  <a:pt x="8209" y="1754261"/>
                </a:cubicBezTo>
                <a:cubicBezTo>
                  <a:pt x="-44759" y="1927105"/>
                  <a:pt x="175477" y="1173468"/>
                  <a:pt x="186628" y="1157670"/>
                </a:cubicBezTo>
                <a:cubicBezTo>
                  <a:pt x="197779" y="1141872"/>
                  <a:pt x="91843" y="1525660"/>
                  <a:pt x="75116" y="1659475"/>
                </a:cubicBezTo>
                <a:cubicBezTo>
                  <a:pt x="58389" y="1793290"/>
                  <a:pt x="74187" y="1998658"/>
                  <a:pt x="86267" y="1960558"/>
                </a:cubicBezTo>
                <a:cubicBezTo>
                  <a:pt x="98347" y="1922458"/>
                  <a:pt x="89984" y="1675273"/>
                  <a:pt x="147599" y="1430875"/>
                </a:cubicBezTo>
                <a:cubicBezTo>
                  <a:pt x="205214" y="1186477"/>
                  <a:pt x="365977" y="705117"/>
                  <a:pt x="431955" y="494173"/>
                </a:cubicBezTo>
                <a:cubicBezTo>
                  <a:pt x="497933" y="283229"/>
                  <a:pt x="524882" y="230261"/>
                  <a:pt x="543467" y="165212"/>
                </a:cubicBezTo>
                <a:cubicBezTo>
                  <a:pt x="562052" y="100163"/>
                  <a:pt x="593648" y="-144235"/>
                  <a:pt x="504438" y="120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E6F0A5AB-39BA-DD51-A1FE-856897CE1D1C}"/>
              </a:ext>
            </a:extLst>
          </p:cNvPr>
          <p:cNvSpPr/>
          <p:nvPr/>
        </p:nvSpPr>
        <p:spPr>
          <a:xfrm>
            <a:off x="1867599" y="7724250"/>
            <a:ext cx="525214" cy="1018330"/>
          </a:xfrm>
          <a:custGeom>
            <a:avLst/>
            <a:gdLst>
              <a:gd name="connsiteX0" fmla="*/ 407250 w 525214"/>
              <a:gd name="connsiteY0" fmla="*/ 3545 h 1018330"/>
              <a:gd name="connsiteX1" fmla="*/ 407250 w 525214"/>
              <a:gd name="connsiteY1" fmla="*/ 120633 h 1018330"/>
              <a:gd name="connsiteX2" fmla="*/ 401674 w 525214"/>
              <a:gd name="connsiteY2" fmla="*/ 438443 h 1018330"/>
              <a:gd name="connsiteX3" fmla="*/ 230 w 525214"/>
              <a:gd name="connsiteY3" fmla="*/ 1018306 h 1018330"/>
              <a:gd name="connsiteX4" fmla="*/ 345918 w 525214"/>
              <a:gd name="connsiteY4" fmla="*/ 460745 h 1018330"/>
              <a:gd name="connsiteX5" fmla="*/ 485308 w 525214"/>
              <a:gd name="connsiteY5" fmla="*/ 220994 h 1018330"/>
              <a:gd name="connsiteX6" fmla="*/ 524338 w 525214"/>
              <a:gd name="connsiteY6" fmla="*/ 31423 h 1018330"/>
              <a:gd name="connsiteX7" fmla="*/ 457430 w 525214"/>
              <a:gd name="connsiteY7" fmla="*/ 237721 h 1018330"/>
              <a:gd name="connsiteX8" fmla="*/ 407250 w 525214"/>
              <a:gd name="connsiteY8" fmla="*/ 3545 h 101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5214" h="1018330">
                <a:moveTo>
                  <a:pt x="407250" y="3545"/>
                </a:moveTo>
                <a:cubicBezTo>
                  <a:pt x="398887" y="-15970"/>
                  <a:pt x="408179" y="48150"/>
                  <a:pt x="407250" y="120633"/>
                </a:cubicBezTo>
                <a:cubicBezTo>
                  <a:pt x="406321" y="193116"/>
                  <a:pt x="469511" y="288831"/>
                  <a:pt x="401674" y="438443"/>
                </a:cubicBezTo>
                <a:cubicBezTo>
                  <a:pt x="333837" y="588055"/>
                  <a:pt x="9523" y="1014589"/>
                  <a:pt x="230" y="1018306"/>
                </a:cubicBezTo>
                <a:cubicBezTo>
                  <a:pt x="-9063" y="1022023"/>
                  <a:pt x="265072" y="593630"/>
                  <a:pt x="345918" y="460745"/>
                </a:cubicBezTo>
                <a:cubicBezTo>
                  <a:pt x="426764" y="327860"/>
                  <a:pt x="455571" y="292548"/>
                  <a:pt x="485308" y="220994"/>
                </a:cubicBezTo>
                <a:cubicBezTo>
                  <a:pt x="515045" y="149440"/>
                  <a:pt x="528984" y="28635"/>
                  <a:pt x="524338" y="31423"/>
                </a:cubicBezTo>
                <a:cubicBezTo>
                  <a:pt x="519692" y="34211"/>
                  <a:pt x="477874" y="237721"/>
                  <a:pt x="457430" y="237721"/>
                </a:cubicBezTo>
                <a:cubicBezTo>
                  <a:pt x="436986" y="237721"/>
                  <a:pt x="415613" y="23060"/>
                  <a:pt x="407250" y="3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79A8E82C-4192-3D27-7FD4-2EFE480D29D6}"/>
              </a:ext>
            </a:extLst>
          </p:cNvPr>
          <p:cNvSpPr/>
          <p:nvPr/>
        </p:nvSpPr>
        <p:spPr>
          <a:xfrm>
            <a:off x="1835282" y="8341737"/>
            <a:ext cx="458278" cy="1179506"/>
          </a:xfrm>
          <a:custGeom>
            <a:avLst/>
            <a:gdLst>
              <a:gd name="connsiteX0" fmla="*/ 456294 w 458278"/>
              <a:gd name="connsiteY0" fmla="*/ 10526 h 1179506"/>
              <a:gd name="connsiteX1" fmla="*/ 66001 w 458278"/>
              <a:gd name="connsiteY1" fmla="*/ 791112 h 1179506"/>
              <a:gd name="connsiteX2" fmla="*/ 4669 w 458278"/>
              <a:gd name="connsiteY2" fmla="*/ 1175829 h 1179506"/>
              <a:gd name="connsiteX3" fmla="*/ 116181 w 458278"/>
              <a:gd name="connsiteY3" fmla="*/ 579239 h 1179506"/>
              <a:gd name="connsiteX4" fmla="*/ 188664 w 458278"/>
              <a:gd name="connsiteY4" fmla="*/ 317185 h 1179506"/>
              <a:gd name="connsiteX5" fmla="*/ 216542 w 458278"/>
              <a:gd name="connsiteY5" fmla="*/ 339487 h 1179506"/>
              <a:gd name="connsiteX6" fmla="*/ 456294 w 458278"/>
              <a:gd name="connsiteY6" fmla="*/ 10526 h 117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278" h="1179506">
                <a:moveTo>
                  <a:pt x="456294" y="10526"/>
                </a:moveTo>
                <a:cubicBezTo>
                  <a:pt x="431204" y="85797"/>
                  <a:pt x="141272" y="596895"/>
                  <a:pt x="66001" y="791112"/>
                </a:cubicBezTo>
                <a:cubicBezTo>
                  <a:pt x="-9270" y="985329"/>
                  <a:pt x="-3694" y="1211141"/>
                  <a:pt x="4669" y="1175829"/>
                </a:cubicBezTo>
                <a:cubicBezTo>
                  <a:pt x="13032" y="1140517"/>
                  <a:pt x="85515" y="722346"/>
                  <a:pt x="116181" y="579239"/>
                </a:cubicBezTo>
                <a:cubicBezTo>
                  <a:pt x="146847" y="436132"/>
                  <a:pt x="171937" y="357144"/>
                  <a:pt x="188664" y="317185"/>
                </a:cubicBezTo>
                <a:cubicBezTo>
                  <a:pt x="205391" y="277226"/>
                  <a:pt x="171937" y="392455"/>
                  <a:pt x="216542" y="339487"/>
                </a:cubicBezTo>
                <a:cubicBezTo>
                  <a:pt x="261147" y="286519"/>
                  <a:pt x="481384" y="-64745"/>
                  <a:pt x="456294" y="10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7E9C1B4A-3B09-8394-0C01-A99A0122B0C1}"/>
              </a:ext>
            </a:extLst>
          </p:cNvPr>
          <p:cNvSpPr/>
          <p:nvPr/>
        </p:nvSpPr>
        <p:spPr>
          <a:xfrm>
            <a:off x="1911167" y="8488799"/>
            <a:ext cx="328653" cy="1028780"/>
          </a:xfrm>
          <a:custGeom>
            <a:avLst/>
            <a:gdLst>
              <a:gd name="connsiteX0" fmla="*/ 291199 w 328653"/>
              <a:gd name="connsiteY0" fmla="*/ 108791 h 1028780"/>
              <a:gd name="connsiteX1" fmla="*/ 40296 w 328653"/>
              <a:gd name="connsiteY1" fmla="*/ 794591 h 1028780"/>
              <a:gd name="connsiteX2" fmla="*/ 6843 w 328653"/>
              <a:gd name="connsiteY2" fmla="*/ 1017616 h 1028780"/>
              <a:gd name="connsiteX3" fmla="*/ 107204 w 328653"/>
              <a:gd name="connsiteY3" fmla="*/ 499084 h 1028780"/>
              <a:gd name="connsiteX4" fmla="*/ 307926 w 328653"/>
              <a:gd name="connsiteY4" fmla="*/ 41884 h 1028780"/>
              <a:gd name="connsiteX5" fmla="*/ 291199 w 328653"/>
              <a:gd name="connsiteY5" fmla="*/ 108791 h 102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653" h="1028780">
                <a:moveTo>
                  <a:pt x="291199" y="108791"/>
                </a:moveTo>
                <a:cubicBezTo>
                  <a:pt x="246594" y="234242"/>
                  <a:pt x="87689" y="643120"/>
                  <a:pt x="40296" y="794591"/>
                </a:cubicBezTo>
                <a:cubicBezTo>
                  <a:pt x="-7097" y="946062"/>
                  <a:pt x="-4308" y="1066867"/>
                  <a:pt x="6843" y="1017616"/>
                </a:cubicBezTo>
                <a:cubicBezTo>
                  <a:pt x="17994" y="968365"/>
                  <a:pt x="57023" y="661706"/>
                  <a:pt x="107204" y="499084"/>
                </a:cubicBezTo>
                <a:cubicBezTo>
                  <a:pt x="157385" y="336462"/>
                  <a:pt x="276331" y="109721"/>
                  <a:pt x="307926" y="41884"/>
                </a:cubicBezTo>
                <a:cubicBezTo>
                  <a:pt x="339521" y="-25953"/>
                  <a:pt x="335804" y="-16660"/>
                  <a:pt x="291199" y="108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3D3DCBBE-AFEE-95E3-E10C-00F9AD904758}"/>
              </a:ext>
            </a:extLst>
          </p:cNvPr>
          <p:cNvSpPr/>
          <p:nvPr/>
        </p:nvSpPr>
        <p:spPr>
          <a:xfrm>
            <a:off x="2190281" y="7939420"/>
            <a:ext cx="409245" cy="1552038"/>
          </a:xfrm>
          <a:custGeom>
            <a:avLst/>
            <a:gdLst>
              <a:gd name="connsiteX0" fmla="*/ 407953 w 409245"/>
              <a:gd name="connsiteY0" fmla="*/ 16975 h 1552038"/>
              <a:gd name="connsiteX1" fmla="*/ 106870 w 409245"/>
              <a:gd name="connsiteY1" fmla="*/ 1176702 h 1552038"/>
              <a:gd name="connsiteX2" fmla="*/ 179353 w 409245"/>
              <a:gd name="connsiteY2" fmla="*/ 903497 h 1552038"/>
              <a:gd name="connsiteX3" fmla="*/ 12085 w 409245"/>
              <a:gd name="connsiteY3" fmla="*/ 1394151 h 1552038"/>
              <a:gd name="connsiteX4" fmla="*/ 184929 w 409245"/>
              <a:gd name="connsiteY4" fmla="*/ 786409 h 1552038"/>
              <a:gd name="connsiteX5" fmla="*/ 934 w 409245"/>
              <a:gd name="connsiteY5" fmla="*/ 1539117 h 1552038"/>
              <a:gd name="connsiteX6" fmla="*/ 112446 w 409245"/>
              <a:gd name="connsiteY6" fmla="*/ 1277063 h 1552038"/>
              <a:gd name="connsiteX7" fmla="*/ 90143 w 409245"/>
              <a:gd name="connsiteY7" fmla="*/ 1472209 h 1552038"/>
              <a:gd name="connsiteX8" fmla="*/ 268563 w 409245"/>
              <a:gd name="connsiteY8" fmla="*/ 384965 h 1552038"/>
              <a:gd name="connsiteX9" fmla="*/ 218382 w 409245"/>
              <a:gd name="connsiteY9" fmla="*/ 479751 h 1552038"/>
              <a:gd name="connsiteX10" fmla="*/ 407953 w 409245"/>
              <a:gd name="connsiteY10" fmla="*/ 16975 h 155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9245" h="1552038">
                <a:moveTo>
                  <a:pt x="407953" y="16975"/>
                </a:moveTo>
                <a:cubicBezTo>
                  <a:pt x="389368" y="133134"/>
                  <a:pt x="144970" y="1028948"/>
                  <a:pt x="106870" y="1176702"/>
                </a:cubicBezTo>
                <a:cubicBezTo>
                  <a:pt x="68770" y="1324456"/>
                  <a:pt x="195150" y="867256"/>
                  <a:pt x="179353" y="903497"/>
                </a:cubicBezTo>
                <a:cubicBezTo>
                  <a:pt x="163555" y="939739"/>
                  <a:pt x="11156" y="1413666"/>
                  <a:pt x="12085" y="1394151"/>
                </a:cubicBezTo>
                <a:cubicBezTo>
                  <a:pt x="13014" y="1374636"/>
                  <a:pt x="186787" y="762248"/>
                  <a:pt x="184929" y="786409"/>
                </a:cubicBezTo>
                <a:cubicBezTo>
                  <a:pt x="183071" y="810570"/>
                  <a:pt x="13015" y="1457341"/>
                  <a:pt x="934" y="1539117"/>
                </a:cubicBezTo>
                <a:cubicBezTo>
                  <a:pt x="-11147" y="1620893"/>
                  <a:pt x="97578" y="1288214"/>
                  <a:pt x="112446" y="1277063"/>
                </a:cubicBezTo>
                <a:cubicBezTo>
                  <a:pt x="127314" y="1265912"/>
                  <a:pt x="64123" y="1620892"/>
                  <a:pt x="90143" y="1472209"/>
                </a:cubicBezTo>
                <a:cubicBezTo>
                  <a:pt x="116162" y="1323526"/>
                  <a:pt x="247190" y="550375"/>
                  <a:pt x="268563" y="384965"/>
                </a:cubicBezTo>
                <a:cubicBezTo>
                  <a:pt x="289936" y="219555"/>
                  <a:pt x="197938" y="542941"/>
                  <a:pt x="218382" y="479751"/>
                </a:cubicBezTo>
                <a:cubicBezTo>
                  <a:pt x="238826" y="416561"/>
                  <a:pt x="426538" y="-99184"/>
                  <a:pt x="407953" y="16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3015EBC9-C985-7916-F225-05097CC5AC9B}"/>
              </a:ext>
            </a:extLst>
          </p:cNvPr>
          <p:cNvSpPr/>
          <p:nvPr/>
        </p:nvSpPr>
        <p:spPr>
          <a:xfrm>
            <a:off x="2489261" y="7881945"/>
            <a:ext cx="629347" cy="465020"/>
          </a:xfrm>
          <a:custGeom>
            <a:avLst/>
            <a:gdLst>
              <a:gd name="connsiteX0" fmla="*/ 8612 w 629347"/>
              <a:gd name="connsiteY0" fmla="*/ 1967 h 465020"/>
              <a:gd name="connsiteX1" fmla="*/ 42066 w 629347"/>
              <a:gd name="connsiteY1" fmla="*/ 46572 h 465020"/>
              <a:gd name="connsiteX2" fmla="*/ 371027 w 629347"/>
              <a:gd name="connsiteY2" fmla="*/ 330928 h 465020"/>
              <a:gd name="connsiteX3" fmla="*/ 627505 w 629347"/>
              <a:gd name="connsiteY3" fmla="*/ 353231 h 465020"/>
              <a:gd name="connsiteX4" fmla="*/ 482539 w 629347"/>
              <a:gd name="connsiteY4" fmla="*/ 342079 h 465020"/>
              <a:gd name="connsiteX5" fmla="*/ 410056 w 629347"/>
              <a:gd name="connsiteY5" fmla="*/ 369957 h 465020"/>
              <a:gd name="connsiteX6" fmla="*/ 242788 w 629347"/>
              <a:gd name="connsiteY6" fmla="*/ 464743 h 465020"/>
              <a:gd name="connsiteX7" fmla="*/ 348724 w 629347"/>
              <a:gd name="connsiteY7" fmla="*/ 336504 h 465020"/>
              <a:gd name="connsiteX8" fmla="*/ 81095 w 629347"/>
              <a:gd name="connsiteY8" fmla="*/ 63299 h 465020"/>
              <a:gd name="connsiteX9" fmla="*/ 8612 w 629347"/>
              <a:gd name="connsiteY9" fmla="*/ 1967 h 46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9347" h="465020">
                <a:moveTo>
                  <a:pt x="8612" y="1967"/>
                </a:moveTo>
                <a:cubicBezTo>
                  <a:pt x="2107" y="-821"/>
                  <a:pt x="-18336" y="-8255"/>
                  <a:pt x="42066" y="46572"/>
                </a:cubicBezTo>
                <a:cubicBezTo>
                  <a:pt x="102468" y="101399"/>
                  <a:pt x="273454" y="279818"/>
                  <a:pt x="371027" y="330928"/>
                </a:cubicBezTo>
                <a:cubicBezTo>
                  <a:pt x="468600" y="382038"/>
                  <a:pt x="608920" y="351372"/>
                  <a:pt x="627505" y="353231"/>
                </a:cubicBezTo>
                <a:cubicBezTo>
                  <a:pt x="646090" y="355090"/>
                  <a:pt x="518780" y="339291"/>
                  <a:pt x="482539" y="342079"/>
                </a:cubicBezTo>
                <a:cubicBezTo>
                  <a:pt x="446298" y="344867"/>
                  <a:pt x="450015" y="349513"/>
                  <a:pt x="410056" y="369957"/>
                </a:cubicBezTo>
                <a:cubicBezTo>
                  <a:pt x="370098" y="390401"/>
                  <a:pt x="253010" y="470318"/>
                  <a:pt x="242788" y="464743"/>
                </a:cubicBezTo>
                <a:cubicBezTo>
                  <a:pt x="232566" y="459168"/>
                  <a:pt x="375673" y="403411"/>
                  <a:pt x="348724" y="336504"/>
                </a:cubicBezTo>
                <a:cubicBezTo>
                  <a:pt x="321775" y="269597"/>
                  <a:pt x="135922" y="119055"/>
                  <a:pt x="81095" y="63299"/>
                </a:cubicBezTo>
                <a:cubicBezTo>
                  <a:pt x="26268" y="7543"/>
                  <a:pt x="15117" y="4755"/>
                  <a:pt x="8612" y="1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4E65271C-77BC-899A-A91B-996DF0C751F3}"/>
              </a:ext>
            </a:extLst>
          </p:cNvPr>
          <p:cNvSpPr/>
          <p:nvPr/>
        </p:nvSpPr>
        <p:spPr>
          <a:xfrm>
            <a:off x="2301833" y="8015349"/>
            <a:ext cx="346464" cy="1441894"/>
          </a:xfrm>
          <a:custGeom>
            <a:avLst/>
            <a:gdLst>
              <a:gd name="connsiteX0" fmla="*/ 335430 w 346464"/>
              <a:gd name="connsiteY0" fmla="*/ 80436 h 1441894"/>
              <a:gd name="connsiteX1" fmla="*/ 894 w 346464"/>
              <a:gd name="connsiteY1" fmla="*/ 1440885 h 1441894"/>
              <a:gd name="connsiteX2" fmla="*/ 240645 w 346464"/>
              <a:gd name="connsiteY2" fmla="*/ 297885 h 1441894"/>
              <a:gd name="connsiteX3" fmla="*/ 335430 w 346464"/>
              <a:gd name="connsiteY3" fmla="*/ 80436 h 144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464" h="1441894">
                <a:moveTo>
                  <a:pt x="335430" y="80436"/>
                </a:moveTo>
                <a:cubicBezTo>
                  <a:pt x="295471" y="270936"/>
                  <a:pt x="16691" y="1404644"/>
                  <a:pt x="894" y="1440885"/>
                </a:cubicBezTo>
                <a:cubicBezTo>
                  <a:pt x="-14904" y="1477127"/>
                  <a:pt x="183030" y="527414"/>
                  <a:pt x="240645" y="297885"/>
                </a:cubicBezTo>
                <a:cubicBezTo>
                  <a:pt x="298260" y="68356"/>
                  <a:pt x="375389" y="-110064"/>
                  <a:pt x="335430" y="80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CB056B85-6EE4-A7F4-0247-6D0E4031E5F0}"/>
              </a:ext>
            </a:extLst>
          </p:cNvPr>
          <p:cNvSpPr/>
          <p:nvPr/>
        </p:nvSpPr>
        <p:spPr>
          <a:xfrm>
            <a:off x="2562406" y="8090001"/>
            <a:ext cx="294132" cy="1411967"/>
          </a:xfrm>
          <a:custGeom>
            <a:avLst/>
            <a:gdLst>
              <a:gd name="connsiteX0" fmla="*/ 108311 w 294132"/>
              <a:gd name="connsiteY0" fmla="*/ 11360 h 1411967"/>
              <a:gd name="connsiteX1" fmla="*/ 225399 w 294132"/>
              <a:gd name="connsiteY1" fmla="*/ 173053 h 1411967"/>
              <a:gd name="connsiteX2" fmla="*/ 119462 w 294132"/>
              <a:gd name="connsiteY2" fmla="*/ 630253 h 1411967"/>
              <a:gd name="connsiteX3" fmla="*/ 119462 w 294132"/>
              <a:gd name="connsiteY3" fmla="*/ 496438 h 1411967"/>
              <a:gd name="connsiteX4" fmla="*/ 41404 w 294132"/>
              <a:gd name="connsiteY4" fmla="*/ 992667 h 1411967"/>
              <a:gd name="connsiteX5" fmla="*/ 2374 w 294132"/>
              <a:gd name="connsiteY5" fmla="*/ 1410838 h 1411967"/>
              <a:gd name="connsiteX6" fmla="*/ 108311 w 294132"/>
              <a:gd name="connsiteY6" fmla="*/ 864428 h 1411967"/>
              <a:gd name="connsiteX7" fmla="*/ 292306 w 294132"/>
              <a:gd name="connsiteY7" fmla="*/ 173053 h 1411967"/>
              <a:gd name="connsiteX8" fmla="*/ 197521 w 294132"/>
              <a:gd name="connsiteY8" fmla="*/ 33662 h 1411967"/>
              <a:gd name="connsiteX9" fmla="*/ 108311 w 294132"/>
              <a:gd name="connsiteY9" fmla="*/ 11360 h 1411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132" h="1411967">
                <a:moveTo>
                  <a:pt x="108311" y="11360"/>
                </a:moveTo>
                <a:cubicBezTo>
                  <a:pt x="112957" y="34592"/>
                  <a:pt x="223541" y="69904"/>
                  <a:pt x="225399" y="173053"/>
                </a:cubicBezTo>
                <a:cubicBezTo>
                  <a:pt x="227257" y="276202"/>
                  <a:pt x="137118" y="576355"/>
                  <a:pt x="119462" y="630253"/>
                </a:cubicBezTo>
                <a:cubicBezTo>
                  <a:pt x="101806" y="684151"/>
                  <a:pt x="132472" y="436036"/>
                  <a:pt x="119462" y="496438"/>
                </a:cubicBezTo>
                <a:cubicBezTo>
                  <a:pt x="106452" y="556840"/>
                  <a:pt x="60919" y="840267"/>
                  <a:pt x="41404" y="992667"/>
                </a:cubicBezTo>
                <a:cubicBezTo>
                  <a:pt x="21889" y="1145067"/>
                  <a:pt x="-8777" y="1432211"/>
                  <a:pt x="2374" y="1410838"/>
                </a:cubicBezTo>
                <a:cubicBezTo>
                  <a:pt x="13525" y="1389465"/>
                  <a:pt x="59989" y="1070725"/>
                  <a:pt x="108311" y="864428"/>
                </a:cubicBezTo>
                <a:cubicBezTo>
                  <a:pt x="156633" y="658131"/>
                  <a:pt x="277438" y="311514"/>
                  <a:pt x="292306" y="173053"/>
                </a:cubicBezTo>
                <a:cubicBezTo>
                  <a:pt x="307174" y="34592"/>
                  <a:pt x="227257" y="64328"/>
                  <a:pt x="197521" y="33662"/>
                </a:cubicBezTo>
                <a:cubicBezTo>
                  <a:pt x="167785" y="2996"/>
                  <a:pt x="103665" y="-11872"/>
                  <a:pt x="108311" y="11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7303725E-185F-0E0B-EC8A-C8DE4E216284}"/>
              </a:ext>
            </a:extLst>
          </p:cNvPr>
          <p:cNvSpPr/>
          <p:nvPr/>
        </p:nvSpPr>
        <p:spPr>
          <a:xfrm>
            <a:off x="2547399" y="8154313"/>
            <a:ext cx="172383" cy="1279637"/>
          </a:xfrm>
          <a:custGeom>
            <a:avLst/>
            <a:gdLst>
              <a:gd name="connsiteX0" fmla="*/ 145621 w 172383"/>
              <a:gd name="connsiteY0" fmla="*/ 8380 h 1279637"/>
              <a:gd name="connsiteX1" fmla="*/ 123318 w 172383"/>
              <a:gd name="connsiteY1" fmla="*/ 504609 h 1279637"/>
              <a:gd name="connsiteX2" fmla="*/ 101016 w 172383"/>
              <a:gd name="connsiteY2" fmla="*/ 376370 h 1279637"/>
              <a:gd name="connsiteX3" fmla="*/ 34108 w 172383"/>
              <a:gd name="connsiteY3" fmla="*/ 961809 h 1279637"/>
              <a:gd name="connsiteX4" fmla="*/ 22957 w 172383"/>
              <a:gd name="connsiteY4" fmla="*/ 677453 h 1279637"/>
              <a:gd name="connsiteX5" fmla="*/ 655 w 172383"/>
              <a:gd name="connsiteY5" fmla="*/ 1279619 h 1279637"/>
              <a:gd name="connsiteX6" fmla="*/ 50835 w 172383"/>
              <a:gd name="connsiteY6" fmla="*/ 655150 h 1279637"/>
              <a:gd name="connsiteX7" fmla="*/ 167923 w 172383"/>
              <a:gd name="connsiteY7" fmla="*/ 225828 h 1279637"/>
              <a:gd name="connsiteX8" fmla="*/ 145621 w 172383"/>
              <a:gd name="connsiteY8" fmla="*/ 8380 h 127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383" h="1279637">
                <a:moveTo>
                  <a:pt x="145621" y="8380"/>
                </a:moveTo>
                <a:cubicBezTo>
                  <a:pt x="138187" y="54844"/>
                  <a:pt x="130752" y="443277"/>
                  <a:pt x="123318" y="504609"/>
                </a:cubicBezTo>
                <a:cubicBezTo>
                  <a:pt x="115884" y="565941"/>
                  <a:pt x="115884" y="300170"/>
                  <a:pt x="101016" y="376370"/>
                </a:cubicBezTo>
                <a:cubicBezTo>
                  <a:pt x="86148" y="452570"/>
                  <a:pt x="47118" y="911628"/>
                  <a:pt x="34108" y="961809"/>
                </a:cubicBezTo>
                <a:cubicBezTo>
                  <a:pt x="21098" y="1011990"/>
                  <a:pt x="28533" y="624485"/>
                  <a:pt x="22957" y="677453"/>
                </a:cubicBezTo>
                <a:cubicBezTo>
                  <a:pt x="17381" y="730421"/>
                  <a:pt x="-3991" y="1283336"/>
                  <a:pt x="655" y="1279619"/>
                </a:cubicBezTo>
                <a:cubicBezTo>
                  <a:pt x="5301" y="1275902"/>
                  <a:pt x="22957" y="830782"/>
                  <a:pt x="50835" y="655150"/>
                </a:cubicBezTo>
                <a:cubicBezTo>
                  <a:pt x="78713" y="479518"/>
                  <a:pt x="152125" y="332694"/>
                  <a:pt x="167923" y="225828"/>
                </a:cubicBezTo>
                <a:cubicBezTo>
                  <a:pt x="183721" y="118962"/>
                  <a:pt x="153055" y="-38084"/>
                  <a:pt x="145621" y="8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109FD5B5-D882-45C5-5B56-9B586705946E}"/>
              </a:ext>
            </a:extLst>
          </p:cNvPr>
          <p:cNvSpPr/>
          <p:nvPr/>
        </p:nvSpPr>
        <p:spPr>
          <a:xfrm>
            <a:off x="2657213" y="8256014"/>
            <a:ext cx="264440" cy="1222989"/>
          </a:xfrm>
          <a:custGeom>
            <a:avLst/>
            <a:gdLst>
              <a:gd name="connsiteX0" fmla="*/ 263787 w 264440"/>
              <a:gd name="connsiteY0" fmla="*/ 2161 h 1222989"/>
              <a:gd name="connsiteX1" fmla="*/ 51062 w 264440"/>
              <a:gd name="connsiteY1" fmla="*/ 811786 h 1222989"/>
              <a:gd name="connsiteX2" fmla="*/ 79637 w 264440"/>
              <a:gd name="connsiteY2" fmla="*/ 745111 h 1222989"/>
              <a:gd name="connsiteX3" fmla="*/ 262 w 264440"/>
              <a:gd name="connsiteY3" fmla="*/ 1215011 h 1222989"/>
              <a:gd name="connsiteX4" fmla="*/ 60587 w 264440"/>
              <a:gd name="connsiteY4" fmla="*/ 983236 h 1222989"/>
              <a:gd name="connsiteX5" fmla="*/ 225687 w 264440"/>
              <a:gd name="connsiteY5" fmla="*/ 265686 h 1222989"/>
              <a:gd name="connsiteX6" fmla="*/ 120912 w 264440"/>
              <a:gd name="connsiteY6" fmla="*/ 564136 h 1222989"/>
              <a:gd name="connsiteX7" fmla="*/ 263787 w 264440"/>
              <a:gd name="connsiteY7" fmla="*/ 2161 h 122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440" h="1222989">
                <a:moveTo>
                  <a:pt x="263787" y="2161"/>
                </a:moveTo>
                <a:cubicBezTo>
                  <a:pt x="252145" y="43436"/>
                  <a:pt x="81754" y="687961"/>
                  <a:pt x="51062" y="811786"/>
                </a:cubicBezTo>
                <a:cubicBezTo>
                  <a:pt x="20370" y="935611"/>
                  <a:pt x="88104" y="677907"/>
                  <a:pt x="79637" y="745111"/>
                </a:cubicBezTo>
                <a:cubicBezTo>
                  <a:pt x="71170" y="812315"/>
                  <a:pt x="3437" y="1175324"/>
                  <a:pt x="262" y="1215011"/>
                </a:cubicBezTo>
                <a:cubicBezTo>
                  <a:pt x="-2913" y="1254698"/>
                  <a:pt x="23016" y="1141457"/>
                  <a:pt x="60587" y="983236"/>
                </a:cubicBezTo>
                <a:cubicBezTo>
                  <a:pt x="98158" y="825015"/>
                  <a:pt x="215633" y="335536"/>
                  <a:pt x="225687" y="265686"/>
                </a:cubicBezTo>
                <a:cubicBezTo>
                  <a:pt x="235741" y="195836"/>
                  <a:pt x="114033" y="604353"/>
                  <a:pt x="120912" y="564136"/>
                </a:cubicBezTo>
                <a:cubicBezTo>
                  <a:pt x="127791" y="523919"/>
                  <a:pt x="275429" y="-39114"/>
                  <a:pt x="263787" y="2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C2931B00-2511-8CD0-A3E3-13AF8B0181EE}"/>
              </a:ext>
            </a:extLst>
          </p:cNvPr>
          <p:cNvSpPr/>
          <p:nvPr/>
        </p:nvSpPr>
        <p:spPr>
          <a:xfrm>
            <a:off x="2631157" y="8077212"/>
            <a:ext cx="194725" cy="704325"/>
          </a:xfrm>
          <a:custGeom>
            <a:avLst/>
            <a:gdLst>
              <a:gd name="connsiteX0" fmla="*/ 58068 w 194725"/>
              <a:gd name="connsiteY0" fmla="*/ 6338 h 704325"/>
              <a:gd name="connsiteX1" fmla="*/ 61243 w 194725"/>
              <a:gd name="connsiteY1" fmla="*/ 533388 h 704325"/>
              <a:gd name="connsiteX2" fmla="*/ 918 w 194725"/>
              <a:gd name="connsiteY2" fmla="*/ 701663 h 704325"/>
              <a:gd name="connsiteX3" fmla="*/ 115218 w 194725"/>
              <a:gd name="connsiteY3" fmla="*/ 428613 h 704325"/>
              <a:gd name="connsiteX4" fmla="*/ 194593 w 194725"/>
              <a:gd name="connsiteY4" fmla="*/ 155563 h 704325"/>
              <a:gd name="connsiteX5" fmla="*/ 134268 w 194725"/>
              <a:gd name="connsiteY5" fmla="*/ 288913 h 704325"/>
              <a:gd name="connsiteX6" fmla="*/ 143793 w 194725"/>
              <a:gd name="connsiteY6" fmla="*/ 155563 h 704325"/>
              <a:gd name="connsiteX7" fmla="*/ 143793 w 194725"/>
              <a:gd name="connsiteY7" fmla="*/ 234938 h 704325"/>
              <a:gd name="connsiteX8" fmla="*/ 58068 w 194725"/>
              <a:gd name="connsiteY8" fmla="*/ 6338 h 70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725" h="704325">
                <a:moveTo>
                  <a:pt x="58068" y="6338"/>
                </a:moveTo>
                <a:cubicBezTo>
                  <a:pt x="44310" y="56080"/>
                  <a:pt x="70768" y="417501"/>
                  <a:pt x="61243" y="533388"/>
                </a:cubicBezTo>
                <a:cubicBezTo>
                  <a:pt x="51718" y="649276"/>
                  <a:pt x="-8078" y="719126"/>
                  <a:pt x="918" y="701663"/>
                </a:cubicBezTo>
                <a:cubicBezTo>
                  <a:pt x="9914" y="684201"/>
                  <a:pt x="82939" y="519630"/>
                  <a:pt x="115218" y="428613"/>
                </a:cubicBezTo>
                <a:cubicBezTo>
                  <a:pt x="147497" y="337596"/>
                  <a:pt x="191418" y="178846"/>
                  <a:pt x="194593" y="155563"/>
                </a:cubicBezTo>
                <a:cubicBezTo>
                  <a:pt x="197768" y="132280"/>
                  <a:pt x="142735" y="288913"/>
                  <a:pt x="134268" y="288913"/>
                </a:cubicBezTo>
                <a:cubicBezTo>
                  <a:pt x="125801" y="288913"/>
                  <a:pt x="142206" y="164559"/>
                  <a:pt x="143793" y="155563"/>
                </a:cubicBezTo>
                <a:cubicBezTo>
                  <a:pt x="145380" y="146567"/>
                  <a:pt x="157022" y="254517"/>
                  <a:pt x="143793" y="234938"/>
                </a:cubicBezTo>
                <a:cubicBezTo>
                  <a:pt x="130564" y="215359"/>
                  <a:pt x="71826" y="-43404"/>
                  <a:pt x="58068" y="6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DD57087C-4E34-3382-9BB7-BFF3DC155291}"/>
              </a:ext>
            </a:extLst>
          </p:cNvPr>
          <p:cNvSpPr/>
          <p:nvPr/>
        </p:nvSpPr>
        <p:spPr>
          <a:xfrm>
            <a:off x="2739614" y="8219234"/>
            <a:ext cx="168131" cy="725867"/>
          </a:xfrm>
          <a:custGeom>
            <a:avLst/>
            <a:gdLst>
              <a:gd name="connsiteX0" fmla="*/ 162336 w 168131"/>
              <a:gd name="connsiteY0" fmla="*/ 29416 h 725867"/>
              <a:gd name="connsiteX1" fmla="*/ 411 w 168131"/>
              <a:gd name="connsiteY1" fmla="*/ 724741 h 725867"/>
              <a:gd name="connsiteX2" fmla="*/ 117886 w 168131"/>
              <a:gd name="connsiteY2" fmla="*/ 188166 h 725867"/>
              <a:gd name="connsiteX3" fmla="*/ 162336 w 168131"/>
              <a:gd name="connsiteY3" fmla="*/ 29416 h 72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131" h="725867">
                <a:moveTo>
                  <a:pt x="162336" y="29416"/>
                </a:moveTo>
                <a:cubicBezTo>
                  <a:pt x="142757" y="118845"/>
                  <a:pt x="7819" y="698283"/>
                  <a:pt x="411" y="724741"/>
                </a:cubicBezTo>
                <a:cubicBezTo>
                  <a:pt x="-6997" y="751199"/>
                  <a:pt x="87724" y="304053"/>
                  <a:pt x="117886" y="188166"/>
                </a:cubicBezTo>
                <a:cubicBezTo>
                  <a:pt x="148048" y="72279"/>
                  <a:pt x="181915" y="-60013"/>
                  <a:pt x="162336" y="29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50135EC6-44A5-D115-7F11-BE6EA8922C35}"/>
              </a:ext>
            </a:extLst>
          </p:cNvPr>
          <p:cNvSpPr/>
          <p:nvPr/>
        </p:nvSpPr>
        <p:spPr>
          <a:xfrm>
            <a:off x="2573728" y="8575094"/>
            <a:ext cx="222054" cy="975564"/>
          </a:xfrm>
          <a:custGeom>
            <a:avLst/>
            <a:gdLst>
              <a:gd name="connsiteX0" fmla="*/ 220272 w 222054"/>
              <a:gd name="connsiteY0" fmla="*/ 19631 h 975564"/>
              <a:gd name="connsiteX1" fmla="*/ 36122 w 222054"/>
              <a:gd name="connsiteY1" fmla="*/ 676856 h 975564"/>
              <a:gd name="connsiteX2" fmla="*/ 58347 w 222054"/>
              <a:gd name="connsiteY2" fmla="*/ 762581 h 975564"/>
              <a:gd name="connsiteX3" fmla="*/ 86922 w 222054"/>
              <a:gd name="connsiteY3" fmla="*/ 692731 h 975564"/>
              <a:gd name="connsiteX4" fmla="*/ 1197 w 222054"/>
              <a:gd name="connsiteY4" fmla="*/ 975306 h 975564"/>
              <a:gd name="connsiteX5" fmla="*/ 42472 w 222054"/>
              <a:gd name="connsiteY5" fmla="*/ 635581 h 975564"/>
              <a:gd name="connsiteX6" fmla="*/ 121847 w 222054"/>
              <a:gd name="connsiteY6" fmla="*/ 213306 h 975564"/>
              <a:gd name="connsiteX7" fmla="*/ 220272 w 222054"/>
              <a:gd name="connsiteY7" fmla="*/ 19631 h 9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054" h="975564">
                <a:moveTo>
                  <a:pt x="220272" y="19631"/>
                </a:moveTo>
                <a:cubicBezTo>
                  <a:pt x="205985" y="96889"/>
                  <a:pt x="63109" y="553031"/>
                  <a:pt x="36122" y="676856"/>
                </a:cubicBezTo>
                <a:cubicBezTo>
                  <a:pt x="9135" y="800681"/>
                  <a:pt x="49880" y="759935"/>
                  <a:pt x="58347" y="762581"/>
                </a:cubicBezTo>
                <a:cubicBezTo>
                  <a:pt x="66814" y="765227"/>
                  <a:pt x="96447" y="657277"/>
                  <a:pt x="86922" y="692731"/>
                </a:cubicBezTo>
                <a:cubicBezTo>
                  <a:pt x="77397" y="728185"/>
                  <a:pt x="8605" y="984831"/>
                  <a:pt x="1197" y="975306"/>
                </a:cubicBezTo>
                <a:cubicBezTo>
                  <a:pt x="-6211" y="965781"/>
                  <a:pt x="22364" y="762581"/>
                  <a:pt x="42472" y="635581"/>
                </a:cubicBezTo>
                <a:cubicBezTo>
                  <a:pt x="62580" y="508581"/>
                  <a:pt x="84276" y="315435"/>
                  <a:pt x="121847" y="213306"/>
                </a:cubicBezTo>
                <a:cubicBezTo>
                  <a:pt x="159418" y="111177"/>
                  <a:pt x="234559" y="-57627"/>
                  <a:pt x="220272" y="19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DBFCDAEA-A29C-A31B-FF91-5DCE6B7B109B}"/>
              </a:ext>
            </a:extLst>
          </p:cNvPr>
          <p:cNvSpPr/>
          <p:nvPr/>
        </p:nvSpPr>
        <p:spPr>
          <a:xfrm>
            <a:off x="2869817" y="8297595"/>
            <a:ext cx="127503" cy="509852"/>
          </a:xfrm>
          <a:custGeom>
            <a:avLst/>
            <a:gdLst>
              <a:gd name="connsiteX0" fmla="*/ 63883 w 127503"/>
              <a:gd name="connsiteY0" fmla="*/ 5030 h 509852"/>
              <a:gd name="connsiteX1" fmla="*/ 383 w 127503"/>
              <a:gd name="connsiteY1" fmla="*/ 497155 h 509852"/>
              <a:gd name="connsiteX2" fmla="*/ 41658 w 127503"/>
              <a:gd name="connsiteY2" fmla="*/ 341580 h 509852"/>
              <a:gd name="connsiteX3" fmla="*/ 127383 w 127503"/>
              <a:gd name="connsiteY3" fmla="*/ 90755 h 509852"/>
              <a:gd name="connsiteX4" fmla="*/ 60708 w 127503"/>
              <a:gd name="connsiteY4" fmla="*/ 233630 h 509852"/>
              <a:gd name="connsiteX5" fmla="*/ 63883 w 127503"/>
              <a:gd name="connsiteY5" fmla="*/ 5030 h 50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03" h="509852">
                <a:moveTo>
                  <a:pt x="63883" y="5030"/>
                </a:moveTo>
                <a:cubicBezTo>
                  <a:pt x="53829" y="48951"/>
                  <a:pt x="4087" y="441063"/>
                  <a:pt x="383" y="497155"/>
                </a:cubicBezTo>
                <a:cubicBezTo>
                  <a:pt x="-3321" y="553247"/>
                  <a:pt x="20491" y="409313"/>
                  <a:pt x="41658" y="341580"/>
                </a:cubicBezTo>
                <a:cubicBezTo>
                  <a:pt x="62825" y="273847"/>
                  <a:pt x="124208" y="108747"/>
                  <a:pt x="127383" y="90755"/>
                </a:cubicBezTo>
                <a:cubicBezTo>
                  <a:pt x="130558" y="72763"/>
                  <a:pt x="70233" y="248447"/>
                  <a:pt x="60708" y="233630"/>
                </a:cubicBezTo>
                <a:cubicBezTo>
                  <a:pt x="51183" y="218813"/>
                  <a:pt x="73937" y="-38891"/>
                  <a:pt x="63883" y="5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780E3097-013C-6BB2-CBE5-69F3707D4B91}"/>
              </a:ext>
            </a:extLst>
          </p:cNvPr>
          <p:cNvSpPr/>
          <p:nvPr/>
        </p:nvSpPr>
        <p:spPr>
          <a:xfrm>
            <a:off x="3136811" y="8397114"/>
            <a:ext cx="190785" cy="890061"/>
          </a:xfrm>
          <a:custGeom>
            <a:avLst/>
            <a:gdLst>
              <a:gd name="connsiteX0" fmla="*/ 47714 w 190785"/>
              <a:gd name="connsiteY0" fmla="*/ 761 h 890061"/>
              <a:gd name="connsiteX1" fmla="*/ 98514 w 190785"/>
              <a:gd name="connsiteY1" fmla="*/ 356361 h 890061"/>
              <a:gd name="connsiteX2" fmla="*/ 130264 w 190785"/>
              <a:gd name="connsiteY2" fmla="*/ 477011 h 890061"/>
              <a:gd name="connsiteX3" fmla="*/ 89 w 190785"/>
              <a:gd name="connsiteY3" fmla="*/ 886586 h 890061"/>
              <a:gd name="connsiteX4" fmla="*/ 111214 w 190785"/>
              <a:gd name="connsiteY4" fmla="*/ 667511 h 890061"/>
              <a:gd name="connsiteX5" fmla="*/ 190589 w 190785"/>
              <a:gd name="connsiteY5" fmla="*/ 550036 h 890061"/>
              <a:gd name="connsiteX6" fmla="*/ 133439 w 190785"/>
              <a:gd name="connsiteY6" fmla="*/ 578611 h 890061"/>
              <a:gd name="connsiteX7" fmla="*/ 123914 w 190785"/>
              <a:gd name="connsiteY7" fmla="*/ 378586 h 890061"/>
              <a:gd name="connsiteX8" fmla="*/ 130264 w 190785"/>
              <a:gd name="connsiteY8" fmla="*/ 137286 h 890061"/>
              <a:gd name="connsiteX9" fmla="*/ 117564 w 190785"/>
              <a:gd name="connsiteY9" fmla="*/ 257936 h 890061"/>
              <a:gd name="connsiteX10" fmla="*/ 47714 w 190785"/>
              <a:gd name="connsiteY10" fmla="*/ 761 h 89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785" h="890061">
                <a:moveTo>
                  <a:pt x="47714" y="761"/>
                </a:moveTo>
                <a:cubicBezTo>
                  <a:pt x="44539" y="17165"/>
                  <a:pt x="84756" y="276986"/>
                  <a:pt x="98514" y="356361"/>
                </a:cubicBezTo>
                <a:cubicBezTo>
                  <a:pt x="112272" y="435736"/>
                  <a:pt x="146668" y="388640"/>
                  <a:pt x="130264" y="477011"/>
                </a:cubicBezTo>
                <a:cubicBezTo>
                  <a:pt x="113860" y="565382"/>
                  <a:pt x="3264" y="854836"/>
                  <a:pt x="89" y="886586"/>
                </a:cubicBezTo>
                <a:cubicBezTo>
                  <a:pt x="-3086" y="918336"/>
                  <a:pt x="79464" y="723603"/>
                  <a:pt x="111214" y="667511"/>
                </a:cubicBezTo>
                <a:cubicBezTo>
                  <a:pt x="142964" y="611419"/>
                  <a:pt x="186885" y="564853"/>
                  <a:pt x="190589" y="550036"/>
                </a:cubicBezTo>
                <a:cubicBezTo>
                  <a:pt x="194293" y="535219"/>
                  <a:pt x="144551" y="607186"/>
                  <a:pt x="133439" y="578611"/>
                </a:cubicBezTo>
                <a:cubicBezTo>
                  <a:pt x="122327" y="550036"/>
                  <a:pt x="124443" y="452140"/>
                  <a:pt x="123914" y="378586"/>
                </a:cubicBezTo>
                <a:cubicBezTo>
                  <a:pt x="123385" y="305032"/>
                  <a:pt x="131322" y="157394"/>
                  <a:pt x="130264" y="137286"/>
                </a:cubicBezTo>
                <a:cubicBezTo>
                  <a:pt x="129206" y="117178"/>
                  <a:pt x="128676" y="277515"/>
                  <a:pt x="117564" y="257936"/>
                </a:cubicBezTo>
                <a:cubicBezTo>
                  <a:pt x="106452" y="238357"/>
                  <a:pt x="50889" y="-15643"/>
                  <a:pt x="47714" y="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A778ED72-26D1-E750-ABF7-88A625CFF117}"/>
              </a:ext>
            </a:extLst>
          </p:cNvPr>
          <p:cNvSpPr/>
          <p:nvPr/>
        </p:nvSpPr>
        <p:spPr>
          <a:xfrm>
            <a:off x="2985506" y="7969239"/>
            <a:ext cx="265989" cy="593736"/>
          </a:xfrm>
          <a:custGeom>
            <a:avLst/>
            <a:gdLst>
              <a:gd name="connsiteX0" fmla="*/ 14869 w 265989"/>
              <a:gd name="connsiteY0" fmla="*/ 184161 h 593736"/>
              <a:gd name="connsiteX1" fmla="*/ 160919 w 265989"/>
              <a:gd name="connsiteY1" fmla="*/ 393711 h 593736"/>
              <a:gd name="connsiteX2" fmla="*/ 265694 w 265989"/>
              <a:gd name="connsiteY2" fmla="*/ 593736 h 593736"/>
              <a:gd name="connsiteX3" fmla="*/ 189494 w 265989"/>
              <a:gd name="connsiteY3" fmla="*/ 393711 h 593736"/>
              <a:gd name="connsiteX4" fmla="*/ 103769 w 265989"/>
              <a:gd name="connsiteY4" fmla="*/ 104786 h 593736"/>
              <a:gd name="connsiteX5" fmla="*/ 97419 w 265989"/>
              <a:gd name="connsiteY5" fmla="*/ 177811 h 593736"/>
              <a:gd name="connsiteX6" fmla="*/ 11694 w 265989"/>
              <a:gd name="connsiteY6" fmla="*/ 11 h 593736"/>
              <a:gd name="connsiteX7" fmla="*/ 14869 w 265989"/>
              <a:gd name="connsiteY7" fmla="*/ 184161 h 59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989" h="593736">
                <a:moveTo>
                  <a:pt x="14869" y="184161"/>
                </a:moveTo>
                <a:cubicBezTo>
                  <a:pt x="39740" y="249778"/>
                  <a:pt x="119115" y="325449"/>
                  <a:pt x="160919" y="393711"/>
                </a:cubicBezTo>
                <a:cubicBezTo>
                  <a:pt x="202723" y="461973"/>
                  <a:pt x="260932" y="593736"/>
                  <a:pt x="265694" y="593736"/>
                </a:cubicBezTo>
                <a:cubicBezTo>
                  <a:pt x="270456" y="593736"/>
                  <a:pt x="216481" y="475203"/>
                  <a:pt x="189494" y="393711"/>
                </a:cubicBezTo>
                <a:cubicBezTo>
                  <a:pt x="162507" y="312219"/>
                  <a:pt x="119115" y="140769"/>
                  <a:pt x="103769" y="104786"/>
                </a:cubicBezTo>
                <a:cubicBezTo>
                  <a:pt x="88423" y="68803"/>
                  <a:pt x="112765" y="195273"/>
                  <a:pt x="97419" y="177811"/>
                </a:cubicBezTo>
                <a:cubicBezTo>
                  <a:pt x="82073" y="160349"/>
                  <a:pt x="21748" y="-1576"/>
                  <a:pt x="11694" y="11"/>
                </a:cubicBezTo>
                <a:cubicBezTo>
                  <a:pt x="1640" y="1598"/>
                  <a:pt x="-10002" y="118544"/>
                  <a:pt x="14869" y="184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1EB590F3-57E1-B194-6887-E9850E8A5153}"/>
              </a:ext>
            </a:extLst>
          </p:cNvPr>
          <p:cNvSpPr/>
          <p:nvPr/>
        </p:nvSpPr>
        <p:spPr>
          <a:xfrm>
            <a:off x="3124190" y="8525338"/>
            <a:ext cx="105980" cy="722530"/>
          </a:xfrm>
          <a:custGeom>
            <a:avLst/>
            <a:gdLst>
              <a:gd name="connsiteX0" fmla="*/ 44460 w 105980"/>
              <a:gd name="connsiteY0" fmla="*/ 15412 h 722530"/>
              <a:gd name="connsiteX1" fmla="*/ 101610 w 105980"/>
              <a:gd name="connsiteY1" fmla="*/ 326562 h 722530"/>
              <a:gd name="connsiteX2" fmla="*/ 10 w 105980"/>
              <a:gd name="connsiteY2" fmla="*/ 720262 h 722530"/>
              <a:gd name="connsiteX3" fmla="*/ 95260 w 105980"/>
              <a:gd name="connsiteY3" fmla="*/ 478962 h 722530"/>
              <a:gd name="connsiteX4" fmla="*/ 101610 w 105980"/>
              <a:gd name="connsiteY4" fmla="*/ 288462 h 722530"/>
              <a:gd name="connsiteX5" fmla="*/ 76210 w 105980"/>
              <a:gd name="connsiteY5" fmla="*/ 72562 h 722530"/>
              <a:gd name="connsiteX6" fmla="*/ 44460 w 105980"/>
              <a:gd name="connsiteY6" fmla="*/ 15412 h 72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980" h="722530">
                <a:moveTo>
                  <a:pt x="44460" y="15412"/>
                </a:moveTo>
                <a:cubicBezTo>
                  <a:pt x="48693" y="57745"/>
                  <a:pt x="109018" y="209087"/>
                  <a:pt x="101610" y="326562"/>
                </a:cubicBezTo>
                <a:cubicBezTo>
                  <a:pt x="94202" y="444037"/>
                  <a:pt x="1068" y="694862"/>
                  <a:pt x="10" y="720262"/>
                </a:cubicBezTo>
                <a:cubicBezTo>
                  <a:pt x="-1048" y="745662"/>
                  <a:pt x="78327" y="550929"/>
                  <a:pt x="95260" y="478962"/>
                </a:cubicBezTo>
                <a:cubicBezTo>
                  <a:pt x="112193" y="406995"/>
                  <a:pt x="104785" y="356195"/>
                  <a:pt x="101610" y="288462"/>
                </a:cubicBezTo>
                <a:cubicBezTo>
                  <a:pt x="98435" y="220729"/>
                  <a:pt x="81502" y="118600"/>
                  <a:pt x="76210" y="72562"/>
                </a:cubicBezTo>
                <a:cubicBezTo>
                  <a:pt x="70918" y="26525"/>
                  <a:pt x="40227" y="-26921"/>
                  <a:pt x="44460" y="15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DC67D716-5205-3377-9975-12CCB77CAEBD}"/>
              </a:ext>
            </a:extLst>
          </p:cNvPr>
          <p:cNvSpPr/>
          <p:nvPr/>
        </p:nvSpPr>
        <p:spPr>
          <a:xfrm>
            <a:off x="2841443" y="8256019"/>
            <a:ext cx="244013" cy="1262634"/>
          </a:xfrm>
          <a:custGeom>
            <a:avLst/>
            <a:gdLst>
              <a:gd name="connsiteX0" fmla="*/ 165282 w 244013"/>
              <a:gd name="connsiteY0" fmla="*/ 2156 h 1262634"/>
              <a:gd name="connsiteX1" fmla="*/ 187507 w 244013"/>
              <a:gd name="connsiteY1" fmla="*/ 125981 h 1262634"/>
              <a:gd name="connsiteX2" fmla="*/ 225607 w 244013"/>
              <a:gd name="connsiteY2" fmla="*/ 221231 h 1262634"/>
              <a:gd name="connsiteX3" fmla="*/ 177982 w 244013"/>
              <a:gd name="connsiteY3" fmla="*/ 354581 h 1262634"/>
              <a:gd name="connsiteX4" fmla="*/ 47807 w 244013"/>
              <a:gd name="connsiteY4" fmla="*/ 726056 h 1262634"/>
              <a:gd name="connsiteX5" fmla="*/ 190682 w 244013"/>
              <a:gd name="connsiteY5" fmla="*/ 554606 h 1262634"/>
              <a:gd name="connsiteX6" fmla="*/ 182 w 244013"/>
              <a:gd name="connsiteY6" fmla="*/ 1262631 h 1262634"/>
              <a:gd name="connsiteX7" fmla="*/ 231957 w 244013"/>
              <a:gd name="connsiteY7" fmla="*/ 564131 h 1262634"/>
              <a:gd name="connsiteX8" fmla="*/ 212907 w 244013"/>
              <a:gd name="connsiteY8" fmla="*/ 367281 h 1262634"/>
              <a:gd name="connsiteX9" fmla="*/ 228782 w 244013"/>
              <a:gd name="connsiteY9" fmla="*/ 510156 h 1262634"/>
              <a:gd name="connsiteX10" fmla="*/ 60507 w 244013"/>
              <a:gd name="connsiteY10" fmla="*/ 1021331 h 1262634"/>
              <a:gd name="connsiteX11" fmla="*/ 66857 w 244013"/>
              <a:gd name="connsiteY11" fmla="*/ 608581 h 1262634"/>
              <a:gd name="connsiteX12" fmla="*/ 92257 w 244013"/>
              <a:gd name="connsiteY12" fmla="*/ 580006 h 1262634"/>
              <a:gd name="connsiteX13" fmla="*/ 212907 w 244013"/>
              <a:gd name="connsiteY13" fmla="*/ 237106 h 1262634"/>
              <a:gd name="connsiteX14" fmla="*/ 165282 w 244013"/>
              <a:gd name="connsiteY14" fmla="*/ 2156 h 126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4013" h="1262634">
                <a:moveTo>
                  <a:pt x="165282" y="2156"/>
                </a:moveTo>
                <a:cubicBezTo>
                  <a:pt x="161049" y="-16365"/>
                  <a:pt x="177453" y="89469"/>
                  <a:pt x="187507" y="125981"/>
                </a:cubicBezTo>
                <a:cubicBezTo>
                  <a:pt x="197561" y="162493"/>
                  <a:pt x="227195" y="183131"/>
                  <a:pt x="225607" y="221231"/>
                </a:cubicBezTo>
                <a:cubicBezTo>
                  <a:pt x="224019" y="259331"/>
                  <a:pt x="207615" y="270444"/>
                  <a:pt x="177982" y="354581"/>
                </a:cubicBezTo>
                <a:cubicBezTo>
                  <a:pt x="148349" y="438719"/>
                  <a:pt x="45690" y="692719"/>
                  <a:pt x="47807" y="726056"/>
                </a:cubicBezTo>
                <a:cubicBezTo>
                  <a:pt x="49924" y="759393"/>
                  <a:pt x="198619" y="465177"/>
                  <a:pt x="190682" y="554606"/>
                </a:cubicBezTo>
                <a:cubicBezTo>
                  <a:pt x="182745" y="644035"/>
                  <a:pt x="-6697" y="1261044"/>
                  <a:pt x="182" y="1262631"/>
                </a:cubicBezTo>
                <a:cubicBezTo>
                  <a:pt x="7061" y="1264218"/>
                  <a:pt x="196503" y="713356"/>
                  <a:pt x="231957" y="564131"/>
                </a:cubicBezTo>
                <a:cubicBezTo>
                  <a:pt x="267411" y="414906"/>
                  <a:pt x="213436" y="376277"/>
                  <a:pt x="212907" y="367281"/>
                </a:cubicBezTo>
                <a:cubicBezTo>
                  <a:pt x="212378" y="358285"/>
                  <a:pt x="254182" y="401148"/>
                  <a:pt x="228782" y="510156"/>
                </a:cubicBezTo>
                <a:cubicBezTo>
                  <a:pt x="203382" y="619164"/>
                  <a:pt x="87494" y="1004927"/>
                  <a:pt x="60507" y="1021331"/>
                </a:cubicBezTo>
                <a:cubicBezTo>
                  <a:pt x="33520" y="1037735"/>
                  <a:pt x="61565" y="682135"/>
                  <a:pt x="66857" y="608581"/>
                </a:cubicBezTo>
                <a:cubicBezTo>
                  <a:pt x="72149" y="535027"/>
                  <a:pt x="67915" y="641919"/>
                  <a:pt x="92257" y="580006"/>
                </a:cubicBezTo>
                <a:cubicBezTo>
                  <a:pt x="116599" y="518093"/>
                  <a:pt x="202853" y="332356"/>
                  <a:pt x="212907" y="237106"/>
                </a:cubicBezTo>
                <a:cubicBezTo>
                  <a:pt x="222961" y="141856"/>
                  <a:pt x="169515" y="20677"/>
                  <a:pt x="165282" y="2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0DA14E0E-A320-3C07-387B-524899D6F67B}"/>
              </a:ext>
            </a:extLst>
          </p:cNvPr>
          <p:cNvSpPr/>
          <p:nvPr/>
        </p:nvSpPr>
        <p:spPr>
          <a:xfrm>
            <a:off x="3028481" y="8245857"/>
            <a:ext cx="210156" cy="633014"/>
          </a:xfrm>
          <a:custGeom>
            <a:avLst/>
            <a:gdLst>
              <a:gd name="connsiteX0" fmla="*/ 469 w 210156"/>
              <a:gd name="connsiteY0" fmla="*/ 9143 h 633014"/>
              <a:gd name="connsiteX1" fmla="*/ 73494 w 210156"/>
              <a:gd name="connsiteY1" fmla="*/ 129793 h 633014"/>
              <a:gd name="connsiteX2" fmla="*/ 117944 w 210156"/>
              <a:gd name="connsiteY2" fmla="*/ 428243 h 633014"/>
              <a:gd name="connsiteX3" fmla="*/ 133819 w 210156"/>
              <a:gd name="connsiteY3" fmla="*/ 602868 h 633014"/>
              <a:gd name="connsiteX4" fmla="*/ 165569 w 210156"/>
              <a:gd name="connsiteY4" fmla="*/ 533018 h 633014"/>
              <a:gd name="connsiteX5" fmla="*/ 159219 w 210156"/>
              <a:gd name="connsiteY5" fmla="*/ 631443 h 633014"/>
              <a:gd name="connsiteX6" fmla="*/ 210019 w 210156"/>
              <a:gd name="connsiteY6" fmla="*/ 437768 h 633014"/>
              <a:gd name="connsiteX7" fmla="*/ 175094 w 210156"/>
              <a:gd name="connsiteY7" fmla="*/ 399668 h 633014"/>
              <a:gd name="connsiteX8" fmla="*/ 203669 w 210156"/>
              <a:gd name="connsiteY8" fmla="*/ 555243 h 633014"/>
              <a:gd name="connsiteX9" fmla="*/ 117944 w 210156"/>
              <a:gd name="connsiteY9" fmla="*/ 558418 h 633014"/>
              <a:gd name="connsiteX10" fmla="*/ 63969 w 210156"/>
              <a:gd name="connsiteY10" fmla="*/ 304418 h 633014"/>
              <a:gd name="connsiteX11" fmla="*/ 111594 w 210156"/>
              <a:gd name="connsiteY11" fmla="*/ 358393 h 633014"/>
              <a:gd name="connsiteX12" fmla="*/ 469 w 210156"/>
              <a:gd name="connsiteY12" fmla="*/ 9143 h 63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156" h="633014">
                <a:moveTo>
                  <a:pt x="469" y="9143"/>
                </a:moveTo>
                <a:cubicBezTo>
                  <a:pt x="-5881" y="-28957"/>
                  <a:pt x="53915" y="59943"/>
                  <a:pt x="73494" y="129793"/>
                </a:cubicBezTo>
                <a:cubicBezTo>
                  <a:pt x="93073" y="199643"/>
                  <a:pt x="107890" y="349397"/>
                  <a:pt x="117944" y="428243"/>
                </a:cubicBezTo>
                <a:cubicBezTo>
                  <a:pt x="127998" y="507089"/>
                  <a:pt x="125882" y="585406"/>
                  <a:pt x="133819" y="602868"/>
                </a:cubicBezTo>
                <a:cubicBezTo>
                  <a:pt x="141756" y="620330"/>
                  <a:pt x="161336" y="528256"/>
                  <a:pt x="165569" y="533018"/>
                </a:cubicBezTo>
                <a:cubicBezTo>
                  <a:pt x="169802" y="537780"/>
                  <a:pt x="151811" y="647318"/>
                  <a:pt x="159219" y="631443"/>
                </a:cubicBezTo>
                <a:cubicBezTo>
                  <a:pt x="166627" y="615568"/>
                  <a:pt x="207373" y="476397"/>
                  <a:pt x="210019" y="437768"/>
                </a:cubicBezTo>
                <a:cubicBezTo>
                  <a:pt x="212665" y="399139"/>
                  <a:pt x="176152" y="380089"/>
                  <a:pt x="175094" y="399668"/>
                </a:cubicBezTo>
                <a:cubicBezTo>
                  <a:pt x="174036" y="419247"/>
                  <a:pt x="213194" y="528785"/>
                  <a:pt x="203669" y="555243"/>
                </a:cubicBezTo>
                <a:cubicBezTo>
                  <a:pt x="194144" y="581701"/>
                  <a:pt x="141227" y="600222"/>
                  <a:pt x="117944" y="558418"/>
                </a:cubicBezTo>
                <a:cubicBezTo>
                  <a:pt x="94661" y="516614"/>
                  <a:pt x="65027" y="337755"/>
                  <a:pt x="63969" y="304418"/>
                </a:cubicBezTo>
                <a:cubicBezTo>
                  <a:pt x="62911" y="271081"/>
                  <a:pt x="114769" y="403901"/>
                  <a:pt x="111594" y="358393"/>
                </a:cubicBezTo>
                <a:cubicBezTo>
                  <a:pt x="108419" y="312885"/>
                  <a:pt x="6819" y="47243"/>
                  <a:pt x="469" y="9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4D3A4569-B7EF-853C-8989-CA3A65A41911}"/>
              </a:ext>
            </a:extLst>
          </p:cNvPr>
          <p:cNvSpPr/>
          <p:nvPr/>
        </p:nvSpPr>
        <p:spPr>
          <a:xfrm>
            <a:off x="3034177" y="8768940"/>
            <a:ext cx="74207" cy="459840"/>
          </a:xfrm>
          <a:custGeom>
            <a:avLst/>
            <a:gdLst>
              <a:gd name="connsiteX0" fmla="*/ 61448 w 74207"/>
              <a:gd name="connsiteY0" fmla="*/ 410 h 459840"/>
              <a:gd name="connsiteX1" fmla="*/ 23348 w 74207"/>
              <a:gd name="connsiteY1" fmla="*/ 244885 h 459840"/>
              <a:gd name="connsiteX2" fmla="*/ 74148 w 74207"/>
              <a:gd name="connsiteY2" fmla="*/ 457610 h 459840"/>
              <a:gd name="connsiteX3" fmla="*/ 32873 w 74207"/>
              <a:gd name="connsiteY3" fmla="*/ 346485 h 459840"/>
              <a:gd name="connsiteX4" fmla="*/ 1123 w 74207"/>
              <a:gd name="connsiteY4" fmla="*/ 190910 h 459840"/>
              <a:gd name="connsiteX5" fmla="*/ 61448 w 74207"/>
              <a:gd name="connsiteY5" fmla="*/ 410 h 45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07" h="459840">
                <a:moveTo>
                  <a:pt x="61448" y="410"/>
                </a:moveTo>
                <a:cubicBezTo>
                  <a:pt x="65152" y="9406"/>
                  <a:pt x="21231" y="168685"/>
                  <a:pt x="23348" y="244885"/>
                </a:cubicBezTo>
                <a:cubicBezTo>
                  <a:pt x="25465" y="321085"/>
                  <a:pt x="72561" y="440677"/>
                  <a:pt x="74148" y="457610"/>
                </a:cubicBezTo>
                <a:cubicBezTo>
                  <a:pt x="75736" y="474543"/>
                  <a:pt x="45044" y="390935"/>
                  <a:pt x="32873" y="346485"/>
                </a:cubicBezTo>
                <a:cubicBezTo>
                  <a:pt x="20702" y="302035"/>
                  <a:pt x="-5756" y="249118"/>
                  <a:pt x="1123" y="190910"/>
                </a:cubicBezTo>
                <a:cubicBezTo>
                  <a:pt x="8002" y="132702"/>
                  <a:pt x="57744" y="-8586"/>
                  <a:pt x="61448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8943A15F-73E9-BFCF-47F2-2FDB843303EA}"/>
              </a:ext>
            </a:extLst>
          </p:cNvPr>
          <p:cNvSpPr/>
          <p:nvPr/>
        </p:nvSpPr>
        <p:spPr>
          <a:xfrm>
            <a:off x="3065893" y="8737258"/>
            <a:ext cx="76080" cy="422936"/>
          </a:xfrm>
          <a:custGeom>
            <a:avLst/>
            <a:gdLst>
              <a:gd name="connsiteX0" fmla="*/ 61482 w 76080"/>
              <a:gd name="connsiteY0" fmla="*/ 342 h 422936"/>
              <a:gd name="connsiteX1" fmla="*/ 17032 w 76080"/>
              <a:gd name="connsiteY1" fmla="*/ 209892 h 422936"/>
              <a:gd name="connsiteX2" fmla="*/ 67832 w 76080"/>
              <a:gd name="connsiteY2" fmla="*/ 352767 h 422936"/>
              <a:gd name="connsiteX3" fmla="*/ 74182 w 76080"/>
              <a:gd name="connsiteY3" fmla="*/ 422617 h 422936"/>
              <a:gd name="connsiteX4" fmla="*/ 48782 w 76080"/>
              <a:gd name="connsiteY4" fmla="*/ 327367 h 422936"/>
              <a:gd name="connsiteX5" fmla="*/ 1157 w 76080"/>
              <a:gd name="connsiteY5" fmla="*/ 279742 h 422936"/>
              <a:gd name="connsiteX6" fmla="*/ 13857 w 76080"/>
              <a:gd name="connsiteY6" fmla="*/ 257517 h 422936"/>
              <a:gd name="connsiteX7" fmla="*/ 4332 w 76080"/>
              <a:gd name="connsiteY7" fmla="*/ 162267 h 422936"/>
              <a:gd name="connsiteX8" fmla="*/ 61482 w 76080"/>
              <a:gd name="connsiteY8" fmla="*/ 342 h 422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080" h="422936">
                <a:moveTo>
                  <a:pt x="61482" y="342"/>
                </a:moveTo>
                <a:cubicBezTo>
                  <a:pt x="63599" y="8279"/>
                  <a:pt x="15974" y="151155"/>
                  <a:pt x="17032" y="209892"/>
                </a:cubicBezTo>
                <a:cubicBezTo>
                  <a:pt x="18090" y="268629"/>
                  <a:pt x="58307" y="317313"/>
                  <a:pt x="67832" y="352767"/>
                </a:cubicBezTo>
                <a:cubicBezTo>
                  <a:pt x="77357" y="388221"/>
                  <a:pt x="77357" y="426850"/>
                  <a:pt x="74182" y="422617"/>
                </a:cubicBezTo>
                <a:cubicBezTo>
                  <a:pt x="71007" y="418384"/>
                  <a:pt x="60953" y="351180"/>
                  <a:pt x="48782" y="327367"/>
                </a:cubicBezTo>
                <a:cubicBezTo>
                  <a:pt x="36611" y="303555"/>
                  <a:pt x="6978" y="291384"/>
                  <a:pt x="1157" y="279742"/>
                </a:cubicBezTo>
                <a:cubicBezTo>
                  <a:pt x="-4664" y="268100"/>
                  <a:pt x="13328" y="277096"/>
                  <a:pt x="13857" y="257517"/>
                </a:cubicBezTo>
                <a:cubicBezTo>
                  <a:pt x="14386" y="237938"/>
                  <a:pt x="-2018" y="199838"/>
                  <a:pt x="4332" y="162267"/>
                </a:cubicBezTo>
                <a:cubicBezTo>
                  <a:pt x="10682" y="124696"/>
                  <a:pt x="59365" y="-7595"/>
                  <a:pt x="61482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5765719B-67A2-8416-2324-39E07E41A46A}"/>
              </a:ext>
            </a:extLst>
          </p:cNvPr>
          <p:cNvSpPr/>
          <p:nvPr/>
        </p:nvSpPr>
        <p:spPr>
          <a:xfrm>
            <a:off x="3101088" y="8800948"/>
            <a:ext cx="72754" cy="324088"/>
          </a:xfrm>
          <a:custGeom>
            <a:avLst/>
            <a:gdLst>
              <a:gd name="connsiteX0" fmla="*/ 32637 w 72754"/>
              <a:gd name="connsiteY0" fmla="*/ 152 h 324088"/>
              <a:gd name="connsiteX1" fmla="*/ 64387 w 72754"/>
              <a:gd name="connsiteY1" fmla="*/ 165252 h 324088"/>
              <a:gd name="connsiteX2" fmla="*/ 67562 w 72754"/>
              <a:gd name="connsiteY2" fmla="*/ 216052 h 324088"/>
              <a:gd name="connsiteX3" fmla="*/ 887 w 72754"/>
              <a:gd name="connsiteY3" fmla="*/ 324002 h 324088"/>
              <a:gd name="connsiteX4" fmla="*/ 29462 w 72754"/>
              <a:gd name="connsiteY4" fmla="*/ 197002 h 324088"/>
              <a:gd name="connsiteX5" fmla="*/ 32637 w 72754"/>
              <a:gd name="connsiteY5" fmla="*/ 152 h 32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54" h="324088">
                <a:moveTo>
                  <a:pt x="32637" y="152"/>
                </a:moveTo>
                <a:cubicBezTo>
                  <a:pt x="38458" y="-5140"/>
                  <a:pt x="58566" y="129269"/>
                  <a:pt x="64387" y="165252"/>
                </a:cubicBezTo>
                <a:cubicBezTo>
                  <a:pt x="70208" y="201235"/>
                  <a:pt x="78145" y="189594"/>
                  <a:pt x="67562" y="216052"/>
                </a:cubicBezTo>
                <a:cubicBezTo>
                  <a:pt x="56979" y="242510"/>
                  <a:pt x="7237" y="327177"/>
                  <a:pt x="887" y="324002"/>
                </a:cubicBezTo>
                <a:cubicBezTo>
                  <a:pt x="-5463" y="320827"/>
                  <a:pt x="24170" y="245685"/>
                  <a:pt x="29462" y="197002"/>
                </a:cubicBezTo>
                <a:cubicBezTo>
                  <a:pt x="34754" y="148319"/>
                  <a:pt x="26816" y="5444"/>
                  <a:pt x="32637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B1D8426A-CF0E-60E3-61C6-C36EF36E2ECD}"/>
              </a:ext>
            </a:extLst>
          </p:cNvPr>
          <p:cNvSpPr/>
          <p:nvPr/>
        </p:nvSpPr>
        <p:spPr>
          <a:xfrm>
            <a:off x="3127911" y="8768669"/>
            <a:ext cx="64207" cy="405597"/>
          </a:xfrm>
          <a:custGeom>
            <a:avLst/>
            <a:gdLst>
              <a:gd name="connsiteX0" fmla="*/ 2639 w 64207"/>
              <a:gd name="connsiteY0" fmla="*/ 681 h 405597"/>
              <a:gd name="connsiteX1" fmla="*/ 62964 w 64207"/>
              <a:gd name="connsiteY1" fmla="*/ 216581 h 405597"/>
              <a:gd name="connsiteX2" fmla="*/ 40739 w 64207"/>
              <a:gd name="connsiteY2" fmla="*/ 318181 h 405597"/>
              <a:gd name="connsiteX3" fmla="*/ 8989 w 64207"/>
              <a:gd name="connsiteY3" fmla="*/ 403906 h 405597"/>
              <a:gd name="connsiteX4" fmla="*/ 24864 w 64207"/>
              <a:gd name="connsiteY4" fmla="*/ 238806 h 405597"/>
              <a:gd name="connsiteX5" fmla="*/ 12164 w 64207"/>
              <a:gd name="connsiteY5" fmla="*/ 149906 h 405597"/>
              <a:gd name="connsiteX6" fmla="*/ 2639 w 64207"/>
              <a:gd name="connsiteY6" fmla="*/ 681 h 40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207" h="405597">
                <a:moveTo>
                  <a:pt x="2639" y="681"/>
                </a:moveTo>
                <a:cubicBezTo>
                  <a:pt x="11106" y="11793"/>
                  <a:pt x="56614" y="163664"/>
                  <a:pt x="62964" y="216581"/>
                </a:cubicBezTo>
                <a:cubicBezTo>
                  <a:pt x="69314" y="269498"/>
                  <a:pt x="49735" y="286960"/>
                  <a:pt x="40739" y="318181"/>
                </a:cubicBezTo>
                <a:cubicBezTo>
                  <a:pt x="31743" y="349402"/>
                  <a:pt x="11635" y="417135"/>
                  <a:pt x="8989" y="403906"/>
                </a:cubicBezTo>
                <a:cubicBezTo>
                  <a:pt x="6343" y="390677"/>
                  <a:pt x="24335" y="281139"/>
                  <a:pt x="24864" y="238806"/>
                </a:cubicBezTo>
                <a:cubicBezTo>
                  <a:pt x="25393" y="196473"/>
                  <a:pt x="15868" y="182185"/>
                  <a:pt x="12164" y="149906"/>
                </a:cubicBezTo>
                <a:cubicBezTo>
                  <a:pt x="8460" y="117627"/>
                  <a:pt x="-5828" y="-10431"/>
                  <a:pt x="2639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B2738155-FAFA-82AC-31B3-AB257D4E1AE8}"/>
              </a:ext>
            </a:extLst>
          </p:cNvPr>
          <p:cNvSpPr/>
          <p:nvPr/>
        </p:nvSpPr>
        <p:spPr>
          <a:xfrm>
            <a:off x="3121018" y="8607069"/>
            <a:ext cx="448383" cy="867340"/>
          </a:xfrm>
          <a:custGeom>
            <a:avLst/>
            <a:gdLst>
              <a:gd name="connsiteX0" fmla="*/ 447682 w 448383"/>
              <a:gd name="connsiteY0" fmla="*/ 6706 h 867340"/>
              <a:gd name="connsiteX1" fmla="*/ 174632 w 448383"/>
              <a:gd name="connsiteY1" fmla="*/ 590906 h 867340"/>
              <a:gd name="connsiteX2" fmla="*/ 7 w 448383"/>
              <a:gd name="connsiteY2" fmla="*/ 867131 h 867340"/>
              <a:gd name="connsiteX3" fmla="*/ 168282 w 448383"/>
              <a:gd name="connsiteY3" fmla="*/ 552806 h 867340"/>
              <a:gd name="connsiteX4" fmla="*/ 365132 w 448383"/>
              <a:gd name="connsiteY4" fmla="*/ 25756 h 867340"/>
              <a:gd name="connsiteX5" fmla="*/ 257182 w 448383"/>
              <a:gd name="connsiteY5" fmla="*/ 257531 h 867340"/>
              <a:gd name="connsiteX6" fmla="*/ 447682 w 448383"/>
              <a:gd name="connsiteY6" fmla="*/ 6706 h 86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383" h="867340">
                <a:moveTo>
                  <a:pt x="447682" y="6706"/>
                </a:moveTo>
                <a:cubicBezTo>
                  <a:pt x="433924" y="62269"/>
                  <a:pt x="249244" y="447502"/>
                  <a:pt x="174632" y="590906"/>
                </a:cubicBezTo>
                <a:cubicBezTo>
                  <a:pt x="100020" y="734310"/>
                  <a:pt x="1065" y="873481"/>
                  <a:pt x="7" y="867131"/>
                </a:cubicBezTo>
                <a:cubicBezTo>
                  <a:pt x="-1051" y="860781"/>
                  <a:pt x="107428" y="693035"/>
                  <a:pt x="168282" y="552806"/>
                </a:cubicBezTo>
                <a:cubicBezTo>
                  <a:pt x="229136" y="412577"/>
                  <a:pt x="350315" y="74968"/>
                  <a:pt x="365132" y="25756"/>
                </a:cubicBezTo>
                <a:cubicBezTo>
                  <a:pt x="379949" y="-23456"/>
                  <a:pt x="246070" y="255944"/>
                  <a:pt x="257182" y="257531"/>
                </a:cubicBezTo>
                <a:cubicBezTo>
                  <a:pt x="268294" y="259118"/>
                  <a:pt x="461440" y="-48857"/>
                  <a:pt x="447682" y="6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FDD06D8B-6517-617C-DCBC-45052540D57B}"/>
              </a:ext>
            </a:extLst>
          </p:cNvPr>
          <p:cNvSpPr/>
          <p:nvPr/>
        </p:nvSpPr>
        <p:spPr>
          <a:xfrm>
            <a:off x="3473176" y="8166072"/>
            <a:ext cx="255787" cy="464819"/>
          </a:xfrm>
          <a:custGeom>
            <a:avLst/>
            <a:gdLst>
              <a:gd name="connsiteX0" fmla="*/ 254274 w 255787"/>
              <a:gd name="connsiteY0" fmla="*/ 3203 h 464819"/>
              <a:gd name="connsiteX1" fmla="*/ 12974 w 255787"/>
              <a:gd name="connsiteY1" fmla="*/ 450878 h 464819"/>
              <a:gd name="connsiteX2" fmla="*/ 41549 w 255787"/>
              <a:gd name="connsiteY2" fmla="*/ 327053 h 464819"/>
              <a:gd name="connsiteX3" fmla="*/ 117749 w 255787"/>
              <a:gd name="connsiteY3" fmla="*/ 79403 h 464819"/>
              <a:gd name="connsiteX4" fmla="*/ 114574 w 255787"/>
              <a:gd name="connsiteY4" fmla="*/ 241328 h 464819"/>
              <a:gd name="connsiteX5" fmla="*/ 254274 w 255787"/>
              <a:gd name="connsiteY5" fmla="*/ 3203 h 46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787" h="464819">
                <a:moveTo>
                  <a:pt x="254274" y="3203"/>
                </a:moveTo>
                <a:cubicBezTo>
                  <a:pt x="237341" y="38128"/>
                  <a:pt x="48428" y="396903"/>
                  <a:pt x="12974" y="450878"/>
                </a:cubicBezTo>
                <a:cubicBezTo>
                  <a:pt x="-22480" y="504853"/>
                  <a:pt x="24087" y="388965"/>
                  <a:pt x="41549" y="327053"/>
                </a:cubicBezTo>
                <a:cubicBezTo>
                  <a:pt x="59011" y="265141"/>
                  <a:pt x="105578" y="93690"/>
                  <a:pt x="117749" y="79403"/>
                </a:cubicBezTo>
                <a:cubicBezTo>
                  <a:pt x="129920" y="65116"/>
                  <a:pt x="88116" y="252441"/>
                  <a:pt x="114574" y="241328"/>
                </a:cubicBezTo>
                <a:cubicBezTo>
                  <a:pt x="141032" y="230216"/>
                  <a:pt x="271207" y="-31722"/>
                  <a:pt x="254274" y="3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3DE37301-0652-D576-8B65-B85BA26DD356}"/>
              </a:ext>
            </a:extLst>
          </p:cNvPr>
          <p:cNvSpPr/>
          <p:nvPr/>
        </p:nvSpPr>
        <p:spPr>
          <a:xfrm>
            <a:off x="3241260" y="8158627"/>
            <a:ext cx="480418" cy="879452"/>
          </a:xfrm>
          <a:custGeom>
            <a:avLst/>
            <a:gdLst>
              <a:gd name="connsiteX0" fmla="*/ 13115 w 480418"/>
              <a:gd name="connsiteY0" fmla="*/ 128123 h 879452"/>
              <a:gd name="connsiteX1" fmla="*/ 467140 w 480418"/>
              <a:gd name="connsiteY1" fmla="*/ 1123 h 879452"/>
              <a:gd name="connsiteX2" fmla="*/ 327440 w 480418"/>
              <a:gd name="connsiteY2" fmla="*/ 80498 h 879452"/>
              <a:gd name="connsiteX3" fmla="*/ 415 w 480418"/>
              <a:gd name="connsiteY3" fmla="*/ 315448 h 879452"/>
              <a:gd name="connsiteX4" fmla="*/ 257590 w 480418"/>
              <a:gd name="connsiteY4" fmla="*/ 156698 h 879452"/>
              <a:gd name="connsiteX5" fmla="*/ 194090 w 480418"/>
              <a:gd name="connsiteY5" fmla="*/ 312273 h 879452"/>
              <a:gd name="connsiteX6" fmla="*/ 114715 w 480418"/>
              <a:gd name="connsiteY6" fmla="*/ 677398 h 879452"/>
              <a:gd name="connsiteX7" fmla="*/ 57565 w 480418"/>
              <a:gd name="connsiteY7" fmla="*/ 861548 h 879452"/>
              <a:gd name="connsiteX8" fmla="*/ 238540 w 480418"/>
              <a:gd name="connsiteY8" fmla="*/ 242423 h 879452"/>
              <a:gd name="connsiteX9" fmla="*/ 276640 w 480418"/>
              <a:gd name="connsiteY9" fmla="*/ 64623 h 879452"/>
              <a:gd name="connsiteX10" fmla="*/ 13115 w 480418"/>
              <a:gd name="connsiteY10" fmla="*/ 128123 h 879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0418" h="879452">
                <a:moveTo>
                  <a:pt x="13115" y="128123"/>
                </a:moveTo>
                <a:cubicBezTo>
                  <a:pt x="44865" y="117540"/>
                  <a:pt x="414753" y="9060"/>
                  <a:pt x="467140" y="1123"/>
                </a:cubicBezTo>
                <a:cubicBezTo>
                  <a:pt x="519527" y="-6814"/>
                  <a:pt x="405228" y="28110"/>
                  <a:pt x="327440" y="80498"/>
                </a:cubicBezTo>
                <a:cubicBezTo>
                  <a:pt x="249653" y="132886"/>
                  <a:pt x="12057" y="302748"/>
                  <a:pt x="415" y="315448"/>
                </a:cubicBezTo>
                <a:cubicBezTo>
                  <a:pt x="-11227" y="328148"/>
                  <a:pt x="225311" y="157227"/>
                  <a:pt x="257590" y="156698"/>
                </a:cubicBezTo>
                <a:cubicBezTo>
                  <a:pt x="289869" y="156169"/>
                  <a:pt x="217902" y="225490"/>
                  <a:pt x="194090" y="312273"/>
                </a:cubicBezTo>
                <a:cubicBezTo>
                  <a:pt x="170278" y="399056"/>
                  <a:pt x="137469" y="585852"/>
                  <a:pt x="114715" y="677398"/>
                </a:cubicBezTo>
                <a:cubicBezTo>
                  <a:pt x="91961" y="768944"/>
                  <a:pt x="36928" y="934044"/>
                  <a:pt x="57565" y="861548"/>
                </a:cubicBezTo>
                <a:cubicBezTo>
                  <a:pt x="78202" y="789052"/>
                  <a:pt x="202028" y="375244"/>
                  <a:pt x="238540" y="242423"/>
                </a:cubicBezTo>
                <a:cubicBezTo>
                  <a:pt x="275052" y="109602"/>
                  <a:pt x="312623" y="83144"/>
                  <a:pt x="276640" y="64623"/>
                </a:cubicBezTo>
                <a:cubicBezTo>
                  <a:pt x="240657" y="46102"/>
                  <a:pt x="-18635" y="138706"/>
                  <a:pt x="13115" y="128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1C8B264F-7E6D-114C-4516-2D0633DFD11B}"/>
              </a:ext>
            </a:extLst>
          </p:cNvPr>
          <p:cNvSpPr/>
          <p:nvPr/>
        </p:nvSpPr>
        <p:spPr>
          <a:xfrm>
            <a:off x="3190829" y="8195936"/>
            <a:ext cx="174685" cy="1000734"/>
          </a:xfrm>
          <a:custGeom>
            <a:avLst/>
            <a:gdLst>
              <a:gd name="connsiteX0" fmla="*/ 31796 w 174685"/>
              <a:gd name="connsiteY0" fmla="*/ 8264 h 1000734"/>
              <a:gd name="connsiteX1" fmla="*/ 123871 w 174685"/>
              <a:gd name="connsiteY1" fmla="*/ 316239 h 1000734"/>
              <a:gd name="connsiteX2" fmla="*/ 85771 w 174685"/>
              <a:gd name="connsiteY2" fmla="*/ 560714 h 1000734"/>
              <a:gd name="connsiteX3" fmla="*/ 139746 w 174685"/>
              <a:gd name="connsiteY3" fmla="*/ 440064 h 1000734"/>
              <a:gd name="connsiteX4" fmla="*/ 120696 w 174685"/>
              <a:gd name="connsiteY4" fmla="*/ 725814 h 1000734"/>
              <a:gd name="connsiteX5" fmla="*/ 92121 w 174685"/>
              <a:gd name="connsiteY5" fmla="*/ 805189 h 1000734"/>
              <a:gd name="connsiteX6" fmla="*/ 46 w 174685"/>
              <a:gd name="connsiteY6" fmla="*/ 995689 h 1000734"/>
              <a:gd name="connsiteX7" fmla="*/ 79421 w 174685"/>
              <a:gd name="connsiteY7" fmla="*/ 579764 h 1000734"/>
              <a:gd name="connsiteX8" fmla="*/ 66721 w 174685"/>
              <a:gd name="connsiteY8" fmla="*/ 347989 h 1000734"/>
              <a:gd name="connsiteX9" fmla="*/ 69896 w 174685"/>
              <a:gd name="connsiteY9" fmla="*/ 370214 h 1000734"/>
              <a:gd name="connsiteX10" fmla="*/ 88946 w 174685"/>
              <a:gd name="connsiteY10" fmla="*/ 147964 h 1000734"/>
              <a:gd name="connsiteX11" fmla="*/ 174671 w 174685"/>
              <a:gd name="connsiteY11" fmla="*/ 68589 h 1000734"/>
              <a:gd name="connsiteX12" fmla="*/ 95296 w 174685"/>
              <a:gd name="connsiteY12" fmla="*/ 84464 h 1000734"/>
              <a:gd name="connsiteX13" fmla="*/ 31796 w 174685"/>
              <a:gd name="connsiteY13" fmla="*/ 8264 h 100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685" h="1000734">
                <a:moveTo>
                  <a:pt x="31796" y="8264"/>
                </a:moveTo>
                <a:cubicBezTo>
                  <a:pt x="36558" y="46893"/>
                  <a:pt x="114875" y="224164"/>
                  <a:pt x="123871" y="316239"/>
                </a:cubicBezTo>
                <a:cubicBezTo>
                  <a:pt x="132867" y="408314"/>
                  <a:pt x="83125" y="540077"/>
                  <a:pt x="85771" y="560714"/>
                </a:cubicBezTo>
                <a:cubicBezTo>
                  <a:pt x="88417" y="581351"/>
                  <a:pt x="133925" y="412547"/>
                  <a:pt x="139746" y="440064"/>
                </a:cubicBezTo>
                <a:cubicBezTo>
                  <a:pt x="145567" y="467581"/>
                  <a:pt x="128634" y="664960"/>
                  <a:pt x="120696" y="725814"/>
                </a:cubicBezTo>
                <a:cubicBezTo>
                  <a:pt x="112758" y="786668"/>
                  <a:pt x="112229" y="760210"/>
                  <a:pt x="92121" y="805189"/>
                </a:cubicBezTo>
                <a:cubicBezTo>
                  <a:pt x="72013" y="850168"/>
                  <a:pt x="2163" y="1033260"/>
                  <a:pt x="46" y="995689"/>
                </a:cubicBezTo>
                <a:cubicBezTo>
                  <a:pt x="-2071" y="958118"/>
                  <a:pt x="68309" y="687714"/>
                  <a:pt x="79421" y="579764"/>
                </a:cubicBezTo>
                <a:cubicBezTo>
                  <a:pt x="90534" y="471814"/>
                  <a:pt x="68309" y="382914"/>
                  <a:pt x="66721" y="347989"/>
                </a:cubicBezTo>
                <a:cubicBezTo>
                  <a:pt x="65133" y="313064"/>
                  <a:pt x="66192" y="403552"/>
                  <a:pt x="69896" y="370214"/>
                </a:cubicBezTo>
                <a:cubicBezTo>
                  <a:pt x="73600" y="336876"/>
                  <a:pt x="71484" y="198235"/>
                  <a:pt x="88946" y="147964"/>
                </a:cubicBezTo>
                <a:cubicBezTo>
                  <a:pt x="106408" y="97693"/>
                  <a:pt x="173613" y="79172"/>
                  <a:pt x="174671" y="68589"/>
                </a:cubicBezTo>
                <a:cubicBezTo>
                  <a:pt x="175729" y="58006"/>
                  <a:pt x="118050" y="90285"/>
                  <a:pt x="95296" y="84464"/>
                </a:cubicBezTo>
                <a:cubicBezTo>
                  <a:pt x="72542" y="78643"/>
                  <a:pt x="27034" y="-30365"/>
                  <a:pt x="31796" y="8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6376F55B-65FA-BBF9-570C-67B7F269FEDF}"/>
              </a:ext>
            </a:extLst>
          </p:cNvPr>
          <p:cNvSpPr/>
          <p:nvPr/>
        </p:nvSpPr>
        <p:spPr>
          <a:xfrm>
            <a:off x="4035155" y="7918194"/>
            <a:ext cx="247920" cy="1151234"/>
          </a:xfrm>
          <a:custGeom>
            <a:avLst/>
            <a:gdLst>
              <a:gd name="connsiteX0" fmla="*/ 3445 w 247920"/>
              <a:gd name="connsiteY0" fmla="*/ 3431 h 1151234"/>
              <a:gd name="connsiteX1" fmla="*/ 130445 w 247920"/>
              <a:gd name="connsiteY1" fmla="*/ 844806 h 1151234"/>
              <a:gd name="connsiteX2" fmla="*/ 159020 w 247920"/>
              <a:gd name="connsiteY2" fmla="*/ 959106 h 1151234"/>
              <a:gd name="connsiteX3" fmla="*/ 247920 w 247920"/>
              <a:gd name="connsiteY3" fmla="*/ 1149606 h 1151234"/>
              <a:gd name="connsiteX4" fmla="*/ 159020 w 247920"/>
              <a:gd name="connsiteY4" fmla="*/ 1016256 h 1151234"/>
              <a:gd name="connsiteX5" fmla="*/ 19320 w 247920"/>
              <a:gd name="connsiteY5" fmla="*/ 476506 h 1151234"/>
              <a:gd name="connsiteX6" fmla="*/ 35195 w 247920"/>
              <a:gd name="connsiteY6" fmla="*/ 543181 h 1151234"/>
              <a:gd name="connsiteX7" fmla="*/ 3445 w 247920"/>
              <a:gd name="connsiteY7" fmla="*/ 3431 h 115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20" h="1151234">
                <a:moveTo>
                  <a:pt x="3445" y="3431"/>
                </a:moveTo>
                <a:cubicBezTo>
                  <a:pt x="19320" y="53702"/>
                  <a:pt x="104516" y="685527"/>
                  <a:pt x="130445" y="844806"/>
                </a:cubicBezTo>
                <a:cubicBezTo>
                  <a:pt x="156374" y="1004085"/>
                  <a:pt x="139441" y="908306"/>
                  <a:pt x="159020" y="959106"/>
                </a:cubicBezTo>
                <a:cubicBezTo>
                  <a:pt x="178599" y="1009906"/>
                  <a:pt x="247920" y="1140081"/>
                  <a:pt x="247920" y="1149606"/>
                </a:cubicBezTo>
                <a:cubicBezTo>
                  <a:pt x="247920" y="1159131"/>
                  <a:pt x="197120" y="1128439"/>
                  <a:pt x="159020" y="1016256"/>
                </a:cubicBezTo>
                <a:cubicBezTo>
                  <a:pt x="120920" y="904073"/>
                  <a:pt x="39957" y="555352"/>
                  <a:pt x="19320" y="476506"/>
                </a:cubicBezTo>
                <a:cubicBezTo>
                  <a:pt x="-1317" y="397660"/>
                  <a:pt x="38899" y="615677"/>
                  <a:pt x="35195" y="543181"/>
                </a:cubicBezTo>
                <a:cubicBezTo>
                  <a:pt x="31491" y="470685"/>
                  <a:pt x="-12430" y="-46840"/>
                  <a:pt x="3445" y="3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5374E442-9DAA-5841-6CE6-CC6C744887AA}"/>
              </a:ext>
            </a:extLst>
          </p:cNvPr>
          <p:cNvSpPr/>
          <p:nvPr/>
        </p:nvSpPr>
        <p:spPr>
          <a:xfrm>
            <a:off x="4132815" y="8381212"/>
            <a:ext cx="233393" cy="779798"/>
          </a:xfrm>
          <a:custGeom>
            <a:avLst/>
            <a:gdLst>
              <a:gd name="connsiteX0" fmla="*/ 1035 w 233393"/>
              <a:gd name="connsiteY0" fmla="*/ 788 h 779798"/>
              <a:gd name="connsiteX1" fmla="*/ 108985 w 233393"/>
              <a:gd name="connsiteY1" fmla="*/ 483388 h 779798"/>
              <a:gd name="connsiteX2" fmla="*/ 232810 w 233393"/>
              <a:gd name="connsiteY2" fmla="*/ 775488 h 779798"/>
              <a:gd name="connsiteX3" fmla="*/ 150260 w 233393"/>
              <a:gd name="connsiteY3" fmla="*/ 635788 h 779798"/>
              <a:gd name="connsiteX4" fmla="*/ 29610 w 233393"/>
              <a:gd name="connsiteY4" fmla="*/ 337338 h 779798"/>
              <a:gd name="connsiteX5" fmla="*/ 51835 w 233393"/>
              <a:gd name="connsiteY5" fmla="*/ 369088 h 779798"/>
              <a:gd name="connsiteX6" fmla="*/ 1035 w 233393"/>
              <a:gd name="connsiteY6" fmla="*/ 788 h 77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393" h="779798">
                <a:moveTo>
                  <a:pt x="1035" y="788"/>
                </a:moveTo>
                <a:cubicBezTo>
                  <a:pt x="10560" y="19838"/>
                  <a:pt x="70356" y="354271"/>
                  <a:pt x="108985" y="483388"/>
                </a:cubicBezTo>
                <a:cubicBezTo>
                  <a:pt x="147614" y="612505"/>
                  <a:pt x="225931" y="750088"/>
                  <a:pt x="232810" y="775488"/>
                </a:cubicBezTo>
                <a:cubicBezTo>
                  <a:pt x="239689" y="800888"/>
                  <a:pt x="184127" y="708813"/>
                  <a:pt x="150260" y="635788"/>
                </a:cubicBezTo>
                <a:cubicBezTo>
                  <a:pt x="116393" y="562763"/>
                  <a:pt x="46014" y="381788"/>
                  <a:pt x="29610" y="337338"/>
                </a:cubicBezTo>
                <a:cubicBezTo>
                  <a:pt x="13206" y="292888"/>
                  <a:pt x="52893" y="424650"/>
                  <a:pt x="51835" y="369088"/>
                </a:cubicBezTo>
                <a:cubicBezTo>
                  <a:pt x="50777" y="313526"/>
                  <a:pt x="-8490" y="-18262"/>
                  <a:pt x="1035" y="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9FE956D5-9AC0-9CA5-4F87-D2460ED11C48}"/>
              </a:ext>
            </a:extLst>
          </p:cNvPr>
          <p:cNvSpPr/>
          <p:nvPr/>
        </p:nvSpPr>
        <p:spPr>
          <a:xfrm>
            <a:off x="4177246" y="8411999"/>
            <a:ext cx="223315" cy="741852"/>
          </a:xfrm>
          <a:custGeom>
            <a:avLst/>
            <a:gdLst>
              <a:gd name="connsiteX0" fmla="*/ 4229 w 223315"/>
              <a:gd name="connsiteY0" fmla="*/ 14451 h 741852"/>
              <a:gd name="connsiteX1" fmla="*/ 10579 w 223315"/>
              <a:gd name="connsiteY1" fmla="*/ 71601 h 741852"/>
              <a:gd name="connsiteX2" fmla="*/ 112179 w 223315"/>
              <a:gd name="connsiteY2" fmla="*/ 516101 h 741852"/>
              <a:gd name="connsiteX3" fmla="*/ 223304 w 223315"/>
              <a:gd name="connsiteY3" fmla="*/ 741526 h 741852"/>
              <a:gd name="connsiteX4" fmla="*/ 118529 w 223315"/>
              <a:gd name="connsiteY4" fmla="*/ 557376 h 741852"/>
              <a:gd name="connsiteX5" fmla="*/ 20104 w 223315"/>
              <a:gd name="connsiteY5" fmla="*/ 214476 h 741852"/>
              <a:gd name="connsiteX6" fmla="*/ 4229 w 223315"/>
              <a:gd name="connsiteY6" fmla="*/ 14451 h 74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315" h="741852">
                <a:moveTo>
                  <a:pt x="4229" y="14451"/>
                </a:moveTo>
                <a:cubicBezTo>
                  <a:pt x="2641" y="-9362"/>
                  <a:pt x="-7413" y="-12007"/>
                  <a:pt x="10579" y="71601"/>
                </a:cubicBezTo>
                <a:cubicBezTo>
                  <a:pt x="28571" y="155209"/>
                  <a:pt x="76725" y="404447"/>
                  <a:pt x="112179" y="516101"/>
                </a:cubicBezTo>
                <a:cubicBezTo>
                  <a:pt x="147633" y="627755"/>
                  <a:pt x="222246" y="734647"/>
                  <a:pt x="223304" y="741526"/>
                </a:cubicBezTo>
                <a:cubicBezTo>
                  <a:pt x="224362" y="748405"/>
                  <a:pt x="152396" y="645218"/>
                  <a:pt x="118529" y="557376"/>
                </a:cubicBezTo>
                <a:cubicBezTo>
                  <a:pt x="84662" y="469534"/>
                  <a:pt x="40741" y="308138"/>
                  <a:pt x="20104" y="214476"/>
                </a:cubicBezTo>
                <a:cubicBezTo>
                  <a:pt x="-533" y="120814"/>
                  <a:pt x="5817" y="38264"/>
                  <a:pt x="4229" y="14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88AE97B6-F10A-00BF-BCC3-B4151A492747}"/>
              </a:ext>
            </a:extLst>
          </p:cNvPr>
          <p:cNvSpPr/>
          <p:nvPr/>
        </p:nvSpPr>
        <p:spPr>
          <a:xfrm>
            <a:off x="3322492" y="8599653"/>
            <a:ext cx="338932" cy="638479"/>
          </a:xfrm>
          <a:custGeom>
            <a:avLst/>
            <a:gdLst>
              <a:gd name="connsiteX0" fmla="*/ 331933 w 338932"/>
              <a:gd name="connsiteY0" fmla="*/ 17297 h 638479"/>
              <a:gd name="connsiteX1" fmla="*/ 1733 w 338932"/>
              <a:gd name="connsiteY1" fmla="*/ 636422 h 638479"/>
              <a:gd name="connsiteX2" fmla="*/ 208108 w 338932"/>
              <a:gd name="connsiteY2" fmla="*/ 210972 h 638479"/>
              <a:gd name="connsiteX3" fmla="*/ 331933 w 338932"/>
              <a:gd name="connsiteY3" fmla="*/ 17297 h 63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932" h="638479">
                <a:moveTo>
                  <a:pt x="331933" y="17297"/>
                </a:moveTo>
                <a:cubicBezTo>
                  <a:pt x="297537" y="88205"/>
                  <a:pt x="22370" y="604143"/>
                  <a:pt x="1733" y="636422"/>
                </a:cubicBezTo>
                <a:cubicBezTo>
                  <a:pt x="-18905" y="668701"/>
                  <a:pt x="150429" y="312043"/>
                  <a:pt x="208108" y="210972"/>
                </a:cubicBezTo>
                <a:cubicBezTo>
                  <a:pt x="265787" y="109901"/>
                  <a:pt x="366329" y="-53611"/>
                  <a:pt x="331933" y="17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B4F4B929-AF31-10DF-389A-7B1279987B75}"/>
              </a:ext>
            </a:extLst>
          </p:cNvPr>
          <p:cNvSpPr/>
          <p:nvPr/>
        </p:nvSpPr>
        <p:spPr>
          <a:xfrm>
            <a:off x="3604942" y="7911219"/>
            <a:ext cx="407621" cy="656610"/>
          </a:xfrm>
          <a:custGeom>
            <a:avLst/>
            <a:gdLst>
              <a:gd name="connsiteX0" fmla="*/ 398733 w 407621"/>
              <a:gd name="connsiteY0" fmla="*/ 19931 h 656610"/>
              <a:gd name="connsiteX1" fmla="*/ 1858 w 407621"/>
              <a:gd name="connsiteY1" fmla="*/ 654931 h 656610"/>
              <a:gd name="connsiteX2" fmla="*/ 255858 w 407621"/>
              <a:gd name="connsiteY2" fmla="*/ 200906 h 656610"/>
              <a:gd name="connsiteX3" fmla="*/ 398733 w 407621"/>
              <a:gd name="connsiteY3" fmla="*/ 19931 h 65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621" h="656610">
                <a:moveTo>
                  <a:pt x="398733" y="19931"/>
                </a:moveTo>
                <a:cubicBezTo>
                  <a:pt x="356400" y="95602"/>
                  <a:pt x="25670" y="624769"/>
                  <a:pt x="1858" y="654931"/>
                </a:cubicBezTo>
                <a:cubicBezTo>
                  <a:pt x="-21954" y="685093"/>
                  <a:pt x="189712" y="300389"/>
                  <a:pt x="255858" y="200906"/>
                </a:cubicBezTo>
                <a:cubicBezTo>
                  <a:pt x="322004" y="101423"/>
                  <a:pt x="441066" y="-55740"/>
                  <a:pt x="398733" y="19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C5730CBC-77F4-678C-8993-7CA2B098DD53}"/>
              </a:ext>
            </a:extLst>
          </p:cNvPr>
          <p:cNvSpPr/>
          <p:nvPr/>
        </p:nvSpPr>
        <p:spPr>
          <a:xfrm>
            <a:off x="3949694" y="8084411"/>
            <a:ext cx="60343" cy="412133"/>
          </a:xfrm>
          <a:custGeom>
            <a:avLst/>
            <a:gdLst>
              <a:gd name="connsiteX0" fmla="*/ 60331 w 60343"/>
              <a:gd name="connsiteY0" fmla="*/ 2314 h 412133"/>
              <a:gd name="connsiteX1" fmla="*/ 44456 w 60343"/>
              <a:gd name="connsiteY1" fmla="*/ 249964 h 412133"/>
              <a:gd name="connsiteX2" fmla="*/ 60331 w 60343"/>
              <a:gd name="connsiteY2" fmla="*/ 411889 h 412133"/>
              <a:gd name="connsiteX3" fmla="*/ 44456 w 60343"/>
              <a:gd name="connsiteY3" fmla="*/ 215039 h 412133"/>
              <a:gd name="connsiteX4" fmla="*/ 6 w 60343"/>
              <a:gd name="connsiteY4" fmla="*/ 46764 h 412133"/>
              <a:gd name="connsiteX5" fmla="*/ 41281 w 60343"/>
              <a:gd name="connsiteY5" fmla="*/ 122964 h 412133"/>
              <a:gd name="connsiteX6" fmla="*/ 60331 w 60343"/>
              <a:gd name="connsiteY6" fmla="*/ 2314 h 41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43" h="412133">
                <a:moveTo>
                  <a:pt x="60331" y="2314"/>
                </a:moveTo>
                <a:cubicBezTo>
                  <a:pt x="60860" y="23481"/>
                  <a:pt x="44456" y="181702"/>
                  <a:pt x="44456" y="249964"/>
                </a:cubicBezTo>
                <a:cubicBezTo>
                  <a:pt x="44456" y="318226"/>
                  <a:pt x="60331" y="417710"/>
                  <a:pt x="60331" y="411889"/>
                </a:cubicBezTo>
                <a:cubicBezTo>
                  <a:pt x="60331" y="406068"/>
                  <a:pt x="54510" y="275893"/>
                  <a:pt x="44456" y="215039"/>
                </a:cubicBezTo>
                <a:cubicBezTo>
                  <a:pt x="34402" y="154185"/>
                  <a:pt x="535" y="62110"/>
                  <a:pt x="6" y="46764"/>
                </a:cubicBezTo>
                <a:cubicBezTo>
                  <a:pt x="-523" y="31418"/>
                  <a:pt x="30169" y="134076"/>
                  <a:pt x="41281" y="122964"/>
                </a:cubicBezTo>
                <a:cubicBezTo>
                  <a:pt x="52393" y="111852"/>
                  <a:pt x="59802" y="-18853"/>
                  <a:pt x="60331" y="2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B7FCE9EF-89D3-791F-847E-FC1B25EFB1AD}"/>
              </a:ext>
            </a:extLst>
          </p:cNvPr>
          <p:cNvSpPr/>
          <p:nvPr/>
        </p:nvSpPr>
        <p:spPr>
          <a:xfrm>
            <a:off x="4051041" y="8920518"/>
            <a:ext cx="340362" cy="541738"/>
          </a:xfrm>
          <a:custGeom>
            <a:avLst/>
            <a:gdLst>
              <a:gd name="connsiteX0" fmla="*/ 178059 w 340362"/>
              <a:gd name="connsiteY0" fmla="*/ 115532 h 541738"/>
              <a:gd name="connsiteX1" fmla="*/ 301884 w 340362"/>
              <a:gd name="connsiteY1" fmla="*/ 242532 h 541738"/>
              <a:gd name="connsiteX2" fmla="*/ 301884 w 340362"/>
              <a:gd name="connsiteY2" fmla="*/ 283807 h 541738"/>
              <a:gd name="connsiteX3" fmla="*/ 117734 w 340362"/>
              <a:gd name="connsiteY3" fmla="*/ 394932 h 541738"/>
              <a:gd name="connsiteX4" fmla="*/ 3434 w 340362"/>
              <a:gd name="connsiteY4" fmla="*/ 540982 h 541738"/>
              <a:gd name="connsiteX5" fmla="*/ 247909 w 340362"/>
              <a:gd name="connsiteY5" fmla="*/ 328257 h 541738"/>
              <a:gd name="connsiteX6" fmla="*/ 339984 w 340362"/>
              <a:gd name="connsiteY6" fmla="*/ 255232 h 541738"/>
              <a:gd name="connsiteX7" fmla="*/ 219334 w 340362"/>
              <a:gd name="connsiteY7" fmla="*/ 1232 h 541738"/>
              <a:gd name="connsiteX8" fmla="*/ 279659 w 340362"/>
              <a:gd name="connsiteY8" fmla="*/ 156807 h 541738"/>
              <a:gd name="connsiteX9" fmla="*/ 178059 w 340362"/>
              <a:gd name="connsiteY9" fmla="*/ 115532 h 54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362" h="541738">
                <a:moveTo>
                  <a:pt x="178059" y="115532"/>
                </a:moveTo>
                <a:cubicBezTo>
                  <a:pt x="181763" y="129819"/>
                  <a:pt x="281247" y="214486"/>
                  <a:pt x="301884" y="242532"/>
                </a:cubicBezTo>
                <a:cubicBezTo>
                  <a:pt x="322522" y="270578"/>
                  <a:pt x="332576" y="258407"/>
                  <a:pt x="301884" y="283807"/>
                </a:cubicBezTo>
                <a:cubicBezTo>
                  <a:pt x="271192" y="309207"/>
                  <a:pt x="167476" y="352070"/>
                  <a:pt x="117734" y="394932"/>
                </a:cubicBezTo>
                <a:cubicBezTo>
                  <a:pt x="67992" y="437795"/>
                  <a:pt x="-18262" y="552094"/>
                  <a:pt x="3434" y="540982"/>
                </a:cubicBezTo>
                <a:cubicBezTo>
                  <a:pt x="25130" y="529870"/>
                  <a:pt x="191817" y="375882"/>
                  <a:pt x="247909" y="328257"/>
                </a:cubicBezTo>
                <a:cubicBezTo>
                  <a:pt x="304001" y="280632"/>
                  <a:pt x="344746" y="309736"/>
                  <a:pt x="339984" y="255232"/>
                </a:cubicBezTo>
                <a:cubicBezTo>
                  <a:pt x="335222" y="200728"/>
                  <a:pt x="229388" y="17636"/>
                  <a:pt x="219334" y="1232"/>
                </a:cubicBezTo>
                <a:cubicBezTo>
                  <a:pt x="209280" y="-15172"/>
                  <a:pt x="284951" y="137228"/>
                  <a:pt x="279659" y="156807"/>
                </a:cubicBezTo>
                <a:cubicBezTo>
                  <a:pt x="274367" y="176386"/>
                  <a:pt x="174355" y="101245"/>
                  <a:pt x="178059" y="115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D4E593CA-8127-6454-44A6-C7F0939887A3}"/>
              </a:ext>
            </a:extLst>
          </p:cNvPr>
          <p:cNvSpPr/>
          <p:nvPr/>
        </p:nvSpPr>
        <p:spPr>
          <a:xfrm>
            <a:off x="4035416" y="9102719"/>
            <a:ext cx="343329" cy="406725"/>
          </a:xfrm>
          <a:custGeom>
            <a:avLst/>
            <a:gdLst>
              <a:gd name="connsiteX0" fmla="*/ 177809 w 343329"/>
              <a:gd name="connsiteY0" fmla="*/ 6 h 406725"/>
              <a:gd name="connsiteX1" fmla="*/ 263534 w 343329"/>
              <a:gd name="connsiteY1" fmla="*/ 130181 h 406725"/>
              <a:gd name="connsiteX2" fmla="*/ 238134 w 343329"/>
              <a:gd name="connsiteY2" fmla="*/ 244481 h 406725"/>
              <a:gd name="connsiteX3" fmla="*/ 9 w 343329"/>
              <a:gd name="connsiteY3" fmla="*/ 406406 h 406725"/>
              <a:gd name="connsiteX4" fmla="*/ 247659 w 343329"/>
              <a:gd name="connsiteY4" fmla="*/ 200031 h 406725"/>
              <a:gd name="connsiteX5" fmla="*/ 320684 w 343329"/>
              <a:gd name="connsiteY5" fmla="*/ 123831 h 406725"/>
              <a:gd name="connsiteX6" fmla="*/ 225434 w 343329"/>
              <a:gd name="connsiteY6" fmla="*/ 19056 h 406725"/>
              <a:gd name="connsiteX7" fmla="*/ 342909 w 343329"/>
              <a:gd name="connsiteY7" fmla="*/ 123831 h 406725"/>
              <a:gd name="connsiteX8" fmla="*/ 177809 w 343329"/>
              <a:gd name="connsiteY8" fmla="*/ 6 h 40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329" h="406725">
                <a:moveTo>
                  <a:pt x="177809" y="6"/>
                </a:moveTo>
                <a:cubicBezTo>
                  <a:pt x="164580" y="1064"/>
                  <a:pt x="253480" y="89435"/>
                  <a:pt x="263534" y="130181"/>
                </a:cubicBezTo>
                <a:cubicBezTo>
                  <a:pt x="273588" y="170927"/>
                  <a:pt x="282055" y="198444"/>
                  <a:pt x="238134" y="244481"/>
                </a:cubicBezTo>
                <a:cubicBezTo>
                  <a:pt x="194213" y="290519"/>
                  <a:pt x="-1578" y="413814"/>
                  <a:pt x="9" y="406406"/>
                </a:cubicBezTo>
                <a:cubicBezTo>
                  <a:pt x="1596" y="398998"/>
                  <a:pt x="194213" y="247127"/>
                  <a:pt x="247659" y="200031"/>
                </a:cubicBezTo>
                <a:cubicBezTo>
                  <a:pt x="301105" y="152935"/>
                  <a:pt x="324388" y="153994"/>
                  <a:pt x="320684" y="123831"/>
                </a:cubicBezTo>
                <a:cubicBezTo>
                  <a:pt x="316980" y="93669"/>
                  <a:pt x="221730" y="19056"/>
                  <a:pt x="225434" y="19056"/>
                </a:cubicBezTo>
                <a:cubicBezTo>
                  <a:pt x="229138" y="19056"/>
                  <a:pt x="351376" y="120656"/>
                  <a:pt x="342909" y="123831"/>
                </a:cubicBezTo>
                <a:cubicBezTo>
                  <a:pt x="334442" y="127006"/>
                  <a:pt x="191038" y="-1052"/>
                  <a:pt x="17780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AE877D5A-8BA8-85C1-03D2-EE6A68AAE9DE}"/>
              </a:ext>
            </a:extLst>
          </p:cNvPr>
          <p:cNvSpPr/>
          <p:nvPr/>
        </p:nvSpPr>
        <p:spPr>
          <a:xfrm>
            <a:off x="3936342" y="8221494"/>
            <a:ext cx="41933" cy="559928"/>
          </a:xfrm>
          <a:custGeom>
            <a:avLst/>
            <a:gdLst>
              <a:gd name="connsiteX0" fmla="*/ 3833 w 41933"/>
              <a:gd name="connsiteY0" fmla="*/ 1756 h 559928"/>
              <a:gd name="connsiteX1" fmla="*/ 41933 w 41933"/>
              <a:gd name="connsiteY1" fmla="*/ 544681 h 559928"/>
              <a:gd name="connsiteX2" fmla="*/ 3833 w 41933"/>
              <a:gd name="connsiteY2" fmla="*/ 376406 h 559928"/>
              <a:gd name="connsiteX3" fmla="*/ 3833 w 41933"/>
              <a:gd name="connsiteY3" fmla="*/ 1756 h 55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33" h="559928">
                <a:moveTo>
                  <a:pt x="3833" y="1756"/>
                </a:moveTo>
                <a:cubicBezTo>
                  <a:pt x="10183" y="29802"/>
                  <a:pt x="41933" y="482239"/>
                  <a:pt x="41933" y="544681"/>
                </a:cubicBezTo>
                <a:cubicBezTo>
                  <a:pt x="41933" y="607123"/>
                  <a:pt x="7537" y="463189"/>
                  <a:pt x="3833" y="376406"/>
                </a:cubicBezTo>
                <a:cubicBezTo>
                  <a:pt x="129" y="289623"/>
                  <a:pt x="-2517" y="-26290"/>
                  <a:pt x="3833" y="1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0C772123-3041-FA92-F81F-168CC3D24688}"/>
              </a:ext>
            </a:extLst>
          </p:cNvPr>
          <p:cNvSpPr/>
          <p:nvPr/>
        </p:nvSpPr>
        <p:spPr>
          <a:xfrm>
            <a:off x="4070350" y="8677270"/>
            <a:ext cx="104942" cy="340310"/>
          </a:xfrm>
          <a:custGeom>
            <a:avLst/>
            <a:gdLst>
              <a:gd name="connsiteX0" fmla="*/ 25400 w 104942"/>
              <a:gd name="connsiteY0" fmla="*/ 5 h 340310"/>
              <a:gd name="connsiteX1" fmla="*/ 28575 w 104942"/>
              <a:gd name="connsiteY1" fmla="*/ 200030 h 340310"/>
              <a:gd name="connsiteX2" fmla="*/ 104775 w 104942"/>
              <a:gd name="connsiteY2" fmla="*/ 339730 h 340310"/>
              <a:gd name="connsiteX3" fmla="*/ 47625 w 104942"/>
              <a:gd name="connsiteY3" fmla="*/ 247655 h 340310"/>
              <a:gd name="connsiteX4" fmla="*/ 0 w 104942"/>
              <a:gd name="connsiteY4" fmla="*/ 193680 h 340310"/>
              <a:gd name="connsiteX5" fmla="*/ 25400 w 104942"/>
              <a:gd name="connsiteY5" fmla="*/ 5 h 34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942" h="340310">
                <a:moveTo>
                  <a:pt x="25400" y="5"/>
                </a:moveTo>
                <a:cubicBezTo>
                  <a:pt x="30162" y="1063"/>
                  <a:pt x="15346" y="143409"/>
                  <a:pt x="28575" y="200030"/>
                </a:cubicBezTo>
                <a:cubicBezTo>
                  <a:pt x="41804" y="256651"/>
                  <a:pt x="101600" y="331792"/>
                  <a:pt x="104775" y="339730"/>
                </a:cubicBezTo>
                <a:cubicBezTo>
                  <a:pt x="107950" y="347668"/>
                  <a:pt x="65088" y="271997"/>
                  <a:pt x="47625" y="247655"/>
                </a:cubicBezTo>
                <a:cubicBezTo>
                  <a:pt x="30162" y="223313"/>
                  <a:pt x="0" y="231780"/>
                  <a:pt x="0" y="193680"/>
                </a:cubicBezTo>
                <a:cubicBezTo>
                  <a:pt x="0" y="155580"/>
                  <a:pt x="20638" y="-1053"/>
                  <a:pt x="2540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7E8B1ABC-1052-DD3C-D8A6-DF14BBAFDB0F}"/>
              </a:ext>
            </a:extLst>
          </p:cNvPr>
          <p:cNvSpPr/>
          <p:nvPr/>
        </p:nvSpPr>
        <p:spPr>
          <a:xfrm>
            <a:off x="3822730" y="8680371"/>
            <a:ext cx="286242" cy="443847"/>
          </a:xfrm>
          <a:custGeom>
            <a:avLst/>
            <a:gdLst>
              <a:gd name="connsiteX0" fmla="*/ 38070 w 286242"/>
              <a:gd name="connsiteY0" fmla="*/ 79 h 443847"/>
              <a:gd name="connsiteX1" fmla="*/ 34895 w 286242"/>
              <a:gd name="connsiteY1" fmla="*/ 235029 h 443847"/>
              <a:gd name="connsiteX2" fmla="*/ 282545 w 286242"/>
              <a:gd name="connsiteY2" fmla="*/ 441404 h 443847"/>
              <a:gd name="connsiteX3" fmla="*/ 171420 w 286242"/>
              <a:gd name="connsiteY3" fmla="*/ 342979 h 443847"/>
              <a:gd name="connsiteX4" fmla="*/ 6320 w 286242"/>
              <a:gd name="connsiteY4" fmla="*/ 260429 h 443847"/>
              <a:gd name="connsiteX5" fmla="*/ 38070 w 286242"/>
              <a:gd name="connsiteY5" fmla="*/ 79 h 44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242" h="443847">
                <a:moveTo>
                  <a:pt x="38070" y="79"/>
                </a:moveTo>
                <a:cubicBezTo>
                  <a:pt x="42832" y="-4154"/>
                  <a:pt x="-5851" y="161475"/>
                  <a:pt x="34895" y="235029"/>
                </a:cubicBezTo>
                <a:cubicBezTo>
                  <a:pt x="75641" y="308583"/>
                  <a:pt x="259791" y="423412"/>
                  <a:pt x="282545" y="441404"/>
                </a:cubicBezTo>
                <a:cubicBezTo>
                  <a:pt x="305299" y="459396"/>
                  <a:pt x="217457" y="373141"/>
                  <a:pt x="171420" y="342979"/>
                </a:cubicBezTo>
                <a:cubicBezTo>
                  <a:pt x="125383" y="312817"/>
                  <a:pt x="30132" y="311758"/>
                  <a:pt x="6320" y="260429"/>
                </a:cubicBezTo>
                <a:cubicBezTo>
                  <a:pt x="-17492" y="209100"/>
                  <a:pt x="33308" y="4312"/>
                  <a:pt x="38070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A7BB1AB1-929F-8939-9FC6-F674E0C4C0F1}"/>
              </a:ext>
            </a:extLst>
          </p:cNvPr>
          <p:cNvSpPr/>
          <p:nvPr/>
        </p:nvSpPr>
        <p:spPr>
          <a:xfrm>
            <a:off x="4000372" y="9194211"/>
            <a:ext cx="193813" cy="191097"/>
          </a:xfrm>
          <a:custGeom>
            <a:avLst/>
            <a:gdLst>
              <a:gd name="connsiteX0" fmla="*/ 193803 w 193813"/>
              <a:gd name="connsiteY0" fmla="*/ 589 h 191097"/>
              <a:gd name="connsiteX1" fmla="*/ 85853 w 193813"/>
              <a:gd name="connsiteY1" fmla="*/ 57739 h 191097"/>
              <a:gd name="connsiteX2" fmla="*/ 128 w 193813"/>
              <a:gd name="connsiteY2" fmla="*/ 191089 h 191097"/>
              <a:gd name="connsiteX3" fmla="*/ 66803 w 193813"/>
              <a:gd name="connsiteY3" fmla="*/ 51389 h 191097"/>
              <a:gd name="connsiteX4" fmla="*/ 79503 w 193813"/>
              <a:gd name="connsiteY4" fmla="*/ 29164 h 191097"/>
              <a:gd name="connsiteX5" fmla="*/ 193803 w 193813"/>
              <a:gd name="connsiteY5" fmla="*/ 589 h 19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813" h="191097">
                <a:moveTo>
                  <a:pt x="193803" y="589"/>
                </a:moveTo>
                <a:cubicBezTo>
                  <a:pt x="194861" y="5351"/>
                  <a:pt x="118132" y="25989"/>
                  <a:pt x="85853" y="57739"/>
                </a:cubicBezTo>
                <a:cubicBezTo>
                  <a:pt x="53574" y="89489"/>
                  <a:pt x="3303" y="192147"/>
                  <a:pt x="128" y="191089"/>
                </a:cubicBezTo>
                <a:cubicBezTo>
                  <a:pt x="-3047" y="190031"/>
                  <a:pt x="53574" y="78377"/>
                  <a:pt x="66803" y="51389"/>
                </a:cubicBezTo>
                <a:cubicBezTo>
                  <a:pt x="80032" y="24402"/>
                  <a:pt x="57278" y="37102"/>
                  <a:pt x="79503" y="29164"/>
                </a:cubicBezTo>
                <a:cubicBezTo>
                  <a:pt x="101728" y="21227"/>
                  <a:pt x="192745" y="-4173"/>
                  <a:pt x="193803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E3CD387F-0206-032E-80E1-32A257407526}"/>
              </a:ext>
            </a:extLst>
          </p:cNvPr>
          <p:cNvSpPr/>
          <p:nvPr/>
        </p:nvSpPr>
        <p:spPr>
          <a:xfrm>
            <a:off x="3921418" y="8549174"/>
            <a:ext cx="996708" cy="955944"/>
          </a:xfrm>
          <a:custGeom>
            <a:avLst/>
            <a:gdLst>
              <a:gd name="connsiteX0" fmla="*/ 993482 w 996708"/>
              <a:gd name="connsiteY0" fmla="*/ 7451 h 955944"/>
              <a:gd name="connsiteX1" fmla="*/ 526757 w 996708"/>
              <a:gd name="connsiteY1" fmla="*/ 118576 h 955944"/>
              <a:gd name="connsiteX2" fmla="*/ 495007 w 996708"/>
              <a:gd name="connsiteY2" fmla="*/ 210651 h 955944"/>
              <a:gd name="connsiteX3" fmla="*/ 647407 w 996708"/>
              <a:gd name="connsiteY3" fmla="*/ 499576 h 955944"/>
              <a:gd name="connsiteX4" fmla="*/ 574382 w 996708"/>
              <a:gd name="connsiteY4" fmla="*/ 420201 h 955944"/>
              <a:gd name="connsiteX5" fmla="*/ 698207 w 996708"/>
              <a:gd name="connsiteY5" fmla="*/ 731351 h 955944"/>
              <a:gd name="connsiteX6" fmla="*/ 726782 w 996708"/>
              <a:gd name="connsiteY6" fmla="*/ 807551 h 955944"/>
              <a:gd name="connsiteX7" fmla="*/ 650582 w 996708"/>
              <a:gd name="connsiteY7" fmla="*/ 775801 h 955944"/>
              <a:gd name="connsiteX8" fmla="*/ 726782 w 996708"/>
              <a:gd name="connsiteY8" fmla="*/ 953601 h 955944"/>
              <a:gd name="connsiteX9" fmla="*/ 622007 w 996708"/>
              <a:gd name="connsiteY9" fmla="*/ 880576 h 955944"/>
              <a:gd name="connsiteX10" fmla="*/ 40982 w 996708"/>
              <a:gd name="connsiteY10" fmla="*/ 925026 h 955944"/>
              <a:gd name="connsiteX11" fmla="*/ 47332 w 996708"/>
              <a:gd name="connsiteY11" fmla="*/ 921851 h 955944"/>
              <a:gd name="connsiteX12" fmla="*/ 307682 w 996708"/>
              <a:gd name="connsiteY12" fmla="*/ 826601 h 955944"/>
              <a:gd name="connsiteX13" fmla="*/ 409282 w 996708"/>
              <a:gd name="connsiteY13" fmla="*/ 553551 h 955944"/>
              <a:gd name="connsiteX14" fmla="*/ 314032 w 996708"/>
              <a:gd name="connsiteY14" fmla="*/ 178901 h 955944"/>
              <a:gd name="connsiteX15" fmla="*/ 282282 w 996708"/>
              <a:gd name="connsiteY15" fmla="*/ 61426 h 955944"/>
              <a:gd name="connsiteX16" fmla="*/ 317207 w 996708"/>
              <a:gd name="connsiteY16" fmla="*/ 140801 h 955944"/>
              <a:gd name="connsiteX17" fmla="*/ 428332 w 996708"/>
              <a:gd name="connsiteY17" fmla="*/ 55076 h 955944"/>
              <a:gd name="connsiteX18" fmla="*/ 704557 w 996708"/>
              <a:gd name="connsiteY18" fmla="*/ 16976 h 955944"/>
              <a:gd name="connsiteX19" fmla="*/ 260057 w 996708"/>
              <a:gd name="connsiteY19" fmla="*/ 10626 h 955944"/>
              <a:gd name="connsiteX20" fmla="*/ 993482 w 996708"/>
              <a:gd name="connsiteY20" fmla="*/ 7451 h 95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96708" h="955944">
                <a:moveTo>
                  <a:pt x="993482" y="7451"/>
                </a:moveTo>
                <a:cubicBezTo>
                  <a:pt x="1037932" y="25443"/>
                  <a:pt x="609836" y="84709"/>
                  <a:pt x="526757" y="118576"/>
                </a:cubicBezTo>
                <a:cubicBezTo>
                  <a:pt x="443678" y="152443"/>
                  <a:pt x="474899" y="147151"/>
                  <a:pt x="495007" y="210651"/>
                </a:cubicBezTo>
                <a:cubicBezTo>
                  <a:pt x="515115" y="274151"/>
                  <a:pt x="634178" y="464651"/>
                  <a:pt x="647407" y="499576"/>
                </a:cubicBezTo>
                <a:cubicBezTo>
                  <a:pt x="660636" y="534501"/>
                  <a:pt x="565915" y="381572"/>
                  <a:pt x="574382" y="420201"/>
                </a:cubicBezTo>
                <a:cubicBezTo>
                  <a:pt x="582849" y="458830"/>
                  <a:pt x="672807" y="666793"/>
                  <a:pt x="698207" y="731351"/>
                </a:cubicBezTo>
                <a:cubicBezTo>
                  <a:pt x="723607" y="795909"/>
                  <a:pt x="734719" y="800143"/>
                  <a:pt x="726782" y="807551"/>
                </a:cubicBezTo>
                <a:cubicBezTo>
                  <a:pt x="718844" y="814959"/>
                  <a:pt x="650582" y="751459"/>
                  <a:pt x="650582" y="775801"/>
                </a:cubicBezTo>
                <a:cubicBezTo>
                  <a:pt x="650582" y="800143"/>
                  <a:pt x="731545" y="936138"/>
                  <a:pt x="726782" y="953601"/>
                </a:cubicBezTo>
                <a:cubicBezTo>
                  <a:pt x="722019" y="971064"/>
                  <a:pt x="736307" y="885339"/>
                  <a:pt x="622007" y="880576"/>
                </a:cubicBezTo>
                <a:cubicBezTo>
                  <a:pt x="507707" y="875813"/>
                  <a:pt x="136761" y="918147"/>
                  <a:pt x="40982" y="925026"/>
                </a:cubicBezTo>
                <a:cubicBezTo>
                  <a:pt x="-54797" y="931905"/>
                  <a:pt x="47332" y="921851"/>
                  <a:pt x="47332" y="921851"/>
                </a:cubicBezTo>
                <a:cubicBezTo>
                  <a:pt x="91782" y="905447"/>
                  <a:pt x="247357" y="887984"/>
                  <a:pt x="307682" y="826601"/>
                </a:cubicBezTo>
                <a:cubicBezTo>
                  <a:pt x="368007" y="765218"/>
                  <a:pt x="408224" y="661501"/>
                  <a:pt x="409282" y="553551"/>
                </a:cubicBezTo>
                <a:cubicBezTo>
                  <a:pt x="410340" y="445601"/>
                  <a:pt x="335199" y="260922"/>
                  <a:pt x="314032" y="178901"/>
                </a:cubicBezTo>
                <a:cubicBezTo>
                  <a:pt x="292865" y="96880"/>
                  <a:pt x="281753" y="67776"/>
                  <a:pt x="282282" y="61426"/>
                </a:cubicBezTo>
                <a:cubicBezTo>
                  <a:pt x="282811" y="55076"/>
                  <a:pt x="292865" y="141859"/>
                  <a:pt x="317207" y="140801"/>
                </a:cubicBezTo>
                <a:cubicBezTo>
                  <a:pt x="341549" y="139743"/>
                  <a:pt x="363774" y="75713"/>
                  <a:pt x="428332" y="55076"/>
                </a:cubicBezTo>
                <a:cubicBezTo>
                  <a:pt x="492890" y="34439"/>
                  <a:pt x="732603" y="24384"/>
                  <a:pt x="704557" y="16976"/>
                </a:cubicBezTo>
                <a:cubicBezTo>
                  <a:pt x="676511" y="9568"/>
                  <a:pt x="207140" y="11684"/>
                  <a:pt x="260057" y="10626"/>
                </a:cubicBezTo>
                <a:cubicBezTo>
                  <a:pt x="312974" y="9568"/>
                  <a:pt x="949032" y="-10541"/>
                  <a:pt x="993482" y="7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EB374C27-6ACA-E8B8-AB70-97C243137F14}"/>
              </a:ext>
            </a:extLst>
          </p:cNvPr>
          <p:cNvSpPr/>
          <p:nvPr/>
        </p:nvSpPr>
        <p:spPr>
          <a:xfrm>
            <a:off x="4679520" y="8272345"/>
            <a:ext cx="435004" cy="1232571"/>
          </a:xfrm>
          <a:custGeom>
            <a:avLst/>
            <a:gdLst>
              <a:gd name="connsiteX0" fmla="*/ 434862 w 435004"/>
              <a:gd name="connsiteY0" fmla="*/ 2453 h 1232571"/>
              <a:gd name="connsiteX1" fmla="*/ 135856 w 435004"/>
              <a:gd name="connsiteY1" fmla="*/ 1201952 h 1232571"/>
              <a:gd name="connsiteX2" fmla="*/ 184532 w 435004"/>
              <a:gd name="connsiteY2" fmla="*/ 822980 h 1232571"/>
              <a:gd name="connsiteX3" fmla="*/ 292313 w 435004"/>
              <a:gd name="connsiteY3" fmla="*/ 245830 h 1232571"/>
              <a:gd name="connsiteX4" fmla="*/ 261 w 435004"/>
              <a:gd name="connsiteY4" fmla="*/ 1125462 h 1232571"/>
              <a:gd name="connsiteX5" fmla="*/ 351418 w 435004"/>
              <a:gd name="connsiteY5" fmla="*/ 103281 h 1232571"/>
              <a:gd name="connsiteX6" fmla="*/ 177578 w 435004"/>
              <a:gd name="connsiteY6" fmla="*/ 868178 h 1232571"/>
              <a:gd name="connsiteX7" fmla="*/ 434862 w 435004"/>
              <a:gd name="connsiteY7" fmla="*/ 2453 h 123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5004" h="1232571">
                <a:moveTo>
                  <a:pt x="434862" y="2453"/>
                </a:moveTo>
                <a:cubicBezTo>
                  <a:pt x="427908" y="58082"/>
                  <a:pt x="177578" y="1065197"/>
                  <a:pt x="135856" y="1201952"/>
                </a:cubicBezTo>
                <a:cubicBezTo>
                  <a:pt x="94134" y="1338707"/>
                  <a:pt x="158456" y="982334"/>
                  <a:pt x="184532" y="822980"/>
                </a:cubicBezTo>
                <a:cubicBezTo>
                  <a:pt x="210608" y="663626"/>
                  <a:pt x="323025" y="195416"/>
                  <a:pt x="292313" y="245830"/>
                </a:cubicBezTo>
                <a:cubicBezTo>
                  <a:pt x="261601" y="296244"/>
                  <a:pt x="-9590" y="1149220"/>
                  <a:pt x="261" y="1125462"/>
                </a:cubicBezTo>
                <a:cubicBezTo>
                  <a:pt x="10112" y="1101704"/>
                  <a:pt x="321865" y="146162"/>
                  <a:pt x="351418" y="103281"/>
                </a:cubicBezTo>
                <a:cubicBezTo>
                  <a:pt x="380971" y="60400"/>
                  <a:pt x="162512" y="880926"/>
                  <a:pt x="177578" y="868178"/>
                </a:cubicBezTo>
                <a:cubicBezTo>
                  <a:pt x="192644" y="855430"/>
                  <a:pt x="441816" y="-53176"/>
                  <a:pt x="434862" y="2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CBDC1C49-EA7C-9662-0E8F-3697EE989E7C}"/>
              </a:ext>
            </a:extLst>
          </p:cNvPr>
          <p:cNvSpPr/>
          <p:nvPr/>
        </p:nvSpPr>
        <p:spPr>
          <a:xfrm>
            <a:off x="5891499" y="6787696"/>
            <a:ext cx="1667451" cy="1709897"/>
          </a:xfrm>
          <a:custGeom>
            <a:avLst/>
            <a:gdLst>
              <a:gd name="connsiteX0" fmla="*/ 8641 w 1667451"/>
              <a:gd name="connsiteY0" fmla="*/ 5983 h 1709897"/>
              <a:gd name="connsiteX1" fmla="*/ 1027345 w 1667451"/>
              <a:gd name="connsiteY1" fmla="*/ 916906 h 1709897"/>
              <a:gd name="connsiteX2" fmla="*/ 888273 w 1667451"/>
              <a:gd name="connsiteY2" fmla="*/ 913429 h 1709897"/>
              <a:gd name="connsiteX3" fmla="*/ 1381979 w 1667451"/>
              <a:gd name="connsiteY3" fmla="*/ 1389752 h 1709897"/>
              <a:gd name="connsiteX4" fmla="*/ 1667077 w 1667451"/>
              <a:gd name="connsiteY4" fmla="*/ 1709618 h 1709897"/>
              <a:gd name="connsiteX5" fmla="*/ 1326350 w 1667451"/>
              <a:gd name="connsiteY5" fmla="*/ 1337600 h 1709897"/>
              <a:gd name="connsiteX6" fmla="*/ 578837 w 1667451"/>
              <a:gd name="connsiteY6" fmla="*/ 562272 h 1709897"/>
              <a:gd name="connsiteX7" fmla="*/ 8641 w 1667451"/>
              <a:gd name="connsiteY7" fmla="*/ 5983 h 17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7451" h="1709897">
                <a:moveTo>
                  <a:pt x="8641" y="5983"/>
                </a:moveTo>
                <a:cubicBezTo>
                  <a:pt x="83392" y="65089"/>
                  <a:pt x="880740" y="765665"/>
                  <a:pt x="1027345" y="916906"/>
                </a:cubicBezTo>
                <a:cubicBezTo>
                  <a:pt x="1173950" y="1068147"/>
                  <a:pt x="829167" y="834621"/>
                  <a:pt x="888273" y="913429"/>
                </a:cubicBezTo>
                <a:cubicBezTo>
                  <a:pt x="947379" y="992237"/>
                  <a:pt x="1252179" y="1257054"/>
                  <a:pt x="1381979" y="1389752"/>
                </a:cubicBezTo>
                <a:cubicBezTo>
                  <a:pt x="1511779" y="1522450"/>
                  <a:pt x="1676348" y="1718310"/>
                  <a:pt x="1667077" y="1709618"/>
                </a:cubicBezTo>
                <a:cubicBezTo>
                  <a:pt x="1657806" y="1700926"/>
                  <a:pt x="1507723" y="1528824"/>
                  <a:pt x="1326350" y="1337600"/>
                </a:cubicBezTo>
                <a:cubicBezTo>
                  <a:pt x="1144977" y="1146376"/>
                  <a:pt x="794978" y="784788"/>
                  <a:pt x="578837" y="562272"/>
                </a:cubicBezTo>
                <a:cubicBezTo>
                  <a:pt x="362696" y="339756"/>
                  <a:pt x="-66110" y="-53123"/>
                  <a:pt x="8641" y="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9EF56E31-EB61-6A8B-1893-239A084FE454}"/>
              </a:ext>
            </a:extLst>
          </p:cNvPr>
          <p:cNvSpPr/>
          <p:nvPr/>
        </p:nvSpPr>
        <p:spPr>
          <a:xfrm>
            <a:off x="5918167" y="6758805"/>
            <a:ext cx="1364436" cy="1353250"/>
          </a:xfrm>
          <a:custGeom>
            <a:avLst/>
            <a:gdLst>
              <a:gd name="connsiteX0" fmla="*/ 37602 w 1364436"/>
              <a:gd name="connsiteY0" fmla="*/ 17490 h 1353250"/>
              <a:gd name="connsiteX1" fmla="*/ 86277 w 1364436"/>
              <a:gd name="connsiteY1" fmla="*/ 90503 h 1353250"/>
              <a:gd name="connsiteX2" fmla="*/ 837267 w 1364436"/>
              <a:gd name="connsiteY2" fmla="*/ 674606 h 1353250"/>
              <a:gd name="connsiteX3" fmla="*/ 1362265 w 1364436"/>
              <a:gd name="connsiteY3" fmla="*/ 1349107 h 1353250"/>
              <a:gd name="connsiteX4" fmla="*/ 993723 w 1364436"/>
              <a:gd name="connsiteY4" fmla="*/ 924936 h 1353250"/>
              <a:gd name="connsiteX5" fmla="*/ 277501 w 1364436"/>
              <a:gd name="connsiteY5" fmla="*/ 250436 h 1353250"/>
              <a:gd name="connsiteX6" fmla="*/ 37602 w 1364436"/>
              <a:gd name="connsiteY6" fmla="*/ 17490 h 135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436" h="1353250">
                <a:moveTo>
                  <a:pt x="37602" y="17490"/>
                </a:moveTo>
                <a:cubicBezTo>
                  <a:pt x="5732" y="-9165"/>
                  <a:pt x="-47001" y="-19016"/>
                  <a:pt x="86277" y="90503"/>
                </a:cubicBezTo>
                <a:cubicBezTo>
                  <a:pt x="219555" y="200022"/>
                  <a:pt x="624602" y="464839"/>
                  <a:pt x="837267" y="674606"/>
                </a:cubicBezTo>
                <a:cubicBezTo>
                  <a:pt x="1049932" y="884373"/>
                  <a:pt x="1336189" y="1307385"/>
                  <a:pt x="1362265" y="1349107"/>
                </a:cubicBezTo>
                <a:cubicBezTo>
                  <a:pt x="1388341" y="1390829"/>
                  <a:pt x="1174517" y="1108048"/>
                  <a:pt x="993723" y="924936"/>
                </a:cubicBezTo>
                <a:cubicBezTo>
                  <a:pt x="812929" y="741824"/>
                  <a:pt x="442070" y="401098"/>
                  <a:pt x="277501" y="250436"/>
                </a:cubicBezTo>
                <a:cubicBezTo>
                  <a:pt x="112932" y="99774"/>
                  <a:pt x="69472" y="44145"/>
                  <a:pt x="37602" y="17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AAD76411-D679-8BAC-49E3-6841FE7F3766}"/>
              </a:ext>
            </a:extLst>
          </p:cNvPr>
          <p:cNvSpPr/>
          <p:nvPr/>
        </p:nvSpPr>
        <p:spPr>
          <a:xfrm>
            <a:off x="5589249" y="7239003"/>
            <a:ext cx="871511" cy="990619"/>
          </a:xfrm>
          <a:custGeom>
            <a:avLst/>
            <a:gdLst>
              <a:gd name="connsiteX0" fmla="*/ 11886 w 871511"/>
              <a:gd name="connsiteY0" fmla="*/ 6661 h 990619"/>
              <a:gd name="connsiteX1" fmla="*/ 724631 w 871511"/>
              <a:gd name="connsiteY1" fmla="*/ 754174 h 990619"/>
              <a:gd name="connsiteX2" fmla="*/ 672479 w 871511"/>
              <a:gd name="connsiteY2" fmla="*/ 670731 h 990619"/>
              <a:gd name="connsiteX3" fmla="*/ 870657 w 871511"/>
              <a:gd name="connsiteY3" fmla="*/ 990597 h 990619"/>
              <a:gd name="connsiteX4" fmla="*/ 582082 w 871511"/>
              <a:gd name="connsiteY4" fmla="*/ 653347 h 990619"/>
              <a:gd name="connsiteX5" fmla="*/ 230924 w 871511"/>
              <a:gd name="connsiteY5" fmla="*/ 333481 h 990619"/>
              <a:gd name="connsiteX6" fmla="*/ 276123 w 871511"/>
              <a:gd name="connsiteY6" fmla="*/ 382156 h 990619"/>
              <a:gd name="connsiteX7" fmla="*/ 11886 w 871511"/>
              <a:gd name="connsiteY7" fmla="*/ 6661 h 99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11" h="990619">
                <a:moveTo>
                  <a:pt x="11886" y="6661"/>
                </a:moveTo>
                <a:cubicBezTo>
                  <a:pt x="86637" y="68664"/>
                  <a:pt x="614532" y="643496"/>
                  <a:pt x="724631" y="754174"/>
                </a:cubicBezTo>
                <a:cubicBezTo>
                  <a:pt x="834730" y="864852"/>
                  <a:pt x="672479" y="670731"/>
                  <a:pt x="672479" y="670731"/>
                </a:cubicBezTo>
                <a:cubicBezTo>
                  <a:pt x="696817" y="710135"/>
                  <a:pt x="885723" y="993494"/>
                  <a:pt x="870657" y="990597"/>
                </a:cubicBezTo>
                <a:cubicBezTo>
                  <a:pt x="855591" y="987700"/>
                  <a:pt x="688704" y="762866"/>
                  <a:pt x="582082" y="653347"/>
                </a:cubicBezTo>
                <a:cubicBezTo>
                  <a:pt x="475460" y="543828"/>
                  <a:pt x="281917" y="378679"/>
                  <a:pt x="230924" y="333481"/>
                </a:cubicBezTo>
                <a:cubicBezTo>
                  <a:pt x="179931" y="288283"/>
                  <a:pt x="314368" y="429672"/>
                  <a:pt x="276123" y="382156"/>
                </a:cubicBezTo>
                <a:cubicBezTo>
                  <a:pt x="237878" y="334640"/>
                  <a:pt x="-62865" y="-55342"/>
                  <a:pt x="11886" y="6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9B6DE64A-51E1-5021-4C1C-6A06538F43CC}"/>
              </a:ext>
            </a:extLst>
          </p:cNvPr>
          <p:cNvSpPr/>
          <p:nvPr/>
        </p:nvSpPr>
        <p:spPr>
          <a:xfrm>
            <a:off x="5374544" y="8140280"/>
            <a:ext cx="1042332" cy="1435743"/>
          </a:xfrm>
          <a:custGeom>
            <a:avLst/>
            <a:gdLst>
              <a:gd name="connsiteX0" fmla="*/ 1040163 w 1042332"/>
              <a:gd name="connsiteY0" fmla="*/ 26737 h 1435743"/>
              <a:gd name="connsiteX1" fmla="*/ 348279 w 1042332"/>
              <a:gd name="connsiteY1" fmla="*/ 569119 h 1435743"/>
              <a:gd name="connsiteX2" fmla="*/ 237021 w 1042332"/>
              <a:gd name="connsiteY2" fmla="*/ 739483 h 1435743"/>
              <a:gd name="connsiteX3" fmla="*/ 14505 w 1042332"/>
              <a:gd name="connsiteY3" fmla="*/ 1424414 h 1435743"/>
              <a:gd name="connsiteX4" fmla="*/ 31889 w 1042332"/>
              <a:gd name="connsiteY4" fmla="*/ 1139315 h 1435743"/>
              <a:gd name="connsiteX5" fmla="*/ 115333 w 1042332"/>
              <a:gd name="connsiteY5" fmla="*/ 781204 h 1435743"/>
              <a:gd name="connsiteX6" fmla="*/ 772449 w 1042332"/>
              <a:gd name="connsiteY6" fmla="*/ 131042 h 1435743"/>
              <a:gd name="connsiteX7" fmla="*/ 901091 w 1042332"/>
              <a:gd name="connsiteY7" fmla="*/ 9353 h 1435743"/>
              <a:gd name="connsiteX8" fmla="*/ 577748 w 1042332"/>
              <a:gd name="connsiteY8" fmla="*/ 277068 h 1435743"/>
              <a:gd name="connsiteX9" fmla="*/ 1040163 w 1042332"/>
              <a:gd name="connsiteY9" fmla="*/ 26737 h 14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2332" h="1435743">
                <a:moveTo>
                  <a:pt x="1040163" y="26737"/>
                </a:moveTo>
                <a:cubicBezTo>
                  <a:pt x="1001918" y="75412"/>
                  <a:pt x="482136" y="450328"/>
                  <a:pt x="348279" y="569119"/>
                </a:cubicBezTo>
                <a:cubicBezTo>
                  <a:pt x="214422" y="687910"/>
                  <a:pt x="292650" y="596934"/>
                  <a:pt x="237021" y="739483"/>
                </a:cubicBezTo>
                <a:cubicBezTo>
                  <a:pt x="181392" y="882032"/>
                  <a:pt x="48694" y="1357775"/>
                  <a:pt x="14505" y="1424414"/>
                </a:cubicBezTo>
                <a:cubicBezTo>
                  <a:pt x="-19684" y="1491053"/>
                  <a:pt x="15084" y="1246517"/>
                  <a:pt x="31889" y="1139315"/>
                </a:cubicBezTo>
                <a:cubicBezTo>
                  <a:pt x="48694" y="1032113"/>
                  <a:pt x="-8094" y="949250"/>
                  <a:pt x="115333" y="781204"/>
                </a:cubicBezTo>
                <a:cubicBezTo>
                  <a:pt x="238760" y="613159"/>
                  <a:pt x="641490" y="259684"/>
                  <a:pt x="772449" y="131042"/>
                </a:cubicBezTo>
                <a:cubicBezTo>
                  <a:pt x="903408" y="2400"/>
                  <a:pt x="933541" y="-14985"/>
                  <a:pt x="901091" y="9353"/>
                </a:cubicBezTo>
                <a:cubicBezTo>
                  <a:pt x="868641" y="33691"/>
                  <a:pt x="556887" y="272432"/>
                  <a:pt x="577748" y="277068"/>
                </a:cubicBezTo>
                <a:cubicBezTo>
                  <a:pt x="598609" y="281704"/>
                  <a:pt x="1078408" y="-21938"/>
                  <a:pt x="1040163" y="26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90F12DB6-B4E9-4951-5683-F80344AB2FE8}"/>
              </a:ext>
            </a:extLst>
          </p:cNvPr>
          <p:cNvSpPr/>
          <p:nvPr/>
        </p:nvSpPr>
        <p:spPr>
          <a:xfrm>
            <a:off x="7274213" y="8060865"/>
            <a:ext cx="863012" cy="1481680"/>
          </a:xfrm>
          <a:custGeom>
            <a:avLst/>
            <a:gdLst>
              <a:gd name="connsiteX0" fmla="*/ 37510 w 863012"/>
              <a:gd name="connsiteY0" fmla="*/ 60954 h 1481680"/>
              <a:gd name="connsiteX1" fmla="*/ 61848 w 863012"/>
              <a:gd name="connsiteY1" fmla="*/ 123537 h 1481680"/>
              <a:gd name="connsiteX2" fmla="*/ 423436 w 863012"/>
              <a:gd name="connsiteY2" fmla="*/ 721547 h 1481680"/>
              <a:gd name="connsiteX3" fmla="*/ 666812 w 863012"/>
              <a:gd name="connsiteY3" fmla="*/ 1058797 h 1481680"/>
              <a:gd name="connsiteX4" fmla="*/ 586846 w 863012"/>
              <a:gd name="connsiteY4" fmla="*/ 1041413 h 1481680"/>
              <a:gd name="connsiteX5" fmla="*/ 861513 w 863012"/>
              <a:gd name="connsiteY5" fmla="*/ 1479491 h 1481680"/>
              <a:gd name="connsiteX6" fmla="*/ 444297 w 863012"/>
              <a:gd name="connsiteY6" fmla="*/ 829328 h 1481680"/>
              <a:gd name="connsiteX7" fmla="*/ 37510 w 863012"/>
              <a:gd name="connsiteY7" fmla="*/ 60954 h 148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012" h="1481680">
                <a:moveTo>
                  <a:pt x="37510" y="60954"/>
                </a:moveTo>
                <a:cubicBezTo>
                  <a:pt x="-26231" y="-56678"/>
                  <a:pt x="-2473" y="13438"/>
                  <a:pt x="61848" y="123537"/>
                </a:cubicBezTo>
                <a:cubicBezTo>
                  <a:pt x="126169" y="233636"/>
                  <a:pt x="322609" y="565670"/>
                  <a:pt x="423436" y="721547"/>
                </a:cubicBezTo>
                <a:cubicBezTo>
                  <a:pt x="524263" y="877424"/>
                  <a:pt x="639577" y="1005486"/>
                  <a:pt x="666812" y="1058797"/>
                </a:cubicBezTo>
                <a:cubicBezTo>
                  <a:pt x="694047" y="1112108"/>
                  <a:pt x="554396" y="971297"/>
                  <a:pt x="586846" y="1041413"/>
                </a:cubicBezTo>
                <a:cubicBezTo>
                  <a:pt x="619296" y="1111529"/>
                  <a:pt x="885271" y="1514839"/>
                  <a:pt x="861513" y="1479491"/>
                </a:cubicBezTo>
                <a:cubicBezTo>
                  <a:pt x="837755" y="1444143"/>
                  <a:pt x="586846" y="1064592"/>
                  <a:pt x="444297" y="829328"/>
                </a:cubicBezTo>
                <a:cubicBezTo>
                  <a:pt x="301748" y="594064"/>
                  <a:pt x="101251" y="178586"/>
                  <a:pt x="37510" y="60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FD3DBA6A-3D2C-7DAB-AFC4-32ACD98564FD}"/>
              </a:ext>
            </a:extLst>
          </p:cNvPr>
          <p:cNvSpPr/>
          <p:nvPr/>
        </p:nvSpPr>
        <p:spPr>
          <a:xfrm>
            <a:off x="7301073" y="8102769"/>
            <a:ext cx="869015" cy="1388414"/>
          </a:xfrm>
          <a:custGeom>
            <a:avLst/>
            <a:gdLst>
              <a:gd name="connsiteX0" fmla="*/ 220 w 869015"/>
              <a:gd name="connsiteY0" fmla="*/ 1666 h 1388414"/>
              <a:gd name="connsiteX1" fmla="*/ 420913 w 869015"/>
              <a:gd name="connsiteY1" fmla="*/ 651829 h 1388414"/>
              <a:gd name="connsiteX2" fmla="*/ 855514 w 869015"/>
              <a:gd name="connsiteY2" fmla="*/ 1364574 h 1388414"/>
              <a:gd name="connsiteX3" fmla="*/ 716442 w 869015"/>
              <a:gd name="connsiteY3" fmla="*/ 1138582 h 1388414"/>
              <a:gd name="connsiteX4" fmla="*/ 292271 w 869015"/>
              <a:gd name="connsiteY4" fmla="*/ 352823 h 1388414"/>
              <a:gd name="connsiteX5" fmla="*/ 361808 w 869015"/>
              <a:gd name="connsiteY5" fmla="*/ 460604 h 1388414"/>
              <a:gd name="connsiteX6" fmla="*/ 220 w 869015"/>
              <a:gd name="connsiteY6" fmla="*/ 1666 h 138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9015" h="1388414">
                <a:moveTo>
                  <a:pt x="220" y="1666"/>
                </a:moveTo>
                <a:cubicBezTo>
                  <a:pt x="10071" y="33537"/>
                  <a:pt x="278364" y="424678"/>
                  <a:pt x="420913" y="651829"/>
                </a:cubicBezTo>
                <a:cubicBezTo>
                  <a:pt x="563462" y="878980"/>
                  <a:pt x="806259" y="1283449"/>
                  <a:pt x="855514" y="1364574"/>
                </a:cubicBezTo>
                <a:cubicBezTo>
                  <a:pt x="904769" y="1445700"/>
                  <a:pt x="810316" y="1307207"/>
                  <a:pt x="716442" y="1138582"/>
                </a:cubicBezTo>
                <a:cubicBezTo>
                  <a:pt x="622568" y="969957"/>
                  <a:pt x="351377" y="465819"/>
                  <a:pt x="292271" y="352823"/>
                </a:cubicBezTo>
                <a:cubicBezTo>
                  <a:pt x="233165" y="239827"/>
                  <a:pt x="409324" y="516233"/>
                  <a:pt x="361808" y="460604"/>
                </a:cubicBezTo>
                <a:cubicBezTo>
                  <a:pt x="314292" y="404975"/>
                  <a:pt x="-9631" y="-30205"/>
                  <a:pt x="220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09D9EAA5-0BBA-8492-2B56-5DF92CE99292}"/>
              </a:ext>
            </a:extLst>
          </p:cNvPr>
          <p:cNvSpPr/>
          <p:nvPr/>
        </p:nvSpPr>
        <p:spPr>
          <a:xfrm>
            <a:off x="6063547" y="8194830"/>
            <a:ext cx="1448008" cy="281248"/>
          </a:xfrm>
          <a:custGeom>
            <a:avLst/>
            <a:gdLst>
              <a:gd name="connsiteX0" fmla="*/ 3 w 1448008"/>
              <a:gd name="connsiteY0" fmla="*/ 159935 h 281248"/>
              <a:gd name="connsiteX1" fmla="*/ 538908 w 1448008"/>
              <a:gd name="connsiteY1" fmla="*/ 20863 h 281248"/>
              <a:gd name="connsiteX2" fmla="*/ 1422016 w 1448008"/>
              <a:gd name="connsiteY2" fmla="*/ 278146 h 281248"/>
              <a:gd name="connsiteX3" fmla="*/ 1154302 w 1448008"/>
              <a:gd name="connsiteY3" fmla="*/ 152981 h 281248"/>
              <a:gd name="connsiteX4" fmla="*/ 545861 w 1448008"/>
              <a:gd name="connsiteY4" fmla="*/ 2 h 281248"/>
              <a:gd name="connsiteX5" fmla="*/ 3 w 1448008"/>
              <a:gd name="connsiteY5" fmla="*/ 159935 h 28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008" h="281248">
                <a:moveTo>
                  <a:pt x="3" y="159935"/>
                </a:moveTo>
                <a:cubicBezTo>
                  <a:pt x="-1156" y="163412"/>
                  <a:pt x="301906" y="1161"/>
                  <a:pt x="538908" y="20863"/>
                </a:cubicBezTo>
                <a:cubicBezTo>
                  <a:pt x="775910" y="40565"/>
                  <a:pt x="1319450" y="256126"/>
                  <a:pt x="1422016" y="278146"/>
                </a:cubicBezTo>
                <a:cubicBezTo>
                  <a:pt x="1524582" y="300166"/>
                  <a:pt x="1300328" y="199338"/>
                  <a:pt x="1154302" y="152981"/>
                </a:cubicBezTo>
                <a:cubicBezTo>
                  <a:pt x="1008276" y="106624"/>
                  <a:pt x="739403" y="-577"/>
                  <a:pt x="545861" y="2"/>
                </a:cubicBezTo>
                <a:cubicBezTo>
                  <a:pt x="352319" y="581"/>
                  <a:pt x="1162" y="156458"/>
                  <a:pt x="3" y="159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E8E9D9BD-E006-E098-866E-88379388A9A6}"/>
              </a:ext>
            </a:extLst>
          </p:cNvPr>
          <p:cNvSpPr/>
          <p:nvPr/>
        </p:nvSpPr>
        <p:spPr>
          <a:xfrm>
            <a:off x="6323275" y="8084840"/>
            <a:ext cx="1372914" cy="462273"/>
          </a:xfrm>
          <a:custGeom>
            <a:avLst/>
            <a:gdLst>
              <a:gd name="connsiteX0" fmla="*/ 7989 w 1372914"/>
              <a:gd name="connsiteY0" fmla="*/ 151714 h 462273"/>
              <a:gd name="connsiteX1" fmla="*/ 898051 w 1372914"/>
              <a:gd name="connsiteY1" fmla="*/ 71747 h 462273"/>
              <a:gd name="connsiteX2" fmla="*/ 651198 w 1372914"/>
              <a:gd name="connsiteY2" fmla="*/ 123899 h 462273"/>
              <a:gd name="connsiteX3" fmla="*/ 1158812 w 1372914"/>
              <a:gd name="connsiteY3" fmla="*/ 329031 h 462273"/>
              <a:gd name="connsiteX4" fmla="*/ 1353513 w 1372914"/>
              <a:gd name="connsiteY4" fmla="*/ 457673 h 462273"/>
              <a:gd name="connsiteX5" fmla="*/ 717257 w 1372914"/>
              <a:gd name="connsiteY5" fmla="*/ 165621 h 462273"/>
              <a:gd name="connsiteX6" fmla="*/ 369577 w 1372914"/>
              <a:gd name="connsiteY6" fmla="*/ 2211 h 462273"/>
              <a:gd name="connsiteX7" fmla="*/ 453020 w 1372914"/>
              <a:gd name="connsiteY7" fmla="*/ 75224 h 462273"/>
              <a:gd name="connsiteX8" fmla="*/ 7989 w 1372914"/>
              <a:gd name="connsiteY8" fmla="*/ 151714 h 46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914" h="462273">
                <a:moveTo>
                  <a:pt x="7989" y="151714"/>
                </a:moveTo>
                <a:cubicBezTo>
                  <a:pt x="82161" y="151135"/>
                  <a:pt x="790849" y="76383"/>
                  <a:pt x="898051" y="71747"/>
                </a:cubicBezTo>
                <a:cubicBezTo>
                  <a:pt x="1005253" y="67111"/>
                  <a:pt x="607738" y="81018"/>
                  <a:pt x="651198" y="123899"/>
                </a:cubicBezTo>
                <a:cubicBezTo>
                  <a:pt x="694658" y="166780"/>
                  <a:pt x="1041760" y="273402"/>
                  <a:pt x="1158812" y="329031"/>
                </a:cubicBezTo>
                <a:cubicBezTo>
                  <a:pt x="1275865" y="384660"/>
                  <a:pt x="1427105" y="484908"/>
                  <a:pt x="1353513" y="457673"/>
                </a:cubicBezTo>
                <a:cubicBezTo>
                  <a:pt x="1279921" y="430438"/>
                  <a:pt x="717257" y="165621"/>
                  <a:pt x="717257" y="165621"/>
                </a:cubicBezTo>
                <a:cubicBezTo>
                  <a:pt x="553268" y="89711"/>
                  <a:pt x="413617" y="17277"/>
                  <a:pt x="369577" y="2211"/>
                </a:cubicBezTo>
                <a:cubicBezTo>
                  <a:pt x="325537" y="-12855"/>
                  <a:pt x="506910" y="53204"/>
                  <a:pt x="453020" y="75224"/>
                </a:cubicBezTo>
                <a:cubicBezTo>
                  <a:pt x="399130" y="97244"/>
                  <a:pt x="-66183" y="152293"/>
                  <a:pt x="7989" y="15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04E7D88F-2B67-56BC-B55D-FCB12456619A}"/>
              </a:ext>
            </a:extLst>
          </p:cNvPr>
          <p:cNvSpPr/>
          <p:nvPr/>
        </p:nvSpPr>
        <p:spPr>
          <a:xfrm>
            <a:off x="5682209" y="8261217"/>
            <a:ext cx="1001752" cy="503816"/>
          </a:xfrm>
          <a:custGeom>
            <a:avLst/>
            <a:gdLst>
              <a:gd name="connsiteX0" fmla="*/ 1000212 w 1001752"/>
              <a:gd name="connsiteY0" fmla="*/ 3151 h 503816"/>
              <a:gd name="connsiteX1" fmla="*/ 2369 w 1001752"/>
              <a:gd name="connsiteY1" fmla="*/ 503811 h 503816"/>
              <a:gd name="connsiteX2" fmla="*/ 711637 w 1001752"/>
              <a:gd name="connsiteY2" fmla="*/ 13581 h 503816"/>
              <a:gd name="connsiteX3" fmla="*/ 350050 w 1001752"/>
              <a:gd name="connsiteY3" fmla="*/ 232620 h 503816"/>
              <a:gd name="connsiteX4" fmla="*/ 649055 w 1001752"/>
              <a:gd name="connsiteY4" fmla="*/ 97025 h 503816"/>
              <a:gd name="connsiteX5" fmla="*/ 885478 w 1001752"/>
              <a:gd name="connsiteY5" fmla="*/ 24012 h 503816"/>
              <a:gd name="connsiteX6" fmla="*/ 245745 w 1001752"/>
              <a:gd name="connsiteY6" fmla="*/ 277819 h 503816"/>
              <a:gd name="connsiteX7" fmla="*/ 1000212 w 1001752"/>
              <a:gd name="connsiteY7" fmla="*/ 3151 h 5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752" h="503816">
                <a:moveTo>
                  <a:pt x="1000212" y="3151"/>
                </a:moveTo>
                <a:cubicBezTo>
                  <a:pt x="959649" y="40816"/>
                  <a:pt x="50465" y="502073"/>
                  <a:pt x="2369" y="503811"/>
                </a:cubicBezTo>
                <a:cubicBezTo>
                  <a:pt x="-45727" y="505549"/>
                  <a:pt x="653690" y="58780"/>
                  <a:pt x="711637" y="13581"/>
                </a:cubicBezTo>
                <a:cubicBezTo>
                  <a:pt x="769584" y="-31618"/>
                  <a:pt x="360480" y="218713"/>
                  <a:pt x="350050" y="232620"/>
                </a:cubicBezTo>
                <a:cubicBezTo>
                  <a:pt x="339620" y="246527"/>
                  <a:pt x="559817" y="131793"/>
                  <a:pt x="649055" y="97025"/>
                </a:cubicBezTo>
                <a:cubicBezTo>
                  <a:pt x="738293" y="62257"/>
                  <a:pt x="952696" y="-6120"/>
                  <a:pt x="885478" y="24012"/>
                </a:cubicBezTo>
                <a:cubicBezTo>
                  <a:pt x="818260" y="54144"/>
                  <a:pt x="224305" y="277819"/>
                  <a:pt x="245745" y="277819"/>
                </a:cubicBezTo>
                <a:cubicBezTo>
                  <a:pt x="267185" y="277819"/>
                  <a:pt x="1040775" y="-34514"/>
                  <a:pt x="1000212" y="3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2ACCDC22-611F-A82E-8534-34BEED7F61D5}"/>
              </a:ext>
            </a:extLst>
          </p:cNvPr>
          <p:cNvSpPr/>
          <p:nvPr/>
        </p:nvSpPr>
        <p:spPr>
          <a:xfrm>
            <a:off x="6632995" y="8319556"/>
            <a:ext cx="1106541" cy="612527"/>
          </a:xfrm>
          <a:custGeom>
            <a:avLst/>
            <a:gdLst>
              <a:gd name="connsiteX0" fmla="*/ 35519 w 1106541"/>
              <a:gd name="connsiteY0" fmla="*/ 38686 h 612527"/>
              <a:gd name="connsiteX1" fmla="*/ 459689 w 1106541"/>
              <a:gd name="connsiteY1" fmla="*/ 118652 h 612527"/>
              <a:gd name="connsiteX2" fmla="*/ 904721 w 1106541"/>
              <a:gd name="connsiteY2" fmla="*/ 327261 h 612527"/>
              <a:gd name="connsiteX3" fmla="*/ 789986 w 1106541"/>
              <a:gd name="connsiteY3" fmla="*/ 243817 h 612527"/>
              <a:gd name="connsiteX4" fmla="*/ 1106375 w 1106541"/>
              <a:gd name="connsiteY4" fmla="*/ 612359 h 612527"/>
              <a:gd name="connsiteX5" fmla="*/ 741311 w 1106541"/>
              <a:gd name="connsiteY5" fmla="*/ 191665 h 612527"/>
              <a:gd name="connsiteX6" fmla="*/ 452736 w 1106541"/>
              <a:gd name="connsiteY6" fmla="*/ 441 h 612527"/>
              <a:gd name="connsiteX7" fmla="*/ 574424 w 1106541"/>
              <a:gd name="connsiteY7" fmla="*/ 136036 h 612527"/>
              <a:gd name="connsiteX8" fmla="*/ 87671 w 1106541"/>
              <a:gd name="connsiteY8" fmla="*/ 31732 h 612527"/>
              <a:gd name="connsiteX9" fmla="*/ 35519 w 1106541"/>
              <a:gd name="connsiteY9" fmla="*/ 38686 h 61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6541" h="612527">
                <a:moveTo>
                  <a:pt x="35519" y="38686"/>
                </a:moveTo>
                <a:cubicBezTo>
                  <a:pt x="97522" y="53173"/>
                  <a:pt x="314822" y="70556"/>
                  <a:pt x="459689" y="118652"/>
                </a:cubicBezTo>
                <a:cubicBezTo>
                  <a:pt x="604556" y="166748"/>
                  <a:pt x="849671" y="306400"/>
                  <a:pt x="904721" y="327261"/>
                </a:cubicBezTo>
                <a:cubicBezTo>
                  <a:pt x="959771" y="348122"/>
                  <a:pt x="756377" y="196301"/>
                  <a:pt x="789986" y="243817"/>
                </a:cubicBezTo>
                <a:cubicBezTo>
                  <a:pt x="823595" y="291333"/>
                  <a:pt x="1114487" y="621051"/>
                  <a:pt x="1106375" y="612359"/>
                </a:cubicBezTo>
                <a:cubicBezTo>
                  <a:pt x="1098263" y="603667"/>
                  <a:pt x="850251" y="293651"/>
                  <a:pt x="741311" y="191665"/>
                </a:cubicBezTo>
                <a:cubicBezTo>
                  <a:pt x="632371" y="89679"/>
                  <a:pt x="480550" y="9712"/>
                  <a:pt x="452736" y="441"/>
                </a:cubicBezTo>
                <a:cubicBezTo>
                  <a:pt x="424922" y="-8830"/>
                  <a:pt x="635268" y="130821"/>
                  <a:pt x="574424" y="136036"/>
                </a:cubicBezTo>
                <a:cubicBezTo>
                  <a:pt x="513580" y="141251"/>
                  <a:pt x="181545" y="46798"/>
                  <a:pt x="87671" y="31732"/>
                </a:cubicBezTo>
                <a:cubicBezTo>
                  <a:pt x="-6203" y="16666"/>
                  <a:pt x="-26484" y="24199"/>
                  <a:pt x="35519" y="38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006AA709-AC45-6D6B-6C13-AEECA6DB6E3C}"/>
              </a:ext>
            </a:extLst>
          </p:cNvPr>
          <p:cNvSpPr/>
          <p:nvPr/>
        </p:nvSpPr>
        <p:spPr>
          <a:xfrm>
            <a:off x="7752275" y="8823093"/>
            <a:ext cx="341095" cy="665273"/>
          </a:xfrm>
          <a:custGeom>
            <a:avLst/>
            <a:gdLst>
              <a:gd name="connsiteX0" fmla="*/ 4479 w 341095"/>
              <a:gd name="connsiteY0" fmla="*/ 4518 h 665273"/>
              <a:gd name="connsiteX1" fmla="*/ 338253 w 341095"/>
              <a:gd name="connsiteY1" fmla="*/ 654680 h 665273"/>
              <a:gd name="connsiteX2" fmla="*/ 157459 w 341095"/>
              <a:gd name="connsiteY2" fmla="*/ 380013 h 665273"/>
              <a:gd name="connsiteX3" fmla="*/ 4479 w 341095"/>
              <a:gd name="connsiteY3" fmla="*/ 4518 h 66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095" h="665273">
                <a:moveTo>
                  <a:pt x="4479" y="4518"/>
                </a:moveTo>
                <a:cubicBezTo>
                  <a:pt x="34611" y="50296"/>
                  <a:pt x="312756" y="592097"/>
                  <a:pt x="338253" y="654680"/>
                </a:cubicBezTo>
                <a:cubicBezTo>
                  <a:pt x="363750" y="717263"/>
                  <a:pt x="210770" y="486635"/>
                  <a:pt x="157459" y="380013"/>
                </a:cubicBezTo>
                <a:cubicBezTo>
                  <a:pt x="104148" y="273391"/>
                  <a:pt x="-25653" y="-41260"/>
                  <a:pt x="4479" y="4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1661F27F-26F0-C59F-C625-6851E29308EB}"/>
              </a:ext>
            </a:extLst>
          </p:cNvPr>
          <p:cNvSpPr/>
          <p:nvPr/>
        </p:nvSpPr>
        <p:spPr>
          <a:xfrm>
            <a:off x="5905448" y="6954107"/>
            <a:ext cx="794891" cy="656795"/>
          </a:xfrm>
          <a:custGeom>
            <a:avLst/>
            <a:gdLst>
              <a:gd name="connsiteX0" fmla="*/ 8599 w 794891"/>
              <a:gd name="connsiteY0" fmla="*/ 9936 h 656795"/>
              <a:gd name="connsiteX1" fmla="*/ 85089 w 794891"/>
              <a:gd name="connsiteY1" fmla="*/ 79472 h 656795"/>
              <a:gd name="connsiteX2" fmla="*/ 276313 w 794891"/>
              <a:gd name="connsiteY2" fmla="*/ 301987 h 656795"/>
              <a:gd name="connsiteX3" fmla="*/ 60751 w 794891"/>
              <a:gd name="connsiteY3" fmla="*/ 392384 h 656795"/>
              <a:gd name="connsiteX4" fmla="*/ 384094 w 794891"/>
              <a:gd name="connsiteY4" fmla="*/ 423676 h 656795"/>
              <a:gd name="connsiteX5" fmla="*/ 144195 w 794891"/>
              <a:gd name="connsiteY5" fmla="*/ 416722 h 656795"/>
              <a:gd name="connsiteX6" fmla="*/ 568365 w 794891"/>
              <a:gd name="connsiteY6" fmla="*/ 451490 h 656795"/>
              <a:gd name="connsiteX7" fmla="*/ 787404 w 794891"/>
              <a:gd name="connsiteY7" fmla="*/ 656622 h 656795"/>
              <a:gd name="connsiteX8" fmla="*/ 307604 w 794891"/>
              <a:gd name="connsiteY8" fmla="*/ 413245 h 656795"/>
              <a:gd name="connsiteX9" fmla="*/ 168532 w 794891"/>
              <a:gd name="connsiteY9" fmla="*/ 208114 h 656795"/>
              <a:gd name="connsiteX10" fmla="*/ 64228 w 794891"/>
              <a:gd name="connsiteY10" fmla="*/ 128147 h 656795"/>
              <a:gd name="connsiteX11" fmla="*/ 276313 w 794891"/>
              <a:gd name="connsiteY11" fmla="*/ 274173 h 656795"/>
              <a:gd name="connsiteX12" fmla="*/ 8599 w 794891"/>
              <a:gd name="connsiteY12" fmla="*/ 9936 h 65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94891" h="656795">
                <a:moveTo>
                  <a:pt x="8599" y="9936"/>
                </a:moveTo>
                <a:cubicBezTo>
                  <a:pt x="-23272" y="-22514"/>
                  <a:pt x="40470" y="30797"/>
                  <a:pt x="85089" y="79472"/>
                </a:cubicBezTo>
                <a:cubicBezTo>
                  <a:pt x="129708" y="128147"/>
                  <a:pt x="280369" y="249835"/>
                  <a:pt x="276313" y="301987"/>
                </a:cubicBezTo>
                <a:cubicBezTo>
                  <a:pt x="272257" y="354139"/>
                  <a:pt x="42788" y="372103"/>
                  <a:pt x="60751" y="392384"/>
                </a:cubicBezTo>
                <a:cubicBezTo>
                  <a:pt x="78715" y="412666"/>
                  <a:pt x="370187" y="419620"/>
                  <a:pt x="384094" y="423676"/>
                </a:cubicBezTo>
                <a:cubicBezTo>
                  <a:pt x="398001" y="427732"/>
                  <a:pt x="113483" y="412086"/>
                  <a:pt x="144195" y="416722"/>
                </a:cubicBezTo>
                <a:cubicBezTo>
                  <a:pt x="174907" y="421358"/>
                  <a:pt x="461164" y="411507"/>
                  <a:pt x="568365" y="451490"/>
                </a:cubicBezTo>
                <a:cubicBezTo>
                  <a:pt x="675567" y="491473"/>
                  <a:pt x="830864" y="662996"/>
                  <a:pt x="787404" y="656622"/>
                </a:cubicBezTo>
                <a:cubicBezTo>
                  <a:pt x="743944" y="650248"/>
                  <a:pt x="410749" y="487996"/>
                  <a:pt x="307604" y="413245"/>
                </a:cubicBezTo>
                <a:cubicBezTo>
                  <a:pt x="204459" y="338494"/>
                  <a:pt x="209095" y="255630"/>
                  <a:pt x="168532" y="208114"/>
                </a:cubicBezTo>
                <a:cubicBezTo>
                  <a:pt x="127969" y="160598"/>
                  <a:pt x="46264" y="117137"/>
                  <a:pt x="64228" y="128147"/>
                </a:cubicBezTo>
                <a:cubicBezTo>
                  <a:pt x="82192" y="139157"/>
                  <a:pt x="283846" y="292716"/>
                  <a:pt x="276313" y="274173"/>
                </a:cubicBezTo>
                <a:cubicBezTo>
                  <a:pt x="268780" y="255630"/>
                  <a:pt x="40470" y="42386"/>
                  <a:pt x="8599" y="9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E5EE5A99-E629-A4E2-A344-604FFED3CCBF}"/>
              </a:ext>
            </a:extLst>
          </p:cNvPr>
          <p:cNvSpPr/>
          <p:nvPr/>
        </p:nvSpPr>
        <p:spPr>
          <a:xfrm>
            <a:off x="6000753" y="7441502"/>
            <a:ext cx="829906" cy="232967"/>
          </a:xfrm>
          <a:custGeom>
            <a:avLst/>
            <a:gdLst>
              <a:gd name="connsiteX0" fmla="*/ 3691 w 829906"/>
              <a:gd name="connsiteY0" fmla="*/ 2340 h 232967"/>
              <a:gd name="connsiteX1" fmla="*/ 90611 w 829906"/>
              <a:gd name="connsiteY1" fmla="*/ 19724 h 232967"/>
              <a:gd name="connsiteX2" fmla="*/ 827694 w 829906"/>
              <a:gd name="connsiteY2" fmla="*/ 231809 h 232967"/>
              <a:gd name="connsiteX3" fmla="*/ 313127 w 829906"/>
              <a:gd name="connsiteY3" fmla="*/ 103167 h 232967"/>
              <a:gd name="connsiteX4" fmla="*/ 156671 w 829906"/>
              <a:gd name="connsiteY4" fmla="*/ 68399 h 232967"/>
              <a:gd name="connsiteX5" fmla="*/ 3691 w 829906"/>
              <a:gd name="connsiteY5" fmla="*/ 2340 h 23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906" h="232967">
                <a:moveTo>
                  <a:pt x="3691" y="2340"/>
                </a:moveTo>
                <a:cubicBezTo>
                  <a:pt x="-21516" y="-8091"/>
                  <a:pt x="90611" y="19724"/>
                  <a:pt x="90611" y="19724"/>
                </a:cubicBezTo>
                <a:lnTo>
                  <a:pt x="827694" y="231809"/>
                </a:lnTo>
                <a:cubicBezTo>
                  <a:pt x="864780" y="245716"/>
                  <a:pt x="424964" y="130402"/>
                  <a:pt x="313127" y="103167"/>
                </a:cubicBezTo>
                <a:cubicBezTo>
                  <a:pt x="201290" y="75932"/>
                  <a:pt x="206505" y="89839"/>
                  <a:pt x="156671" y="68399"/>
                </a:cubicBezTo>
                <a:cubicBezTo>
                  <a:pt x="106837" y="46959"/>
                  <a:pt x="60479" y="10742"/>
                  <a:pt x="3691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42823287-DE2D-B54F-D750-EB92A48875FD}"/>
              </a:ext>
            </a:extLst>
          </p:cNvPr>
          <p:cNvSpPr/>
          <p:nvPr/>
        </p:nvSpPr>
        <p:spPr>
          <a:xfrm>
            <a:off x="6395269" y="7739365"/>
            <a:ext cx="767005" cy="369900"/>
          </a:xfrm>
          <a:custGeom>
            <a:avLst/>
            <a:gdLst>
              <a:gd name="connsiteX0" fmla="*/ 15961 w 767005"/>
              <a:gd name="connsiteY0" fmla="*/ 159938 h 369900"/>
              <a:gd name="connsiteX1" fmla="*/ 85498 w 767005"/>
              <a:gd name="connsiteY1" fmla="*/ 184276 h 369900"/>
              <a:gd name="connsiteX2" fmla="*/ 746091 w 767005"/>
              <a:gd name="connsiteY2" fmla="*/ 368547 h 369900"/>
              <a:gd name="connsiteX3" fmla="*/ 575727 w 767005"/>
              <a:gd name="connsiteY3" fmla="*/ 253812 h 369900"/>
              <a:gd name="connsiteX4" fmla="*/ 308013 w 767005"/>
              <a:gd name="connsiteY4" fmla="*/ 5 h 369900"/>
              <a:gd name="connsiteX5" fmla="*/ 447085 w 767005"/>
              <a:gd name="connsiteY5" fmla="*/ 260766 h 369900"/>
              <a:gd name="connsiteX6" fmla="*/ 15961 w 767005"/>
              <a:gd name="connsiteY6" fmla="*/ 159938 h 3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005" h="369900">
                <a:moveTo>
                  <a:pt x="15961" y="159938"/>
                </a:moveTo>
                <a:cubicBezTo>
                  <a:pt x="-44303" y="147190"/>
                  <a:pt x="85498" y="184276"/>
                  <a:pt x="85498" y="184276"/>
                </a:cubicBezTo>
                <a:cubicBezTo>
                  <a:pt x="207186" y="219044"/>
                  <a:pt x="664386" y="356958"/>
                  <a:pt x="746091" y="368547"/>
                </a:cubicBezTo>
                <a:cubicBezTo>
                  <a:pt x="827796" y="380136"/>
                  <a:pt x="648740" y="315236"/>
                  <a:pt x="575727" y="253812"/>
                </a:cubicBezTo>
                <a:cubicBezTo>
                  <a:pt x="502714" y="192388"/>
                  <a:pt x="329453" y="-1154"/>
                  <a:pt x="308013" y="5"/>
                </a:cubicBezTo>
                <a:cubicBezTo>
                  <a:pt x="286573" y="1164"/>
                  <a:pt x="493442" y="231213"/>
                  <a:pt x="447085" y="260766"/>
                </a:cubicBezTo>
                <a:cubicBezTo>
                  <a:pt x="400728" y="290319"/>
                  <a:pt x="76225" y="172686"/>
                  <a:pt x="15961" y="159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C795C7CD-8EC2-42BD-BCB6-ACFADD004ECE}"/>
              </a:ext>
            </a:extLst>
          </p:cNvPr>
          <p:cNvSpPr/>
          <p:nvPr/>
        </p:nvSpPr>
        <p:spPr>
          <a:xfrm>
            <a:off x="5393574" y="7381234"/>
            <a:ext cx="472623" cy="291027"/>
          </a:xfrm>
          <a:custGeom>
            <a:avLst/>
            <a:gdLst>
              <a:gd name="connsiteX0" fmla="*/ 207561 w 472623"/>
              <a:gd name="connsiteY0" fmla="*/ 25 h 291027"/>
              <a:gd name="connsiteX1" fmla="*/ 471798 w 472623"/>
              <a:gd name="connsiteY1" fmla="*/ 281647 h 291027"/>
              <a:gd name="connsiteX2" fmla="*/ 280574 w 472623"/>
              <a:gd name="connsiteY2" fmla="*/ 219064 h 291027"/>
              <a:gd name="connsiteX3" fmla="*/ 2429 w 472623"/>
              <a:gd name="connsiteY3" fmla="*/ 170389 h 291027"/>
              <a:gd name="connsiteX4" fmla="*/ 450937 w 472623"/>
              <a:gd name="connsiteY4" fmla="*/ 264263 h 291027"/>
              <a:gd name="connsiteX5" fmla="*/ 207561 w 472623"/>
              <a:gd name="connsiteY5" fmla="*/ 25 h 29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623" h="291027">
                <a:moveTo>
                  <a:pt x="207561" y="25"/>
                </a:moveTo>
                <a:cubicBezTo>
                  <a:pt x="211038" y="2922"/>
                  <a:pt x="459629" y="245141"/>
                  <a:pt x="471798" y="281647"/>
                </a:cubicBezTo>
                <a:cubicBezTo>
                  <a:pt x="483967" y="318153"/>
                  <a:pt x="358802" y="237607"/>
                  <a:pt x="280574" y="219064"/>
                </a:cubicBezTo>
                <a:cubicBezTo>
                  <a:pt x="202346" y="200521"/>
                  <a:pt x="-25965" y="162856"/>
                  <a:pt x="2429" y="170389"/>
                </a:cubicBezTo>
                <a:cubicBezTo>
                  <a:pt x="30823" y="177922"/>
                  <a:pt x="416748" y="285124"/>
                  <a:pt x="450937" y="264263"/>
                </a:cubicBezTo>
                <a:cubicBezTo>
                  <a:pt x="485126" y="243402"/>
                  <a:pt x="204084" y="-2872"/>
                  <a:pt x="207561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33A313B7-583D-649C-69C2-0B67B0B90FD0}"/>
              </a:ext>
            </a:extLst>
          </p:cNvPr>
          <p:cNvSpPr/>
          <p:nvPr/>
        </p:nvSpPr>
        <p:spPr>
          <a:xfrm>
            <a:off x="5951910" y="7759623"/>
            <a:ext cx="377959" cy="369352"/>
          </a:xfrm>
          <a:custGeom>
            <a:avLst/>
            <a:gdLst>
              <a:gd name="connsiteX0" fmla="*/ 7336 w 377959"/>
              <a:gd name="connsiteY0" fmla="*/ 4085 h 369352"/>
              <a:gd name="connsiteX1" fmla="*/ 375877 w 377959"/>
              <a:gd name="connsiteY1" fmla="*/ 365673 h 369352"/>
              <a:gd name="connsiteX2" fmla="*/ 149885 w 377959"/>
              <a:gd name="connsiteY2" fmla="*/ 181402 h 369352"/>
              <a:gd name="connsiteX3" fmla="*/ 7336 w 377959"/>
              <a:gd name="connsiteY3" fmla="*/ 4085 h 36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959" h="369352">
                <a:moveTo>
                  <a:pt x="7336" y="4085"/>
                </a:moveTo>
                <a:cubicBezTo>
                  <a:pt x="45001" y="34797"/>
                  <a:pt x="352119" y="336120"/>
                  <a:pt x="375877" y="365673"/>
                </a:cubicBezTo>
                <a:cubicBezTo>
                  <a:pt x="399635" y="395226"/>
                  <a:pt x="213627" y="238769"/>
                  <a:pt x="149885" y="181402"/>
                </a:cubicBezTo>
                <a:cubicBezTo>
                  <a:pt x="86144" y="124035"/>
                  <a:pt x="-30329" y="-26627"/>
                  <a:pt x="7336" y="4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97B162CF-B227-CE1C-1FED-D137FD3B4AF5}"/>
              </a:ext>
            </a:extLst>
          </p:cNvPr>
          <p:cNvSpPr/>
          <p:nvPr/>
        </p:nvSpPr>
        <p:spPr>
          <a:xfrm>
            <a:off x="5062229" y="7390583"/>
            <a:ext cx="515342" cy="847134"/>
          </a:xfrm>
          <a:custGeom>
            <a:avLst/>
            <a:gdLst>
              <a:gd name="connsiteX0" fmla="*/ 514568 w 515342"/>
              <a:gd name="connsiteY0" fmla="*/ 8060 h 847134"/>
              <a:gd name="connsiteX1" fmla="*/ 267715 w 515342"/>
              <a:gd name="connsiteY1" fmla="*/ 383555 h 847134"/>
              <a:gd name="connsiteX2" fmla="*/ 1 w 515342"/>
              <a:gd name="connsiteY2" fmla="*/ 845971 h 847134"/>
              <a:gd name="connsiteX3" fmla="*/ 264238 w 515342"/>
              <a:gd name="connsiteY3" fmla="*/ 241006 h 847134"/>
              <a:gd name="connsiteX4" fmla="*/ 344204 w 515342"/>
              <a:gd name="connsiteY4" fmla="*/ 133225 h 847134"/>
              <a:gd name="connsiteX5" fmla="*/ 514568 w 515342"/>
              <a:gd name="connsiteY5" fmla="*/ 8060 h 84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342" h="847134">
                <a:moveTo>
                  <a:pt x="514568" y="8060"/>
                </a:moveTo>
                <a:cubicBezTo>
                  <a:pt x="501820" y="49782"/>
                  <a:pt x="353476" y="243903"/>
                  <a:pt x="267715" y="383555"/>
                </a:cubicBezTo>
                <a:cubicBezTo>
                  <a:pt x="181954" y="523207"/>
                  <a:pt x="580" y="869729"/>
                  <a:pt x="1" y="845971"/>
                </a:cubicBezTo>
                <a:cubicBezTo>
                  <a:pt x="-578" y="822213"/>
                  <a:pt x="206871" y="359797"/>
                  <a:pt x="264238" y="241006"/>
                </a:cubicBezTo>
                <a:cubicBezTo>
                  <a:pt x="321605" y="122215"/>
                  <a:pt x="309436" y="167993"/>
                  <a:pt x="344204" y="133225"/>
                </a:cubicBezTo>
                <a:cubicBezTo>
                  <a:pt x="378972" y="98457"/>
                  <a:pt x="527316" y="-33662"/>
                  <a:pt x="514568" y="8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91BF7898-1E15-E6FF-7E63-5C83BE438E65}"/>
              </a:ext>
            </a:extLst>
          </p:cNvPr>
          <p:cNvSpPr/>
          <p:nvPr/>
        </p:nvSpPr>
        <p:spPr>
          <a:xfrm>
            <a:off x="5228430" y="7662881"/>
            <a:ext cx="948581" cy="1403529"/>
          </a:xfrm>
          <a:custGeom>
            <a:avLst/>
            <a:gdLst>
              <a:gd name="connsiteX0" fmla="*/ 337937 w 948581"/>
              <a:gd name="connsiteY0" fmla="*/ 0 h 1403529"/>
              <a:gd name="connsiteX1" fmla="*/ 821213 w 948581"/>
              <a:gd name="connsiteY1" fmla="*/ 431124 h 1403529"/>
              <a:gd name="connsiteX2" fmla="*/ 744723 w 948581"/>
              <a:gd name="connsiteY2" fmla="*/ 406786 h 1403529"/>
              <a:gd name="connsiteX3" fmla="*/ 838597 w 948581"/>
              <a:gd name="connsiteY3" fmla="*/ 514567 h 1403529"/>
              <a:gd name="connsiteX4" fmla="*/ 553499 w 948581"/>
              <a:gd name="connsiteY4" fmla="*/ 761420 h 1403529"/>
              <a:gd name="connsiteX5" fmla="*/ 4163 w 948581"/>
              <a:gd name="connsiteY5" fmla="*/ 1401152 h 1403529"/>
              <a:gd name="connsiteX6" fmla="*/ 869888 w 948581"/>
              <a:gd name="connsiteY6" fmla="*/ 507613 h 1403529"/>
              <a:gd name="connsiteX7" fmla="*/ 849027 w 948581"/>
              <a:gd name="connsiteY7" fmla="*/ 434600 h 1403529"/>
              <a:gd name="connsiteX8" fmla="*/ 337937 w 948581"/>
              <a:gd name="connsiteY8" fmla="*/ 0 h 140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8581" h="1403529">
                <a:moveTo>
                  <a:pt x="337937" y="0"/>
                </a:moveTo>
                <a:cubicBezTo>
                  <a:pt x="333301" y="-579"/>
                  <a:pt x="753415" y="363326"/>
                  <a:pt x="821213" y="431124"/>
                </a:cubicBezTo>
                <a:cubicBezTo>
                  <a:pt x="889011" y="498922"/>
                  <a:pt x="741826" y="392879"/>
                  <a:pt x="744723" y="406786"/>
                </a:cubicBezTo>
                <a:cubicBezTo>
                  <a:pt x="747620" y="420693"/>
                  <a:pt x="870468" y="455461"/>
                  <a:pt x="838597" y="514567"/>
                </a:cubicBezTo>
                <a:cubicBezTo>
                  <a:pt x="806726" y="573673"/>
                  <a:pt x="692571" y="613656"/>
                  <a:pt x="553499" y="761420"/>
                </a:cubicBezTo>
                <a:cubicBezTo>
                  <a:pt x="414427" y="909184"/>
                  <a:pt x="-48569" y="1443453"/>
                  <a:pt x="4163" y="1401152"/>
                </a:cubicBezTo>
                <a:cubicBezTo>
                  <a:pt x="56895" y="1358851"/>
                  <a:pt x="729077" y="668705"/>
                  <a:pt x="869888" y="507613"/>
                </a:cubicBezTo>
                <a:cubicBezTo>
                  <a:pt x="1010699" y="346521"/>
                  <a:pt x="936527" y="512249"/>
                  <a:pt x="849027" y="434600"/>
                </a:cubicBezTo>
                <a:cubicBezTo>
                  <a:pt x="761527" y="356951"/>
                  <a:pt x="342573" y="579"/>
                  <a:pt x="3379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5998783D-3C5C-924C-DE96-5DDD7DB013CD}"/>
              </a:ext>
            </a:extLst>
          </p:cNvPr>
          <p:cNvSpPr/>
          <p:nvPr/>
        </p:nvSpPr>
        <p:spPr>
          <a:xfrm>
            <a:off x="4867435" y="8052712"/>
            <a:ext cx="413869" cy="1399474"/>
          </a:xfrm>
          <a:custGeom>
            <a:avLst/>
            <a:gdLst>
              <a:gd name="connsiteX0" fmla="*/ 413833 w 413869"/>
              <a:gd name="connsiteY0" fmla="*/ 3048 h 1399474"/>
              <a:gd name="connsiteX1" fmla="*/ 219132 w 413869"/>
              <a:gd name="connsiteY1" fmla="*/ 1108672 h 1399474"/>
              <a:gd name="connsiteX2" fmla="*/ 243470 w 413869"/>
              <a:gd name="connsiteY2" fmla="*/ 907017 h 1399474"/>
              <a:gd name="connsiteX3" fmla="*/ 94 w 413869"/>
              <a:gd name="connsiteY3" fmla="*/ 1397247 h 1399474"/>
              <a:gd name="connsiteX4" fmla="*/ 274761 w 413869"/>
              <a:gd name="connsiteY4" fmla="*/ 674071 h 1399474"/>
              <a:gd name="connsiteX5" fmla="*/ 330390 w 413869"/>
              <a:gd name="connsiteY5" fmla="*/ 169934 h 1399474"/>
              <a:gd name="connsiteX6" fmla="*/ 201748 w 413869"/>
              <a:gd name="connsiteY6" fmla="*/ 760991 h 1399474"/>
              <a:gd name="connsiteX7" fmla="*/ 413833 w 413869"/>
              <a:gd name="connsiteY7" fmla="*/ 3048 h 139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869" h="1399474">
                <a:moveTo>
                  <a:pt x="413833" y="3048"/>
                </a:moveTo>
                <a:cubicBezTo>
                  <a:pt x="416730" y="60995"/>
                  <a:pt x="247526" y="958011"/>
                  <a:pt x="219132" y="1108672"/>
                </a:cubicBezTo>
                <a:cubicBezTo>
                  <a:pt x="190738" y="1259333"/>
                  <a:pt x="279976" y="858921"/>
                  <a:pt x="243470" y="907017"/>
                </a:cubicBezTo>
                <a:cubicBezTo>
                  <a:pt x="206964" y="955113"/>
                  <a:pt x="-5121" y="1436071"/>
                  <a:pt x="94" y="1397247"/>
                </a:cubicBezTo>
                <a:cubicBezTo>
                  <a:pt x="5309" y="1358423"/>
                  <a:pt x="219712" y="878623"/>
                  <a:pt x="274761" y="674071"/>
                </a:cubicBezTo>
                <a:cubicBezTo>
                  <a:pt x="329810" y="469519"/>
                  <a:pt x="342559" y="155447"/>
                  <a:pt x="330390" y="169934"/>
                </a:cubicBezTo>
                <a:cubicBezTo>
                  <a:pt x="318221" y="184421"/>
                  <a:pt x="184364" y="789964"/>
                  <a:pt x="201748" y="760991"/>
                </a:cubicBezTo>
                <a:cubicBezTo>
                  <a:pt x="219132" y="732018"/>
                  <a:pt x="410936" y="-54899"/>
                  <a:pt x="413833" y="3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CF33EECB-CDE6-68CC-FE9D-2CF69F5C0B02}"/>
              </a:ext>
            </a:extLst>
          </p:cNvPr>
          <p:cNvSpPr/>
          <p:nvPr/>
        </p:nvSpPr>
        <p:spPr>
          <a:xfrm>
            <a:off x="5961440" y="8339544"/>
            <a:ext cx="1592623" cy="415134"/>
          </a:xfrm>
          <a:custGeom>
            <a:avLst/>
            <a:gdLst>
              <a:gd name="connsiteX0" fmla="*/ 1282 w 1592623"/>
              <a:gd name="connsiteY0" fmla="*/ 331610 h 415134"/>
              <a:gd name="connsiteX1" fmla="*/ 856577 w 1592623"/>
              <a:gd name="connsiteY1" fmla="*/ 126479 h 415134"/>
              <a:gd name="connsiteX2" fmla="*/ 1590183 w 1592623"/>
              <a:gd name="connsiteY2" fmla="*/ 415054 h 415134"/>
              <a:gd name="connsiteX3" fmla="*/ 1075616 w 1592623"/>
              <a:gd name="connsiteY3" fmla="*/ 154293 h 415134"/>
              <a:gd name="connsiteX4" fmla="*/ 578432 w 1592623"/>
              <a:gd name="connsiteY4" fmla="*/ 1314 h 415134"/>
              <a:gd name="connsiteX5" fmla="*/ 661876 w 1592623"/>
              <a:gd name="connsiteY5" fmla="*/ 95188 h 415134"/>
              <a:gd name="connsiteX6" fmla="*/ 1282 w 1592623"/>
              <a:gd name="connsiteY6" fmla="*/ 331610 h 41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2623" h="415134">
                <a:moveTo>
                  <a:pt x="1282" y="331610"/>
                </a:moveTo>
                <a:cubicBezTo>
                  <a:pt x="33732" y="336825"/>
                  <a:pt x="591760" y="112572"/>
                  <a:pt x="856577" y="126479"/>
                </a:cubicBezTo>
                <a:cubicBezTo>
                  <a:pt x="1121394" y="140386"/>
                  <a:pt x="1553676" y="410418"/>
                  <a:pt x="1590183" y="415054"/>
                </a:cubicBezTo>
                <a:cubicBezTo>
                  <a:pt x="1626690" y="419690"/>
                  <a:pt x="1244241" y="223250"/>
                  <a:pt x="1075616" y="154293"/>
                </a:cubicBezTo>
                <a:cubicBezTo>
                  <a:pt x="906991" y="85336"/>
                  <a:pt x="647389" y="11165"/>
                  <a:pt x="578432" y="1314"/>
                </a:cubicBezTo>
                <a:cubicBezTo>
                  <a:pt x="509475" y="-8537"/>
                  <a:pt x="761544" y="38400"/>
                  <a:pt x="661876" y="95188"/>
                </a:cubicBezTo>
                <a:cubicBezTo>
                  <a:pt x="562208" y="151976"/>
                  <a:pt x="-31168" y="326395"/>
                  <a:pt x="1282" y="331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5A99B3B7-81FF-B64F-ACCA-B1FE2C95E94B}"/>
              </a:ext>
            </a:extLst>
          </p:cNvPr>
          <p:cNvSpPr/>
          <p:nvPr/>
        </p:nvSpPr>
        <p:spPr>
          <a:xfrm>
            <a:off x="5524990" y="8695487"/>
            <a:ext cx="813391" cy="685713"/>
          </a:xfrm>
          <a:custGeom>
            <a:avLst/>
            <a:gdLst>
              <a:gd name="connsiteX0" fmla="*/ 409918 w 813391"/>
              <a:gd name="connsiteY0" fmla="*/ 41727 h 685713"/>
              <a:gd name="connsiteX1" fmla="*/ 3132 w 813391"/>
              <a:gd name="connsiteY1" fmla="*/ 674505 h 685713"/>
              <a:gd name="connsiteX2" fmla="*/ 253462 w 813391"/>
              <a:gd name="connsiteY2" fmla="*/ 413745 h 685713"/>
              <a:gd name="connsiteX3" fmla="*/ 813227 w 813391"/>
              <a:gd name="connsiteY3" fmla="*/ 5 h 685713"/>
              <a:gd name="connsiteX4" fmla="*/ 194356 w 813391"/>
              <a:gd name="connsiteY4" fmla="*/ 403315 h 685713"/>
              <a:gd name="connsiteX5" fmla="*/ 409918 w 813391"/>
              <a:gd name="connsiteY5" fmla="*/ 41727 h 68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391" h="685713">
                <a:moveTo>
                  <a:pt x="409918" y="41727"/>
                </a:moveTo>
                <a:cubicBezTo>
                  <a:pt x="378047" y="86925"/>
                  <a:pt x="29208" y="612502"/>
                  <a:pt x="3132" y="674505"/>
                </a:cubicBezTo>
                <a:cubicBezTo>
                  <a:pt x="-22944" y="736508"/>
                  <a:pt x="118446" y="526162"/>
                  <a:pt x="253462" y="413745"/>
                </a:cubicBezTo>
                <a:cubicBezTo>
                  <a:pt x="388478" y="301328"/>
                  <a:pt x="823078" y="1743"/>
                  <a:pt x="813227" y="5"/>
                </a:cubicBezTo>
                <a:cubicBezTo>
                  <a:pt x="803376" y="-1733"/>
                  <a:pt x="259256" y="391726"/>
                  <a:pt x="194356" y="403315"/>
                </a:cubicBezTo>
                <a:cubicBezTo>
                  <a:pt x="129456" y="414904"/>
                  <a:pt x="441789" y="-3471"/>
                  <a:pt x="409918" y="41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E6945D5A-A72B-8F3B-C995-64AD95EF894D}"/>
              </a:ext>
            </a:extLst>
          </p:cNvPr>
          <p:cNvSpPr/>
          <p:nvPr/>
        </p:nvSpPr>
        <p:spPr>
          <a:xfrm>
            <a:off x="6151310" y="8614644"/>
            <a:ext cx="529687" cy="860963"/>
          </a:xfrm>
          <a:custGeom>
            <a:avLst/>
            <a:gdLst>
              <a:gd name="connsiteX0" fmla="*/ 506774 w 529687"/>
              <a:gd name="connsiteY0" fmla="*/ 49557 h 860963"/>
              <a:gd name="connsiteX1" fmla="*/ 96511 w 529687"/>
              <a:gd name="connsiteY1" fmla="*/ 379853 h 860963"/>
              <a:gd name="connsiteX2" fmla="*/ 2637 w 529687"/>
              <a:gd name="connsiteY2" fmla="*/ 859653 h 860963"/>
              <a:gd name="connsiteX3" fmla="*/ 51312 w 529687"/>
              <a:gd name="connsiteY3" fmla="*/ 505018 h 860963"/>
              <a:gd name="connsiteX4" fmla="*/ 301642 w 529687"/>
              <a:gd name="connsiteY4" fmla="*/ 4358 h 860963"/>
              <a:gd name="connsiteX5" fmla="*/ 179954 w 529687"/>
              <a:gd name="connsiteY5" fmla="*/ 251212 h 860963"/>
              <a:gd name="connsiteX6" fmla="*/ 447668 w 529687"/>
              <a:gd name="connsiteY6" fmla="*/ 63464 h 860963"/>
              <a:gd name="connsiteX7" fmla="*/ 506774 w 529687"/>
              <a:gd name="connsiteY7" fmla="*/ 49557 h 86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9687" h="860963">
                <a:moveTo>
                  <a:pt x="506774" y="49557"/>
                </a:moveTo>
                <a:cubicBezTo>
                  <a:pt x="448248" y="102289"/>
                  <a:pt x="180534" y="244837"/>
                  <a:pt x="96511" y="379853"/>
                </a:cubicBezTo>
                <a:cubicBezTo>
                  <a:pt x="12488" y="514869"/>
                  <a:pt x="10170" y="838792"/>
                  <a:pt x="2637" y="859653"/>
                </a:cubicBezTo>
                <a:cubicBezTo>
                  <a:pt x="-4896" y="880514"/>
                  <a:pt x="1478" y="647567"/>
                  <a:pt x="51312" y="505018"/>
                </a:cubicBezTo>
                <a:cubicBezTo>
                  <a:pt x="101146" y="362469"/>
                  <a:pt x="280202" y="46659"/>
                  <a:pt x="301642" y="4358"/>
                </a:cubicBezTo>
                <a:cubicBezTo>
                  <a:pt x="323082" y="-37943"/>
                  <a:pt x="155616" y="241361"/>
                  <a:pt x="179954" y="251212"/>
                </a:cubicBezTo>
                <a:cubicBezTo>
                  <a:pt x="204292" y="261063"/>
                  <a:pt x="396095" y="97073"/>
                  <a:pt x="447668" y="63464"/>
                </a:cubicBezTo>
                <a:cubicBezTo>
                  <a:pt x="499241" y="29855"/>
                  <a:pt x="565300" y="-3175"/>
                  <a:pt x="506774" y="49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DD983B81-CC40-BBE0-BFBA-CD1F963A836F}"/>
              </a:ext>
            </a:extLst>
          </p:cNvPr>
          <p:cNvSpPr/>
          <p:nvPr/>
        </p:nvSpPr>
        <p:spPr>
          <a:xfrm>
            <a:off x="6962913" y="8611136"/>
            <a:ext cx="729036" cy="655430"/>
          </a:xfrm>
          <a:custGeom>
            <a:avLst/>
            <a:gdLst>
              <a:gd name="connsiteX0" fmla="*/ 1130 w 729036"/>
              <a:gd name="connsiteY0" fmla="*/ 913 h 655430"/>
              <a:gd name="connsiteX1" fmla="*/ 699968 w 729036"/>
              <a:gd name="connsiteY1" fmla="*/ 626738 h 655430"/>
              <a:gd name="connsiteX2" fmla="*/ 540035 w 729036"/>
              <a:gd name="connsiteY2" fmla="*/ 491142 h 655430"/>
              <a:gd name="connsiteX3" fmla="*/ 1130 w 729036"/>
              <a:gd name="connsiteY3" fmla="*/ 913 h 65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36" h="655430">
                <a:moveTo>
                  <a:pt x="1130" y="913"/>
                </a:moveTo>
                <a:cubicBezTo>
                  <a:pt x="27785" y="23512"/>
                  <a:pt x="610151" y="545033"/>
                  <a:pt x="699968" y="626738"/>
                </a:cubicBezTo>
                <a:cubicBezTo>
                  <a:pt x="789785" y="708443"/>
                  <a:pt x="653031" y="600661"/>
                  <a:pt x="540035" y="491142"/>
                </a:cubicBezTo>
                <a:cubicBezTo>
                  <a:pt x="427039" y="381623"/>
                  <a:pt x="-25525" y="-21686"/>
                  <a:pt x="1130" y="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91694576-8A10-7D6B-C46F-01C40CCDEE2C}"/>
              </a:ext>
            </a:extLst>
          </p:cNvPr>
          <p:cNvSpPr/>
          <p:nvPr/>
        </p:nvSpPr>
        <p:spPr>
          <a:xfrm>
            <a:off x="5293201" y="4660433"/>
            <a:ext cx="678525" cy="370992"/>
          </a:xfrm>
          <a:custGeom>
            <a:avLst/>
            <a:gdLst>
              <a:gd name="connsiteX0" fmla="*/ 4013 w 678525"/>
              <a:gd name="connsiteY0" fmla="*/ 362010 h 370992"/>
              <a:gd name="connsiteX1" fmla="*/ 594094 w 678525"/>
              <a:gd name="connsiteY1" fmla="*/ 64718 h 370992"/>
              <a:gd name="connsiteX2" fmla="*/ 661660 w 678525"/>
              <a:gd name="connsiteY2" fmla="*/ 6160 h 370992"/>
              <a:gd name="connsiteX3" fmla="*/ 467969 w 678525"/>
              <a:gd name="connsiteY3" fmla="*/ 163815 h 370992"/>
              <a:gd name="connsiteX4" fmla="*/ 341845 w 678525"/>
              <a:gd name="connsiteY4" fmla="*/ 285435 h 370992"/>
              <a:gd name="connsiteX5" fmla="*/ 4013 w 678525"/>
              <a:gd name="connsiteY5" fmla="*/ 362010 h 37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525" h="370992">
                <a:moveTo>
                  <a:pt x="4013" y="362010"/>
                </a:moveTo>
                <a:cubicBezTo>
                  <a:pt x="46054" y="325224"/>
                  <a:pt x="484486" y="124026"/>
                  <a:pt x="594094" y="64718"/>
                </a:cubicBezTo>
                <a:cubicBezTo>
                  <a:pt x="703702" y="5410"/>
                  <a:pt x="682681" y="-10356"/>
                  <a:pt x="661660" y="6160"/>
                </a:cubicBezTo>
                <a:cubicBezTo>
                  <a:pt x="640639" y="22676"/>
                  <a:pt x="521271" y="117269"/>
                  <a:pt x="467969" y="163815"/>
                </a:cubicBezTo>
                <a:cubicBezTo>
                  <a:pt x="414667" y="210361"/>
                  <a:pt x="421423" y="258408"/>
                  <a:pt x="341845" y="285435"/>
                </a:cubicBezTo>
                <a:cubicBezTo>
                  <a:pt x="262267" y="312462"/>
                  <a:pt x="-38028" y="398796"/>
                  <a:pt x="4013" y="36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DAF49C66-F69B-6D28-FFD1-BB9B67EA6395}"/>
              </a:ext>
            </a:extLst>
          </p:cNvPr>
          <p:cNvSpPr/>
          <p:nvPr/>
        </p:nvSpPr>
        <p:spPr>
          <a:xfrm>
            <a:off x="1950854" y="4457083"/>
            <a:ext cx="269897" cy="544605"/>
          </a:xfrm>
          <a:custGeom>
            <a:avLst/>
            <a:gdLst>
              <a:gd name="connsiteX0" fmla="*/ 49114 w 269897"/>
              <a:gd name="connsiteY0" fmla="*/ 2306 h 544605"/>
              <a:gd name="connsiteX1" fmla="*/ 269832 w 269897"/>
              <a:gd name="connsiteY1" fmla="*/ 520316 h 544605"/>
              <a:gd name="connsiteX2" fmla="*/ 71637 w 269897"/>
              <a:gd name="connsiteY2" fmla="*/ 457254 h 544605"/>
              <a:gd name="connsiteX3" fmla="*/ 4070 w 269897"/>
              <a:gd name="connsiteY3" fmla="*/ 434732 h 544605"/>
              <a:gd name="connsiteX4" fmla="*/ 175239 w 269897"/>
              <a:gd name="connsiteY4" fmla="*/ 506803 h 544605"/>
              <a:gd name="connsiteX5" fmla="*/ 184247 w 269897"/>
              <a:gd name="connsiteY5" fmla="*/ 335634 h 544605"/>
              <a:gd name="connsiteX6" fmla="*/ 49114 w 269897"/>
              <a:gd name="connsiteY6" fmla="*/ 2306 h 544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897" h="544605">
                <a:moveTo>
                  <a:pt x="49114" y="2306"/>
                </a:moveTo>
                <a:cubicBezTo>
                  <a:pt x="63378" y="33086"/>
                  <a:pt x="266078" y="444491"/>
                  <a:pt x="269832" y="520316"/>
                </a:cubicBezTo>
                <a:cubicBezTo>
                  <a:pt x="273586" y="596141"/>
                  <a:pt x="115931" y="471518"/>
                  <a:pt x="71637" y="457254"/>
                </a:cubicBezTo>
                <a:cubicBezTo>
                  <a:pt x="27343" y="442990"/>
                  <a:pt x="-13197" y="426474"/>
                  <a:pt x="4070" y="434732"/>
                </a:cubicBezTo>
                <a:cubicBezTo>
                  <a:pt x="21337" y="442990"/>
                  <a:pt x="145209" y="523319"/>
                  <a:pt x="175239" y="506803"/>
                </a:cubicBezTo>
                <a:cubicBezTo>
                  <a:pt x="205269" y="490287"/>
                  <a:pt x="204517" y="413711"/>
                  <a:pt x="184247" y="335634"/>
                </a:cubicBezTo>
                <a:cubicBezTo>
                  <a:pt x="163977" y="257557"/>
                  <a:pt x="34850" y="-28474"/>
                  <a:pt x="49114" y="2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5E56DAF2-0353-5575-0A2A-D68E914F346A}"/>
              </a:ext>
            </a:extLst>
          </p:cNvPr>
          <p:cNvSpPr/>
          <p:nvPr/>
        </p:nvSpPr>
        <p:spPr>
          <a:xfrm>
            <a:off x="2763035" y="4624458"/>
            <a:ext cx="215170" cy="190574"/>
          </a:xfrm>
          <a:custGeom>
            <a:avLst/>
            <a:gdLst>
              <a:gd name="connsiteX0" fmla="*/ 81315 w 215170"/>
              <a:gd name="connsiteY0" fmla="*/ 140 h 190574"/>
              <a:gd name="connsiteX1" fmla="*/ 105592 w 215170"/>
              <a:gd name="connsiteY1" fmla="*/ 105337 h 190574"/>
              <a:gd name="connsiteX2" fmla="*/ 395 w 215170"/>
              <a:gd name="connsiteY2" fmla="*/ 190303 h 190574"/>
              <a:gd name="connsiteX3" fmla="*/ 150098 w 215170"/>
              <a:gd name="connsiteY3" fmla="*/ 77015 h 190574"/>
              <a:gd name="connsiteX4" fmla="*/ 214834 w 215170"/>
              <a:gd name="connsiteY4" fmla="*/ 32508 h 190574"/>
              <a:gd name="connsiteX5" fmla="*/ 125822 w 215170"/>
              <a:gd name="connsiteY5" fmla="*/ 81061 h 190574"/>
              <a:gd name="connsiteX6" fmla="*/ 81315 w 215170"/>
              <a:gd name="connsiteY6" fmla="*/ 140 h 19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170" h="190574">
                <a:moveTo>
                  <a:pt x="81315" y="140"/>
                </a:moveTo>
                <a:cubicBezTo>
                  <a:pt x="77943" y="4186"/>
                  <a:pt x="119079" y="73643"/>
                  <a:pt x="105592" y="105337"/>
                </a:cubicBezTo>
                <a:cubicBezTo>
                  <a:pt x="92105" y="137031"/>
                  <a:pt x="-7023" y="195023"/>
                  <a:pt x="395" y="190303"/>
                </a:cubicBezTo>
                <a:cubicBezTo>
                  <a:pt x="7813" y="185583"/>
                  <a:pt x="114358" y="103314"/>
                  <a:pt x="150098" y="77015"/>
                </a:cubicBezTo>
                <a:cubicBezTo>
                  <a:pt x="185838" y="50716"/>
                  <a:pt x="218880" y="31834"/>
                  <a:pt x="214834" y="32508"/>
                </a:cubicBezTo>
                <a:cubicBezTo>
                  <a:pt x="210788" y="33182"/>
                  <a:pt x="144029" y="81061"/>
                  <a:pt x="125822" y="81061"/>
                </a:cubicBezTo>
                <a:cubicBezTo>
                  <a:pt x="107615" y="81061"/>
                  <a:pt x="84687" y="-3906"/>
                  <a:pt x="81315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42C621BA-062C-FA5C-5BF2-1E8BD1F484ED}"/>
              </a:ext>
            </a:extLst>
          </p:cNvPr>
          <p:cNvSpPr/>
          <p:nvPr/>
        </p:nvSpPr>
        <p:spPr>
          <a:xfrm>
            <a:off x="2961719" y="4894502"/>
            <a:ext cx="101237" cy="103279"/>
          </a:xfrm>
          <a:custGeom>
            <a:avLst/>
            <a:gdLst>
              <a:gd name="connsiteX0" fmla="*/ 101116 w 101237"/>
              <a:gd name="connsiteY0" fmla="*/ 1179 h 103279"/>
              <a:gd name="connsiteX1" fmla="*/ 4012 w 101237"/>
              <a:gd name="connsiteY1" fmla="*/ 102330 h 103279"/>
              <a:gd name="connsiteX2" fmla="*/ 24242 w 101237"/>
              <a:gd name="connsiteY2" fmla="*/ 49732 h 103279"/>
              <a:gd name="connsiteX3" fmla="*/ 101116 w 101237"/>
              <a:gd name="connsiteY3" fmla="*/ 1179 h 10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37" h="103279">
                <a:moveTo>
                  <a:pt x="101116" y="1179"/>
                </a:moveTo>
                <a:cubicBezTo>
                  <a:pt x="97744" y="9945"/>
                  <a:pt x="16824" y="94238"/>
                  <a:pt x="4012" y="102330"/>
                </a:cubicBezTo>
                <a:cubicBezTo>
                  <a:pt x="-8800" y="110422"/>
                  <a:pt x="12104" y="64568"/>
                  <a:pt x="24242" y="49732"/>
                </a:cubicBezTo>
                <a:cubicBezTo>
                  <a:pt x="36380" y="34897"/>
                  <a:pt x="104488" y="-7587"/>
                  <a:pt x="101116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6CC0340F-75D2-91F2-26DC-FB447844EEB6}"/>
              </a:ext>
            </a:extLst>
          </p:cNvPr>
          <p:cNvSpPr/>
          <p:nvPr/>
        </p:nvSpPr>
        <p:spPr>
          <a:xfrm>
            <a:off x="3994167" y="4977872"/>
            <a:ext cx="221472" cy="154217"/>
          </a:xfrm>
          <a:custGeom>
            <a:avLst/>
            <a:gdLst>
              <a:gd name="connsiteX0" fmla="*/ 3298 w 221472"/>
              <a:gd name="connsiteY0" fmla="*/ 2776 h 154217"/>
              <a:gd name="connsiteX1" fmla="*/ 217737 w 221472"/>
              <a:gd name="connsiteY1" fmla="*/ 152478 h 154217"/>
              <a:gd name="connsiteX2" fmla="*/ 140863 w 221472"/>
              <a:gd name="connsiteY2" fmla="*/ 79650 h 154217"/>
              <a:gd name="connsiteX3" fmla="*/ 157047 w 221472"/>
              <a:gd name="connsiteY3" fmla="*/ 6822 h 154217"/>
              <a:gd name="connsiteX4" fmla="*/ 92311 w 221472"/>
              <a:gd name="connsiteY4" fmla="*/ 51328 h 154217"/>
              <a:gd name="connsiteX5" fmla="*/ 3298 w 221472"/>
              <a:gd name="connsiteY5" fmla="*/ 2776 h 15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472" h="154217">
                <a:moveTo>
                  <a:pt x="3298" y="2776"/>
                </a:moveTo>
                <a:cubicBezTo>
                  <a:pt x="24202" y="19634"/>
                  <a:pt x="194810" y="139666"/>
                  <a:pt x="217737" y="152478"/>
                </a:cubicBezTo>
                <a:cubicBezTo>
                  <a:pt x="240664" y="165290"/>
                  <a:pt x="150978" y="103926"/>
                  <a:pt x="140863" y="79650"/>
                </a:cubicBezTo>
                <a:cubicBezTo>
                  <a:pt x="130748" y="55374"/>
                  <a:pt x="165139" y="11542"/>
                  <a:pt x="157047" y="6822"/>
                </a:cubicBezTo>
                <a:cubicBezTo>
                  <a:pt x="148955" y="2102"/>
                  <a:pt x="117936" y="51328"/>
                  <a:pt x="92311" y="51328"/>
                </a:cubicBezTo>
                <a:cubicBezTo>
                  <a:pt x="66686" y="51328"/>
                  <a:pt x="-17606" y="-14082"/>
                  <a:pt x="3298" y="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88E78639-498F-D0C2-4B5E-751AB83DE4CA}"/>
              </a:ext>
            </a:extLst>
          </p:cNvPr>
          <p:cNvSpPr/>
          <p:nvPr/>
        </p:nvSpPr>
        <p:spPr>
          <a:xfrm>
            <a:off x="2593477" y="4393479"/>
            <a:ext cx="91591" cy="135300"/>
          </a:xfrm>
          <a:custGeom>
            <a:avLst/>
            <a:gdLst>
              <a:gd name="connsiteX0" fmla="*/ 20 w 91591"/>
              <a:gd name="connsiteY0" fmla="*/ 496 h 135300"/>
              <a:gd name="connsiteX1" fmla="*/ 84987 w 91591"/>
              <a:gd name="connsiteY1" fmla="*/ 101647 h 135300"/>
              <a:gd name="connsiteX2" fmla="*/ 84987 w 91591"/>
              <a:gd name="connsiteY2" fmla="*/ 134015 h 135300"/>
              <a:gd name="connsiteX3" fmla="*/ 76895 w 91591"/>
              <a:gd name="connsiteY3" fmla="*/ 65233 h 135300"/>
              <a:gd name="connsiteX4" fmla="*/ 20 w 91591"/>
              <a:gd name="connsiteY4" fmla="*/ 496 h 13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91" h="135300">
                <a:moveTo>
                  <a:pt x="20" y="496"/>
                </a:moveTo>
                <a:cubicBezTo>
                  <a:pt x="1369" y="6565"/>
                  <a:pt x="70826" y="79394"/>
                  <a:pt x="84987" y="101647"/>
                </a:cubicBezTo>
                <a:cubicBezTo>
                  <a:pt x="99148" y="123900"/>
                  <a:pt x="86336" y="140084"/>
                  <a:pt x="84987" y="134015"/>
                </a:cubicBezTo>
                <a:cubicBezTo>
                  <a:pt x="83638" y="127946"/>
                  <a:pt x="88359" y="84789"/>
                  <a:pt x="76895" y="65233"/>
                </a:cubicBezTo>
                <a:cubicBezTo>
                  <a:pt x="65431" y="45677"/>
                  <a:pt x="-1329" y="-5573"/>
                  <a:pt x="20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87B630FA-4E1C-131D-A0E7-9E3F2B6062C0}"/>
              </a:ext>
            </a:extLst>
          </p:cNvPr>
          <p:cNvSpPr/>
          <p:nvPr/>
        </p:nvSpPr>
        <p:spPr>
          <a:xfrm>
            <a:off x="2670352" y="4778135"/>
            <a:ext cx="86994" cy="109580"/>
          </a:xfrm>
          <a:custGeom>
            <a:avLst/>
            <a:gdLst>
              <a:gd name="connsiteX0" fmla="*/ 20 w 86994"/>
              <a:gd name="connsiteY0" fmla="*/ 212 h 109580"/>
              <a:gd name="connsiteX1" fmla="*/ 76894 w 86994"/>
              <a:gd name="connsiteY1" fmla="*/ 52810 h 109580"/>
              <a:gd name="connsiteX2" fmla="*/ 72848 w 86994"/>
              <a:gd name="connsiteY2" fmla="*/ 109454 h 109580"/>
              <a:gd name="connsiteX3" fmla="*/ 84986 w 86994"/>
              <a:gd name="connsiteY3" fmla="*/ 36626 h 109580"/>
              <a:gd name="connsiteX4" fmla="*/ 20 w 86994"/>
              <a:gd name="connsiteY4" fmla="*/ 212 h 10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4" h="109580">
                <a:moveTo>
                  <a:pt x="20" y="212"/>
                </a:moveTo>
                <a:cubicBezTo>
                  <a:pt x="-1329" y="2909"/>
                  <a:pt x="64756" y="34603"/>
                  <a:pt x="76894" y="52810"/>
                </a:cubicBezTo>
                <a:cubicBezTo>
                  <a:pt x="89032" y="71017"/>
                  <a:pt x="71499" y="112151"/>
                  <a:pt x="72848" y="109454"/>
                </a:cubicBezTo>
                <a:cubicBezTo>
                  <a:pt x="74197" y="106757"/>
                  <a:pt x="93078" y="52136"/>
                  <a:pt x="84986" y="36626"/>
                </a:cubicBezTo>
                <a:cubicBezTo>
                  <a:pt x="76894" y="21116"/>
                  <a:pt x="1369" y="-2485"/>
                  <a:pt x="20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9029BB0A-4F78-78CB-DB62-625B2FDCE2CD}"/>
              </a:ext>
            </a:extLst>
          </p:cNvPr>
          <p:cNvSpPr/>
          <p:nvPr/>
        </p:nvSpPr>
        <p:spPr>
          <a:xfrm>
            <a:off x="4401109" y="4622284"/>
            <a:ext cx="219817" cy="405221"/>
          </a:xfrm>
          <a:custGeom>
            <a:avLst/>
            <a:gdLst>
              <a:gd name="connsiteX0" fmla="*/ 958 w 219817"/>
              <a:gd name="connsiteY0" fmla="*/ 6360 h 405221"/>
              <a:gd name="connsiteX1" fmla="*/ 134477 w 219817"/>
              <a:gd name="connsiteY1" fmla="*/ 394778 h 405221"/>
              <a:gd name="connsiteX2" fmla="*/ 114247 w 219817"/>
              <a:gd name="connsiteY2" fmla="*/ 285535 h 405221"/>
              <a:gd name="connsiteX3" fmla="*/ 122339 w 219817"/>
              <a:gd name="connsiteY3" fmla="*/ 192477 h 405221"/>
              <a:gd name="connsiteX4" fmla="*/ 219443 w 219817"/>
              <a:gd name="connsiteY4" fmla="*/ 281489 h 405221"/>
              <a:gd name="connsiteX5" fmla="*/ 81879 w 219817"/>
              <a:gd name="connsiteY5" fmla="*/ 160109 h 405221"/>
              <a:gd name="connsiteX6" fmla="*/ 958 w 219817"/>
              <a:gd name="connsiteY6" fmla="*/ 6360 h 40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817" h="405221">
                <a:moveTo>
                  <a:pt x="958" y="6360"/>
                </a:moveTo>
                <a:cubicBezTo>
                  <a:pt x="9724" y="45472"/>
                  <a:pt x="115595" y="348249"/>
                  <a:pt x="134477" y="394778"/>
                </a:cubicBezTo>
                <a:cubicBezTo>
                  <a:pt x="153359" y="441307"/>
                  <a:pt x="116270" y="319252"/>
                  <a:pt x="114247" y="285535"/>
                </a:cubicBezTo>
                <a:cubicBezTo>
                  <a:pt x="112224" y="251818"/>
                  <a:pt x="104806" y="193151"/>
                  <a:pt x="122339" y="192477"/>
                </a:cubicBezTo>
                <a:cubicBezTo>
                  <a:pt x="139872" y="191803"/>
                  <a:pt x="226186" y="286884"/>
                  <a:pt x="219443" y="281489"/>
                </a:cubicBezTo>
                <a:cubicBezTo>
                  <a:pt x="212700" y="276094"/>
                  <a:pt x="118293" y="200569"/>
                  <a:pt x="81879" y="160109"/>
                </a:cubicBezTo>
                <a:cubicBezTo>
                  <a:pt x="45465" y="119649"/>
                  <a:pt x="-7808" y="-32752"/>
                  <a:pt x="958" y="6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6385CE35-EAB6-2139-E999-EC359593289B}"/>
              </a:ext>
            </a:extLst>
          </p:cNvPr>
          <p:cNvSpPr/>
          <p:nvPr/>
        </p:nvSpPr>
        <p:spPr>
          <a:xfrm>
            <a:off x="4273011" y="4665621"/>
            <a:ext cx="230749" cy="404207"/>
          </a:xfrm>
          <a:custGeom>
            <a:avLst/>
            <a:gdLst>
              <a:gd name="connsiteX0" fmla="*/ 3630 w 230749"/>
              <a:gd name="connsiteY0" fmla="*/ 11575 h 404207"/>
              <a:gd name="connsiteX1" fmla="*/ 226161 w 230749"/>
              <a:gd name="connsiteY1" fmla="*/ 395947 h 404207"/>
              <a:gd name="connsiteX2" fmla="*/ 149286 w 230749"/>
              <a:gd name="connsiteY2" fmla="*/ 262429 h 404207"/>
              <a:gd name="connsiteX3" fmla="*/ 92642 w 230749"/>
              <a:gd name="connsiteY3" fmla="*/ 112726 h 404207"/>
              <a:gd name="connsiteX4" fmla="*/ 3630 w 230749"/>
              <a:gd name="connsiteY4" fmla="*/ 11575 h 40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9" h="404207">
                <a:moveTo>
                  <a:pt x="3630" y="11575"/>
                </a:moveTo>
                <a:cubicBezTo>
                  <a:pt x="25883" y="58778"/>
                  <a:pt x="201885" y="354138"/>
                  <a:pt x="226161" y="395947"/>
                </a:cubicBezTo>
                <a:cubicBezTo>
                  <a:pt x="250437" y="437756"/>
                  <a:pt x="171539" y="309632"/>
                  <a:pt x="149286" y="262429"/>
                </a:cubicBezTo>
                <a:cubicBezTo>
                  <a:pt x="127033" y="215226"/>
                  <a:pt x="117592" y="151163"/>
                  <a:pt x="92642" y="112726"/>
                </a:cubicBezTo>
                <a:cubicBezTo>
                  <a:pt x="67692" y="74289"/>
                  <a:pt x="-18623" y="-35628"/>
                  <a:pt x="3630" y="11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306ABF19-D9FE-F31A-DDB4-D8FFA1E03674}"/>
              </a:ext>
            </a:extLst>
          </p:cNvPr>
          <p:cNvSpPr/>
          <p:nvPr/>
        </p:nvSpPr>
        <p:spPr>
          <a:xfrm>
            <a:off x="1566512" y="496857"/>
            <a:ext cx="2083340" cy="1671642"/>
          </a:xfrm>
          <a:custGeom>
            <a:avLst/>
            <a:gdLst>
              <a:gd name="connsiteX0" fmla="*/ 1297712 w 2083340"/>
              <a:gd name="connsiteY0" fmla="*/ 1069725 h 1671642"/>
              <a:gd name="connsiteX1" fmla="*/ 2057470 w 2083340"/>
              <a:gd name="connsiteY1" fmla="*/ 54472 h 1671642"/>
              <a:gd name="connsiteX2" fmla="*/ 1761635 w 2083340"/>
              <a:gd name="connsiteY2" fmla="*/ 175496 h 1671642"/>
              <a:gd name="connsiteX3" fmla="*/ 390035 w 2083340"/>
              <a:gd name="connsiteY3" fmla="*/ 498225 h 1671642"/>
              <a:gd name="connsiteX4" fmla="*/ 558123 w 2083340"/>
              <a:gd name="connsiteY4" fmla="*/ 625972 h 1671642"/>
              <a:gd name="connsiteX5" fmla="*/ 13517 w 2083340"/>
              <a:gd name="connsiteY5" fmla="*/ 1627778 h 1671642"/>
              <a:gd name="connsiteX6" fmla="*/ 134541 w 2083340"/>
              <a:gd name="connsiteY6" fmla="*/ 1627778 h 167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3340" h="1671642">
                <a:moveTo>
                  <a:pt x="1297712" y="1069725"/>
                </a:moveTo>
                <a:cubicBezTo>
                  <a:pt x="1638931" y="636617"/>
                  <a:pt x="1980150" y="203510"/>
                  <a:pt x="2057470" y="54472"/>
                </a:cubicBezTo>
                <a:cubicBezTo>
                  <a:pt x="2134790" y="-94566"/>
                  <a:pt x="2039541" y="101537"/>
                  <a:pt x="1761635" y="175496"/>
                </a:cubicBezTo>
                <a:cubicBezTo>
                  <a:pt x="1483729" y="249455"/>
                  <a:pt x="590620" y="423146"/>
                  <a:pt x="390035" y="498225"/>
                </a:cubicBezTo>
                <a:cubicBezTo>
                  <a:pt x="189450" y="573304"/>
                  <a:pt x="620876" y="437713"/>
                  <a:pt x="558123" y="625972"/>
                </a:cubicBezTo>
                <a:cubicBezTo>
                  <a:pt x="495370" y="814231"/>
                  <a:pt x="84114" y="1460810"/>
                  <a:pt x="13517" y="1627778"/>
                </a:cubicBezTo>
                <a:cubicBezTo>
                  <a:pt x="-57080" y="1794746"/>
                  <a:pt x="173761" y="1415987"/>
                  <a:pt x="134541" y="162777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2190C809-BF10-259C-35F5-D84297358234}"/>
              </a:ext>
            </a:extLst>
          </p:cNvPr>
          <p:cNvSpPr/>
          <p:nvPr/>
        </p:nvSpPr>
        <p:spPr>
          <a:xfrm>
            <a:off x="1453655" y="2217932"/>
            <a:ext cx="1617413" cy="4199550"/>
          </a:xfrm>
          <a:custGeom>
            <a:avLst/>
            <a:gdLst>
              <a:gd name="connsiteX0" fmla="*/ 609321 w 1617413"/>
              <a:gd name="connsiteY0" fmla="*/ 112673 h 4199550"/>
              <a:gd name="connsiteX1" fmla="*/ 1601779 w 1617413"/>
              <a:gd name="connsiteY1" fmla="*/ 4026751 h 4199550"/>
              <a:gd name="connsiteX2" fmla="*/ 1133428 w 1617413"/>
              <a:gd name="connsiteY2" fmla="*/ 3268468 h 4199550"/>
              <a:gd name="connsiteX3" fmla="*/ 40608 w 1617413"/>
              <a:gd name="connsiteY3" fmla="*/ 1105131 h 4199550"/>
              <a:gd name="connsiteX4" fmla="*/ 219028 w 1617413"/>
              <a:gd name="connsiteY4" fmla="*/ 1495424 h 4199550"/>
              <a:gd name="connsiteX5" fmla="*/ 74062 w 1617413"/>
              <a:gd name="connsiteY5" fmla="*/ 1161 h 4199550"/>
              <a:gd name="connsiteX6" fmla="*/ 486657 w 1617413"/>
              <a:gd name="connsiteY6" fmla="*/ 1227795 h 4199550"/>
              <a:gd name="connsiteX7" fmla="*/ 609321 w 1617413"/>
              <a:gd name="connsiteY7" fmla="*/ 112673 h 419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7413" h="4199550">
                <a:moveTo>
                  <a:pt x="609321" y="112673"/>
                </a:moveTo>
                <a:cubicBezTo>
                  <a:pt x="795175" y="579166"/>
                  <a:pt x="1514428" y="3500785"/>
                  <a:pt x="1601779" y="4026751"/>
                </a:cubicBezTo>
                <a:cubicBezTo>
                  <a:pt x="1689130" y="4552717"/>
                  <a:pt x="1393623" y="3755405"/>
                  <a:pt x="1133428" y="3268468"/>
                </a:cubicBezTo>
                <a:cubicBezTo>
                  <a:pt x="873233" y="2781531"/>
                  <a:pt x="193008" y="1400638"/>
                  <a:pt x="40608" y="1105131"/>
                </a:cubicBezTo>
                <a:cubicBezTo>
                  <a:pt x="-111792" y="809624"/>
                  <a:pt x="213452" y="1679419"/>
                  <a:pt x="219028" y="1495424"/>
                </a:cubicBezTo>
                <a:cubicBezTo>
                  <a:pt x="224604" y="1311429"/>
                  <a:pt x="29457" y="45766"/>
                  <a:pt x="74062" y="1161"/>
                </a:cubicBezTo>
                <a:cubicBezTo>
                  <a:pt x="118667" y="-43444"/>
                  <a:pt x="399306" y="1211068"/>
                  <a:pt x="486657" y="1227795"/>
                </a:cubicBezTo>
                <a:cubicBezTo>
                  <a:pt x="574008" y="1244522"/>
                  <a:pt x="423467" y="-353820"/>
                  <a:pt x="609321" y="11267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D0677BB4-EFDC-5BD4-C1D4-03E4DB649DC7}"/>
              </a:ext>
            </a:extLst>
          </p:cNvPr>
          <p:cNvSpPr/>
          <p:nvPr/>
        </p:nvSpPr>
        <p:spPr>
          <a:xfrm>
            <a:off x="3238210" y="1482323"/>
            <a:ext cx="2943891" cy="5465130"/>
          </a:xfrm>
          <a:custGeom>
            <a:avLst/>
            <a:gdLst>
              <a:gd name="connsiteX0" fmla="*/ 84853 w 2943891"/>
              <a:gd name="connsiteY0" fmla="*/ 67697 h 5465130"/>
              <a:gd name="connsiteX1" fmla="*/ 140610 w 2943891"/>
              <a:gd name="connsiteY1" fmla="*/ 134604 h 5465130"/>
              <a:gd name="connsiteX2" fmla="*/ 1779839 w 2943891"/>
              <a:gd name="connsiteY2" fmla="*/ 2175277 h 5465130"/>
              <a:gd name="connsiteX3" fmla="*/ 876590 w 2943891"/>
              <a:gd name="connsiteY3" fmla="*/ 4227101 h 5465130"/>
              <a:gd name="connsiteX4" fmla="*/ 1289185 w 2943891"/>
              <a:gd name="connsiteY4" fmla="*/ 4004077 h 5465130"/>
              <a:gd name="connsiteX5" fmla="*/ 73702 w 2943891"/>
              <a:gd name="connsiteY5" fmla="*/ 5464887 h 5465130"/>
              <a:gd name="connsiteX6" fmla="*/ 2014014 w 2943891"/>
              <a:gd name="connsiteY6" fmla="*/ 3881414 h 5465130"/>
              <a:gd name="connsiteX7" fmla="*/ 2939566 w 2943891"/>
              <a:gd name="connsiteY7" fmla="*/ 2732838 h 5465130"/>
              <a:gd name="connsiteX8" fmla="*/ 2359702 w 2943891"/>
              <a:gd name="connsiteY8" fmla="*/ 3011618 h 5465130"/>
              <a:gd name="connsiteX9" fmla="*/ 2326249 w 2943891"/>
              <a:gd name="connsiteY9" fmla="*/ 1584262 h 5465130"/>
              <a:gd name="connsiteX10" fmla="*/ 1144219 w 2943891"/>
              <a:gd name="connsiteY10" fmla="*/ 915189 h 5465130"/>
              <a:gd name="connsiteX11" fmla="*/ 2047468 w 2943891"/>
              <a:gd name="connsiteY11" fmla="*/ 970945 h 5465130"/>
              <a:gd name="connsiteX12" fmla="*/ 1066161 w 2943891"/>
              <a:gd name="connsiteY12" fmla="*/ 11940 h 5465130"/>
              <a:gd name="connsiteX13" fmla="*/ 1456453 w 2943891"/>
              <a:gd name="connsiteY13" fmla="*/ 413384 h 5465130"/>
              <a:gd name="connsiteX14" fmla="*/ 84853 w 2943891"/>
              <a:gd name="connsiteY14" fmla="*/ 67697 h 546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43891" h="5465130">
                <a:moveTo>
                  <a:pt x="84853" y="67697"/>
                </a:moveTo>
                <a:cubicBezTo>
                  <a:pt x="-134454" y="21234"/>
                  <a:pt x="140610" y="134604"/>
                  <a:pt x="140610" y="134604"/>
                </a:cubicBezTo>
                <a:cubicBezTo>
                  <a:pt x="423108" y="485867"/>
                  <a:pt x="1657176" y="1493194"/>
                  <a:pt x="1779839" y="2175277"/>
                </a:cubicBezTo>
                <a:cubicBezTo>
                  <a:pt x="1902502" y="2857360"/>
                  <a:pt x="958366" y="3922301"/>
                  <a:pt x="876590" y="4227101"/>
                </a:cubicBezTo>
                <a:cubicBezTo>
                  <a:pt x="794814" y="4531901"/>
                  <a:pt x="1423000" y="3797779"/>
                  <a:pt x="1289185" y="4004077"/>
                </a:cubicBezTo>
                <a:cubicBezTo>
                  <a:pt x="1155370" y="4210375"/>
                  <a:pt x="-47103" y="5485331"/>
                  <a:pt x="73702" y="5464887"/>
                </a:cubicBezTo>
                <a:cubicBezTo>
                  <a:pt x="194507" y="5444443"/>
                  <a:pt x="1536370" y="4336755"/>
                  <a:pt x="2014014" y="3881414"/>
                </a:cubicBezTo>
                <a:cubicBezTo>
                  <a:pt x="2491658" y="3426073"/>
                  <a:pt x="2881951" y="2877804"/>
                  <a:pt x="2939566" y="2732838"/>
                </a:cubicBezTo>
                <a:cubicBezTo>
                  <a:pt x="2997181" y="2587872"/>
                  <a:pt x="2461921" y="3203047"/>
                  <a:pt x="2359702" y="3011618"/>
                </a:cubicBezTo>
                <a:cubicBezTo>
                  <a:pt x="2257483" y="2820189"/>
                  <a:pt x="2528829" y="1933667"/>
                  <a:pt x="2326249" y="1584262"/>
                </a:cubicBezTo>
                <a:cubicBezTo>
                  <a:pt x="2123669" y="1234857"/>
                  <a:pt x="1190682" y="1017408"/>
                  <a:pt x="1144219" y="915189"/>
                </a:cubicBezTo>
                <a:cubicBezTo>
                  <a:pt x="1097756" y="812970"/>
                  <a:pt x="2060478" y="1121487"/>
                  <a:pt x="2047468" y="970945"/>
                </a:cubicBezTo>
                <a:cubicBezTo>
                  <a:pt x="2034458" y="820404"/>
                  <a:pt x="1164663" y="104867"/>
                  <a:pt x="1066161" y="11940"/>
                </a:cubicBezTo>
                <a:cubicBezTo>
                  <a:pt x="967659" y="-80987"/>
                  <a:pt x="1623721" y="398516"/>
                  <a:pt x="1456453" y="413384"/>
                </a:cubicBezTo>
                <a:cubicBezTo>
                  <a:pt x="1289185" y="428252"/>
                  <a:pt x="304160" y="114160"/>
                  <a:pt x="84853" y="6769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72C1E8E3-AE84-652A-BCE0-8DEAC6C08302}"/>
              </a:ext>
            </a:extLst>
          </p:cNvPr>
          <p:cNvSpPr/>
          <p:nvPr/>
        </p:nvSpPr>
        <p:spPr>
          <a:xfrm>
            <a:off x="2074087" y="1206301"/>
            <a:ext cx="4062737" cy="5308420"/>
          </a:xfrm>
          <a:custGeom>
            <a:avLst/>
            <a:gdLst>
              <a:gd name="connsiteX0" fmla="*/ 724869 w 4062737"/>
              <a:gd name="connsiteY0" fmla="*/ 76089 h 5308420"/>
              <a:gd name="connsiteX1" fmla="*/ 691415 w 4062737"/>
              <a:gd name="connsiteY1" fmla="*/ 198753 h 5308420"/>
              <a:gd name="connsiteX2" fmla="*/ 40 w 4062737"/>
              <a:gd name="connsiteY2" fmla="*/ 1737621 h 5308420"/>
              <a:gd name="connsiteX3" fmla="*/ 724869 w 4062737"/>
              <a:gd name="connsiteY3" fmla="*/ 3900958 h 5308420"/>
              <a:gd name="connsiteX4" fmla="*/ 323425 w 4062737"/>
              <a:gd name="connsiteY4" fmla="*/ 3744840 h 5308420"/>
              <a:gd name="connsiteX5" fmla="*/ 992498 w 4062737"/>
              <a:gd name="connsiteY5" fmla="*/ 5105289 h 5308420"/>
              <a:gd name="connsiteX6" fmla="*/ 791776 w 4062737"/>
              <a:gd name="connsiteY6" fmla="*/ 5250255 h 5308420"/>
              <a:gd name="connsiteX7" fmla="*/ 3278498 w 4062737"/>
              <a:gd name="connsiteY7" fmla="*/ 4592333 h 5308420"/>
              <a:gd name="connsiteX8" fmla="*/ 3133533 w 4062737"/>
              <a:gd name="connsiteY8" fmla="*/ 4514275 h 5308420"/>
              <a:gd name="connsiteX9" fmla="*/ 4047933 w 4062737"/>
              <a:gd name="connsiteY9" fmla="*/ 1971797 h 5308420"/>
              <a:gd name="connsiteX10" fmla="*/ 3646489 w 4062737"/>
              <a:gd name="connsiteY10" fmla="*/ 2562811 h 5308420"/>
              <a:gd name="connsiteX11" fmla="*/ 2955113 w 4062737"/>
              <a:gd name="connsiteY11" fmla="*/ 566743 h 5308420"/>
              <a:gd name="connsiteX12" fmla="*/ 1962654 w 4062737"/>
              <a:gd name="connsiteY12" fmla="*/ 388323 h 5308420"/>
              <a:gd name="connsiteX13" fmla="*/ 3022020 w 4062737"/>
              <a:gd name="connsiteY13" fmla="*/ 722860 h 5308420"/>
              <a:gd name="connsiteX14" fmla="*/ 724869 w 4062737"/>
              <a:gd name="connsiteY14" fmla="*/ 76089 h 530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62737" h="5308420">
                <a:moveTo>
                  <a:pt x="724869" y="76089"/>
                </a:moveTo>
                <a:cubicBezTo>
                  <a:pt x="336435" y="-11262"/>
                  <a:pt x="812220" y="-78169"/>
                  <a:pt x="691415" y="198753"/>
                </a:cubicBezTo>
                <a:cubicBezTo>
                  <a:pt x="570610" y="475675"/>
                  <a:pt x="-5536" y="1120587"/>
                  <a:pt x="40" y="1737621"/>
                </a:cubicBezTo>
                <a:cubicBezTo>
                  <a:pt x="5616" y="2354655"/>
                  <a:pt x="670971" y="3566422"/>
                  <a:pt x="724869" y="3900958"/>
                </a:cubicBezTo>
                <a:cubicBezTo>
                  <a:pt x="778767" y="4235495"/>
                  <a:pt x="278820" y="3544118"/>
                  <a:pt x="323425" y="3744840"/>
                </a:cubicBezTo>
                <a:cubicBezTo>
                  <a:pt x="368030" y="3945562"/>
                  <a:pt x="914440" y="4854387"/>
                  <a:pt x="992498" y="5105289"/>
                </a:cubicBezTo>
                <a:cubicBezTo>
                  <a:pt x="1070556" y="5356191"/>
                  <a:pt x="410776" y="5335748"/>
                  <a:pt x="791776" y="5250255"/>
                </a:cubicBezTo>
                <a:cubicBezTo>
                  <a:pt x="1172776" y="5164762"/>
                  <a:pt x="2888205" y="4714996"/>
                  <a:pt x="3278498" y="4592333"/>
                </a:cubicBezTo>
                <a:cubicBezTo>
                  <a:pt x="3668791" y="4469670"/>
                  <a:pt x="3005294" y="4951031"/>
                  <a:pt x="3133533" y="4514275"/>
                </a:cubicBezTo>
                <a:cubicBezTo>
                  <a:pt x="3261772" y="4077519"/>
                  <a:pt x="3962440" y="2297041"/>
                  <a:pt x="4047933" y="1971797"/>
                </a:cubicBezTo>
                <a:cubicBezTo>
                  <a:pt x="4133426" y="1646553"/>
                  <a:pt x="3828626" y="2796987"/>
                  <a:pt x="3646489" y="2562811"/>
                </a:cubicBezTo>
                <a:cubicBezTo>
                  <a:pt x="3464352" y="2328635"/>
                  <a:pt x="3235752" y="929158"/>
                  <a:pt x="2955113" y="566743"/>
                </a:cubicBezTo>
                <a:cubicBezTo>
                  <a:pt x="2674474" y="204328"/>
                  <a:pt x="1951503" y="362304"/>
                  <a:pt x="1962654" y="388323"/>
                </a:cubicBezTo>
                <a:cubicBezTo>
                  <a:pt x="1973805" y="414342"/>
                  <a:pt x="3228318" y="776758"/>
                  <a:pt x="3022020" y="722860"/>
                </a:cubicBezTo>
                <a:cubicBezTo>
                  <a:pt x="2815722" y="668962"/>
                  <a:pt x="1113303" y="163440"/>
                  <a:pt x="724869" y="76089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6E76BC8B-282D-77BB-8EFF-6F22C589DD98}"/>
              </a:ext>
            </a:extLst>
          </p:cNvPr>
          <p:cNvSpPr/>
          <p:nvPr/>
        </p:nvSpPr>
        <p:spPr>
          <a:xfrm>
            <a:off x="2400143" y="5607377"/>
            <a:ext cx="3286397" cy="1744363"/>
          </a:xfrm>
          <a:custGeom>
            <a:avLst/>
            <a:gdLst>
              <a:gd name="connsiteX0" fmla="*/ 41974 w 3286397"/>
              <a:gd name="connsiteY0" fmla="*/ 247013 h 1744363"/>
              <a:gd name="connsiteX1" fmla="*/ 1826169 w 3286397"/>
              <a:gd name="connsiteY1" fmla="*/ 403130 h 1744363"/>
              <a:gd name="connsiteX2" fmla="*/ 3242374 w 3286397"/>
              <a:gd name="connsiteY2" fmla="*/ 1686 h 1744363"/>
              <a:gd name="connsiteX3" fmla="*/ 2762872 w 3286397"/>
              <a:gd name="connsiteY3" fmla="*/ 313921 h 1744363"/>
              <a:gd name="connsiteX4" fmla="*/ 1123642 w 3286397"/>
              <a:gd name="connsiteY4" fmla="*/ 1473647 h 1744363"/>
              <a:gd name="connsiteX5" fmla="*/ 911769 w 3286397"/>
              <a:gd name="connsiteY5" fmla="*/ 1674369 h 1744363"/>
              <a:gd name="connsiteX6" fmla="*/ 220394 w 3286397"/>
              <a:gd name="connsiteY6" fmla="*/ 514643 h 1744363"/>
              <a:gd name="connsiteX7" fmla="*/ 532628 w 3286397"/>
              <a:gd name="connsiteY7" fmla="*/ 759969 h 1744363"/>
              <a:gd name="connsiteX8" fmla="*/ 41974 w 3286397"/>
              <a:gd name="connsiteY8" fmla="*/ 247013 h 174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6397" h="1744363">
                <a:moveTo>
                  <a:pt x="41974" y="247013"/>
                </a:moveTo>
                <a:cubicBezTo>
                  <a:pt x="257564" y="187540"/>
                  <a:pt x="1292769" y="444018"/>
                  <a:pt x="1826169" y="403130"/>
                </a:cubicBezTo>
                <a:cubicBezTo>
                  <a:pt x="2359569" y="362242"/>
                  <a:pt x="3086257" y="16554"/>
                  <a:pt x="3242374" y="1686"/>
                </a:cubicBezTo>
                <a:cubicBezTo>
                  <a:pt x="3398491" y="-13182"/>
                  <a:pt x="3115994" y="68594"/>
                  <a:pt x="2762872" y="313921"/>
                </a:cubicBezTo>
                <a:cubicBezTo>
                  <a:pt x="2409750" y="559248"/>
                  <a:pt x="1432159" y="1246906"/>
                  <a:pt x="1123642" y="1473647"/>
                </a:cubicBezTo>
                <a:cubicBezTo>
                  <a:pt x="815125" y="1700388"/>
                  <a:pt x="1062310" y="1834203"/>
                  <a:pt x="911769" y="1674369"/>
                </a:cubicBezTo>
                <a:cubicBezTo>
                  <a:pt x="761228" y="1514535"/>
                  <a:pt x="283584" y="667043"/>
                  <a:pt x="220394" y="514643"/>
                </a:cubicBezTo>
                <a:cubicBezTo>
                  <a:pt x="157204" y="362243"/>
                  <a:pt x="554930" y="800857"/>
                  <a:pt x="532628" y="759969"/>
                </a:cubicBezTo>
                <a:cubicBezTo>
                  <a:pt x="510326" y="719081"/>
                  <a:pt x="-173616" y="306486"/>
                  <a:pt x="41974" y="247013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1029E1CB-524B-D260-71AB-271EAECA37AF}"/>
              </a:ext>
            </a:extLst>
          </p:cNvPr>
          <p:cNvSpPr/>
          <p:nvPr/>
        </p:nvSpPr>
        <p:spPr>
          <a:xfrm>
            <a:off x="2106663" y="5523631"/>
            <a:ext cx="1177225" cy="3109367"/>
          </a:xfrm>
          <a:custGeom>
            <a:avLst/>
            <a:gdLst>
              <a:gd name="connsiteX0" fmla="*/ 569630 w 1177225"/>
              <a:gd name="connsiteY0" fmla="*/ 18525 h 3109367"/>
              <a:gd name="connsiteX1" fmla="*/ 1026830 w 1177225"/>
              <a:gd name="connsiteY1" fmla="*/ 1947686 h 3109367"/>
              <a:gd name="connsiteX2" fmla="*/ 1171796 w 1177225"/>
              <a:gd name="connsiteY2" fmla="*/ 3085110 h 3109367"/>
              <a:gd name="connsiteX3" fmla="*/ 870713 w 1177225"/>
              <a:gd name="connsiteY3" fmla="*/ 2728271 h 3109367"/>
              <a:gd name="connsiteX4" fmla="*/ 915317 w 1177225"/>
              <a:gd name="connsiteY4" fmla="*/ 2761725 h 3109367"/>
              <a:gd name="connsiteX5" fmla="*/ 848410 w 1177225"/>
              <a:gd name="connsiteY5" fmla="*/ 2750574 h 3109367"/>
              <a:gd name="connsiteX6" fmla="*/ 34371 w 1177225"/>
              <a:gd name="connsiteY6" fmla="*/ 1646603 h 3109367"/>
              <a:gd name="connsiteX7" fmla="*/ 190488 w 1177225"/>
              <a:gd name="connsiteY7" fmla="*/ 2170710 h 3109367"/>
              <a:gd name="connsiteX8" fmla="*/ 547327 w 1177225"/>
              <a:gd name="connsiteY8" fmla="*/ 1245159 h 3109367"/>
              <a:gd name="connsiteX9" fmla="*/ 446966 w 1177225"/>
              <a:gd name="connsiteY9" fmla="*/ 498028 h 3109367"/>
              <a:gd name="connsiteX10" fmla="*/ 525025 w 1177225"/>
              <a:gd name="connsiteY10" fmla="*/ 944076 h 3109367"/>
              <a:gd name="connsiteX11" fmla="*/ 569630 w 1177225"/>
              <a:gd name="connsiteY11" fmla="*/ 18525 h 310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7225" h="3109367">
                <a:moveTo>
                  <a:pt x="569630" y="18525"/>
                </a:moveTo>
                <a:cubicBezTo>
                  <a:pt x="653264" y="185793"/>
                  <a:pt x="926469" y="1436589"/>
                  <a:pt x="1026830" y="1947686"/>
                </a:cubicBezTo>
                <a:cubicBezTo>
                  <a:pt x="1127191" y="2458783"/>
                  <a:pt x="1197815" y="2955013"/>
                  <a:pt x="1171796" y="3085110"/>
                </a:cubicBezTo>
                <a:cubicBezTo>
                  <a:pt x="1145777" y="3215207"/>
                  <a:pt x="913459" y="2782168"/>
                  <a:pt x="870713" y="2728271"/>
                </a:cubicBezTo>
                <a:cubicBezTo>
                  <a:pt x="827967" y="2674374"/>
                  <a:pt x="919034" y="2758008"/>
                  <a:pt x="915317" y="2761725"/>
                </a:cubicBezTo>
                <a:cubicBezTo>
                  <a:pt x="911600" y="2765442"/>
                  <a:pt x="995234" y="2936428"/>
                  <a:pt x="848410" y="2750574"/>
                </a:cubicBezTo>
                <a:cubicBezTo>
                  <a:pt x="701586" y="2564720"/>
                  <a:pt x="144025" y="1743247"/>
                  <a:pt x="34371" y="1646603"/>
                </a:cubicBezTo>
                <a:cubicBezTo>
                  <a:pt x="-75283" y="1549959"/>
                  <a:pt x="104995" y="2237617"/>
                  <a:pt x="190488" y="2170710"/>
                </a:cubicBezTo>
                <a:cubicBezTo>
                  <a:pt x="275981" y="2103803"/>
                  <a:pt x="504581" y="1523939"/>
                  <a:pt x="547327" y="1245159"/>
                </a:cubicBezTo>
                <a:cubicBezTo>
                  <a:pt x="590073" y="966379"/>
                  <a:pt x="450683" y="548208"/>
                  <a:pt x="446966" y="498028"/>
                </a:cubicBezTo>
                <a:cubicBezTo>
                  <a:pt x="443249" y="447848"/>
                  <a:pt x="504581" y="1018418"/>
                  <a:pt x="525025" y="944076"/>
                </a:cubicBezTo>
                <a:cubicBezTo>
                  <a:pt x="545469" y="869734"/>
                  <a:pt x="485996" y="-148743"/>
                  <a:pt x="569630" y="1852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A6ABD011-3AF3-394B-3865-C6CA4FABD4FF}"/>
              </a:ext>
            </a:extLst>
          </p:cNvPr>
          <p:cNvSpPr/>
          <p:nvPr/>
        </p:nvSpPr>
        <p:spPr>
          <a:xfrm>
            <a:off x="2653908" y="5181580"/>
            <a:ext cx="3608589" cy="3270974"/>
          </a:xfrm>
          <a:custGeom>
            <a:avLst/>
            <a:gdLst>
              <a:gd name="connsiteX0" fmla="*/ 3133575 w 3608589"/>
              <a:gd name="connsiteY0" fmla="*/ 215610 h 3270974"/>
              <a:gd name="connsiteX1" fmla="*/ 167351 w 3608589"/>
              <a:gd name="connsiteY1" fmla="*/ 2267435 h 3270974"/>
              <a:gd name="connsiteX2" fmla="*/ 345770 w 3608589"/>
              <a:gd name="connsiteY2" fmla="*/ 2267435 h 3270974"/>
              <a:gd name="connsiteX3" fmla="*/ 82 w 3608589"/>
              <a:gd name="connsiteY3" fmla="*/ 2791542 h 3270974"/>
              <a:gd name="connsiteX4" fmla="*/ 312316 w 3608589"/>
              <a:gd name="connsiteY4" fmla="*/ 2813844 h 3270974"/>
              <a:gd name="connsiteX5" fmla="*/ 234258 w 3608589"/>
              <a:gd name="connsiteY5" fmla="*/ 3259893 h 3270974"/>
              <a:gd name="connsiteX6" fmla="*/ 1605858 w 3608589"/>
              <a:gd name="connsiteY6" fmla="*/ 2289737 h 3270974"/>
              <a:gd name="connsiteX7" fmla="*/ 3345448 w 3608589"/>
              <a:gd name="connsiteY7" fmla="*/ 873532 h 3270974"/>
              <a:gd name="connsiteX8" fmla="*/ 2899399 w 3608589"/>
              <a:gd name="connsiteY8" fmla="*/ 1130010 h 3270974"/>
              <a:gd name="connsiteX9" fmla="*/ 3401204 w 3608589"/>
              <a:gd name="connsiteY9" fmla="*/ 550147 h 3270974"/>
              <a:gd name="connsiteX10" fmla="*/ 2330687 w 3608589"/>
              <a:gd name="connsiteY10" fmla="*/ 1107708 h 3270974"/>
              <a:gd name="connsiteX11" fmla="*/ 3523868 w 3608589"/>
              <a:gd name="connsiteY11" fmla="*/ 159854 h 3270974"/>
              <a:gd name="connsiteX12" fmla="*/ 3133575 w 3608589"/>
              <a:gd name="connsiteY12" fmla="*/ 215610 h 327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8589" h="3270974">
                <a:moveTo>
                  <a:pt x="3133575" y="215610"/>
                </a:moveTo>
                <a:cubicBezTo>
                  <a:pt x="2574155" y="566874"/>
                  <a:pt x="631985" y="1925464"/>
                  <a:pt x="167351" y="2267435"/>
                </a:cubicBezTo>
                <a:cubicBezTo>
                  <a:pt x="-297283" y="2609406"/>
                  <a:pt x="373648" y="2180084"/>
                  <a:pt x="345770" y="2267435"/>
                </a:cubicBezTo>
                <a:cubicBezTo>
                  <a:pt x="317892" y="2354786"/>
                  <a:pt x="5658" y="2700474"/>
                  <a:pt x="82" y="2791542"/>
                </a:cubicBezTo>
                <a:cubicBezTo>
                  <a:pt x="-5494" y="2882610"/>
                  <a:pt x="273287" y="2735786"/>
                  <a:pt x="312316" y="2813844"/>
                </a:cubicBezTo>
                <a:cubicBezTo>
                  <a:pt x="351345" y="2891902"/>
                  <a:pt x="18668" y="3347244"/>
                  <a:pt x="234258" y="3259893"/>
                </a:cubicBezTo>
                <a:cubicBezTo>
                  <a:pt x="449848" y="3172542"/>
                  <a:pt x="1087326" y="2687464"/>
                  <a:pt x="1605858" y="2289737"/>
                </a:cubicBezTo>
                <a:cubicBezTo>
                  <a:pt x="2124390" y="1892010"/>
                  <a:pt x="3129858" y="1066820"/>
                  <a:pt x="3345448" y="873532"/>
                </a:cubicBezTo>
                <a:cubicBezTo>
                  <a:pt x="3561038" y="680244"/>
                  <a:pt x="2890106" y="1183908"/>
                  <a:pt x="2899399" y="1130010"/>
                </a:cubicBezTo>
                <a:cubicBezTo>
                  <a:pt x="2908692" y="1076113"/>
                  <a:pt x="3495989" y="553864"/>
                  <a:pt x="3401204" y="550147"/>
                </a:cubicBezTo>
                <a:cubicBezTo>
                  <a:pt x="3306419" y="546430"/>
                  <a:pt x="2310243" y="1172757"/>
                  <a:pt x="2330687" y="1107708"/>
                </a:cubicBezTo>
                <a:cubicBezTo>
                  <a:pt x="2351131" y="1042659"/>
                  <a:pt x="3386336" y="304820"/>
                  <a:pt x="3523868" y="159854"/>
                </a:cubicBezTo>
                <a:cubicBezTo>
                  <a:pt x="3661400" y="14888"/>
                  <a:pt x="3692995" y="-135654"/>
                  <a:pt x="3133575" y="2156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ECED23A4-3097-096F-4E16-94D6B8C7E7E4}"/>
              </a:ext>
            </a:extLst>
          </p:cNvPr>
          <p:cNvSpPr/>
          <p:nvPr/>
        </p:nvSpPr>
        <p:spPr>
          <a:xfrm>
            <a:off x="1632383" y="5199124"/>
            <a:ext cx="6676493" cy="4835548"/>
          </a:xfrm>
          <a:custGeom>
            <a:avLst/>
            <a:gdLst>
              <a:gd name="connsiteX0" fmla="*/ 96056 w 6676493"/>
              <a:gd name="connsiteY0" fmla="*/ 1246281 h 4835548"/>
              <a:gd name="connsiteX1" fmla="*/ 1188876 w 6676493"/>
              <a:gd name="connsiteY1" fmla="*/ 2885510 h 4835548"/>
              <a:gd name="connsiteX2" fmla="*/ 1969461 w 6676493"/>
              <a:gd name="connsiteY2" fmla="*/ 4123296 h 4835548"/>
              <a:gd name="connsiteX3" fmla="*/ 787432 w 6676493"/>
              <a:gd name="connsiteY3" fmla="*/ 3465374 h 4835548"/>
              <a:gd name="connsiteX4" fmla="*/ 1679529 w 6676493"/>
              <a:gd name="connsiteY4" fmla="*/ 4078691 h 4835548"/>
              <a:gd name="connsiteX5" fmla="*/ 475197 w 6676493"/>
              <a:gd name="connsiteY5" fmla="*/ 4123296 h 4835548"/>
              <a:gd name="connsiteX6" fmla="*/ 5259071 w 6676493"/>
              <a:gd name="connsiteY6" fmla="*/ 4825822 h 4835548"/>
              <a:gd name="connsiteX7" fmla="*/ 6675276 w 6676493"/>
              <a:gd name="connsiteY7" fmla="*/ 4368622 h 4835548"/>
              <a:gd name="connsiteX8" fmla="*/ 5482095 w 6676493"/>
              <a:gd name="connsiteY8" fmla="*/ 2294496 h 4835548"/>
              <a:gd name="connsiteX9" fmla="*/ 4233158 w 6676493"/>
              <a:gd name="connsiteY9" fmla="*/ 421091 h 4835548"/>
              <a:gd name="connsiteX10" fmla="*/ 4010134 w 6676493"/>
              <a:gd name="connsiteY10" fmla="*/ 1056710 h 4835548"/>
              <a:gd name="connsiteX11" fmla="*/ 4411578 w 6676493"/>
              <a:gd name="connsiteY11" fmla="*/ 387637 h 4835548"/>
              <a:gd name="connsiteX12" fmla="*/ 2805802 w 6676493"/>
              <a:gd name="connsiteY12" fmla="*/ 1569666 h 4835548"/>
              <a:gd name="connsiteX13" fmla="*/ 4366973 w 6676493"/>
              <a:gd name="connsiteY13" fmla="*/ 86554 h 4835548"/>
              <a:gd name="connsiteX14" fmla="*/ 51451 w 6676493"/>
              <a:gd name="connsiteY14" fmla="*/ 4658554 h 4835548"/>
              <a:gd name="connsiteX15" fmla="*/ 2125578 w 6676493"/>
              <a:gd name="connsiteY15" fmla="*/ 3030476 h 4835548"/>
              <a:gd name="connsiteX16" fmla="*/ 4177402 w 6676493"/>
              <a:gd name="connsiteY16" fmla="*/ 1614271 h 4835548"/>
              <a:gd name="connsiteX17" fmla="*/ 1802193 w 6676493"/>
              <a:gd name="connsiteY17" fmla="*/ 4368622 h 4835548"/>
              <a:gd name="connsiteX18" fmla="*/ 1200027 w 6676493"/>
              <a:gd name="connsiteY18" fmla="*/ 3108535 h 4835548"/>
              <a:gd name="connsiteX19" fmla="*/ 96056 w 6676493"/>
              <a:gd name="connsiteY19" fmla="*/ 1246281 h 483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676493" h="4835548">
                <a:moveTo>
                  <a:pt x="96056" y="1246281"/>
                </a:moveTo>
                <a:cubicBezTo>
                  <a:pt x="94198" y="1209110"/>
                  <a:pt x="876642" y="2406008"/>
                  <a:pt x="1188876" y="2885510"/>
                </a:cubicBezTo>
                <a:cubicBezTo>
                  <a:pt x="1501110" y="3365013"/>
                  <a:pt x="2036368" y="4026652"/>
                  <a:pt x="1969461" y="4123296"/>
                </a:cubicBezTo>
                <a:cubicBezTo>
                  <a:pt x="1902554" y="4219940"/>
                  <a:pt x="835754" y="3472808"/>
                  <a:pt x="787432" y="3465374"/>
                </a:cubicBezTo>
                <a:cubicBezTo>
                  <a:pt x="739110" y="3457940"/>
                  <a:pt x="1731568" y="3969037"/>
                  <a:pt x="1679529" y="4078691"/>
                </a:cubicBezTo>
                <a:cubicBezTo>
                  <a:pt x="1627490" y="4188345"/>
                  <a:pt x="-121393" y="3998774"/>
                  <a:pt x="475197" y="4123296"/>
                </a:cubicBezTo>
                <a:cubicBezTo>
                  <a:pt x="1071787" y="4247818"/>
                  <a:pt x="4225725" y="4784934"/>
                  <a:pt x="5259071" y="4825822"/>
                </a:cubicBezTo>
                <a:cubicBezTo>
                  <a:pt x="6292418" y="4866710"/>
                  <a:pt x="6638105" y="4790510"/>
                  <a:pt x="6675276" y="4368622"/>
                </a:cubicBezTo>
                <a:cubicBezTo>
                  <a:pt x="6712447" y="3946734"/>
                  <a:pt x="5889115" y="2952418"/>
                  <a:pt x="5482095" y="2294496"/>
                </a:cubicBezTo>
                <a:cubicBezTo>
                  <a:pt x="5075075" y="1636574"/>
                  <a:pt x="4478485" y="627389"/>
                  <a:pt x="4233158" y="421091"/>
                </a:cubicBezTo>
                <a:cubicBezTo>
                  <a:pt x="3987831" y="214793"/>
                  <a:pt x="3980397" y="1062286"/>
                  <a:pt x="4010134" y="1056710"/>
                </a:cubicBezTo>
                <a:cubicBezTo>
                  <a:pt x="4039871" y="1051134"/>
                  <a:pt x="4612300" y="302144"/>
                  <a:pt x="4411578" y="387637"/>
                </a:cubicBezTo>
                <a:cubicBezTo>
                  <a:pt x="4210856" y="473130"/>
                  <a:pt x="2813236" y="1619847"/>
                  <a:pt x="2805802" y="1569666"/>
                </a:cubicBezTo>
                <a:cubicBezTo>
                  <a:pt x="2798368" y="1519486"/>
                  <a:pt x="4826032" y="-428261"/>
                  <a:pt x="4366973" y="86554"/>
                </a:cubicBezTo>
                <a:cubicBezTo>
                  <a:pt x="3907914" y="601369"/>
                  <a:pt x="425017" y="4167900"/>
                  <a:pt x="51451" y="4658554"/>
                </a:cubicBezTo>
                <a:cubicBezTo>
                  <a:pt x="-322115" y="5149208"/>
                  <a:pt x="1437920" y="3537856"/>
                  <a:pt x="2125578" y="3030476"/>
                </a:cubicBezTo>
                <a:cubicBezTo>
                  <a:pt x="2813236" y="2523096"/>
                  <a:pt x="4231300" y="1391247"/>
                  <a:pt x="4177402" y="1614271"/>
                </a:cubicBezTo>
                <a:cubicBezTo>
                  <a:pt x="4123505" y="1837295"/>
                  <a:pt x="2298422" y="4119578"/>
                  <a:pt x="1802193" y="4368622"/>
                </a:cubicBezTo>
                <a:cubicBezTo>
                  <a:pt x="1305964" y="4617666"/>
                  <a:pt x="1478808" y="3627067"/>
                  <a:pt x="1200027" y="3108535"/>
                </a:cubicBezTo>
                <a:cubicBezTo>
                  <a:pt x="921247" y="2590003"/>
                  <a:pt x="97914" y="1283452"/>
                  <a:pt x="96056" y="12462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7CA11CB2-F866-068A-C461-C7858E765775}"/>
              </a:ext>
            </a:extLst>
          </p:cNvPr>
          <p:cNvSpPr/>
          <p:nvPr/>
        </p:nvSpPr>
        <p:spPr>
          <a:xfrm>
            <a:off x="2650234" y="4331409"/>
            <a:ext cx="3973612" cy="5670351"/>
          </a:xfrm>
          <a:custGeom>
            <a:avLst/>
            <a:gdLst>
              <a:gd name="connsiteX0" fmla="*/ 3705961 w 3973612"/>
              <a:gd name="connsiteY0" fmla="*/ 129079 h 5670351"/>
              <a:gd name="connsiteX1" fmla="*/ 115268 w 3973612"/>
              <a:gd name="connsiteY1" fmla="*/ 5492815 h 5670351"/>
              <a:gd name="connsiteX2" fmla="*/ 851249 w 3973612"/>
              <a:gd name="connsiteY2" fmla="*/ 4489206 h 5670351"/>
              <a:gd name="connsiteX3" fmla="*/ 505561 w 3973612"/>
              <a:gd name="connsiteY3" fmla="*/ 5548571 h 5670351"/>
              <a:gd name="connsiteX4" fmla="*/ 3505239 w 3973612"/>
              <a:gd name="connsiteY4" fmla="*/ 2894581 h 5670351"/>
              <a:gd name="connsiteX5" fmla="*/ 2880771 w 3973612"/>
              <a:gd name="connsiteY5" fmla="*/ 3474445 h 5670351"/>
              <a:gd name="connsiteX6" fmla="*/ 3973590 w 3973612"/>
              <a:gd name="connsiteY6" fmla="*/ 1344562 h 5670351"/>
              <a:gd name="connsiteX7" fmla="*/ 2847317 w 3973612"/>
              <a:gd name="connsiteY7" fmla="*/ 2337020 h 5670351"/>
              <a:gd name="connsiteX8" fmla="*/ 3772868 w 3973612"/>
              <a:gd name="connsiteY8" fmla="*/ 987723 h 5670351"/>
              <a:gd name="connsiteX9" fmla="*/ 3036888 w 3973612"/>
              <a:gd name="connsiteY9" fmla="*/ 1612191 h 5670351"/>
              <a:gd name="connsiteX10" fmla="*/ 3705961 w 3973612"/>
              <a:gd name="connsiteY10" fmla="*/ 129079 h 567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73612" h="5670351">
                <a:moveTo>
                  <a:pt x="3705961" y="129079"/>
                </a:moveTo>
                <a:cubicBezTo>
                  <a:pt x="3219024" y="775850"/>
                  <a:pt x="591053" y="4766127"/>
                  <a:pt x="115268" y="5492815"/>
                </a:cubicBezTo>
                <a:cubicBezTo>
                  <a:pt x="-360517" y="6219503"/>
                  <a:pt x="786200" y="4479913"/>
                  <a:pt x="851249" y="4489206"/>
                </a:cubicBezTo>
                <a:cubicBezTo>
                  <a:pt x="916298" y="4498499"/>
                  <a:pt x="63229" y="5814342"/>
                  <a:pt x="505561" y="5548571"/>
                </a:cubicBezTo>
                <a:cubicBezTo>
                  <a:pt x="947893" y="5282800"/>
                  <a:pt x="3109371" y="3240269"/>
                  <a:pt x="3505239" y="2894581"/>
                </a:cubicBezTo>
                <a:cubicBezTo>
                  <a:pt x="3901107" y="2548893"/>
                  <a:pt x="2802713" y="3732781"/>
                  <a:pt x="2880771" y="3474445"/>
                </a:cubicBezTo>
                <a:cubicBezTo>
                  <a:pt x="2958829" y="3216109"/>
                  <a:pt x="3979166" y="1534133"/>
                  <a:pt x="3973590" y="1344562"/>
                </a:cubicBezTo>
                <a:cubicBezTo>
                  <a:pt x="3968014" y="1154991"/>
                  <a:pt x="2880771" y="2396493"/>
                  <a:pt x="2847317" y="2337020"/>
                </a:cubicBezTo>
                <a:cubicBezTo>
                  <a:pt x="2813863" y="2277547"/>
                  <a:pt x="3741273" y="1108528"/>
                  <a:pt x="3772868" y="987723"/>
                </a:cubicBezTo>
                <a:cubicBezTo>
                  <a:pt x="3804463" y="866918"/>
                  <a:pt x="3049898" y="1755298"/>
                  <a:pt x="3036888" y="1612191"/>
                </a:cubicBezTo>
                <a:cubicBezTo>
                  <a:pt x="3023878" y="1469084"/>
                  <a:pt x="4192898" y="-517692"/>
                  <a:pt x="3705961" y="12907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1AEA6B0D-1776-25D2-0D0F-298BCE2F1BA1}"/>
              </a:ext>
            </a:extLst>
          </p:cNvPr>
          <p:cNvSpPr/>
          <p:nvPr/>
        </p:nvSpPr>
        <p:spPr>
          <a:xfrm>
            <a:off x="2298757" y="5307641"/>
            <a:ext cx="3512223" cy="2331433"/>
          </a:xfrm>
          <a:custGeom>
            <a:avLst/>
            <a:gdLst>
              <a:gd name="connsiteX0" fmla="*/ 109906 w 3512223"/>
              <a:gd name="connsiteY0" fmla="*/ 502144 h 2331433"/>
              <a:gd name="connsiteX1" fmla="*/ 210267 w 3512223"/>
              <a:gd name="connsiteY1" fmla="*/ 502144 h 2331433"/>
              <a:gd name="connsiteX2" fmla="*/ 2641233 w 3512223"/>
              <a:gd name="connsiteY2" fmla="*/ 546749 h 2331433"/>
              <a:gd name="connsiteX3" fmla="*/ 3511028 w 3512223"/>
              <a:gd name="connsiteY3" fmla="*/ 339 h 2331433"/>
              <a:gd name="connsiteX4" fmla="*/ 2496267 w 3512223"/>
              <a:gd name="connsiteY4" fmla="*/ 635959 h 2331433"/>
              <a:gd name="connsiteX5" fmla="*/ 589409 w 3512223"/>
              <a:gd name="connsiteY5" fmla="*/ 2308642 h 2331433"/>
              <a:gd name="connsiteX6" fmla="*/ 745526 w 3512223"/>
              <a:gd name="connsiteY6" fmla="*/ 1561510 h 2331433"/>
              <a:gd name="connsiteX7" fmla="*/ 567106 w 3512223"/>
              <a:gd name="connsiteY7" fmla="*/ 925891 h 2331433"/>
              <a:gd name="connsiteX8" fmla="*/ 1046609 w 3512223"/>
              <a:gd name="connsiteY8" fmla="*/ 1751081 h 2331433"/>
              <a:gd name="connsiteX9" fmla="*/ 790131 w 3512223"/>
              <a:gd name="connsiteY9" fmla="*/ 1037403 h 2331433"/>
              <a:gd name="connsiteX10" fmla="*/ 42999 w 3512223"/>
              <a:gd name="connsiteY10" fmla="*/ 502144 h 2331433"/>
              <a:gd name="connsiteX11" fmla="*/ 109906 w 3512223"/>
              <a:gd name="connsiteY11" fmla="*/ 502144 h 233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2223" h="2331433">
                <a:moveTo>
                  <a:pt x="109906" y="502144"/>
                </a:moveTo>
                <a:lnTo>
                  <a:pt x="210267" y="502144"/>
                </a:lnTo>
                <a:cubicBezTo>
                  <a:pt x="632155" y="509578"/>
                  <a:pt x="2091106" y="630383"/>
                  <a:pt x="2641233" y="546749"/>
                </a:cubicBezTo>
                <a:cubicBezTo>
                  <a:pt x="3191360" y="463115"/>
                  <a:pt x="3535189" y="-14529"/>
                  <a:pt x="3511028" y="339"/>
                </a:cubicBezTo>
                <a:cubicBezTo>
                  <a:pt x="3486867" y="15207"/>
                  <a:pt x="2983203" y="251242"/>
                  <a:pt x="2496267" y="635959"/>
                </a:cubicBezTo>
                <a:cubicBezTo>
                  <a:pt x="2009331" y="1020676"/>
                  <a:pt x="881199" y="2154384"/>
                  <a:pt x="589409" y="2308642"/>
                </a:cubicBezTo>
                <a:cubicBezTo>
                  <a:pt x="297619" y="2462900"/>
                  <a:pt x="749243" y="1791969"/>
                  <a:pt x="745526" y="1561510"/>
                </a:cubicBezTo>
                <a:cubicBezTo>
                  <a:pt x="741809" y="1331052"/>
                  <a:pt x="516926" y="894296"/>
                  <a:pt x="567106" y="925891"/>
                </a:cubicBezTo>
                <a:cubicBezTo>
                  <a:pt x="617287" y="957486"/>
                  <a:pt x="1009438" y="1732496"/>
                  <a:pt x="1046609" y="1751081"/>
                </a:cubicBezTo>
                <a:cubicBezTo>
                  <a:pt x="1083780" y="1769666"/>
                  <a:pt x="957399" y="1245559"/>
                  <a:pt x="790131" y="1037403"/>
                </a:cubicBezTo>
                <a:cubicBezTo>
                  <a:pt x="622863" y="829247"/>
                  <a:pt x="160087" y="585778"/>
                  <a:pt x="42999" y="502144"/>
                </a:cubicBezTo>
                <a:cubicBezTo>
                  <a:pt x="-74089" y="418510"/>
                  <a:pt x="82028" y="502144"/>
                  <a:pt x="109906" y="50214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2645696C-577B-CD8D-1205-01287654CC43}"/>
              </a:ext>
            </a:extLst>
          </p:cNvPr>
          <p:cNvSpPr/>
          <p:nvPr/>
        </p:nvSpPr>
        <p:spPr>
          <a:xfrm>
            <a:off x="2847304" y="4937730"/>
            <a:ext cx="1780874" cy="684150"/>
          </a:xfrm>
          <a:custGeom>
            <a:avLst/>
            <a:gdLst>
              <a:gd name="connsiteX0" fmla="*/ 7408 w 1780874"/>
              <a:gd name="connsiteY0" fmla="*/ 191831 h 684150"/>
              <a:gd name="connsiteX1" fmla="*/ 765691 w 1780874"/>
              <a:gd name="connsiteY1" fmla="*/ 2260 h 684150"/>
              <a:gd name="connsiteX2" fmla="*/ 1746998 w 1780874"/>
              <a:gd name="connsiteY2" fmla="*/ 314494 h 684150"/>
              <a:gd name="connsiteX3" fmla="*/ 1512823 w 1780874"/>
              <a:gd name="connsiteY3" fmla="*/ 437158 h 684150"/>
              <a:gd name="connsiteX4" fmla="*/ 1100228 w 1780874"/>
              <a:gd name="connsiteY4" fmla="*/ 682485 h 684150"/>
              <a:gd name="connsiteX5" fmla="*/ 420003 w 1780874"/>
              <a:gd name="connsiteY5" fmla="*/ 526368 h 684150"/>
              <a:gd name="connsiteX6" fmla="*/ 7408 w 1780874"/>
              <a:gd name="connsiteY6" fmla="*/ 191831 h 6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0874" h="684150">
                <a:moveTo>
                  <a:pt x="7408" y="191831"/>
                </a:moveTo>
                <a:cubicBezTo>
                  <a:pt x="65023" y="104480"/>
                  <a:pt x="475759" y="-18184"/>
                  <a:pt x="765691" y="2260"/>
                </a:cubicBezTo>
                <a:cubicBezTo>
                  <a:pt x="1055623" y="22704"/>
                  <a:pt x="1622476" y="242011"/>
                  <a:pt x="1746998" y="314494"/>
                </a:cubicBezTo>
                <a:cubicBezTo>
                  <a:pt x="1871520" y="386977"/>
                  <a:pt x="1620618" y="375826"/>
                  <a:pt x="1512823" y="437158"/>
                </a:cubicBezTo>
                <a:cubicBezTo>
                  <a:pt x="1405028" y="498490"/>
                  <a:pt x="1282365" y="667617"/>
                  <a:pt x="1100228" y="682485"/>
                </a:cubicBezTo>
                <a:cubicBezTo>
                  <a:pt x="918091" y="697353"/>
                  <a:pt x="598423" y="610002"/>
                  <a:pt x="420003" y="526368"/>
                </a:cubicBezTo>
                <a:cubicBezTo>
                  <a:pt x="241584" y="442734"/>
                  <a:pt x="-50207" y="279182"/>
                  <a:pt x="7408" y="191831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C37FA307-69F5-A698-CA85-8948C4D6E08F}"/>
              </a:ext>
            </a:extLst>
          </p:cNvPr>
          <p:cNvSpPr/>
          <p:nvPr/>
        </p:nvSpPr>
        <p:spPr>
          <a:xfrm>
            <a:off x="2237981" y="5014055"/>
            <a:ext cx="4341515" cy="3551615"/>
          </a:xfrm>
          <a:custGeom>
            <a:avLst/>
            <a:gdLst>
              <a:gd name="connsiteX0" fmla="*/ 382556 w 4341515"/>
              <a:gd name="connsiteY0" fmla="*/ 1197174 h 3551615"/>
              <a:gd name="connsiteX1" fmla="*/ 505219 w 4341515"/>
              <a:gd name="connsiteY1" fmla="*/ 1342140 h 3551615"/>
              <a:gd name="connsiteX2" fmla="*/ 817453 w 4341515"/>
              <a:gd name="connsiteY2" fmla="*/ 2066969 h 3551615"/>
              <a:gd name="connsiteX3" fmla="*/ 1296956 w 4341515"/>
              <a:gd name="connsiteY3" fmla="*/ 1888550 h 3551615"/>
              <a:gd name="connsiteX4" fmla="*/ 3025395 w 4341515"/>
              <a:gd name="connsiteY4" fmla="*/ 795730 h 3551615"/>
              <a:gd name="connsiteX5" fmla="*/ 2456682 w 4341515"/>
              <a:gd name="connsiteY5" fmla="*/ 907243 h 3551615"/>
              <a:gd name="connsiteX6" fmla="*/ 4341239 w 4341515"/>
              <a:gd name="connsiteY6" fmla="*/ 3994 h 3551615"/>
              <a:gd name="connsiteX7" fmla="*/ 2590497 w 4341515"/>
              <a:gd name="connsiteY7" fmla="*/ 1319838 h 3551615"/>
              <a:gd name="connsiteX8" fmla="*/ 1687248 w 4341515"/>
              <a:gd name="connsiteY8" fmla="*/ 3282452 h 3551615"/>
              <a:gd name="connsiteX9" fmla="*/ 1241199 w 4341515"/>
              <a:gd name="connsiteY9" fmla="*/ 2892160 h 3551615"/>
              <a:gd name="connsiteX10" fmla="*/ 962419 w 4341515"/>
              <a:gd name="connsiteY10" fmla="*/ 3550082 h 3551615"/>
              <a:gd name="connsiteX11" fmla="*/ 14565 w 4341515"/>
              <a:gd name="connsiteY11" fmla="*/ 2669135 h 3551615"/>
              <a:gd name="connsiteX12" fmla="*/ 393707 w 4341515"/>
              <a:gd name="connsiteY12" fmla="*/ 1899701 h 3551615"/>
              <a:gd name="connsiteX13" fmla="*/ 482917 w 4341515"/>
              <a:gd name="connsiteY13" fmla="*/ 1587467 h 3551615"/>
              <a:gd name="connsiteX14" fmla="*/ 382556 w 4341515"/>
              <a:gd name="connsiteY14" fmla="*/ 1197174 h 3551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41515" h="3551615">
                <a:moveTo>
                  <a:pt x="382556" y="1197174"/>
                </a:moveTo>
                <a:cubicBezTo>
                  <a:pt x="386273" y="1156286"/>
                  <a:pt x="432736" y="1197174"/>
                  <a:pt x="505219" y="1342140"/>
                </a:cubicBezTo>
                <a:cubicBezTo>
                  <a:pt x="577702" y="1487106"/>
                  <a:pt x="685497" y="1975901"/>
                  <a:pt x="817453" y="2066969"/>
                </a:cubicBezTo>
                <a:cubicBezTo>
                  <a:pt x="949409" y="2158037"/>
                  <a:pt x="928966" y="2100423"/>
                  <a:pt x="1296956" y="1888550"/>
                </a:cubicBezTo>
                <a:cubicBezTo>
                  <a:pt x="1664946" y="1676677"/>
                  <a:pt x="2832107" y="959281"/>
                  <a:pt x="3025395" y="795730"/>
                </a:cubicBezTo>
                <a:cubicBezTo>
                  <a:pt x="3218683" y="632179"/>
                  <a:pt x="2237375" y="1039199"/>
                  <a:pt x="2456682" y="907243"/>
                </a:cubicBezTo>
                <a:cubicBezTo>
                  <a:pt x="2675989" y="775287"/>
                  <a:pt x="4318937" y="-64772"/>
                  <a:pt x="4341239" y="3994"/>
                </a:cubicBezTo>
                <a:cubicBezTo>
                  <a:pt x="4363542" y="72760"/>
                  <a:pt x="3032829" y="773428"/>
                  <a:pt x="2590497" y="1319838"/>
                </a:cubicBezTo>
                <a:cubicBezTo>
                  <a:pt x="2148165" y="1866248"/>
                  <a:pt x="1912131" y="3020398"/>
                  <a:pt x="1687248" y="3282452"/>
                </a:cubicBezTo>
                <a:cubicBezTo>
                  <a:pt x="1462365" y="3544506"/>
                  <a:pt x="1362004" y="2847555"/>
                  <a:pt x="1241199" y="2892160"/>
                </a:cubicBezTo>
                <a:cubicBezTo>
                  <a:pt x="1120394" y="2936765"/>
                  <a:pt x="1166858" y="3587253"/>
                  <a:pt x="962419" y="3550082"/>
                </a:cubicBezTo>
                <a:cubicBezTo>
                  <a:pt x="757980" y="3512911"/>
                  <a:pt x="109350" y="2944199"/>
                  <a:pt x="14565" y="2669135"/>
                </a:cubicBezTo>
                <a:cubicBezTo>
                  <a:pt x="-80220" y="2394072"/>
                  <a:pt x="315648" y="2079979"/>
                  <a:pt x="393707" y="1899701"/>
                </a:cubicBezTo>
                <a:cubicBezTo>
                  <a:pt x="471766" y="1719423"/>
                  <a:pt x="479200" y="1700838"/>
                  <a:pt x="482917" y="1587467"/>
                </a:cubicBezTo>
                <a:cubicBezTo>
                  <a:pt x="486634" y="1474096"/>
                  <a:pt x="378839" y="1238062"/>
                  <a:pt x="382556" y="11971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4C4FC120-6A3A-2DB7-89B5-BB2DF92B0246}"/>
              </a:ext>
            </a:extLst>
          </p:cNvPr>
          <p:cNvSpPr/>
          <p:nvPr/>
        </p:nvSpPr>
        <p:spPr>
          <a:xfrm>
            <a:off x="2490717" y="4834842"/>
            <a:ext cx="4192697" cy="4138761"/>
          </a:xfrm>
          <a:custGeom>
            <a:avLst/>
            <a:gdLst>
              <a:gd name="connsiteX0" fmla="*/ 74063 w 4192697"/>
              <a:gd name="connsiteY0" fmla="*/ 4097285 h 4138761"/>
              <a:gd name="connsiteX1" fmla="*/ 118668 w 4192697"/>
              <a:gd name="connsiteY1" fmla="*/ 4041529 h 4138761"/>
              <a:gd name="connsiteX2" fmla="*/ 3921234 w 4192697"/>
              <a:gd name="connsiteY2" fmla="*/ 71695 h 4138761"/>
              <a:gd name="connsiteX3" fmla="*/ 2906473 w 4192697"/>
              <a:gd name="connsiteY3" fmla="*/ 1543656 h 4138761"/>
              <a:gd name="connsiteX4" fmla="*/ 4188863 w 4192697"/>
              <a:gd name="connsiteY4" fmla="*/ 2301938 h 4138761"/>
              <a:gd name="connsiteX5" fmla="*/ 3229859 w 4192697"/>
              <a:gd name="connsiteY5" fmla="*/ 2246182 h 4138761"/>
              <a:gd name="connsiteX6" fmla="*/ 1256093 w 4192697"/>
              <a:gd name="connsiteY6" fmla="*/ 3327851 h 4138761"/>
              <a:gd name="connsiteX7" fmla="*/ 74063 w 4192697"/>
              <a:gd name="connsiteY7" fmla="*/ 4097285 h 413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2697" h="4138761">
                <a:moveTo>
                  <a:pt x="74063" y="4097285"/>
                </a:moveTo>
                <a:cubicBezTo>
                  <a:pt x="-115508" y="4216231"/>
                  <a:pt x="118668" y="4041529"/>
                  <a:pt x="118668" y="4041529"/>
                </a:cubicBezTo>
                <a:cubicBezTo>
                  <a:pt x="759863" y="3370597"/>
                  <a:pt x="3456600" y="488007"/>
                  <a:pt x="3921234" y="71695"/>
                </a:cubicBezTo>
                <a:cubicBezTo>
                  <a:pt x="4385868" y="-344617"/>
                  <a:pt x="2861868" y="1171949"/>
                  <a:pt x="2906473" y="1543656"/>
                </a:cubicBezTo>
                <a:cubicBezTo>
                  <a:pt x="2951078" y="1915363"/>
                  <a:pt x="4134965" y="2184850"/>
                  <a:pt x="4188863" y="2301938"/>
                </a:cubicBezTo>
                <a:cubicBezTo>
                  <a:pt x="4242761" y="2419026"/>
                  <a:pt x="3718654" y="2075196"/>
                  <a:pt x="3229859" y="2246182"/>
                </a:cubicBezTo>
                <a:cubicBezTo>
                  <a:pt x="2741064" y="2417167"/>
                  <a:pt x="1789493" y="3019334"/>
                  <a:pt x="1256093" y="3327851"/>
                </a:cubicBezTo>
                <a:cubicBezTo>
                  <a:pt x="722693" y="3636368"/>
                  <a:pt x="263634" y="3978339"/>
                  <a:pt x="74063" y="409728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 1489">
            <a:extLst>
              <a:ext uri="{FF2B5EF4-FFF2-40B4-BE49-F238E27FC236}">
                <a16:creationId xmlns:a16="http://schemas.microsoft.com/office/drawing/2014/main" id="{39A0E460-CBEA-56DD-8029-E219AE4A30CE}"/>
              </a:ext>
            </a:extLst>
          </p:cNvPr>
          <p:cNvSpPr/>
          <p:nvPr/>
        </p:nvSpPr>
        <p:spPr>
          <a:xfrm>
            <a:off x="1794071" y="1226478"/>
            <a:ext cx="1907915" cy="4973631"/>
          </a:xfrm>
          <a:custGeom>
            <a:avLst/>
            <a:gdLst>
              <a:gd name="connsiteX0" fmla="*/ 1774319 w 1907915"/>
              <a:gd name="connsiteY0" fmla="*/ 156273 h 4973631"/>
              <a:gd name="connsiteX1" fmla="*/ 1774319 w 1907915"/>
              <a:gd name="connsiteY1" fmla="*/ 323542 h 4973631"/>
              <a:gd name="connsiteX2" fmla="*/ 837617 w 1907915"/>
              <a:gd name="connsiteY2" fmla="*/ 1873561 h 4973631"/>
              <a:gd name="connsiteX3" fmla="*/ 1060641 w 1907915"/>
              <a:gd name="connsiteY3" fmla="*/ 3825024 h 4973631"/>
              <a:gd name="connsiteX4" fmla="*/ 1172153 w 1907915"/>
              <a:gd name="connsiteY4" fmla="*/ 3613151 h 4973631"/>
              <a:gd name="connsiteX5" fmla="*/ 1896983 w 1907915"/>
              <a:gd name="connsiteY5" fmla="*/ 4973600 h 4973631"/>
              <a:gd name="connsiteX6" fmla="*/ 848768 w 1907915"/>
              <a:gd name="connsiteY6" fmla="*/ 3646605 h 4973631"/>
              <a:gd name="connsiteX7" fmla="*/ 1275 w 1907915"/>
              <a:gd name="connsiteY7" fmla="*/ 1371756 h 4973631"/>
              <a:gd name="connsiteX8" fmla="*/ 1038339 w 1907915"/>
              <a:gd name="connsiteY8" fmla="*/ 345844 h 4973631"/>
              <a:gd name="connsiteX9" fmla="*/ 402719 w 1907915"/>
              <a:gd name="connsiteY9" fmla="*/ 479659 h 4973631"/>
              <a:gd name="connsiteX10" fmla="*/ 1473236 w 1907915"/>
              <a:gd name="connsiteY10" fmla="*/ 156 h 4973631"/>
              <a:gd name="connsiteX11" fmla="*/ 581139 w 1907915"/>
              <a:gd name="connsiteY11" fmla="*/ 423902 h 4973631"/>
              <a:gd name="connsiteX12" fmla="*/ 1774319 w 1907915"/>
              <a:gd name="connsiteY12" fmla="*/ 156273 h 497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07915" h="4973631">
                <a:moveTo>
                  <a:pt x="1774319" y="156273"/>
                </a:moveTo>
                <a:cubicBezTo>
                  <a:pt x="1973182" y="139546"/>
                  <a:pt x="1930436" y="37327"/>
                  <a:pt x="1774319" y="323542"/>
                </a:cubicBezTo>
                <a:cubicBezTo>
                  <a:pt x="1618202" y="609757"/>
                  <a:pt x="956563" y="1289981"/>
                  <a:pt x="837617" y="1873561"/>
                </a:cubicBezTo>
                <a:cubicBezTo>
                  <a:pt x="718671" y="2457141"/>
                  <a:pt x="1004885" y="3535092"/>
                  <a:pt x="1060641" y="3825024"/>
                </a:cubicBezTo>
                <a:cubicBezTo>
                  <a:pt x="1116397" y="4114956"/>
                  <a:pt x="1032763" y="3421722"/>
                  <a:pt x="1172153" y="3613151"/>
                </a:cubicBezTo>
                <a:cubicBezTo>
                  <a:pt x="1311543" y="3804580"/>
                  <a:pt x="1950881" y="4968024"/>
                  <a:pt x="1896983" y="4973600"/>
                </a:cubicBezTo>
                <a:cubicBezTo>
                  <a:pt x="1843086" y="4979176"/>
                  <a:pt x="1164719" y="4246912"/>
                  <a:pt x="848768" y="3646605"/>
                </a:cubicBezTo>
                <a:cubicBezTo>
                  <a:pt x="532817" y="3046298"/>
                  <a:pt x="-30320" y="1921883"/>
                  <a:pt x="1275" y="1371756"/>
                </a:cubicBezTo>
                <a:cubicBezTo>
                  <a:pt x="32870" y="821629"/>
                  <a:pt x="971432" y="494527"/>
                  <a:pt x="1038339" y="345844"/>
                </a:cubicBezTo>
                <a:cubicBezTo>
                  <a:pt x="1105246" y="197161"/>
                  <a:pt x="330236" y="537274"/>
                  <a:pt x="402719" y="479659"/>
                </a:cubicBezTo>
                <a:cubicBezTo>
                  <a:pt x="475202" y="422044"/>
                  <a:pt x="1443499" y="9449"/>
                  <a:pt x="1473236" y="156"/>
                </a:cubicBezTo>
                <a:cubicBezTo>
                  <a:pt x="1502973" y="-9137"/>
                  <a:pt x="529100" y="397883"/>
                  <a:pt x="581139" y="423902"/>
                </a:cubicBezTo>
                <a:cubicBezTo>
                  <a:pt x="633178" y="449921"/>
                  <a:pt x="1575456" y="173000"/>
                  <a:pt x="1774319" y="15627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DA7600C8-7D98-2889-CBA9-DC8E15D16346}"/>
              </a:ext>
            </a:extLst>
          </p:cNvPr>
          <p:cNvSpPr/>
          <p:nvPr/>
        </p:nvSpPr>
        <p:spPr>
          <a:xfrm>
            <a:off x="1650122" y="1226052"/>
            <a:ext cx="3944570" cy="5195303"/>
          </a:xfrm>
          <a:custGeom>
            <a:avLst/>
            <a:gdLst>
              <a:gd name="connsiteX0" fmla="*/ 1226893 w 3944570"/>
              <a:gd name="connsiteY0" fmla="*/ 825772 h 5195303"/>
              <a:gd name="connsiteX1" fmla="*/ 2174746 w 3944570"/>
              <a:gd name="connsiteY1" fmla="*/ 2554211 h 5195303"/>
              <a:gd name="connsiteX2" fmla="*/ 1594883 w 3944570"/>
              <a:gd name="connsiteY2" fmla="*/ 5096689 h 5195303"/>
              <a:gd name="connsiteX3" fmla="*/ 2342015 w 3944570"/>
              <a:gd name="connsiteY3" fmla="*/ 4561431 h 5195303"/>
              <a:gd name="connsiteX4" fmla="*/ 3735917 w 3944570"/>
              <a:gd name="connsiteY4" fmla="*/ 3490914 h 5195303"/>
              <a:gd name="connsiteX5" fmla="*/ 3858580 w 3944570"/>
              <a:gd name="connsiteY5" fmla="*/ 1483694 h 5195303"/>
              <a:gd name="connsiteX6" fmla="*/ 2955332 w 3944570"/>
              <a:gd name="connsiteY6" fmla="*/ 468933 h 5195303"/>
              <a:gd name="connsiteX7" fmla="*/ 3211810 w 3944570"/>
              <a:gd name="connsiteY7" fmla="*/ 658504 h 5195303"/>
              <a:gd name="connsiteX8" fmla="*/ 258 w 3944570"/>
              <a:gd name="connsiteY8" fmla="*/ 582 h 5195303"/>
              <a:gd name="connsiteX9" fmla="*/ 3033390 w 3944570"/>
              <a:gd name="connsiteY9" fmla="*/ 546992 h 5195303"/>
              <a:gd name="connsiteX10" fmla="*/ 3111449 w 3944570"/>
              <a:gd name="connsiteY10" fmla="*/ 803470 h 5195303"/>
              <a:gd name="connsiteX11" fmla="*/ 1226893 w 3944570"/>
              <a:gd name="connsiteY11" fmla="*/ 825772 h 519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4570" h="5195303">
                <a:moveTo>
                  <a:pt x="1226893" y="825772"/>
                </a:moveTo>
                <a:cubicBezTo>
                  <a:pt x="1070776" y="1117562"/>
                  <a:pt x="2113414" y="1842392"/>
                  <a:pt x="2174746" y="2554211"/>
                </a:cubicBezTo>
                <a:cubicBezTo>
                  <a:pt x="2236078" y="3266030"/>
                  <a:pt x="1567005" y="4762152"/>
                  <a:pt x="1594883" y="5096689"/>
                </a:cubicBezTo>
                <a:cubicBezTo>
                  <a:pt x="1622761" y="5431226"/>
                  <a:pt x="1985176" y="4829060"/>
                  <a:pt x="2342015" y="4561431"/>
                </a:cubicBezTo>
                <a:cubicBezTo>
                  <a:pt x="2698854" y="4293802"/>
                  <a:pt x="3483156" y="4003870"/>
                  <a:pt x="3735917" y="3490914"/>
                </a:cubicBezTo>
                <a:cubicBezTo>
                  <a:pt x="3988678" y="2977958"/>
                  <a:pt x="3988677" y="1987357"/>
                  <a:pt x="3858580" y="1483694"/>
                </a:cubicBezTo>
                <a:cubicBezTo>
                  <a:pt x="3728483" y="980031"/>
                  <a:pt x="3063127" y="606465"/>
                  <a:pt x="2955332" y="468933"/>
                </a:cubicBezTo>
                <a:cubicBezTo>
                  <a:pt x="2847537" y="331401"/>
                  <a:pt x="3704322" y="736562"/>
                  <a:pt x="3211810" y="658504"/>
                </a:cubicBezTo>
                <a:cubicBezTo>
                  <a:pt x="2719298" y="580445"/>
                  <a:pt x="29994" y="19167"/>
                  <a:pt x="258" y="582"/>
                </a:cubicBezTo>
                <a:cubicBezTo>
                  <a:pt x="-29478" y="-18003"/>
                  <a:pt x="2514858" y="413177"/>
                  <a:pt x="3033390" y="546992"/>
                </a:cubicBezTo>
                <a:cubicBezTo>
                  <a:pt x="3551922" y="680807"/>
                  <a:pt x="3408815" y="753289"/>
                  <a:pt x="3111449" y="803470"/>
                </a:cubicBezTo>
                <a:cubicBezTo>
                  <a:pt x="2814083" y="853651"/>
                  <a:pt x="1383010" y="533982"/>
                  <a:pt x="1226893" y="82577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4360B5B3-1447-E495-CC2D-77FDCBF90667}"/>
              </a:ext>
            </a:extLst>
          </p:cNvPr>
          <p:cNvSpPr/>
          <p:nvPr/>
        </p:nvSpPr>
        <p:spPr>
          <a:xfrm>
            <a:off x="2233175" y="1406530"/>
            <a:ext cx="3238954" cy="4414675"/>
          </a:xfrm>
          <a:custGeom>
            <a:avLst/>
            <a:gdLst>
              <a:gd name="connsiteX0" fmla="*/ 3208620 w 3238954"/>
              <a:gd name="connsiteY0" fmla="*/ 255002 h 4414675"/>
              <a:gd name="connsiteX1" fmla="*/ 588084 w 3238954"/>
              <a:gd name="connsiteY1" fmla="*/ 522631 h 4414675"/>
              <a:gd name="connsiteX2" fmla="*/ 19371 w 3238954"/>
              <a:gd name="connsiteY2" fmla="*/ 2128407 h 4414675"/>
              <a:gd name="connsiteX3" fmla="*/ 1011830 w 3238954"/>
              <a:gd name="connsiteY3" fmla="*/ 4068719 h 4414675"/>
              <a:gd name="connsiteX4" fmla="*/ 889166 w 3238954"/>
              <a:gd name="connsiteY4" fmla="*/ 4369802 h 4414675"/>
              <a:gd name="connsiteX5" fmla="*/ 420815 w 3238954"/>
              <a:gd name="connsiteY5" fmla="*/ 4369802 h 4414675"/>
              <a:gd name="connsiteX6" fmla="*/ 3186318 w 3238954"/>
              <a:gd name="connsiteY6" fmla="*/ 3957207 h 4414675"/>
              <a:gd name="connsiteX7" fmla="*/ 2015440 w 3238954"/>
              <a:gd name="connsiteY7" fmla="*/ 3566914 h 4414675"/>
              <a:gd name="connsiteX8" fmla="*/ 1390971 w 3238954"/>
              <a:gd name="connsiteY8" fmla="*/ 1503938 h 4414675"/>
              <a:gd name="connsiteX9" fmla="*/ 465420 w 3238954"/>
              <a:gd name="connsiteY9" fmla="*/ 76582 h 4414675"/>
              <a:gd name="connsiteX10" fmla="*/ 1848171 w 3238954"/>
              <a:gd name="connsiteY10" fmla="*/ 176943 h 4414675"/>
              <a:gd name="connsiteX11" fmla="*/ 2004288 w 3238954"/>
              <a:gd name="connsiteY11" fmla="*/ 31977 h 4414675"/>
              <a:gd name="connsiteX12" fmla="*/ 3208620 w 3238954"/>
              <a:gd name="connsiteY12" fmla="*/ 255002 h 44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8954" h="4414675">
                <a:moveTo>
                  <a:pt x="3208620" y="255002"/>
                </a:moveTo>
                <a:cubicBezTo>
                  <a:pt x="2972586" y="336778"/>
                  <a:pt x="1119625" y="210397"/>
                  <a:pt x="588084" y="522631"/>
                </a:cubicBezTo>
                <a:cubicBezTo>
                  <a:pt x="56543" y="834865"/>
                  <a:pt x="-51253" y="1537392"/>
                  <a:pt x="19371" y="2128407"/>
                </a:cubicBezTo>
                <a:cubicBezTo>
                  <a:pt x="89995" y="2719422"/>
                  <a:pt x="866864" y="3695153"/>
                  <a:pt x="1011830" y="4068719"/>
                </a:cubicBezTo>
                <a:cubicBezTo>
                  <a:pt x="1156796" y="4442285"/>
                  <a:pt x="987668" y="4319622"/>
                  <a:pt x="889166" y="4369802"/>
                </a:cubicBezTo>
                <a:cubicBezTo>
                  <a:pt x="790664" y="4419982"/>
                  <a:pt x="37956" y="4438568"/>
                  <a:pt x="420815" y="4369802"/>
                </a:cubicBezTo>
                <a:cubicBezTo>
                  <a:pt x="803674" y="4301036"/>
                  <a:pt x="2920547" y="4091022"/>
                  <a:pt x="3186318" y="3957207"/>
                </a:cubicBezTo>
                <a:cubicBezTo>
                  <a:pt x="3452089" y="3823392"/>
                  <a:pt x="2314664" y="3975792"/>
                  <a:pt x="2015440" y="3566914"/>
                </a:cubicBezTo>
                <a:cubicBezTo>
                  <a:pt x="1716215" y="3158036"/>
                  <a:pt x="1649308" y="2085660"/>
                  <a:pt x="1390971" y="1503938"/>
                </a:cubicBezTo>
                <a:cubicBezTo>
                  <a:pt x="1132634" y="922216"/>
                  <a:pt x="389220" y="297748"/>
                  <a:pt x="465420" y="76582"/>
                </a:cubicBezTo>
                <a:cubicBezTo>
                  <a:pt x="541620" y="-144584"/>
                  <a:pt x="1591693" y="184377"/>
                  <a:pt x="1848171" y="176943"/>
                </a:cubicBezTo>
                <a:cubicBezTo>
                  <a:pt x="2104649" y="169509"/>
                  <a:pt x="1775688" y="11533"/>
                  <a:pt x="2004288" y="31977"/>
                </a:cubicBezTo>
                <a:cubicBezTo>
                  <a:pt x="2232888" y="52421"/>
                  <a:pt x="3444654" y="173226"/>
                  <a:pt x="3208620" y="25500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A91BDC70-7603-6EF8-90B0-0ED4D7EE16C2}"/>
              </a:ext>
            </a:extLst>
          </p:cNvPr>
          <p:cNvSpPr/>
          <p:nvPr/>
        </p:nvSpPr>
        <p:spPr>
          <a:xfrm>
            <a:off x="1478699" y="1839614"/>
            <a:ext cx="1913413" cy="4496041"/>
          </a:xfrm>
          <a:custGeom>
            <a:avLst/>
            <a:gdLst>
              <a:gd name="connsiteX0" fmla="*/ 93623 w 1913413"/>
              <a:gd name="connsiteY0" fmla="*/ 290269 h 4496041"/>
              <a:gd name="connsiteX1" fmla="*/ 149379 w 1913413"/>
              <a:gd name="connsiteY1" fmla="*/ 357176 h 4496041"/>
              <a:gd name="connsiteX2" fmla="*/ 1554433 w 1913413"/>
              <a:gd name="connsiteY2" fmla="*/ 3981323 h 4496041"/>
              <a:gd name="connsiteX3" fmla="*/ 1888969 w 1913413"/>
              <a:gd name="connsiteY3" fmla="*/ 4449674 h 4496041"/>
              <a:gd name="connsiteX4" fmla="*/ 1063779 w 1913413"/>
              <a:gd name="connsiteY4" fmla="*/ 3780601 h 4496041"/>
              <a:gd name="connsiteX5" fmla="*/ 60169 w 1913413"/>
              <a:gd name="connsiteY5" fmla="*/ 2643176 h 4496041"/>
              <a:gd name="connsiteX6" fmla="*/ 383555 w 1913413"/>
              <a:gd name="connsiteY6" fmla="*/ 2899654 h 4496041"/>
              <a:gd name="connsiteX7" fmla="*/ 4413 w 1913413"/>
              <a:gd name="connsiteY7" fmla="*/ 714015 h 4496041"/>
              <a:gd name="connsiteX8" fmla="*/ 171681 w 1913413"/>
              <a:gd name="connsiteY8" fmla="*/ 1739927 h 4496041"/>
              <a:gd name="connsiteX9" fmla="*/ 93623 w 1913413"/>
              <a:gd name="connsiteY9" fmla="*/ 290269 h 449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3413" h="4496041">
                <a:moveTo>
                  <a:pt x="93623" y="290269"/>
                </a:moveTo>
                <a:cubicBezTo>
                  <a:pt x="89906" y="59810"/>
                  <a:pt x="-94089" y="-258000"/>
                  <a:pt x="149379" y="357176"/>
                </a:cubicBezTo>
                <a:cubicBezTo>
                  <a:pt x="392847" y="972352"/>
                  <a:pt x="1264501" y="3299240"/>
                  <a:pt x="1554433" y="3981323"/>
                </a:cubicBezTo>
                <a:cubicBezTo>
                  <a:pt x="1844365" y="4663406"/>
                  <a:pt x="1970745" y="4483128"/>
                  <a:pt x="1888969" y="4449674"/>
                </a:cubicBezTo>
                <a:cubicBezTo>
                  <a:pt x="1807193" y="4416220"/>
                  <a:pt x="1368579" y="4081684"/>
                  <a:pt x="1063779" y="3780601"/>
                </a:cubicBezTo>
                <a:cubicBezTo>
                  <a:pt x="758979" y="3479518"/>
                  <a:pt x="173540" y="2790000"/>
                  <a:pt x="60169" y="2643176"/>
                </a:cubicBezTo>
                <a:cubicBezTo>
                  <a:pt x="-53202" y="2496352"/>
                  <a:pt x="392848" y="3221181"/>
                  <a:pt x="383555" y="2899654"/>
                </a:cubicBezTo>
                <a:cubicBezTo>
                  <a:pt x="374262" y="2578127"/>
                  <a:pt x="39725" y="907303"/>
                  <a:pt x="4413" y="714015"/>
                </a:cubicBezTo>
                <a:cubicBezTo>
                  <a:pt x="-30899" y="520727"/>
                  <a:pt x="156813" y="1814268"/>
                  <a:pt x="171681" y="1739927"/>
                </a:cubicBezTo>
                <a:cubicBezTo>
                  <a:pt x="186549" y="1665586"/>
                  <a:pt x="97340" y="520728"/>
                  <a:pt x="93623" y="29026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B1B78BE9-DE3C-3940-FCF4-C39862B2651C}"/>
              </a:ext>
            </a:extLst>
          </p:cNvPr>
          <p:cNvSpPr/>
          <p:nvPr/>
        </p:nvSpPr>
        <p:spPr>
          <a:xfrm>
            <a:off x="4482781" y="1448163"/>
            <a:ext cx="2297210" cy="5607541"/>
          </a:xfrm>
          <a:custGeom>
            <a:avLst/>
            <a:gdLst>
              <a:gd name="connsiteX0" fmla="*/ 1483121 w 2297210"/>
              <a:gd name="connsiteY0" fmla="*/ 113008 h 5607541"/>
              <a:gd name="connsiteX1" fmla="*/ 9 w 2297210"/>
              <a:gd name="connsiteY1" fmla="*/ 5465593 h 5607541"/>
              <a:gd name="connsiteX2" fmla="*/ 1460819 w 2297210"/>
              <a:gd name="connsiteY2" fmla="*/ 3837515 h 5607541"/>
              <a:gd name="connsiteX3" fmla="*/ 2297160 w 2297210"/>
              <a:gd name="connsiteY3" fmla="*/ 1428852 h 5607541"/>
              <a:gd name="connsiteX4" fmla="*/ 1427365 w 2297210"/>
              <a:gd name="connsiteY4" fmla="*/ 2399008 h 5607541"/>
              <a:gd name="connsiteX5" fmla="*/ 1761902 w 2297210"/>
              <a:gd name="connsiteY5" fmla="*/ 837837 h 5607541"/>
              <a:gd name="connsiteX6" fmla="*/ 1059375 w 2297210"/>
              <a:gd name="connsiteY6" fmla="*/ 1741086 h 5607541"/>
              <a:gd name="connsiteX7" fmla="*/ 1483121 w 2297210"/>
              <a:gd name="connsiteY7" fmla="*/ 113008 h 5607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7210" h="5607541">
                <a:moveTo>
                  <a:pt x="1483121" y="113008"/>
                </a:moveTo>
                <a:cubicBezTo>
                  <a:pt x="1306560" y="733759"/>
                  <a:pt x="3726" y="4844842"/>
                  <a:pt x="9" y="5465593"/>
                </a:cubicBezTo>
                <a:cubicBezTo>
                  <a:pt x="-3708" y="6086344"/>
                  <a:pt x="1077961" y="4510305"/>
                  <a:pt x="1460819" y="3837515"/>
                </a:cubicBezTo>
                <a:cubicBezTo>
                  <a:pt x="1843677" y="3164725"/>
                  <a:pt x="2302736" y="1668603"/>
                  <a:pt x="2297160" y="1428852"/>
                </a:cubicBezTo>
                <a:cubicBezTo>
                  <a:pt x="2291584" y="1189101"/>
                  <a:pt x="1516575" y="2497511"/>
                  <a:pt x="1427365" y="2399008"/>
                </a:cubicBezTo>
                <a:cubicBezTo>
                  <a:pt x="1338155" y="2300505"/>
                  <a:pt x="1823234" y="947491"/>
                  <a:pt x="1761902" y="837837"/>
                </a:cubicBezTo>
                <a:cubicBezTo>
                  <a:pt x="1700570" y="728183"/>
                  <a:pt x="1105838" y="1856315"/>
                  <a:pt x="1059375" y="1741086"/>
                </a:cubicBezTo>
                <a:cubicBezTo>
                  <a:pt x="1012911" y="1625857"/>
                  <a:pt x="1659682" y="-507743"/>
                  <a:pt x="1483121" y="11300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D3EF990B-8395-A1A7-56E7-C8F793EA4DB8}"/>
              </a:ext>
            </a:extLst>
          </p:cNvPr>
          <p:cNvSpPr/>
          <p:nvPr/>
        </p:nvSpPr>
        <p:spPr>
          <a:xfrm>
            <a:off x="1924585" y="5496917"/>
            <a:ext cx="3914236" cy="1751380"/>
          </a:xfrm>
          <a:custGeom>
            <a:avLst/>
            <a:gdLst>
              <a:gd name="connsiteX0" fmla="*/ 160693 w 3914236"/>
              <a:gd name="connsiteY0" fmla="*/ 134449 h 1751380"/>
              <a:gd name="connsiteX1" fmla="*/ 238752 w 3914236"/>
              <a:gd name="connsiteY1" fmla="*/ 212507 h 1751380"/>
              <a:gd name="connsiteX2" fmla="*/ 2569356 w 3914236"/>
              <a:gd name="connsiteY2" fmla="*/ 792371 h 1751380"/>
              <a:gd name="connsiteX3" fmla="*/ 3907503 w 3914236"/>
              <a:gd name="connsiteY3" fmla="*/ 634 h 1751380"/>
              <a:gd name="connsiteX4" fmla="*/ 2034098 w 3914236"/>
              <a:gd name="connsiteY4" fmla="*/ 948488 h 1751380"/>
              <a:gd name="connsiteX5" fmla="*/ 997035 w 3914236"/>
              <a:gd name="connsiteY5" fmla="*/ 1751376 h 1751380"/>
              <a:gd name="connsiteX6" fmla="*/ 985883 w 3914236"/>
              <a:gd name="connsiteY6" fmla="*/ 959639 h 1751380"/>
              <a:gd name="connsiteX7" fmla="*/ 160693 w 3914236"/>
              <a:gd name="connsiteY7" fmla="*/ 134449 h 17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14236" h="1751380">
                <a:moveTo>
                  <a:pt x="160693" y="134449"/>
                </a:moveTo>
                <a:cubicBezTo>
                  <a:pt x="36171" y="9927"/>
                  <a:pt x="-162692" y="102853"/>
                  <a:pt x="238752" y="212507"/>
                </a:cubicBezTo>
                <a:cubicBezTo>
                  <a:pt x="640196" y="322161"/>
                  <a:pt x="1957898" y="827683"/>
                  <a:pt x="2569356" y="792371"/>
                </a:cubicBezTo>
                <a:cubicBezTo>
                  <a:pt x="3180814" y="757059"/>
                  <a:pt x="3996713" y="-25385"/>
                  <a:pt x="3907503" y="634"/>
                </a:cubicBezTo>
                <a:cubicBezTo>
                  <a:pt x="3818293" y="26653"/>
                  <a:pt x="2519176" y="656698"/>
                  <a:pt x="2034098" y="948488"/>
                </a:cubicBezTo>
                <a:cubicBezTo>
                  <a:pt x="1549020" y="1240278"/>
                  <a:pt x="1171737" y="1749518"/>
                  <a:pt x="997035" y="1751376"/>
                </a:cubicBezTo>
                <a:cubicBezTo>
                  <a:pt x="822333" y="1753234"/>
                  <a:pt x="1125273" y="1227268"/>
                  <a:pt x="985883" y="959639"/>
                </a:cubicBezTo>
                <a:cubicBezTo>
                  <a:pt x="846493" y="692010"/>
                  <a:pt x="285215" y="258971"/>
                  <a:pt x="160693" y="13444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5D5BC712-DB1C-5696-8BE0-08E0D80D83FD}"/>
              </a:ext>
            </a:extLst>
          </p:cNvPr>
          <p:cNvSpPr/>
          <p:nvPr/>
        </p:nvSpPr>
        <p:spPr>
          <a:xfrm>
            <a:off x="296006" y="5456374"/>
            <a:ext cx="3178536" cy="4007660"/>
          </a:xfrm>
          <a:custGeom>
            <a:avLst/>
            <a:gdLst>
              <a:gd name="connsiteX0" fmla="*/ 2502950 w 3178536"/>
              <a:gd name="connsiteY0" fmla="*/ 108085 h 4007660"/>
              <a:gd name="connsiteX1" fmla="*/ 2458345 w 3178536"/>
              <a:gd name="connsiteY1" fmla="*/ 186143 h 4007660"/>
              <a:gd name="connsiteX2" fmla="*/ 1053292 w 3178536"/>
              <a:gd name="connsiteY2" fmla="*/ 2505597 h 4007660"/>
              <a:gd name="connsiteX3" fmla="*/ 1187106 w 3178536"/>
              <a:gd name="connsiteY3" fmla="*/ 2360631 h 4007660"/>
              <a:gd name="connsiteX4" fmla="*/ 5077 w 3178536"/>
              <a:gd name="connsiteY4" fmla="*/ 3966406 h 4007660"/>
              <a:gd name="connsiteX5" fmla="*/ 841418 w 3178536"/>
              <a:gd name="connsiteY5" fmla="*/ 3397694 h 4007660"/>
              <a:gd name="connsiteX6" fmla="*/ 2714823 w 3178536"/>
              <a:gd name="connsiteY6" fmla="*/ 1948036 h 4007660"/>
              <a:gd name="connsiteX7" fmla="*/ 3149721 w 3178536"/>
              <a:gd name="connsiteY7" fmla="*/ 844065 h 4007660"/>
              <a:gd name="connsiteX8" fmla="*/ 2134960 w 3178536"/>
              <a:gd name="connsiteY8" fmla="*/ 1457382 h 4007660"/>
              <a:gd name="connsiteX9" fmla="*/ 2424892 w 3178536"/>
              <a:gd name="connsiteY9" fmla="*/ 1368172 h 4007660"/>
              <a:gd name="connsiteX10" fmla="*/ 1666609 w 3178536"/>
              <a:gd name="connsiteY10" fmla="*/ 1881128 h 4007660"/>
              <a:gd name="connsiteX11" fmla="*/ 2502950 w 3178536"/>
              <a:gd name="connsiteY11" fmla="*/ 108085 h 400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8536" h="4007660">
                <a:moveTo>
                  <a:pt x="2502950" y="108085"/>
                </a:moveTo>
                <a:cubicBezTo>
                  <a:pt x="2634906" y="-174412"/>
                  <a:pt x="2458345" y="186143"/>
                  <a:pt x="2458345" y="186143"/>
                </a:cubicBezTo>
                <a:cubicBezTo>
                  <a:pt x="2216735" y="585728"/>
                  <a:pt x="1265165" y="2143182"/>
                  <a:pt x="1053292" y="2505597"/>
                </a:cubicBezTo>
                <a:cubicBezTo>
                  <a:pt x="841419" y="2868012"/>
                  <a:pt x="1361808" y="2117163"/>
                  <a:pt x="1187106" y="2360631"/>
                </a:cubicBezTo>
                <a:cubicBezTo>
                  <a:pt x="1012404" y="2604099"/>
                  <a:pt x="62692" y="3793562"/>
                  <a:pt x="5077" y="3966406"/>
                </a:cubicBezTo>
                <a:cubicBezTo>
                  <a:pt x="-52538" y="4139250"/>
                  <a:pt x="389794" y="3734089"/>
                  <a:pt x="841418" y="3397694"/>
                </a:cubicBezTo>
                <a:cubicBezTo>
                  <a:pt x="1293042" y="3061299"/>
                  <a:pt x="2330106" y="2373641"/>
                  <a:pt x="2714823" y="1948036"/>
                </a:cubicBezTo>
                <a:cubicBezTo>
                  <a:pt x="3099540" y="1522431"/>
                  <a:pt x="3246365" y="925841"/>
                  <a:pt x="3149721" y="844065"/>
                </a:cubicBezTo>
                <a:cubicBezTo>
                  <a:pt x="3053077" y="762289"/>
                  <a:pt x="2255765" y="1370031"/>
                  <a:pt x="2134960" y="1457382"/>
                </a:cubicBezTo>
                <a:cubicBezTo>
                  <a:pt x="2014155" y="1544733"/>
                  <a:pt x="2502950" y="1297548"/>
                  <a:pt x="2424892" y="1368172"/>
                </a:cubicBezTo>
                <a:cubicBezTo>
                  <a:pt x="2346834" y="1438796"/>
                  <a:pt x="1655458" y="2089284"/>
                  <a:pt x="1666609" y="1881128"/>
                </a:cubicBezTo>
                <a:cubicBezTo>
                  <a:pt x="1677760" y="1672972"/>
                  <a:pt x="2370994" y="390582"/>
                  <a:pt x="2502950" y="10808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7B6BD283-4CF0-2D1B-391A-725A6E371681}"/>
              </a:ext>
            </a:extLst>
          </p:cNvPr>
          <p:cNvSpPr/>
          <p:nvPr/>
        </p:nvSpPr>
        <p:spPr>
          <a:xfrm>
            <a:off x="4986793" y="4437916"/>
            <a:ext cx="3100444" cy="4889125"/>
          </a:xfrm>
          <a:custGeom>
            <a:avLst/>
            <a:gdLst>
              <a:gd name="connsiteX0" fmla="*/ 64709 w 3100444"/>
              <a:gd name="connsiteY0" fmla="*/ 1338416 h 4889125"/>
              <a:gd name="connsiteX1" fmla="*/ 142768 w 3100444"/>
              <a:gd name="connsiteY1" fmla="*/ 1427625 h 4889125"/>
              <a:gd name="connsiteX2" fmla="*/ 2919422 w 3100444"/>
              <a:gd name="connsiteY2" fmla="*/ 4382699 h 4889125"/>
              <a:gd name="connsiteX3" fmla="*/ 2205744 w 3100444"/>
              <a:gd name="connsiteY3" fmla="*/ 3914347 h 4889125"/>
              <a:gd name="connsiteX4" fmla="*/ 3097841 w 3100444"/>
              <a:gd name="connsiteY4" fmla="*/ 4884504 h 4889125"/>
              <a:gd name="connsiteX5" fmla="*/ 2417617 w 3100444"/>
              <a:gd name="connsiteY5" fmla="*/ 4304640 h 4889125"/>
              <a:gd name="connsiteX6" fmla="*/ 778387 w 3100444"/>
              <a:gd name="connsiteY6" fmla="*/ 4873352 h 4889125"/>
              <a:gd name="connsiteX7" fmla="*/ 2919422 w 3100444"/>
              <a:gd name="connsiteY7" fmla="*/ 4271186 h 4889125"/>
              <a:gd name="connsiteX8" fmla="*/ 1469763 w 3100444"/>
              <a:gd name="connsiteY8" fmla="*/ 2297421 h 4889125"/>
              <a:gd name="connsiteX9" fmla="*/ 64709 w 3100444"/>
              <a:gd name="connsiteY9" fmla="*/ 269 h 4889125"/>
              <a:gd name="connsiteX10" fmla="*/ 1235587 w 3100444"/>
              <a:gd name="connsiteY10" fmla="*/ 2442386 h 4889125"/>
              <a:gd name="connsiteX11" fmla="*/ 64709 w 3100444"/>
              <a:gd name="connsiteY11" fmla="*/ 1338416 h 488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00444" h="4889125">
                <a:moveTo>
                  <a:pt x="64709" y="1338416"/>
                </a:moveTo>
                <a:cubicBezTo>
                  <a:pt x="-117428" y="1169289"/>
                  <a:pt x="142768" y="1427625"/>
                  <a:pt x="142768" y="1427625"/>
                </a:cubicBezTo>
                <a:cubicBezTo>
                  <a:pt x="618553" y="1935005"/>
                  <a:pt x="2575593" y="3968245"/>
                  <a:pt x="2919422" y="4382699"/>
                </a:cubicBezTo>
                <a:cubicBezTo>
                  <a:pt x="3263251" y="4797153"/>
                  <a:pt x="2176008" y="3830713"/>
                  <a:pt x="2205744" y="3914347"/>
                </a:cubicBezTo>
                <a:cubicBezTo>
                  <a:pt x="2235480" y="3997981"/>
                  <a:pt x="3062529" y="4819455"/>
                  <a:pt x="3097841" y="4884504"/>
                </a:cubicBezTo>
                <a:cubicBezTo>
                  <a:pt x="3133153" y="4949553"/>
                  <a:pt x="2804193" y="4306499"/>
                  <a:pt x="2417617" y="4304640"/>
                </a:cubicBezTo>
                <a:cubicBezTo>
                  <a:pt x="2031041" y="4302781"/>
                  <a:pt x="694753" y="4878928"/>
                  <a:pt x="778387" y="4873352"/>
                </a:cubicBezTo>
                <a:cubicBezTo>
                  <a:pt x="862021" y="4867776"/>
                  <a:pt x="2804193" y="4700508"/>
                  <a:pt x="2919422" y="4271186"/>
                </a:cubicBezTo>
                <a:cubicBezTo>
                  <a:pt x="3034651" y="3841864"/>
                  <a:pt x="1945549" y="3009241"/>
                  <a:pt x="1469763" y="2297421"/>
                </a:cubicBezTo>
                <a:cubicBezTo>
                  <a:pt x="993977" y="1585601"/>
                  <a:pt x="103738" y="-23892"/>
                  <a:pt x="64709" y="269"/>
                </a:cubicBezTo>
                <a:cubicBezTo>
                  <a:pt x="25680" y="24430"/>
                  <a:pt x="1241162" y="2224937"/>
                  <a:pt x="1235587" y="2442386"/>
                </a:cubicBezTo>
                <a:cubicBezTo>
                  <a:pt x="1230012" y="2659835"/>
                  <a:pt x="246846" y="1507543"/>
                  <a:pt x="64709" y="133841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 1503">
            <a:extLst>
              <a:ext uri="{FF2B5EF4-FFF2-40B4-BE49-F238E27FC236}">
                <a16:creationId xmlns:a16="http://schemas.microsoft.com/office/drawing/2014/main" id="{335D0005-EA2A-CA40-6927-094B1E727712}"/>
              </a:ext>
            </a:extLst>
          </p:cNvPr>
          <p:cNvSpPr/>
          <p:nvPr/>
        </p:nvSpPr>
        <p:spPr>
          <a:xfrm>
            <a:off x="-353924" y="3298825"/>
            <a:ext cx="2049888" cy="45719"/>
          </a:xfrm>
          <a:custGeom>
            <a:avLst/>
            <a:gdLst>
              <a:gd name="connsiteX0" fmla="*/ 15958 w 1013421"/>
              <a:gd name="connsiteY0" fmla="*/ 15875 h 142875"/>
              <a:gd name="connsiteX1" fmla="*/ 1006558 w 1013421"/>
              <a:gd name="connsiteY1" fmla="*/ 15875 h 142875"/>
              <a:gd name="connsiteX2" fmla="*/ 435058 w 1013421"/>
              <a:gd name="connsiteY2" fmla="*/ 142875 h 142875"/>
              <a:gd name="connsiteX3" fmla="*/ 15958 w 1013421"/>
              <a:gd name="connsiteY3" fmla="*/ 15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421" h="142875">
                <a:moveTo>
                  <a:pt x="15958" y="15875"/>
                </a:moveTo>
                <a:cubicBezTo>
                  <a:pt x="111208" y="-5292"/>
                  <a:pt x="936708" y="-5292"/>
                  <a:pt x="1006558" y="15875"/>
                </a:cubicBezTo>
                <a:cubicBezTo>
                  <a:pt x="1076408" y="37042"/>
                  <a:pt x="593808" y="142875"/>
                  <a:pt x="435058" y="142875"/>
                </a:cubicBezTo>
                <a:cubicBezTo>
                  <a:pt x="276308" y="142875"/>
                  <a:pt x="-79292" y="37042"/>
                  <a:pt x="15958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 1504">
            <a:extLst>
              <a:ext uri="{FF2B5EF4-FFF2-40B4-BE49-F238E27FC236}">
                <a16:creationId xmlns:a16="http://schemas.microsoft.com/office/drawing/2014/main" id="{796ECB50-A087-365D-0036-2945670AA483}"/>
              </a:ext>
            </a:extLst>
          </p:cNvPr>
          <p:cNvSpPr/>
          <p:nvPr/>
        </p:nvSpPr>
        <p:spPr>
          <a:xfrm>
            <a:off x="5842000" y="3390900"/>
            <a:ext cx="3647197" cy="171755"/>
          </a:xfrm>
          <a:custGeom>
            <a:avLst/>
            <a:gdLst>
              <a:gd name="connsiteX0" fmla="*/ 0 w 3647197"/>
              <a:gd name="connsiteY0" fmla="*/ 12700 h 171755"/>
              <a:gd name="connsiteX1" fmla="*/ 88900 w 3647197"/>
              <a:gd name="connsiteY1" fmla="*/ 25400 h 171755"/>
              <a:gd name="connsiteX2" fmla="*/ 3581400 w 3647197"/>
              <a:gd name="connsiteY2" fmla="*/ 0 h 171755"/>
              <a:gd name="connsiteX3" fmla="*/ 2286000 w 3647197"/>
              <a:gd name="connsiteY3" fmla="*/ 165100 h 171755"/>
              <a:gd name="connsiteX4" fmla="*/ 1193800 w 3647197"/>
              <a:gd name="connsiteY4" fmla="*/ 127000 h 171755"/>
              <a:gd name="connsiteX5" fmla="*/ 0 w 3647197"/>
              <a:gd name="connsiteY5" fmla="*/ 12700 h 17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7197" h="171755">
                <a:moveTo>
                  <a:pt x="0" y="12700"/>
                </a:moveTo>
                <a:lnTo>
                  <a:pt x="88900" y="25400"/>
                </a:lnTo>
                <a:lnTo>
                  <a:pt x="3581400" y="0"/>
                </a:lnTo>
                <a:cubicBezTo>
                  <a:pt x="3947583" y="23283"/>
                  <a:pt x="2683933" y="143933"/>
                  <a:pt x="2286000" y="165100"/>
                </a:cubicBezTo>
                <a:cubicBezTo>
                  <a:pt x="1888067" y="186267"/>
                  <a:pt x="1568450" y="152400"/>
                  <a:pt x="1193800" y="127000"/>
                </a:cubicBezTo>
                <a:cubicBezTo>
                  <a:pt x="819150" y="101600"/>
                  <a:pt x="428625" y="57150"/>
                  <a:pt x="0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 1505">
            <a:extLst>
              <a:ext uri="{FF2B5EF4-FFF2-40B4-BE49-F238E27FC236}">
                <a16:creationId xmlns:a16="http://schemas.microsoft.com/office/drawing/2014/main" id="{7CD3A559-4283-6DC3-63BF-84F373E358E5}"/>
              </a:ext>
            </a:extLst>
          </p:cNvPr>
          <p:cNvSpPr/>
          <p:nvPr/>
        </p:nvSpPr>
        <p:spPr>
          <a:xfrm>
            <a:off x="6632797" y="3720815"/>
            <a:ext cx="2972669" cy="145078"/>
          </a:xfrm>
          <a:custGeom>
            <a:avLst/>
            <a:gdLst>
              <a:gd name="connsiteX0" fmla="*/ 9303 w 2972669"/>
              <a:gd name="connsiteY0" fmla="*/ 139985 h 145078"/>
              <a:gd name="connsiteX1" fmla="*/ 2892203 w 2972669"/>
              <a:gd name="connsiteY1" fmla="*/ 114585 h 145078"/>
              <a:gd name="connsiteX2" fmla="*/ 2155603 w 2972669"/>
              <a:gd name="connsiteY2" fmla="*/ 114585 h 145078"/>
              <a:gd name="connsiteX3" fmla="*/ 1977803 w 2972669"/>
              <a:gd name="connsiteY3" fmla="*/ 285 h 145078"/>
              <a:gd name="connsiteX4" fmla="*/ 9303 w 2972669"/>
              <a:gd name="connsiteY4" fmla="*/ 139985 h 14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2669" h="145078">
                <a:moveTo>
                  <a:pt x="9303" y="139985"/>
                </a:moveTo>
                <a:cubicBezTo>
                  <a:pt x="161703" y="159035"/>
                  <a:pt x="2534486" y="118818"/>
                  <a:pt x="2892203" y="114585"/>
                </a:cubicBezTo>
                <a:cubicBezTo>
                  <a:pt x="3249920" y="110352"/>
                  <a:pt x="2308003" y="133635"/>
                  <a:pt x="2155603" y="114585"/>
                </a:cubicBezTo>
                <a:cubicBezTo>
                  <a:pt x="2003203" y="95535"/>
                  <a:pt x="2333403" y="-6065"/>
                  <a:pt x="1977803" y="285"/>
                </a:cubicBezTo>
                <a:cubicBezTo>
                  <a:pt x="1622203" y="6635"/>
                  <a:pt x="-143097" y="120935"/>
                  <a:pt x="9303" y="139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 1506">
            <a:extLst>
              <a:ext uri="{FF2B5EF4-FFF2-40B4-BE49-F238E27FC236}">
                <a16:creationId xmlns:a16="http://schemas.microsoft.com/office/drawing/2014/main" id="{66A8E6BE-CFE5-4102-40F9-9B56DC0D6B72}"/>
              </a:ext>
            </a:extLst>
          </p:cNvPr>
          <p:cNvSpPr/>
          <p:nvPr/>
        </p:nvSpPr>
        <p:spPr>
          <a:xfrm>
            <a:off x="-191090" y="3555383"/>
            <a:ext cx="1591394" cy="78761"/>
          </a:xfrm>
          <a:custGeom>
            <a:avLst/>
            <a:gdLst>
              <a:gd name="connsiteX0" fmla="*/ 590 w 1591394"/>
              <a:gd name="connsiteY0" fmla="*/ 76817 h 78761"/>
              <a:gd name="connsiteX1" fmla="*/ 1486490 w 1591394"/>
              <a:gd name="connsiteY1" fmla="*/ 51417 h 78761"/>
              <a:gd name="connsiteX2" fmla="*/ 1308690 w 1591394"/>
              <a:gd name="connsiteY2" fmla="*/ 617 h 78761"/>
              <a:gd name="connsiteX3" fmla="*/ 590 w 1591394"/>
              <a:gd name="connsiteY3" fmla="*/ 76817 h 7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1394" h="78761">
                <a:moveTo>
                  <a:pt x="590" y="76817"/>
                </a:moveTo>
                <a:cubicBezTo>
                  <a:pt x="30223" y="85284"/>
                  <a:pt x="1268473" y="64117"/>
                  <a:pt x="1486490" y="51417"/>
                </a:cubicBezTo>
                <a:cubicBezTo>
                  <a:pt x="1704507" y="38717"/>
                  <a:pt x="1552107" y="-5733"/>
                  <a:pt x="1308690" y="617"/>
                </a:cubicBezTo>
                <a:cubicBezTo>
                  <a:pt x="1065273" y="6967"/>
                  <a:pt x="-29043" y="68350"/>
                  <a:pt x="590" y="76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円/楕円 1507">
            <a:extLst>
              <a:ext uri="{FF2B5EF4-FFF2-40B4-BE49-F238E27FC236}">
                <a16:creationId xmlns:a16="http://schemas.microsoft.com/office/drawing/2014/main" id="{78B2EECF-1479-F371-7134-F955643D7917}"/>
              </a:ext>
            </a:extLst>
          </p:cNvPr>
          <p:cNvSpPr/>
          <p:nvPr/>
        </p:nvSpPr>
        <p:spPr>
          <a:xfrm>
            <a:off x="2410572" y="3950205"/>
            <a:ext cx="610588" cy="610588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円/楕円 1508">
            <a:extLst>
              <a:ext uri="{FF2B5EF4-FFF2-40B4-BE49-F238E27FC236}">
                <a16:creationId xmlns:a16="http://schemas.microsoft.com/office/drawing/2014/main" id="{76089889-4AF0-9741-6738-427560C0B457}"/>
              </a:ext>
            </a:extLst>
          </p:cNvPr>
          <p:cNvSpPr/>
          <p:nvPr/>
        </p:nvSpPr>
        <p:spPr>
          <a:xfrm>
            <a:off x="4210888" y="3913612"/>
            <a:ext cx="610588" cy="610588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 1509">
            <a:extLst>
              <a:ext uri="{FF2B5EF4-FFF2-40B4-BE49-F238E27FC236}">
                <a16:creationId xmlns:a16="http://schemas.microsoft.com/office/drawing/2014/main" id="{56CAE1D8-4394-2EB7-C434-EBC28FFD3B64}"/>
              </a:ext>
            </a:extLst>
          </p:cNvPr>
          <p:cNvSpPr/>
          <p:nvPr/>
        </p:nvSpPr>
        <p:spPr>
          <a:xfrm>
            <a:off x="805758" y="9940705"/>
            <a:ext cx="7807607" cy="625593"/>
          </a:xfrm>
          <a:custGeom>
            <a:avLst/>
            <a:gdLst>
              <a:gd name="connsiteX0" fmla="*/ 0 w 7807607"/>
              <a:gd name="connsiteY0" fmla="*/ 181069 h 625593"/>
              <a:gd name="connsiteX1" fmla="*/ 81482 w 7807607"/>
              <a:gd name="connsiteY1" fmla="*/ 181069 h 625593"/>
              <a:gd name="connsiteX2" fmla="*/ 7604911 w 7807607"/>
              <a:gd name="connsiteY2" fmla="*/ 0 h 625593"/>
              <a:gd name="connsiteX3" fmla="*/ 5821379 w 7807607"/>
              <a:gd name="connsiteY3" fmla="*/ 235390 h 625593"/>
              <a:gd name="connsiteX4" fmla="*/ 2571185 w 7807607"/>
              <a:gd name="connsiteY4" fmla="*/ 624689 h 625593"/>
              <a:gd name="connsiteX5" fmla="*/ 4925086 w 7807607"/>
              <a:gd name="connsiteY5" fmla="*/ 117695 h 625593"/>
              <a:gd name="connsiteX6" fmla="*/ 1683945 w 7807607"/>
              <a:gd name="connsiteY6" fmla="*/ 307818 h 625593"/>
              <a:gd name="connsiteX7" fmla="*/ 0 w 7807607"/>
              <a:gd name="connsiteY7" fmla="*/ 181069 h 62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7607" h="625593">
                <a:moveTo>
                  <a:pt x="0" y="181069"/>
                </a:moveTo>
                <a:lnTo>
                  <a:pt x="81482" y="181069"/>
                </a:lnTo>
                <a:lnTo>
                  <a:pt x="7604911" y="0"/>
                </a:lnTo>
                <a:cubicBezTo>
                  <a:pt x="8561560" y="9053"/>
                  <a:pt x="5821379" y="235390"/>
                  <a:pt x="5821379" y="235390"/>
                </a:cubicBezTo>
                <a:cubicBezTo>
                  <a:pt x="4982425" y="339505"/>
                  <a:pt x="2720567" y="644305"/>
                  <a:pt x="2571185" y="624689"/>
                </a:cubicBezTo>
                <a:cubicBezTo>
                  <a:pt x="2421803" y="605073"/>
                  <a:pt x="5072959" y="170507"/>
                  <a:pt x="4925086" y="117695"/>
                </a:cubicBezTo>
                <a:cubicBezTo>
                  <a:pt x="4777213" y="64883"/>
                  <a:pt x="2501775" y="297256"/>
                  <a:pt x="1683945" y="307818"/>
                </a:cubicBezTo>
                <a:cubicBezTo>
                  <a:pt x="866115" y="318380"/>
                  <a:pt x="442111" y="249724"/>
                  <a:pt x="0" y="181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 1510">
            <a:extLst>
              <a:ext uri="{FF2B5EF4-FFF2-40B4-BE49-F238E27FC236}">
                <a16:creationId xmlns:a16="http://schemas.microsoft.com/office/drawing/2014/main" id="{AA85C916-7011-F62E-359A-AA6A29D3A17D}"/>
              </a:ext>
            </a:extLst>
          </p:cNvPr>
          <p:cNvSpPr/>
          <p:nvPr/>
        </p:nvSpPr>
        <p:spPr>
          <a:xfrm>
            <a:off x="8156142" y="-754340"/>
            <a:ext cx="191565" cy="14212436"/>
          </a:xfrm>
          <a:custGeom>
            <a:avLst/>
            <a:gdLst>
              <a:gd name="connsiteX0" fmla="*/ 3120 w 191565"/>
              <a:gd name="connsiteY0" fmla="*/ 519878 h 14212436"/>
              <a:gd name="connsiteX1" fmla="*/ 73458 w 191565"/>
              <a:gd name="connsiteY1" fmla="*/ 1246709 h 14212436"/>
              <a:gd name="connsiteX2" fmla="*/ 73458 w 191565"/>
              <a:gd name="connsiteY2" fmla="*/ 14212432 h 14212436"/>
              <a:gd name="connsiteX3" fmla="*/ 190689 w 191565"/>
              <a:gd name="connsiteY3" fmla="*/ 1293602 h 14212436"/>
              <a:gd name="connsiteX4" fmla="*/ 3120 w 191565"/>
              <a:gd name="connsiteY4" fmla="*/ 519878 h 1421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565" h="14212436">
                <a:moveTo>
                  <a:pt x="3120" y="519878"/>
                </a:moveTo>
                <a:cubicBezTo>
                  <a:pt x="-16419" y="512062"/>
                  <a:pt x="61735" y="-1035383"/>
                  <a:pt x="73458" y="1246709"/>
                </a:cubicBezTo>
                <a:cubicBezTo>
                  <a:pt x="85181" y="3528801"/>
                  <a:pt x="53920" y="14204617"/>
                  <a:pt x="73458" y="14212432"/>
                </a:cubicBezTo>
                <a:cubicBezTo>
                  <a:pt x="92997" y="14220248"/>
                  <a:pt x="202412" y="3579602"/>
                  <a:pt x="190689" y="1293602"/>
                </a:cubicBezTo>
                <a:cubicBezTo>
                  <a:pt x="178966" y="-992398"/>
                  <a:pt x="22659" y="527694"/>
                  <a:pt x="3120" y="519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 1511">
            <a:extLst>
              <a:ext uri="{FF2B5EF4-FFF2-40B4-BE49-F238E27FC236}">
                <a16:creationId xmlns:a16="http://schemas.microsoft.com/office/drawing/2014/main" id="{026A26C6-ECCA-F6DE-24B1-4688394A5147}"/>
              </a:ext>
            </a:extLst>
          </p:cNvPr>
          <p:cNvSpPr/>
          <p:nvPr/>
        </p:nvSpPr>
        <p:spPr>
          <a:xfrm>
            <a:off x="584702" y="-874643"/>
            <a:ext cx="236098" cy="11813463"/>
          </a:xfrm>
          <a:custGeom>
            <a:avLst/>
            <a:gdLst>
              <a:gd name="connsiteX0" fmla="*/ 71790 w 236098"/>
              <a:gd name="connsiteY0" fmla="*/ 452612 h 11813463"/>
              <a:gd name="connsiteX1" fmla="*/ 118683 w 236098"/>
              <a:gd name="connsiteY1" fmla="*/ 1062212 h 11813463"/>
              <a:gd name="connsiteX2" fmla="*/ 235913 w 236098"/>
              <a:gd name="connsiteY2" fmla="*/ 11425412 h 11813463"/>
              <a:gd name="connsiteX3" fmla="*/ 142129 w 236098"/>
              <a:gd name="connsiteY3" fmla="*/ 8893228 h 11813463"/>
              <a:gd name="connsiteX4" fmla="*/ 1452 w 236098"/>
              <a:gd name="connsiteY4" fmla="*/ 2070397 h 11813463"/>
              <a:gd name="connsiteX5" fmla="*/ 71790 w 236098"/>
              <a:gd name="connsiteY5" fmla="*/ 452612 h 118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098" h="11813463">
                <a:moveTo>
                  <a:pt x="71790" y="452612"/>
                </a:moveTo>
                <a:cubicBezTo>
                  <a:pt x="91329" y="284581"/>
                  <a:pt x="91329" y="-766588"/>
                  <a:pt x="118683" y="1062212"/>
                </a:cubicBezTo>
                <a:cubicBezTo>
                  <a:pt x="146037" y="2891012"/>
                  <a:pt x="232005" y="10120243"/>
                  <a:pt x="235913" y="11425412"/>
                </a:cubicBezTo>
                <a:cubicBezTo>
                  <a:pt x="239821" y="12730581"/>
                  <a:pt x="181206" y="10452397"/>
                  <a:pt x="142129" y="8893228"/>
                </a:cubicBezTo>
                <a:cubicBezTo>
                  <a:pt x="103052" y="7334059"/>
                  <a:pt x="13175" y="3481074"/>
                  <a:pt x="1452" y="2070397"/>
                </a:cubicBezTo>
                <a:cubicBezTo>
                  <a:pt x="-10271" y="659720"/>
                  <a:pt x="52251" y="620643"/>
                  <a:pt x="71790" y="452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 1513">
            <a:extLst>
              <a:ext uri="{FF2B5EF4-FFF2-40B4-BE49-F238E27FC236}">
                <a16:creationId xmlns:a16="http://schemas.microsoft.com/office/drawing/2014/main" id="{F44337A7-5B2F-20F8-0EEE-F9D8513EE254}"/>
              </a:ext>
            </a:extLst>
          </p:cNvPr>
          <p:cNvSpPr/>
          <p:nvPr/>
        </p:nvSpPr>
        <p:spPr>
          <a:xfrm>
            <a:off x="-2020372" y="10528583"/>
            <a:ext cx="13333197" cy="1453085"/>
          </a:xfrm>
          <a:custGeom>
            <a:avLst/>
            <a:gdLst>
              <a:gd name="connsiteX0" fmla="*/ 4003 w 13333197"/>
              <a:gd name="connsiteY0" fmla="*/ 1311725 h 1453085"/>
              <a:gd name="connsiteX1" fmla="*/ 402587 w 13333197"/>
              <a:gd name="connsiteY1" fmla="*/ 1264832 h 1453085"/>
              <a:gd name="connsiteX2" fmla="*/ 8538403 w 13333197"/>
              <a:gd name="connsiteY2" fmla="*/ 45632 h 1453085"/>
              <a:gd name="connsiteX3" fmla="*/ 13227634 w 13333197"/>
              <a:gd name="connsiteY3" fmla="*/ 256648 h 1453085"/>
              <a:gd name="connsiteX4" fmla="*/ 11117480 w 13333197"/>
              <a:gd name="connsiteY4" fmla="*/ 233202 h 1453085"/>
              <a:gd name="connsiteX5" fmla="*/ 3497480 w 13333197"/>
              <a:gd name="connsiteY5" fmla="*/ 1452402 h 1453085"/>
              <a:gd name="connsiteX6" fmla="*/ 8960434 w 13333197"/>
              <a:gd name="connsiteY6" fmla="*/ 45632 h 1453085"/>
              <a:gd name="connsiteX7" fmla="*/ 4998034 w 13333197"/>
              <a:gd name="connsiteY7" fmla="*/ 678679 h 1453085"/>
              <a:gd name="connsiteX8" fmla="*/ 1387326 w 13333197"/>
              <a:gd name="connsiteY8" fmla="*/ 725571 h 1453085"/>
              <a:gd name="connsiteX9" fmla="*/ 707387 w 13333197"/>
              <a:gd name="connsiteY9" fmla="*/ 1264832 h 1453085"/>
              <a:gd name="connsiteX10" fmla="*/ 4003 w 13333197"/>
              <a:gd name="connsiteY10" fmla="*/ 1311725 h 14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33197" h="1453085">
                <a:moveTo>
                  <a:pt x="4003" y="1311725"/>
                </a:moveTo>
                <a:cubicBezTo>
                  <a:pt x="-46797" y="1311725"/>
                  <a:pt x="402587" y="1264832"/>
                  <a:pt x="402587" y="1264832"/>
                </a:cubicBezTo>
                <a:cubicBezTo>
                  <a:pt x="1824987" y="1053817"/>
                  <a:pt x="6400895" y="213663"/>
                  <a:pt x="8538403" y="45632"/>
                </a:cubicBezTo>
                <a:cubicBezTo>
                  <a:pt x="10675911" y="-122399"/>
                  <a:pt x="12797788" y="225386"/>
                  <a:pt x="13227634" y="256648"/>
                </a:cubicBezTo>
                <a:cubicBezTo>
                  <a:pt x="13657480" y="287910"/>
                  <a:pt x="12739172" y="33910"/>
                  <a:pt x="11117480" y="233202"/>
                </a:cubicBezTo>
                <a:cubicBezTo>
                  <a:pt x="9495788" y="432494"/>
                  <a:pt x="3856988" y="1483664"/>
                  <a:pt x="3497480" y="1452402"/>
                </a:cubicBezTo>
                <a:cubicBezTo>
                  <a:pt x="3137972" y="1421140"/>
                  <a:pt x="8710342" y="174586"/>
                  <a:pt x="8960434" y="45632"/>
                </a:cubicBezTo>
                <a:cubicBezTo>
                  <a:pt x="9210526" y="-83322"/>
                  <a:pt x="6260219" y="565356"/>
                  <a:pt x="4998034" y="678679"/>
                </a:cubicBezTo>
                <a:cubicBezTo>
                  <a:pt x="3735849" y="792002"/>
                  <a:pt x="2102434" y="627879"/>
                  <a:pt x="1387326" y="725571"/>
                </a:cubicBezTo>
                <a:cubicBezTo>
                  <a:pt x="672218" y="823263"/>
                  <a:pt x="941849" y="1167140"/>
                  <a:pt x="707387" y="1264832"/>
                </a:cubicBezTo>
                <a:cubicBezTo>
                  <a:pt x="472926" y="1362524"/>
                  <a:pt x="54803" y="1311725"/>
                  <a:pt x="4003" y="13117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 1515">
            <a:extLst>
              <a:ext uri="{FF2B5EF4-FFF2-40B4-BE49-F238E27FC236}">
                <a16:creationId xmlns:a16="http://schemas.microsoft.com/office/drawing/2014/main" id="{DE67544E-A7E3-9265-DD54-C843843B9449}"/>
              </a:ext>
            </a:extLst>
          </p:cNvPr>
          <p:cNvSpPr/>
          <p:nvPr/>
        </p:nvSpPr>
        <p:spPr>
          <a:xfrm>
            <a:off x="8730392" y="-611837"/>
            <a:ext cx="311704" cy="10738541"/>
          </a:xfrm>
          <a:custGeom>
            <a:avLst/>
            <a:gdLst>
              <a:gd name="connsiteX0" fmla="*/ 38470 w 311704"/>
              <a:gd name="connsiteY0" fmla="*/ 49129 h 10738541"/>
              <a:gd name="connsiteX1" fmla="*/ 38470 w 311704"/>
              <a:gd name="connsiteY1" fmla="*/ 682175 h 10738541"/>
              <a:gd name="connsiteX2" fmla="*/ 38470 w 311704"/>
              <a:gd name="connsiteY2" fmla="*/ 10388883 h 10738541"/>
              <a:gd name="connsiteX3" fmla="*/ 15023 w 311704"/>
              <a:gd name="connsiteY3" fmla="*/ 7950483 h 10738541"/>
              <a:gd name="connsiteX4" fmla="*/ 296377 w 311704"/>
              <a:gd name="connsiteY4" fmla="*/ 1760699 h 10738541"/>
              <a:gd name="connsiteX5" fmla="*/ 249485 w 311704"/>
              <a:gd name="connsiteY5" fmla="*/ 2276514 h 10738541"/>
              <a:gd name="connsiteX6" fmla="*/ 38470 w 311704"/>
              <a:gd name="connsiteY6" fmla="*/ 49129 h 1073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704" h="10738541">
                <a:moveTo>
                  <a:pt x="38470" y="49129"/>
                </a:moveTo>
                <a:cubicBezTo>
                  <a:pt x="3301" y="-216594"/>
                  <a:pt x="38470" y="682175"/>
                  <a:pt x="38470" y="682175"/>
                </a:cubicBezTo>
                <a:cubicBezTo>
                  <a:pt x="38470" y="2405467"/>
                  <a:pt x="42378" y="9177498"/>
                  <a:pt x="38470" y="10388883"/>
                </a:cubicBezTo>
                <a:cubicBezTo>
                  <a:pt x="34562" y="11600268"/>
                  <a:pt x="-27962" y="9388514"/>
                  <a:pt x="15023" y="7950483"/>
                </a:cubicBezTo>
                <a:cubicBezTo>
                  <a:pt x="58008" y="6512452"/>
                  <a:pt x="257300" y="2706361"/>
                  <a:pt x="296377" y="1760699"/>
                </a:cubicBezTo>
                <a:cubicBezTo>
                  <a:pt x="335454" y="815038"/>
                  <a:pt x="292469" y="2557868"/>
                  <a:pt x="249485" y="2276514"/>
                </a:cubicBezTo>
                <a:cubicBezTo>
                  <a:pt x="206501" y="1995160"/>
                  <a:pt x="73639" y="314852"/>
                  <a:pt x="38470" y="49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C4402FC2-F09C-3BF0-AA78-15C31F347F26}"/>
              </a:ext>
            </a:extLst>
          </p:cNvPr>
          <p:cNvSpPr/>
          <p:nvPr/>
        </p:nvSpPr>
        <p:spPr>
          <a:xfrm>
            <a:off x="-864935" y="46892"/>
            <a:ext cx="10596402" cy="313052"/>
          </a:xfrm>
          <a:custGeom>
            <a:avLst/>
            <a:gdLst>
              <a:gd name="connsiteX0" fmla="*/ 302227 w 10596402"/>
              <a:gd name="connsiteY0" fmla="*/ 211016 h 313052"/>
              <a:gd name="connsiteX1" fmla="*/ 677366 w 10596402"/>
              <a:gd name="connsiteY1" fmla="*/ 304800 h 313052"/>
              <a:gd name="connsiteX2" fmla="*/ 6257550 w 10596402"/>
              <a:gd name="connsiteY2" fmla="*/ 0 h 313052"/>
              <a:gd name="connsiteX3" fmla="*/ 10571643 w 10596402"/>
              <a:gd name="connsiteY3" fmla="*/ 70339 h 313052"/>
              <a:gd name="connsiteX4" fmla="*/ 8133243 w 10596402"/>
              <a:gd name="connsiteY4" fmla="*/ 93785 h 313052"/>
              <a:gd name="connsiteX5" fmla="*/ 2553058 w 10596402"/>
              <a:gd name="connsiteY5" fmla="*/ 46893 h 313052"/>
              <a:gd name="connsiteX6" fmla="*/ 302227 w 10596402"/>
              <a:gd name="connsiteY6" fmla="*/ 211016 h 31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96402" h="313052">
                <a:moveTo>
                  <a:pt x="302227" y="211016"/>
                </a:moveTo>
                <a:cubicBezTo>
                  <a:pt x="-10388" y="254000"/>
                  <a:pt x="-315188" y="339969"/>
                  <a:pt x="677366" y="304800"/>
                </a:cubicBezTo>
                <a:cubicBezTo>
                  <a:pt x="1669920" y="269631"/>
                  <a:pt x="4608504" y="39077"/>
                  <a:pt x="6257550" y="0"/>
                </a:cubicBezTo>
                <a:lnTo>
                  <a:pt x="10571643" y="70339"/>
                </a:lnTo>
                <a:cubicBezTo>
                  <a:pt x="10884258" y="85970"/>
                  <a:pt x="8133243" y="93785"/>
                  <a:pt x="8133243" y="93785"/>
                </a:cubicBezTo>
                <a:lnTo>
                  <a:pt x="2553058" y="46893"/>
                </a:lnTo>
                <a:cubicBezTo>
                  <a:pt x="1247889" y="66431"/>
                  <a:pt x="614842" y="168032"/>
                  <a:pt x="302227" y="211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63011575-719E-9FB9-468A-4B05EC03DDD3}"/>
              </a:ext>
            </a:extLst>
          </p:cNvPr>
          <p:cNvSpPr/>
          <p:nvPr/>
        </p:nvSpPr>
        <p:spPr>
          <a:xfrm>
            <a:off x="398585" y="697956"/>
            <a:ext cx="23446" cy="9172889"/>
          </a:xfrm>
          <a:custGeom>
            <a:avLst/>
            <a:gdLst>
              <a:gd name="connsiteX0" fmla="*/ 0 w 23446"/>
              <a:gd name="connsiteY0" fmla="*/ 521244 h 9172889"/>
              <a:gd name="connsiteX1" fmla="*/ 23446 w 23446"/>
              <a:gd name="connsiteY1" fmla="*/ 9172875 h 9172889"/>
              <a:gd name="connsiteX2" fmla="*/ 0 w 23446"/>
              <a:gd name="connsiteY2" fmla="*/ 450906 h 9172889"/>
              <a:gd name="connsiteX3" fmla="*/ 23446 w 23446"/>
              <a:gd name="connsiteY3" fmla="*/ 1177736 h 9172889"/>
              <a:gd name="connsiteX4" fmla="*/ 0 w 23446"/>
              <a:gd name="connsiteY4" fmla="*/ 521244 h 917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46" h="9172889">
                <a:moveTo>
                  <a:pt x="0" y="521244"/>
                </a:moveTo>
                <a:cubicBezTo>
                  <a:pt x="0" y="1853767"/>
                  <a:pt x="23446" y="9184598"/>
                  <a:pt x="23446" y="9172875"/>
                </a:cubicBezTo>
                <a:cubicBezTo>
                  <a:pt x="23446" y="9161152"/>
                  <a:pt x="0" y="1783429"/>
                  <a:pt x="0" y="450906"/>
                </a:cubicBezTo>
                <a:cubicBezTo>
                  <a:pt x="0" y="-881617"/>
                  <a:pt x="23446" y="1162105"/>
                  <a:pt x="23446" y="1177736"/>
                </a:cubicBezTo>
                <a:cubicBezTo>
                  <a:pt x="23446" y="1193367"/>
                  <a:pt x="0" y="-811279"/>
                  <a:pt x="0" y="52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AD1EDC78-D502-972A-7E21-1844C8A41632}"/>
              </a:ext>
            </a:extLst>
          </p:cNvPr>
          <p:cNvSpPr/>
          <p:nvPr/>
        </p:nvSpPr>
        <p:spPr>
          <a:xfrm>
            <a:off x="231985" y="41656"/>
            <a:ext cx="175030" cy="12658375"/>
          </a:xfrm>
          <a:custGeom>
            <a:avLst/>
            <a:gdLst>
              <a:gd name="connsiteX0" fmla="*/ 2477 w 175030"/>
              <a:gd name="connsiteY0" fmla="*/ 943082 h 12658375"/>
              <a:gd name="connsiteX1" fmla="*/ 166600 w 175030"/>
              <a:gd name="connsiteY1" fmla="*/ 12291021 h 12658375"/>
              <a:gd name="connsiteX2" fmla="*/ 143153 w 175030"/>
              <a:gd name="connsiteY2" fmla="*/ 9125790 h 12658375"/>
              <a:gd name="connsiteX3" fmla="*/ 72815 w 175030"/>
              <a:gd name="connsiteY3" fmla="*/ 1576129 h 12658375"/>
              <a:gd name="connsiteX4" fmla="*/ 2477 w 175030"/>
              <a:gd name="connsiteY4" fmla="*/ 943082 h 1265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030" h="12658375">
                <a:moveTo>
                  <a:pt x="2477" y="943082"/>
                </a:moveTo>
                <a:cubicBezTo>
                  <a:pt x="18108" y="2728897"/>
                  <a:pt x="143154" y="10927236"/>
                  <a:pt x="166600" y="12291021"/>
                </a:cubicBezTo>
                <a:cubicBezTo>
                  <a:pt x="190046" y="13654806"/>
                  <a:pt x="158784" y="10911605"/>
                  <a:pt x="143153" y="9125790"/>
                </a:cubicBezTo>
                <a:cubicBezTo>
                  <a:pt x="127522" y="7339975"/>
                  <a:pt x="96261" y="2936006"/>
                  <a:pt x="72815" y="1576129"/>
                </a:cubicBezTo>
                <a:cubicBezTo>
                  <a:pt x="49369" y="216252"/>
                  <a:pt x="-13154" y="-842733"/>
                  <a:pt x="2477" y="943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CD668FFC-1001-BFF1-45C6-7FBAA207E77B}"/>
              </a:ext>
            </a:extLst>
          </p:cNvPr>
          <p:cNvSpPr/>
          <p:nvPr/>
        </p:nvSpPr>
        <p:spPr>
          <a:xfrm>
            <a:off x="9119311" y="2603710"/>
            <a:ext cx="190856" cy="7939658"/>
          </a:xfrm>
          <a:custGeom>
            <a:avLst/>
            <a:gdLst>
              <a:gd name="connsiteX0" fmla="*/ 188812 w 190856"/>
              <a:gd name="connsiteY0" fmla="*/ 162936 h 7939658"/>
              <a:gd name="connsiteX1" fmla="*/ 95027 w 190856"/>
              <a:gd name="connsiteY1" fmla="*/ 7900167 h 7939658"/>
              <a:gd name="connsiteX2" fmla="*/ 1243 w 190856"/>
              <a:gd name="connsiteY2" fmla="*/ 3046813 h 7939658"/>
              <a:gd name="connsiteX3" fmla="*/ 188812 w 190856"/>
              <a:gd name="connsiteY3" fmla="*/ 162936 h 793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856" h="7939658">
                <a:moveTo>
                  <a:pt x="188812" y="162936"/>
                </a:moveTo>
                <a:cubicBezTo>
                  <a:pt x="204443" y="971828"/>
                  <a:pt x="126288" y="7419521"/>
                  <a:pt x="95027" y="7900167"/>
                </a:cubicBezTo>
                <a:cubicBezTo>
                  <a:pt x="63765" y="8380813"/>
                  <a:pt x="-10480" y="4340259"/>
                  <a:pt x="1243" y="3046813"/>
                </a:cubicBezTo>
                <a:cubicBezTo>
                  <a:pt x="12966" y="1753367"/>
                  <a:pt x="173181" y="-645956"/>
                  <a:pt x="188812" y="162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テキスト ボックス 1495">
            <a:extLst>
              <a:ext uri="{FF2B5EF4-FFF2-40B4-BE49-F238E27FC236}">
                <a16:creationId xmlns:a16="http://schemas.microsoft.com/office/drawing/2014/main" id="{B39A290D-C200-E142-838B-99C2C80F5181}"/>
              </a:ext>
            </a:extLst>
          </p:cNvPr>
          <p:cNvSpPr txBox="1"/>
          <p:nvPr/>
        </p:nvSpPr>
        <p:spPr>
          <a:xfrm>
            <a:off x="323223" y="10926507"/>
            <a:ext cx="68114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" altLang="ja-JP" sz="9600" spc="-300" dirty="0">
                <a:solidFill>
                  <a:srgbClr val="156083"/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Emergency </a:t>
            </a:r>
            <a:endParaRPr kumimoji="1" lang="en-US" altLang="ja-JP" sz="9600" spc="-300" dirty="0">
              <a:solidFill>
                <a:srgbClr val="156083"/>
              </a:solidFill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  <p:sp>
        <p:nvSpPr>
          <p:cNvPr id="1499" name="フリーフォーム 1498">
            <a:extLst>
              <a:ext uri="{FF2B5EF4-FFF2-40B4-BE49-F238E27FC236}">
                <a16:creationId xmlns:a16="http://schemas.microsoft.com/office/drawing/2014/main" id="{EEF1F88B-DC80-F72F-6991-7E9A66D9DD3E}"/>
              </a:ext>
            </a:extLst>
          </p:cNvPr>
          <p:cNvSpPr/>
          <p:nvPr/>
        </p:nvSpPr>
        <p:spPr>
          <a:xfrm>
            <a:off x="1045897" y="11374553"/>
            <a:ext cx="6010464" cy="276408"/>
          </a:xfrm>
          <a:custGeom>
            <a:avLst/>
            <a:gdLst>
              <a:gd name="connsiteX0" fmla="*/ 126411 w 6010464"/>
              <a:gd name="connsiteY0" fmla="*/ 1329483 h 1424498"/>
              <a:gd name="connsiteX1" fmla="*/ 5800380 w 6010464"/>
              <a:gd name="connsiteY1" fmla="*/ 86837 h 1424498"/>
              <a:gd name="connsiteX2" fmla="*/ 4534288 w 6010464"/>
              <a:gd name="connsiteY2" fmla="*/ 227514 h 1424498"/>
              <a:gd name="connsiteX3" fmla="*/ 2072441 w 6010464"/>
              <a:gd name="connsiteY3" fmla="*/ 1212253 h 1424498"/>
              <a:gd name="connsiteX4" fmla="*/ 126411 w 6010464"/>
              <a:gd name="connsiteY4" fmla="*/ 1329483 h 142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0464" h="1424498">
                <a:moveTo>
                  <a:pt x="126411" y="1329483"/>
                </a:moveTo>
                <a:cubicBezTo>
                  <a:pt x="747734" y="1141914"/>
                  <a:pt x="5065734" y="270498"/>
                  <a:pt x="5800380" y="86837"/>
                </a:cubicBezTo>
                <a:cubicBezTo>
                  <a:pt x="6535026" y="-96825"/>
                  <a:pt x="5155611" y="39945"/>
                  <a:pt x="4534288" y="227514"/>
                </a:cubicBezTo>
                <a:cubicBezTo>
                  <a:pt x="3912965" y="415083"/>
                  <a:pt x="2807087" y="1024684"/>
                  <a:pt x="2072441" y="1212253"/>
                </a:cubicBezTo>
                <a:cubicBezTo>
                  <a:pt x="1337795" y="1399822"/>
                  <a:pt x="-494912" y="1517052"/>
                  <a:pt x="126411" y="13294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 1502">
            <a:extLst>
              <a:ext uri="{FF2B5EF4-FFF2-40B4-BE49-F238E27FC236}">
                <a16:creationId xmlns:a16="http://schemas.microsoft.com/office/drawing/2014/main" id="{BEFA0CE2-2DDA-A7AA-DE8A-0E7FC77732B8}"/>
              </a:ext>
            </a:extLst>
          </p:cNvPr>
          <p:cNvSpPr/>
          <p:nvPr/>
        </p:nvSpPr>
        <p:spPr>
          <a:xfrm>
            <a:off x="471411" y="11280228"/>
            <a:ext cx="987840" cy="65689"/>
          </a:xfrm>
          <a:custGeom>
            <a:avLst/>
            <a:gdLst>
              <a:gd name="connsiteX0" fmla="*/ 22575 w 987840"/>
              <a:gd name="connsiteY0" fmla="*/ 65689 h 65689"/>
              <a:gd name="connsiteX1" fmla="*/ 968506 w 987840"/>
              <a:gd name="connsiteY1" fmla="*/ 7882 h 65689"/>
              <a:gd name="connsiteX2" fmla="*/ 658451 w 987840"/>
              <a:gd name="connsiteY2" fmla="*/ 18393 h 65689"/>
              <a:gd name="connsiteX3" fmla="*/ 642686 w 987840"/>
              <a:gd name="connsiteY3" fmla="*/ 2627 h 65689"/>
              <a:gd name="connsiteX4" fmla="*/ 322120 w 987840"/>
              <a:gd name="connsiteY4" fmla="*/ 7882 h 65689"/>
              <a:gd name="connsiteX5" fmla="*/ 22575 w 987840"/>
              <a:gd name="connsiteY5" fmla="*/ 65689 h 6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840" h="65689">
                <a:moveTo>
                  <a:pt x="22575" y="65689"/>
                </a:moveTo>
                <a:cubicBezTo>
                  <a:pt x="130306" y="65689"/>
                  <a:pt x="862527" y="15765"/>
                  <a:pt x="968506" y="7882"/>
                </a:cubicBezTo>
                <a:cubicBezTo>
                  <a:pt x="1074485" y="-1"/>
                  <a:pt x="712754" y="19269"/>
                  <a:pt x="658451" y="18393"/>
                </a:cubicBezTo>
                <a:cubicBezTo>
                  <a:pt x="604148" y="17517"/>
                  <a:pt x="698741" y="4379"/>
                  <a:pt x="642686" y="2627"/>
                </a:cubicBezTo>
                <a:cubicBezTo>
                  <a:pt x="586631" y="875"/>
                  <a:pt x="421968" y="-4380"/>
                  <a:pt x="322120" y="7882"/>
                </a:cubicBezTo>
                <a:cubicBezTo>
                  <a:pt x="222272" y="20144"/>
                  <a:pt x="-85156" y="65689"/>
                  <a:pt x="22575" y="656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 1512">
            <a:extLst>
              <a:ext uri="{FF2B5EF4-FFF2-40B4-BE49-F238E27FC236}">
                <a16:creationId xmlns:a16="http://schemas.microsoft.com/office/drawing/2014/main" id="{26A1C962-1DFC-08FB-912D-0082E0AE34B8}"/>
              </a:ext>
            </a:extLst>
          </p:cNvPr>
          <p:cNvSpPr/>
          <p:nvPr/>
        </p:nvSpPr>
        <p:spPr>
          <a:xfrm>
            <a:off x="409378" y="10675637"/>
            <a:ext cx="8440715" cy="1419327"/>
          </a:xfrm>
          <a:custGeom>
            <a:avLst/>
            <a:gdLst>
              <a:gd name="connsiteX0" fmla="*/ 190062 w 8440715"/>
              <a:gd name="connsiteY0" fmla="*/ 12683 h 1419327"/>
              <a:gd name="connsiteX1" fmla="*/ 322142 w 8440715"/>
              <a:gd name="connsiteY1" fmla="*/ 83803 h 1419327"/>
              <a:gd name="connsiteX2" fmla="*/ 6915982 w 8440715"/>
              <a:gd name="connsiteY2" fmla="*/ 1059163 h 1419327"/>
              <a:gd name="connsiteX3" fmla="*/ 6682302 w 8440715"/>
              <a:gd name="connsiteY3" fmla="*/ 866123 h 1419327"/>
              <a:gd name="connsiteX4" fmla="*/ 8439982 w 8440715"/>
              <a:gd name="connsiteY4" fmla="*/ 1414763 h 1419327"/>
              <a:gd name="connsiteX5" fmla="*/ 6865182 w 8440715"/>
              <a:gd name="connsiteY5" fmla="*/ 1120123 h 1419327"/>
              <a:gd name="connsiteX6" fmla="*/ 4365822 w 8440715"/>
              <a:gd name="connsiteY6" fmla="*/ 977883 h 1419327"/>
              <a:gd name="connsiteX7" fmla="*/ 3451422 w 8440715"/>
              <a:gd name="connsiteY7" fmla="*/ 683243 h 1419327"/>
              <a:gd name="connsiteX8" fmla="*/ 3380302 w 8440715"/>
              <a:gd name="connsiteY8" fmla="*/ 642603 h 1419327"/>
              <a:gd name="connsiteX9" fmla="*/ 1429582 w 8440715"/>
              <a:gd name="connsiteY9" fmla="*/ 175243 h 1419327"/>
              <a:gd name="connsiteX10" fmla="*/ 190062 w 8440715"/>
              <a:gd name="connsiteY10" fmla="*/ 12683 h 141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40715" h="1419327">
                <a:moveTo>
                  <a:pt x="190062" y="12683"/>
                </a:moveTo>
                <a:cubicBezTo>
                  <a:pt x="-304392" y="-38964"/>
                  <a:pt x="322142" y="83803"/>
                  <a:pt x="322142" y="83803"/>
                </a:cubicBezTo>
                <a:lnTo>
                  <a:pt x="6915982" y="1059163"/>
                </a:lnTo>
                <a:cubicBezTo>
                  <a:pt x="7976009" y="1189550"/>
                  <a:pt x="6428302" y="806856"/>
                  <a:pt x="6682302" y="866123"/>
                </a:cubicBezTo>
                <a:cubicBezTo>
                  <a:pt x="6936302" y="925390"/>
                  <a:pt x="8409502" y="1372430"/>
                  <a:pt x="8439982" y="1414763"/>
                </a:cubicBezTo>
                <a:cubicBezTo>
                  <a:pt x="8470462" y="1457096"/>
                  <a:pt x="7544209" y="1192936"/>
                  <a:pt x="6865182" y="1120123"/>
                </a:cubicBezTo>
                <a:cubicBezTo>
                  <a:pt x="6186155" y="1047310"/>
                  <a:pt x="4934782" y="1050696"/>
                  <a:pt x="4365822" y="977883"/>
                </a:cubicBezTo>
                <a:cubicBezTo>
                  <a:pt x="3796862" y="905070"/>
                  <a:pt x="3615675" y="739123"/>
                  <a:pt x="3451422" y="683243"/>
                </a:cubicBezTo>
                <a:cubicBezTo>
                  <a:pt x="3287169" y="627363"/>
                  <a:pt x="3717275" y="727270"/>
                  <a:pt x="3380302" y="642603"/>
                </a:cubicBezTo>
                <a:cubicBezTo>
                  <a:pt x="3043329" y="557936"/>
                  <a:pt x="1956209" y="278536"/>
                  <a:pt x="1429582" y="175243"/>
                </a:cubicBezTo>
                <a:cubicBezTo>
                  <a:pt x="902955" y="71950"/>
                  <a:pt x="561748" y="47396"/>
                  <a:pt x="190062" y="12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 1517">
            <a:extLst>
              <a:ext uri="{FF2B5EF4-FFF2-40B4-BE49-F238E27FC236}">
                <a16:creationId xmlns:a16="http://schemas.microsoft.com/office/drawing/2014/main" id="{4487A40F-E243-0FCF-9366-A00FE62156B8}"/>
              </a:ext>
            </a:extLst>
          </p:cNvPr>
          <p:cNvSpPr/>
          <p:nvPr/>
        </p:nvSpPr>
        <p:spPr>
          <a:xfrm>
            <a:off x="1893439" y="11184586"/>
            <a:ext cx="5518724" cy="772028"/>
          </a:xfrm>
          <a:custGeom>
            <a:avLst/>
            <a:gdLst>
              <a:gd name="connsiteX0" fmla="*/ 341761 w 5518724"/>
              <a:gd name="connsiteY0" fmla="*/ 52374 h 772028"/>
              <a:gd name="connsiteX1" fmla="*/ 5299841 w 5518724"/>
              <a:gd name="connsiteY1" fmla="*/ 753414 h 772028"/>
              <a:gd name="connsiteX2" fmla="*/ 4263521 w 5518724"/>
              <a:gd name="connsiteY2" fmla="*/ 529894 h 772028"/>
              <a:gd name="connsiteX3" fmla="*/ 849761 w 5518724"/>
              <a:gd name="connsiteY3" fmla="*/ 103174 h 772028"/>
              <a:gd name="connsiteX4" fmla="*/ 341761 w 5518724"/>
              <a:gd name="connsiteY4" fmla="*/ 52374 h 77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8724" h="772028">
                <a:moveTo>
                  <a:pt x="341761" y="52374"/>
                </a:moveTo>
                <a:lnTo>
                  <a:pt x="5299841" y="753414"/>
                </a:lnTo>
                <a:cubicBezTo>
                  <a:pt x="5953468" y="833001"/>
                  <a:pt x="5005201" y="638267"/>
                  <a:pt x="4263521" y="529894"/>
                </a:cubicBezTo>
                <a:cubicBezTo>
                  <a:pt x="3521841" y="421521"/>
                  <a:pt x="1496614" y="181067"/>
                  <a:pt x="849761" y="103174"/>
                </a:cubicBezTo>
                <a:cubicBezTo>
                  <a:pt x="202908" y="25281"/>
                  <a:pt x="-399919" y="-55999"/>
                  <a:pt x="341761" y="523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 1518">
            <a:extLst>
              <a:ext uri="{FF2B5EF4-FFF2-40B4-BE49-F238E27FC236}">
                <a16:creationId xmlns:a16="http://schemas.microsoft.com/office/drawing/2014/main" id="{F518A1D6-AC92-036F-FEEF-53E3C7FC9DD0}"/>
              </a:ext>
            </a:extLst>
          </p:cNvPr>
          <p:cNvSpPr/>
          <p:nvPr/>
        </p:nvSpPr>
        <p:spPr>
          <a:xfrm>
            <a:off x="5016582" y="12040403"/>
            <a:ext cx="1974748" cy="319368"/>
          </a:xfrm>
          <a:custGeom>
            <a:avLst/>
            <a:gdLst>
              <a:gd name="connsiteX0" fmla="*/ 43098 w 1974748"/>
              <a:gd name="connsiteY0" fmla="*/ 314157 h 319368"/>
              <a:gd name="connsiteX1" fmla="*/ 195498 w 1974748"/>
              <a:gd name="connsiteY1" fmla="*/ 243037 h 319368"/>
              <a:gd name="connsiteX2" fmla="*/ 1150538 w 1974748"/>
              <a:gd name="connsiteY2" fmla="*/ 19517 h 319368"/>
              <a:gd name="connsiteX3" fmla="*/ 1973498 w 1974748"/>
              <a:gd name="connsiteY3" fmla="*/ 19517 h 319368"/>
              <a:gd name="connsiteX4" fmla="*/ 1323258 w 1974748"/>
              <a:gd name="connsiteY4" fmla="*/ 90637 h 319368"/>
              <a:gd name="connsiteX5" fmla="*/ 754298 w 1974748"/>
              <a:gd name="connsiteY5" fmla="*/ 121117 h 319368"/>
              <a:gd name="connsiteX6" fmla="*/ 43098 w 1974748"/>
              <a:gd name="connsiteY6" fmla="*/ 314157 h 3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4748" h="319368">
                <a:moveTo>
                  <a:pt x="43098" y="314157"/>
                </a:moveTo>
                <a:cubicBezTo>
                  <a:pt x="-50035" y="334477"/>
                  <a:pt x="10925" y="292144"/>
                  <a:pt x="195498" y="243037"/>
                </a:cubicBezTo>
                <a:cubicBezTo>
                  <a:pt x="380071" y="193930"/>
                  <a:pt x="854205" y="56770"/>
                  <a:pt x="1150538" y="19517"/>
                </a:cubicBezTo>
                <a:cubicBezTo>
                  <a:pt x="1446871" y="-17736"/>
                  <a:pt x="1944711" y="7664"/>
                  <a:pt x="1973498" y="19517"/>
                </a:cubicBezTo>
                <a:cubicBezTo>
                  <a:pt x="2002285" y="31370"/>
                  <a:pt x="1526458" y="73704"/>
                  <a:pt x="1323258" y="90637"/>
                </a:cubicBezTo>
                <a:cubicBezTo>
                  <a:pt x="1120058" y="107570"/>
                  <a:pt x="965965" y="88944"/>
                  <a:pt x="754298" y="121117"/>
                </a:cubicBezTo>
                <a:cubicBezTo>
                  <a:pt x="542631" y="153290"/>
                  <a:pt x="136231" y="293837"/>
                  <a:pt x="43098" y="3141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 1519">
            <a:extLst>
              <a:ext uri="{FF2B5EF4-FFF2-40B4-BE49-F238E27FC236}">
                <a16:creationId xmlns:a16="http://schemas.microsoft.com/office/drawing/2014/main" id="{7A35A8AF-E449-7469-B3C2-53B35522902A}"/>
              </a:ext>
            </a:extLst>
          </p:cNvPr>
          <p:cNvSpPr/>
          <p:nvPr/>
        </p:nvSpPr>
        <p:spPr>
          <a:xfrm>
            <a:off x="457802" y="10484577"/>
            <a:ext cx="8615254" cy="904763"/>
          </a:xfrm>
          <a:custGeom>
            <a:avLst/>
            <a:gdLst>
              <a:gd name="connsiteX0" fmla="*/ 233078 w 8615254"/>
              <a:gd name="connsiteY0" fmla="*/ 543 h 904763"/>
              <a:gd name="connsiteX1" fmla="*/ 334678 w 8615254"/>
              <a:gd name="connsiteY1" fmla="*/ 10703 h 904763"/>
              <a:gd name="connsiteX2" fmla="*/ 7781958 w 8615254"/>
              <a:gd name="connsiteY2" fmla="*/ 102143 h 904763"/>
              <a:gd name="connsiteX3" fmla="*/ 6278278 w 8615254"/>
              <a:gd name="connsiteY3" fmla="*/ 417103 h 904763"/>
              <a:gd name="connsiteX4" fmla="*/ 8604918 w 8615254"/>
              <a:gd name="connsiteY4" fmla="*/ 782863 h 904763"/>
              <a:gd name="connsiteX5" fmla="*/ 6847238 w 8615254"/>
              <a:gd name="connsiteY5" fmla="*/ 864143 h 904763"/>
              <a:gd name="connsiteX6" fmla="*/ 822358 w 8615254"/>
              <a:gd name="connsiteY6" fmla="*/ 183423 h 904763"/>
              <a:gd name="connsiteX7" fmla="*/ 1970438 w 8615254"/>
              <a:gd name="connsiteY7" fmla="*/ 152943 h 904763"/>
              <a:gd name="connsiteX8" fmla="*/ 233078 w 8615254"/>
              <a:gd name="connsiteY8" fmla="*/ 543 h 904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5254" h="904763">
                <a:moveTo>
                  <a:pt x="233078" y="543"/>
                </a:moveTo>
                <a:cubicBezTo>
                  <a:pt x="-345196" y="-2844"/>
                  <a:pt x="334678" y="10703"/>
                  <a:pt x="334678" y="10703"/>
                </a:cubicBezTo>
                <a:lnTo>
                  <a:pt x="7781958" y="102143"/>
                </a:lnTo>
                <a:cubicBezTo>
                  <a:pt x="8772558" y="169876"/>
                  <a:pt x="6141118" y="303650"/>
                  <a:pt x="6278278" y="417103"/>
                </a:cubicBezTo>
                <a:cubicBezTo>
                  <a:pt x="6415438" y="530556"/>
                  <a:pt x="8510091" y="708356"/>
                  <a:pt x="8604918" y="782863"/>
                </a:cubicBezTo>
                <a:cubicBezTo>
                  <a:pt x="8699745" y="857370"/>
                  <a:pt x="8144331" y="964050"/>
                  <a:pt x="6847238" y="864143"/>
                </a:cubicBezTo>
                <a:cubicBezTo>
                  <a:pt x="5550145" y="764236"/>
                  <a:pt x="1635158" y="301956"/>
                  <a:pt x="822358" y="183423"/>
                </a:cubicBezTo>
                <a:cubicBezTo>
                  <a:pt x="9558" y="64890"/>
                  <a:pt x="2075425" y="180036"/>
                  <a:pt x="1970438" y="152943"/>
                </a:cubicBezTo>
                <a:cubicBezTo>
                  <a:pt x="1865451" y="125850"/>
                  <a:pt x="1028944" y="73356"/>
                  <a:pt x="233078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 1520">
            <a:extLst>
              <a:ext uri="{FF2B5EF4-FFF2-40B4-BE49-F238E27FC236}">
                <a16:creationId xmlns:a16="http://schemas.microsoft.com/office/drawing/2014/main" id="{427C1BD3-D3B3-4639-36C3-AF9CCD3E9E6B}"/>
              </a:ext>
            </a:extLst>
          </p:cNvPr>
          <p:cNvSpPr/>
          <p:nvPr/>
        </p:nvSpPr>
        <p:spPr>
          <a:xfrm>
            <a:off x="8402256" y="7522439"/>
            <a:ext cx="595723" cy="5406280"/>
          </a:xfrm>
          <a:custGeom>
            <a:avLst/>
            <a:gdLst>
              <a:gd name="connsiteX0" fmla="*/ 20384 w 595723"/>
              <a:gd name="connsiteY0" fmla="*/ 87401 h 5406280"/>
              <a:gd name="connsiteX1" fmla="*/ 50864 w 595723"/>
              <a:gd name="connsiteY1" fmla="*/ 5167401 h 5406280"/>
              <a:gd name="connsiteX2" fmla="*/ 50864 w 595723"/>
              <a:gd name="connsiteY2" fmla="*/ 4273321 h 5406280"/>
              <a:gd name="connsiteX3" fmla="*/ 589344 w 595723"/>
              <a:gd name="connsiteY3" fmla="*/ 1580921 h 5406280"/>
              <a:gd name="connsiteX4" fmla="*/ 325184 w 595723"/>
              <a:gd name="connsiteY4" fmla="*/ 2535961 h 5406280"/>
              <a:gd name="connsiteX5" fmla="*/ 64 w 595723"/>
              <a:gd name="connsiteY5" fmla="*/ 1022121 h 5406280"/>
              <a:gd name="connsiteX6" fmla="*/ 294704 w 595723"/>
              <a:gd name="connsiteY6" fmla="*/ 1885721 h 5406280"/>
              <a:gd name="connsiteX7" fmla="*/ 20384 w 595723"/>
              <a:gd name="connsiteY7" fmla="*/ 87401 h 540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723" h="5406280">
                <a:moveTo>
                  <a:pt x="20384" y="87401"/>
                </a:moveTo>
                <a:cubicBezTo>
                  <a:pt x="-20256" y="634348"/>
                  <a:pt x="45784" y="4469748"/>
                  <a:pt x="50864" y="5167401"/>
                </a:cubicBezTo>
                <a:cubicBezTo>
                  <a:pt x="55944" y="5865054"/>
                  <a:pt x="-38883" y="4871068"/>
                  <a:pt x="50864" y="4273321"/>
                </a:cubicBezTo>
                <a:cubicBezTo>
                  <a:pt x="140611" y="3675574"/>
                  <a:pt x="543624" y="1870481"/>
                  <a:pt x="589344" y="1580921"/>
                </a:cubicBezTo>
                <a:cubicBezTo>
                  <a:pt x="635064" y="1291361"/>
                  <a:pt x="423397" y="2629094"/>
                  <a:pt x="325184" y="2535961"/>
                </a:cubicBezTo>
                <a:cubicBezTo>
                  <a:pt x="226971" y="2442828"/>
                  <a:pt x="5144" y="1130494"/>
                  <a:pt x="64" y="1022121"/>
                </a:cubicBezTo>
                <a:cubicBezTo>
                  <a:pt x="-5016" y="913748"/>
                  <a:pt x="291317" y="2038121"/>
                  <a:pt x="294704" y="1885721"/>
                </a:cubicBezTo>
                <a:cubicBezTo>
                  <a:pt x="298091" y="1733321"/>
                  <a:pt x="61024" y="-459546"/>
                  <a:pt x="20384" y="87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テキスト ボックス 1521">
            <a:extLst>
              <a:ext uri="{FF2B5EF4-FFF2-40B4-BE49-F238E27FC236}">
                <a16:creationId xmlns:a16="http://schemas.microsoft.com/office/drawing/2014/main" id="{AE771114-C36F-EE1F-43EC-B3225635159D}"/>
              </a:ext>
            </a:extLst>
          </p:cNvPr>
          <p:cNvSpPr txBox="1"/>
          <p:nvPr/>
        </p:nvSpPr>
        <p:spPr>
          <a:xfrm>
            <a:off x="3790550" y="12126131"/>
            <a:ext cx="2967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" altLang="ja-JP" sz="4400" spc="-300" dirty="0">
                <a:solidFill>
                  <a:srgbClr val="156083"/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Declaration</a:t>
            </a:r>
            <a:endParaRPr kumimoji="1" lang="en-US" altLang="ja-JP" sz="4400" spc="-300" dirty="0">
              <a:solidFill>
                <a:srgbClr val="156083"/>
              </a:solidFill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  <p:sp>
        <p:nvSpPr>
          <p:cNvPr id="1525" name="フリーフォーム 1524">
            <a:extLst>
              <a:ext uri="{FF2B5EF4-FFF2-40B4-BE49-F238E27FC236}">
                <a16:creationId xmlns:a16="http://schemas.microsoft.com/office/drawing/2014/main" id="{76DBB5E3-083D-8C60-AD37-22F5B8BBCFD9}"/>
              </a:ext>
            </a:extLst>
          </p:cNvPr>
          <p:cNvSpPr/>
          <p:nvPr/>
        </p:nvSpPr>
        <p:spPr>
          <a:xfrm>
            <a:off x="-134163" y="12424392"/>
            <a:ext cx="9829801" cy="225965"/>
          </a:xfrm>
          <a:custGeom>
            <a:avLst/>
            <a:gdLst>
              <a:gd name="connsiteX0" fmla="*/ 0 w 9829801"/>
              <a:gd name="connsiteY0" fmla="*/ 106928 h 225965"/>
              <a:gd name="connsiteX1" fmla="*/ 9829801 w 9829801"/>
              <a:gd name="connsiteY1" fmla="*/ 21203 h 225965"/>
              <a:gd name="connsiteX2" fmla="*/ 7029451 w 9829801"/>
              <a:gd name="connsiteY2" fmla="*/ 49778 h 225965"/>
              <a:gd name="connsiteX3" fmla="*/ 4543426 w 9829801"/>
              <a:gd name="connsiteY3" fmla="*/ 6916 h 225965"/>
              <a:gd name="connsiteX4" fmla="*/ 928688 w 9829801"/>
              <a:gd name="connsiteY4" fmla="*/ 221228 h 225965"/>
              <a:gd name="connsiteX5" fmla="*/ 0 w 9829801"/>
              <a:gd name="connsiteY5" fmla="*/ 106928 h 22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9801" h="225965">
                <a:moveTo>
                  <a:pt x="0" y="106928"/>
                </a:moveTo>
                <a:lnTo>
                  <a:pt x="9829801" y="21203"/>
                </a:lnTo>
                <a:lnTo>
                  <a:pt x="7029451" y="49778"/>
                </a:lnTo>
                <a:cubicBezTo>
                  <a:pt x="6148389" y="47397"/>
                  <a:pt x="5560220" y="-21659"/>
                  <a:pt x="4543426" y="6916"/>
                </a:cubicBezTo>
                <a:cubicBezTo>
                  <a:pt x="3526632" y="35491"/>
                  <a:pt x="1685926" y="199797"/>
                  <a:pt x="928688" y="221228"/>
                </a:cubicBezTo>
                <a:cubicBezTo>
                  <a:pt x="171450" y="242659"/>
                  <a:pt x="85725" y="189081"/>
                  <a:pt x="0" y="106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59448F1B-AFB5-B16A-9F49-5FDC3ACE2618}"/>
              </a:ext>
            </a:extLst>
          </p:cNvPr>
          <p:cNvSpPr/>
          <p:nvPr/>
        </p:nvSpPr>
        <p:spPr>
          <a:xfrm>
            <a:off x="1464976" y="600772"/>
            <a:ext cx="3643706" cy="1464025"/>
          </a:xfrm>
          <a:custGeom>
            <a:avLst/>
            <a:gdLst>
              <a:gd name="connsiteX0" fmla="*/ 720875 w 3643706"/>
              <a:gd name="connsiteY0" fmla="*/ 119 h 1464025"/>
              <a:gd name="connsiteX1" fmla="*/ 786190 w 3643706"/>
              <a:gd name="connsiteY1" fmla="*/ 26245 h 1464025"/>
              <a:gd name="connsiteX2" fmla="*/ 3603413 w 3643706"/>
              <a:gd name="connsiteY2" fmla="*/ 148165 h 1464025"/>
              <a:gd name="connsiteX3" fmla="*/ 2388567 w 3643706"/>
              <a:gd name="connsiteY3" fmla="*/ 518279 h 1464025"/>
              <a:gd name="connsiteX4" fmla="*/ 1522064 w 3643706"/>
              <a:gd name="connsiteY4" fmla="*/ 722931 h 1464025"/>
              <a:gd name="connsiteX5" fmla="*/ 612018 w 3643706"/>
              <a:gd name="connsiteY5" fmla="*/ 1066919 h 1464025"/>
              <a:gd name="connsiteX6" fmla="*/ 150464 w 3643706"/>
              <a:gd name="connsiteY6" fmla="*/ 1363011 h 1464025"/>
              <a:gd name="connsiteX7" fmla="*/ 85150 w 3643706"/>
              <a:gd name="connsiteY7" fmla="*/ 1376074 h 1464025"/>
              <a:gd name="connsiteX8" fmla="*/ 1265161 w 3643706"/>
              <a:gd name="connsiteY8" fmla="*/ 291857 h 1464025"/>
              <a:gd name="connsiteX9" fmla="*/ 1051801 w 3643706"/>
              <a:gd name="connsiteY9" fmla="*/ 117685 h 1464025"/>
              <a:gd name="connsiteX10" fmla="*/ 781835 w 3643706"/>
              <a:gd name="connsiteY10" fmla="*/ 39308 h 1464025"/>
              <a:gd name="connsiteX11" fmla="*/ 720875 w 3643706"/>
              <a:gd name="connsiteY11" fmla="*/ 119 h 146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3706" h="1464025">
                <a:moveTo>
                  <a:pt x="720875" y="119"/>
                </a:moveTo>
                <a:cubicBezTo>
                  <a:pt x="721601" y="-2058"/>
                  <a:pt x="786190" y="26245"/>
                  <a:pt x="786190" y="26245"/>
                </a:cubicBezTo>
                <a:cubicBezTo>
                  <a:pt x="1266613" y="50919"/>
                  <a:pt x="3336350" y="66159"/>
                  <a:pt x="3603413" y="148165"/>
                </a:cubicBezTo>
                <a:cubicBezTo>
                  <a:pt x="3870476" y="230171"/>
                  <a:pt x="2735458" y="422485"/>
                  <a:pt x="2388567" y="518279"/>
                </a:cubicBezTo>
                <a:cubicBezTo>
                  <a:pt x="2041676" y="614073"/>
                  <a:pt x="1818156" y="631491"/>
                  <a:pt x="1522064" y="722931"/>
                </a:cubicBezTo>
                <a:cubicBezTo>
                  <a:pt x="1225973" y="814371"/>
                  <a:pt x="840618" y="960239"/>
                  <a:pt x="612018" y="1066919"/>
                </a:cubicBezTo>
                <a:cubicBezTo>
                  <a:pt x="383418" y="1173599"/>
                  <a:pt x="238275" y="1311485"/>
                  <a:pt x="150464" y="1363011"/>
                </a:cubicBezTo>
                <a:cubicBezTo>
                  <a:pt x="62653" y="1414537"/>
                  <a:pt x="-100633" y="1554600"/>
                  <a:pt x="85150" y="1376074"/>
                </a:cubicBezTo>
                <a:cubicBezTo>
                  <a:pt x="270933" y="1197548"/>
                  <a:pt x="1104053" y="501588"/>
                  <a:pt x="1265161" y="291857"/>
                </a:cubicBezTo>
                <a:cubicBezTo>
                  <a:pt x="1426269" y="82126"/>
                  <a:pt x="1132355" y="159776"/>
                  <a:pt x="1051801" y="117685"/>
                </a:cubicBezTo>
                <a:cubicBezTo>
                  <a:pt x="971247" y="75594"/>
                  <a:pt x="839166" y="53097"/>
                  <a:pt x="781835" y="39308"/>
                </a:cubicBezTo>
                <a:cubicBezTo>
                  <a:pt x="724504" y="25519"/>
                  <a:pt x="720149" y="2296"/>
                  <a:pt x="720875" y="11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 1514">
            <a:extLst>
              <a:ext uri="{FF2B5EF4-FFF2-40B4-BE49-F238E27FC236}">
                <a16:creationId xmlns:a16="http://schemas.microsoft.com/office/drawing/2014/main" id="{1167D039-5C67-EBB0-758C-F7338BE80B60}"/>
              </a:ext>
            </a:extLst>
          </p:cNvPr>
          <p:cNvSpPr/>
          <p:nvPr/>
        </p:nvSpPr>
        <p:spPr>
          <a:xfrm>
            <a:off x="1093116" y="2107571"/>
            <a:ext cx="805353" cy="2201685"/>
          </a:xfrm>
          <a:custGeom>
            <a:avLst/>
            <a:gdLst>
              <a:gd name="connsiteX0" fmla="*/ 526678 w 805353"/>
              <a:gd name="connsiteY0" fmla="*/ 78280 h 2201685"/>
              <a:gd name="connsiteX1" fmla="*/ 531033 w 805353"/>
              <a:gd name="connsiteY1" fmla="*/ 134886 h 2201685"/>
              <a:gd name="connsiteX2" fmla="*/ 805353 w 805353"/>
              <a:gd name="connsiteY2" fmla="*/ 1449880 h 2201685"/>
              <a:gd name="connsiteX3" fmla="*/ 531033 w 805353"/>
              <a:gd name="connsiteY3" fmla="*/ 2190109 h 2201685"/>
              <a:gd name="connsiteX4" fmla="*/ 461364 w 805353"/>
              <a:gd name="connsiteY4" fmla="*/ 1802578 h 2201685"/>
              <a:gd name="connsiteX5" fmla="*/ 265421 w 805353"/>
              <a:gd name="connsiteY5" fmla="*/ 535480 h 2201685"/>
              <a:gd name="connsiteX6" fmla="*/ 130438 w 805353"/>
              <a:gd name="connsiteY6" fmla="*/ 1680658 h 2201685"/>
              <a:gd name="connsiteX7" fmla="*/ 8518 w 805353"/>
              <a:gd name="connsiteY7" fmla="*/ 1628406 h 2201685"/>
              <a:gd name="connsiteX8" fmla="*/ 378633 w 805353"/>
              <a:gd name="connsiteY8" fmla="*/ 317766 h 2201685"/>
              <a:gd name="connsiteX9" fmla="*/ 374278 w 805353"/>
              <a:gd name="connsiteY9" fmla="*/ 448395 h 2201685"/>
              <a:gd name="connsiteX10" fmla="*/ 526678 w 805353"/>
              <a:gd name="connsiteY10" fmla="*/ 78280 h 220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5353" h="2201685">
                <a:moveTo>
                  <a:pt x="526678" y="78280"/>
                </a:moveTo>
                <a:cubicBezTo>
                  <a:pt x="552804" y="26029"/>
                  <a:pt x="484587" y="-93714"/>
                  <a:pt x="531033" y="134886"/>
                </a:cubicBezTo>
                <a:cubicBezTo>
                  <a:pt x="577479" y="363486"/>
                  <a:pt x="805353" y="1107343"/>
                  <a:pt x="805353" y="1449880"/>
                </a:cubicBezTo>
                <a:cubicBezTo>
                  <a:pt x="805353" y="1792417"/>
                  <a:pt x="588364" y="2131326"/>
                  <a:pt x="531033" y="2190109"/>
                </a:cubicBezTo>
                <a:cubicBezTo>
                  <a:pt x="473702" y="2248892"/>
                  <a:pt x="505633" y="2078349"/>
                  <a:pt x="461364" y="1802578"/>
                </a:cubicBezTo>
                <a:cubicBezTo>
                  <a:pt x="417095" y="1526807"/>
                  <a:pt x="320575" y="555800"/>
                  <a:pt x="265421" y="535480"/>
                </a:cubicBezTo>
                <a:cubicBezTo>
                  <a:pt x="210267" y="515160"/>
                  <a:pt x="173255" y="1498504"/>
                  <a:pt x="130438" y="1680658"/>
                </a:cubicBezTo>
                <a:cubicBezTo>
                  <a:pt x="87621" y="1862812"/>
                  <a:pt x="-32848" y="1855555"/>
                  <a:pt x="8518" y="1628406"/>
                </a:cubicBezTo>
                <a:cubicBezTo>
                  <a:pt x="49884" y="1401257"/>
                  <a:pt x="317673" y="514435"/>
                  <a:pt x="378633" y="317766"/>
                </a:cubicBezTo>
                <a:cubicBezTo>
                  <a:pt x="439593" y="121097"/>
                  <a:pt x="353232" y="494115"/>
                  <a:pt x="374278" y="448395"/>
                </a:cubicBezTo>
                <a:cubicBezTo>
                  <a:pt x="395324" y="402675"/>
                  <a:pt x="500552" y="130531"/>
                  <a:pt x="526678" y="7828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 1516">
            <a:extLst>
              <a:ext uri="{FF2B5EF4-FFF2-40B4-BE49-F238E27FC236}">
                <a16:creationId xmlns:a16="http://schemas.microsoft.com/office/drawing/2014/main" id="{FC54315A-71C6-146E-DEB9-33F0E0F076C8}"/>
              </a:ext>
            </a:extLst>
          </p:cNvPr>
          <p:cNvSpPr/>
          <p:nvPr/>
        </p:nvSpPr>
        <p:spPr>
          <a:xfrm>
            <a:off x="1418587" y="3664926"/>
            <a:ext cx="783912" cy="1813167"/>
          </a:xfrm>
          <a:custGeom>
            <a:avLst/>
            <a:gdLst>
              <a:gd name="connsiteX0" fmla="*/ 318773 w 783912"/>
              <a:gd name="connsiteY0" fmla="*/ 36217 h 1813167"/>
              <a:gd name="connsiteX1" fmla="*/ 910 w 783912"/>
              <a:gd name="connsiteY1" fmla="*/ 1503611 h 1813167"/>
              <a:gd name="connsiteX2" fmla="*/ 431984 w 783912"/>
              <a:gd name="connsiteY2" fmla="*/ 715485 h 1813167"/>
              <a:gd name="connsiteX3" fmla="*/ 214270 w 783912"/>
              <a:gd name="connsiteY3" fmla="*/ 1764868 h 1813167"/>
              <a:gd name="connsiteX4" fmla="*/ 222979 w 783912"/>
              <a:gd name="connsiteY4" fmla="*/ 1621177 h 1813167"/>
              <a:gd name="connsiteX5" fmla="*/ 414567 w 783912"/>
              <a:gd name="connsiteY5" fmla="*/ 1477485 h 1813167"/>
              <a:gd name="connsiteX6" fmla="*/ 780327 w 783912"/>
              <a:gd name="connsiteY6" fmla="*/ 1703908 h 1813167"/>
              <a:gd name="connsiteX7" fmla="*/ 597447 w 783912"/>
              <a:gd name="connsiteY7" fmla="*/ 1316377 h 1813167"/>
              <a:gd name="connsiteX8" fmla="*/ 536487 w 783912"/>
              <a:gd name="connsiteY8" fmla="*/ 401977 h 1813167"/>
              <a:gd name="connsiteX9" fmla="*/ 340544 w 783912"/>
              <a:gd name="connsiteY9" fmla="*/ 441165 h 1813167"/>
              <a:gd name="connsiteX10" fmla="*/ 318773 w 783912"/>
              <a:gd name="connsiteY10" fmla="*/ 36217 h 181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3912" h="1813167">
                <a:moveTo>
                  <a:pt x="318773" y="36217"/>
                </a:moveTo>
                <a:cubicBezTo>
                  <a:pt x="262167" y="213291"/>
                  <a:pt x="-17958" y="1390400"/>
                  <a:pt x="910" y="1503611"/>
                </a:cubicBezTo>
                <a:cubicBezTo>
                  <a:pt x="19778" y="1616822"/>
                  <a:pt x="396424" y="671942"/>
                  <a:pt x="431984" y="715485"/>
                </a:cubicBezTo>
                <a:cubicBezTo>
                  <a:pt x="467544" y="759028"/>
                  <a:pt x="249104" y="1613919"/>
                  <a:pt x="214270" y="1764868"/>
                </a:cubicBezTo>
                <a:cubicBezTo>
                  <a:pt x="179436" y="1915817"/>
                  <a:pt x="189596" y="1669074"/>
                  <a:pt x="222979" y="1621177"/>
                </a:cubicBezTo>
                <a:cubicBezTo>
                  <a:pt x="256362" y="1573280"/>
                  <a:pt x="321676" y="1463697"/>
                  <a:pt x="414567" y="1477485"/>
                </a:cubicBezTo>
                <a:cubicBezTo>
                  <a:pt x="507458" y="1491273"/>
                  <a:pt x="749847" y="1730759"/>
                  <a:pt x="780327" y="1703908"/>
                </a:cubicBezTo>
                <a:cubicBezTo>
                  <a:pt x="810807" y="1677057"/>
                  <a:pt x="638087" y="1533366"/>
                  <a:pt x="597447" y="1316377"/>
                </a:cubicBezTo>
                <a:cubicBezTo>
                  <a:pt x="556807" y="1099388"/>
                  <a:pt x="579304" y="547846"/>
                  <a:pt x="536487" y="401977"/>
                </a:cubicBezTo>
                <a:cubicBezTo>
                  <a:pt x="493670" y="256108"/>
                  <a:pt x="381184" y="496319"/>
                  <a:pt x="340544" y="441165"/>
                </a:cubicBezTo>
                <a:cubicBezTo>
                  <a:pt x="299904" y="386011"/>
                  <a:pt x="375379" y="-140857"/>
                  <a:pt x="318773" y="3621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 1522">
            <a:extLst>
              <a:ext uri="{FF2B5EF4-FFF2-40B4-BE49-F238E27FC236}">
                <a16:creationId xmlns:a16="http://schemas.microsoft.com/office/drawing/2014/main" id="{6555D18C-ACA0-C94E-0A24-81BC47FC4DC0}"/>
              </a:ext>
            </a:extLst>
          </p:cNvPr>
          <p:cNvSpPr/>
          <p:nvPr/>
        </p:nvSpPr>
        <p:spPr>
          <a:xfrm>
            <a:off x="1673928" y="4871796"/>
            <a:ext cx="997096" cy="1868866"/>
          </a:xfrm>
          <a:custGeom>
            <a:avLst/>
            <a:gdLst>
              <a:gd name="connsiteX0" fmla="*/ 681741 w 997096"/>
              <a:gd name="connsiteY0" fmla="*/ 650 h 1868866"/>
              <a:gd name="connsiteX1" fmla="*/ 6826 w 997096"/>
              <a:gd name="connsiteY1" fmla="*/ 841027 h 1868866"/>
              <a:gd name="connsiteX2" fmla="*/ 324689 w 997096"/>
              <a:gd name="connsiteY2" fmla="*/ 505747 h 1868866"/>
              <a:gd name="connsiteX3" fmla="*/ 180998 w 997096"/>
              <a:gd name="connsiteY3" fmla="*/ 849735 h 1868866"/>
              <a:gd name="connsiteX4" fmla="*/ 211478 w 997096"/>
              <a:gd name="connsiteY4" fmla="*/ 1441918 h 1868866"/>
              <a:gd name="connsiteX5" fmla="*/ 207123 w 997096"/>
              <a:gd name="connsiteY5" fmla="*/ 1259038 h 1868866"/>
              <a:gd name="connsiteX6" fmla="*/ 250666 w 997096"/>
              <a:gd name="connsiteY6" fmla="*/ 1868638 h 1868866"/>
              <a:gd name="connsiteX7" fmla="*/ 529341 w 997096"/>
              <a:gd name="connsiteY7" fmla="*/ 1180661 h 1868866"/>
              <a:gd name="connsiteX8" fmla="*/ 694803 w 997096"/>
              <a:gd name="connsiteY8" fmla="*/ 1607381 h 1868866"/>
              <a:gd name="connsiteX9" fmla="*/ 899455 w 997096"/>
              <a:gd name="connsiteY9" fmla="*/ 1206787 h 1868866"/>
              <a:gd name="connsiteX10" fmla="*/ 995249 w 997096"/>
              <a:gd name="connsiteY10" fmla="*/ 1306935 h 1868866"/>
              <a:gd name="connsiteX11" fmla="*/ 821078 w 997096"/>
              <a:gd name="connsiteY11" fmla="*/ 270615 h 1868866"/>
              <a:gd name="connsiteX12" fmla="*/ 760118 w 997096"/>
              <a:gd name="connsiteY12" fmla="*/ 549290 h 1868866"/>
              <a:gd name="connsiteX13" fmla="*/ 642552 w 997096"/>
              <a:gd name="connsiteY13" fmla="*/ 179175 h 1868866"/>
              <a:gd name="connsiteX14" fmla="*/ 228895 w 997096"/>
              <a:gd name="connsiteY14" fmla="*/ 692981 h 1868866"/>
              <a:gd name="connsiteX15" fmla="*/ 681741 w 997096"/>
              <a:gd name="connsiteY15" fmla="*/ 650 h 186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97096" h="1868866">
                <a:moveTo>
                  <a:pt x="681741" y="650"/>
                </a:moveTo>
                <a:cubicBezTo>
                  <a:pt x="644729" y="25324"/>
                  <a:pt x="66335" y="756844"/>
                  <a:pt x="6826" y="841027"/>
                </a:cubicBezTo>
                <a:cubicBezTo>
                  <a:pt x="-52683" y="925210"/>
                  <a:pt x="295661" y="504296"/>
                  <a:pt x="324689" y="505747"/>
                </a:cubicBezTo>
                <a:cubicBezTo>
                  <a:pt x="353717" y="507198"/>
                  <a:pt x="199866" y="693707"/>
                  <a:pt x="180998" y="849735"/>
                </a:cubicBezTo>
                <a:cubicBezTo>
                  <a:pt x="162130" y="1005763"/>
                  <a:pt x="207124" y="1373701"/>
                  <a:pt x="211478" y="1441918"/>
                </a:cubicBezTo>
                <a:cubicBezTo>
                  <a:pt x="215832" y="1510135"/>
                  <a:pt x="200592" y="1187918"/>
                  <a:pt x="207123" y="1259038"/>
                </a:cubicBezTo>
                <a:cubicBezTo>
                  <a:pt x="213654" y="1330158"/>
                  <a:pt x="196963" y="1881701"/>
                  <a:pt x="250666" y="1868638"/>
                </a:cubicBezTo>
                <a:cubicBezTo>
                  <a:pt x="304369" y="1855575"/>
                  <a:pt x="455318" y="1224204"/>
                  <a:pt x="529341" y="1180661"/>
                </a:cubicBezTo>
                <a:cubicBezTo>
                  <a:pt x="603364" y="1137118"/>
                  <a:pt x="633117" y="1603027"/>
                  <a:pt x="694803" y="1607381"/>
                </a:cubicBezTo>
                <a:cubicBezTo>
                  <a:pt x="756489" y="1611735"/>
                  <a:pt x="849381" y="1256861"/>
                  <a:pt x="899455" y="1206787"/>
                </a:cubicBezTo>
                <a:cubicBezTo>
                  <a:pt x="949529" y="1156713"/>
                  <a:pt x="1008312" y="1462964"/>
                  <a:pt x="995249" y="1306935"/>
                </a:cubicBezTo>
                <a:cubicBezTo>
                  <a:pt x="982186" y="1150906"/>
                  <a:pt x="860266" y="396889"/>
                  <a:pt x="821078" y="270615"/>
                </a:cubicBezTo>
                <a:cubicBezTo>
                  <a:pt x="781890" y="144341"/>
                  <a:pt x="789872" y="564530"/>
                  <a:pt x="760118" y="549290"/>
                </a:cubicBezTo>
                <a:cubicBezTo>
                  <a:pt x="730364" y="534050"/>
                  <a:pt x="731089" y="155227"/>
                  <a:pt x="642552" y="179175"/>
                </a:cubicBezTo>
                <a:cubicBezTo>
                  <a:pt x="554015" y="203124"/>
                  <a:pt x="228895" y="724187"/>
                  <a:pt x="228895" y="692981"/>
                </a:cubicBezTo>
                <a:cubicBezTo>
                  <a:pt x="228895" y="661775"/>
                  <a:pt x="718753" y="-24024"/>
                  <a:pt x="681741" y="65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 1523">
            <a:extLst>
              <a:ext uri="{FF2B5EF4-FFF2-40B4-BE49-F238E27FC236}">
                <a16:creationId xmlns:a16="http://schemas.microsoft.com/office/drawing/2014/main" id="{50BC0931-9ECA-CA0A-AD9C-A2AC60B65CD6}"/>
              </a:ext>
            </a:extLst>
          </p:cNvPr>
          <p:cNvSpPr/>
          <p:nvPr/>
        </p:nvSpPr>
        <p:spPr>
          <a:xfrm>
            <a:off x="2462692" y="552664"/>
            <a:ext cx="4057726" cy="2546139"/>
          </a:xfrm>
          <a:custGeom>
            <a:avLst/>
            <a:gdLst>
              <a:gd name="connsiteX0" fmla="*/ 77308 w 4057726"/>
              <a:gd name="connsiteY0" fmla="*/ 869736 h 2546139"/>
              <a:gd name="connsiteX1" fmla="*/ 331308 w 4057726"/>
              <a:gd name="connsiteY1" fmla="*/ 514136 h 2546139"/>
              <a:gd name="connsiteX2" fmla="*/ 1398108 w 4057726"/>
              <a:gd name="connsiteY2" fmla="*/ 6136 h 2546139"/>
              <a:gd name="connsiteX3" fmla="*/ 3159175 w 4057726"/>
              <a:gd name="connsiteY3" fmla="*/ 886669 h 2546139"/>
              <a:gd name="connsiteX4" fmla="*/ 2397175 w 4057726"/>
              <a:gd name="connsiteY4" fmla="*/ 344803 h 2546139"/>
              <a:gd name="connsiteX5" fmla="*/ 4056641 w 4057726"/>
              <a:gd name="connsiteY5" fmla="*/ 2546136 h 2546139"/>
              <a:gd name="connsiteX6" fmla="*/ 2109308 w 4057726"/>
              <a:gd name="connsiteY6" fmla="*/ 327869 h 2546139"/>
              <a:gd name="connsiteX7" fmla="*/ 1550508 w 4057726"/>
              <a:gd name="connsiteY7" fmla="*/ 277069 h 2546139"/>
              <a:gd name="connsiteX8" fmla="*/ 77308 w 4057726"/>
              <a:gd name="connsiteY8" fmla="*/ 869736 h 254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7726" h="2546139">
                <a:moveTo>
                  <a:pt x="77308" y="869736"/>
                </a:moveTo>
                <a:cubicBezTo>
                  <a:pt x="-125892" y="909247"/>
                  <a:pt x="111175" y="658069"/>
                  <a:pt x="331308" y="514136"/>
                </a:cubicBezTo>
                <a:cubicBezTo>
                  <a:pt x="551441" y="370203"/>
                  <a:pt x="926797" y="-55953"/>
                  <a:pt x="1398108" y="6136"/>
                </a:cubicBezTo>
                <a:cubicBezTo>
                  <a:pt x="1869419" y="68225"/>
                  <a:pt x="2992664" y="830225"/>
                  <a:pt x="3159175" y="886669"/>
                </a:cubicBezTo>
                <a:cubicBezTo>
                  <a:pt x="3325686" y="943113"/>
                  <a:pt x="2247597" y="68225"/>
                  <a:pt x="2397175" y="344803"/>
                </a:cubicBezTo>
                <a:cubicBezTo>
                  <a:pt x="2546753" y="621381"/>
                  <a:pt x="4104619" y="2548958"/>
                  <a:pt x="4056641" y="2546136"/>
                </a:cubicBezTo>
                <a:cubicBezTo>
                  <a:pt x="4008663" y="2543314"/>
                  <a:pt x="2526997" y="706047"/>
                  <a:pt x="2109308" y="327869"/>
                </a:cubicBezTo>
                <a:cubicBezTo>
                  <a:pt x="1691619" y="-50309"/>
                  <a:pt x="1891997" y="189580"/>
                  <a:pt x="1550508" y="277069"/>
                </a:cubicBezTo>
                <a:cubicBezTo>
                  <a:pt x="1209019" y="364558"/>
                  <a:pt x="280508" y="830225"/>
                  <a:pt x="77308" y="86973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 1525">
            <a:extLst>
              <a:ext uri="{FF2B5EF4-FFF2-40B4-BE49-F238E27FC236}">
                <a16:creationId xmlns:a16="http://schemas.microsoft.com/office/drawing/2014/main" id="{4E98CB95-60DD-80C7-CBAD-1C1A3BF4A03F}"/>
              </a:ext>
            </a:extLst>
          </p:cNvPr>
          <p:cNvSpPr/>
          <p:nvPr/>
        </p:nvSpPr>
        <p:spPr>
          <a:xfrm>
            <a:off x="3976017" y="465244"/>
            <a:ext cx="1427738" cy="3990355"/>
          </a:xfrm>
          <a:custGeom>
            <a:avLst/>
            <a:gdLst>
              <a:gd name="connsiteX0" fmla="*/ 104916 w 1427738"/>
              <a:gd name="connsiteY0" fmla="*/ 212089 h 3990355"/>
              <a:gd name="connsiteX1" fmla="*/ 223450 w 1427738"/>
              <a:gd name="connsiteY1" fmla="*/ 449156 h 3990355"/>
              <a:gd name="connsiteX2" fmla="*/ 1341050 w 1427738"/>
              <a:gd name="connsiteY2" fmla="*/ 3480223 h 3990355"/>
              <a:gd name="connsiteX3" fmla="*/ 1307183 w 1427738"/>
              <a:gd name="connsiteY3" fmla="*/ 3886623 h 3990355"/>
              <a:gd name="connsiteX4" fmla="*/ 1222516 w 1427738"/>
              <a:gd name="connsiteY4" fmla="*/ 2379556 h 3990355"/>
              <a:gd name="connsiteX5" fmla="*/ 1188650 w 1427738"/>
              <a:gd name="connsiteY5" fmla="*/ 1549823 h 3990355"/>
              <a:gd name="connsiteX6" fmla="*/ 409716 w 1427738"/>
              <a:gd name="connsiteY6" fmla="*/ 787823 h 3990355"/>
              <a:gd name="connsiteX7" fmla="*/ 1425716 w 1427738"/>
              <a:gd name="connsiteY7" fmla="*/ 2362623 h 3990355"/>
              <a:gd name="connsiteX8" fmla="*/ 104916 w 1427738"/>
              <a:gd name="connsiteY8" fmla="*/ 212089 h 399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738" h="3990355">
                <a:moveTo>
                  <a:pt x="104916" y="212089"/>
                </a:moveTo>
                <a:cubicBezTo>
                  <a:pt x="-95462" y="-106822"/>
                  <a:pt x="17428" y="-95533"/>
                  <a:pt x="223450" y="449156"/>
                </a:cubicBezTo>
                <a:cubicBezTo>
                  <a:pt x="429472" y="993845"/>
                  <a:pt x="1160428" y="2907312"/>
                  <a:pt x="1341050" y="3480223"/>
                </a:cubicBezTo>
                <a:cubicBezTo>
                  <a:pt x="1521672" y="4053134"/>
                  <a:pt x="1326939" y="4070068"/>
                  <a:pt x="1307183" y="3886623"/>
                </a:cubicBezTo>
                <a:cubicBezTo>
                  <a:pt x="1287427" y="3703178"/>
                  <a:pt x="1242271" y="2769023"/>
                  <a:pt x="1222516" y="2379556"/>
                </a:cubicBezTo>
                <a:cubicBezTo>
                  <a:pt x="1202761" y="1990089"/>
                  <a:pt x="1324117" y="1815112"/>
                  <a:pt x="1188650" y="1549823"/>
                </a:cubicBezTo>
                <a:cubicBezTo>
                  <a:pt x="1053183" y="1284534"/>
                  <a:pt x="370205" y="652356"/>
                  <a:pt x="409716" y="787823"/>
                </a:cubicBezTo>
                <a:cubicBezTo>
                  <a:pt x="449227" y="923290"/>
                  <a:pt x="1479338" y="2464223"/>
                  <a:pt x="1425716" y="2362623"/>
                </a:cubicBezTo>
                <a:cubicBezTo>
                  <a:pt x="1372094" y="2261023"/>
                  <a:pt x="305294" y="531000"/>
                  <a:pt x="104916" y="21208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 1526">
            <a:extLst>
              <a:ext uri="{FF2B5EF4-FFF2-40B4-BE49-F238E27FC236}">
                <a16:creationId xmlns:a16="http://schemas.microsoft.com/office/drawing/2014/main" id="{FFCBEBD6-2B98-F31D-741D-E159B5731CA3}"/>
              </a:ext>
            </a:extLst>
          </p:cNvPr>
          <p:cNvSpPr/>
          <p:nvPr/>
        </p:nvSpPr>
        <p:spPr>
          <a:xfrm>
            <a:off x="3156695" y="985441"/>
            <a:ext cx="3112435" cy="7007185"/>
          </a:xfrm>
          <a:custGeom>
            <a:avLst/>
            <a:gdLst>
              <a:gd name="connsiteX0" fmla="*/ 2719172 w 3112435"/>
              <a:gd name="connsiteY0" fmla="*/ 132159 h 7007185"/>
              <a:gd name="connsiteX1" fmla="*/ 991972 w 3112435"/>
              <a:gd name="connsiteY1" fmla="*/ 5466159 h 7007185"/>
              <a:gd name="connsiteX2" fmla="*/ 9838 w 3112435"/>
              <a:gd name="connsiteY2" fmla="*/ 6990159 h 7007185"/>
              <a:gd name="connsiteX3" fmla="*/ 1567705 w 3112435"/>
              <a:gd name="connsiteY3" fmla="*/ 4754959 h 7007185"/>
              <a:gd name="connsiteX4" fmla="*/ 3108638 w 3112435"/>
              <a:gd name="connsiteY4" fmla="*/ 2164159 h 7007185"/>
              <a:gd name="connsiteX5" fmla="*/ 2024905 w 3112435"/>
              <a:gd name="connsiteY5" fmla="*/ 3789759 h 7007185"/>
              <a:gd name="connsiteX6" fmla="*/ 2719172 w 3112435"/>
              <a:gd name="connsiteY6" fmla="*/ 1148159 h 7007185"/>
              <a:gd name="connsiteX7" fmla="*/ 2024905 w 3112435"/>
              <a:gd name="connsiteY7" fmla="*/ 2790692 h 7007185"/>
              <a:gd name="connsiteX8" fmla="*/ 1957172 w 3112435"/>
              <a:gd name="connsiteY8" fmla="*/ 1232826 h 7007185"/>
              <a:gd name="connsiteX9" fmla="*/ 1872505 w 3112435"/>
              <a:gd name="connsiteY9" fmla="*/ 1588426 h 7007185"/>
              <a:gd name="connsiteX10" fmla="*/ 2719172 w 3112435"/>
              <a:gd name="connsiteY10" fmla="*/ 132159 h 700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2435" h="7007185">
                <a:moveTo>
                  <a:pt x="2719172" y="132159"/>
                </a:moveTo>
                <a:cubicBezTo>
                  <a:pt x="2572417" y="778448"/>
                  <a:pt x="1443528" y="4323159"/>
                  <a:pt x="991972" y="5466159"/>
                </a:cubicBezTo>
                <a:cubicBezTo>
                  <a:pt x="540416" y="6609159"/>
                  <a:pt x="-86118" y="7108692"/>
                  <a:pt x="9838" y="6990159"/>
                </a:cubicBezTo>
                <a:cubicBezTo>
                  <a:pt x="105793" y="6871626"/>
                  <a:pt x="1051238" y="5559292"/>
                  <a:pt x="1567705" y="4754959"/>
                </a:cubicBezTo>
                <a:cubicBezTo>
                  <a:pt x="2084172" y="3950626"/>
                  <a:pt x="3032438" y="2325026"/>
                  <a:pt x="3108638" y="2164159"/>
                </a:cubicBezTo>
                <a:cubicBezTo>
                  <a:pt x="3184838" y="2003292"/>
                  <a:pt x="2089816" y="3959092"/>
                  <a:pt x="2024905" y="3789759"/>
                </a:cubicBezTo>
                <a:cubicBezTo>
                  <a:pt x="1959994" y="3620426"/>
                  <a:pt x="2719172" y="1314670"/>
                  <a:pt x="2719172" y="1148159"/>
                </a:cubicBezTo>
                <a:cubicBezTo>
                  <a:pt x="2719172" y="981648"/>
                  <a:pt x="2151905" y="2776581"/>
                  <a:pt x="2024905" y="2790692"/>
                </a:cubicBezTo>
                <a:cubicBezTo>
                  <a:pt x="1897905" y="2804803"/>
                  <a:pt x="1982572" y="1433204"/>
                  <a:pt x="1957172" y="1232826"/>
                </a:cubicBezTo>
                <a:cubicBezTo>
                  <a:pt x="1931772" y="1032448"/>
                  <a:pt x="1745505" y="1766226"/>
                  <a:pt x="1872505" y="1588426"/>
                </a:cubicBezTo>
                <a:cubicBezTo>
                  <a:pt x="1999505" y="1410626"/>
                  <a:pt x="2865927" y="-514130"/>
                  <a:pt x="2719172" y="13215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 1527">
            <a:extLst>
              <a:ext uri="{FF2B5EF4-FFF2-40B4-BE49-F238E27FC236}">
                <a16:creationId xmlns:a16="http://schemas.microsoft.com/office/drawing/2014/main" id="{AAFD3A6B-7325-02F4-CA70-4653F33BCE59}"/>
              </a:ext>
            </a:extLst>
          </p:cNvPr>
          <p:cNvSpPr/>
          <p:nvPr/>
        </p:nvSpPr>
        <p:spPr>
          <a:xfrm>
            <a:off x="4286743" y="5046133"/>
            <a:ext cx="2537390" cy="4793792"/>
          </a:xfrm>
          <a:custGeom>
            <a:avLst/>
            <a:gdLst>
              <a:gd name="connsiteX0" fmla="*/ 2537390 w 2537390"/>
              <a:gd name="connsiteY0" fmla="*/ 0 h 4793792"/>
              <a:gd name="connsiteX1" fmla="*/ 48190 w 2537390"/>
              <a:gd name="connsiteY1" fmla="*/ 4622800 h 4793792"/>
              <a:gd name="connsiteX2" fmla="*/ 810190 w 2537390"/>
              <a:gd name="connsiteY2" fmla="*/ 3979334 h 47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7390" h="4793792">
                <a:moveTo>
                  <a:pt x="2537390" y="0"/>
                </a:moveTo>
                <a:cubicBezTo>
                  <a:pt x="1436723" y="1979789"/>
                  <a:pt x="336057" y="3959578"/>
                  <a:pt x="48190" y="4622800"/>
                </a:cubicBezTo>
                <a:cubicBezTo>
                  <a:pt x="-239677" y="5286022"/>
                  <a:pt x="858168" y="3793067"/>
                  <a:pt x="810190" y="3979334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 1528">
            <a:extLst>
              <a:ext uri="{FF2B5EF4-FFF2-40B4-BE49-F238E27FC236}">
                <a16:creationId xmlns:a16="http://schemas.microsoft.com/office/drawing/2014/main" id="{C4F5624E-407A-4060-AFAB-7BD950A04BD0}"/>
              </a:ext>
            </a:extLst>
          </p:cNvPr>
          <p:cNvSpPr/>
          <p:nvPr/>
        </p:nvSpPr>
        <p:spPr>
          <a:xfrm>
            <a:off x="490114" y="4757072"/>
            <a:ext cx="2761344" cy="5103950"/>
          </a:xfrm>
          <a:custGeom>
            <a:avLst/>
            <a:gdLst>
              <a:gd name="connsiteX0" fmla="*/ 1101619 w 2761344"/>
              <a:gd name="connsiteY0" fmla="*/ 1931595 h 5103950"/>
              <a:gd name="connsiteX1" fmla="*/ 2710286 w 2761344"/>
              <a:gd name="connsiteY1" fmla="*/ 3794261 h 5103950"/>
              <a:gd name="connsiteX2" fmla="*/ 2320819 w 2761344"/>
              <a:gd name="connsiteY2" fmla="*/ 3946661 h 5103950"/>
              <a:gd name="connsiteX3" fmla="*/ 1914419 w 2761344"/>
              <a:gd name="connsiteY3" fmla="*/ 4962661 h 5103950"/>
              <a:gd name="connsiteX4" fmla="*/ 953 w 2761344"/>
              <a:gd name="connsiteY4" fmla="*/ 4911861 h 5103950"/>
              <a:gd name="connsiteX5" fmla="*/ 2185353 w 2761344"/>
              <a:gd name="connsiteY5" fmla="*/ 5030395 h 5103950"/>
              <a:gd name="connsiteX6" fmla="*/ 475086 w 2761344"/>
              <a:gd name="connsiteY6" fmla="*/ 3624928 h 5103950"/>
              <a:gd name="connsiteX7" fmla="*/ 1067753 w 2761344"/>
              <a:gd name="connsiteY7" fmla="*/ 3997461 h 5103950"/>
              <a:gd name="connsiteX8" fmla="*/ 356553 w 2761344"/>
              <a:gd name="connsiteY8" fmla="*/ 1813061 h 5103950"/>
              <a:gd name="connsiteX9" fmla="*/ 983086 w 2761344"/>
              <a:gd name="connsiteY9" fmla="*/ 3066128 h 5103950"/>
              <a:gd name="connsiteX10" fmla="*/ 458153 w 2761344"/>
              <a:gd name="connsiteY10" fmla="*/ 1195 h 5103950"/>
              <a:gd name="connsiteX11" fmla="*/ 1338686 w 2761344"/>
              <a:gd name="connsiteY11" fmla="*/ 3472528 h 5103950"/>
              <a:gd name="connsiteX12" fmla="*/ 1101619 w 2761344"/>
              <a:gd name="connsiteY12" fmla="*/ 1931595 h 510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61344" h="5103950">
                <a:moveTo>
                  <a:pt x="1101619" y="1931595"/>
                </a:moveTo>
                <a:cubicBezTo>
                  <a:pt x="1330219" y="1985217"/>
                  <a:pt x="2507086" y="3458417"/>
                  <a:pt x="2710286" y="3794261"/>
                </a:cubicBezTo>
                <a:cubicBezTo>
                  <a:pt x="2913486" y="4130105"/>
                  <a:pt x="2453463" y="3751928"/>
                  <a:pt x="2320819" y="3946661"/>
                </a:cubicBezTo>
                <a:cubicBezTo>
                  <a:pt x="2188175" y="4141394"/>
                  <a:pt x="2301063" y="4801794"/>
                  <a:pt x="1914419" y="4962661"/>
                </a:cubicBezTo>
                <a:cubicBezTo>
                  <a:pt x="1527775" y="5123528"/>
                  <a:pt x="-44203" y="4900572"/>
                  <a:pt x="953" y="4911861"/>
                </a:cubicBezTo>
                <a:cubicBezTo>
                  <a:pt x="46109" y="4923150"/>
                  <a:pt x="2106331" y="5244884"/>
                  <a:pt x="2185353" y="5030395"/>
                </a:cubicBezTo>
                <a:cubicBezTo>
                  <a:pt x="2264375" y="4815906"/>
                  <a:pt x="661353" y="3797084"/>
                  <a:pt x="475086" y="3624928"/>
                </a:cubicBezTo>
                <a:cubicBezTo>
                  <a:pt x="288819" y="3452772"/>
                  <a:pt x="1087508" y="4299439"/>
                  <a:pt x="1067753" y="3997461"/>
                </a:cubicBezTo>
                <a:cubicBezTo>
                  <a:pt x="1047998" y="3695483"/>
                  <a:pt x="370664" y="1968283"/>
                  <a:pt x="356553" y="1813061"/>
                </a:cubicBezTo>
                <a:cubicBezTo>
                  <a:pt x="342442" y="1657839"/>
                  <a:pt x="966153" y="3368106"/>
                  <a:pt x="983086" y="3066128"/>
                </a:cubicBezTo>
                <a:cubicBezTo>
                  <a:pt x="1000019" y="2764150"/>
                  <a:pt x="398886" y="-66538"/>
                  <a:pt x="458153" y="1195"/>
                </a:cubicBezTo>
                <a:cubicBezTo>
                  <a:pt x="517420" y="68928"/>
                  <a:pt x="1234264" y="3150795"/>
                  <a:pt x="1338686" y="3472528"/>
                </a:cubicBezTo>
                <a:cubicBezTo>
                  <a:pt x="1443108" y="3794261"/>
                  <a:pt x="873019" y="1877973"/>
                  <a:pt x="1101619" y="193159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 1529">
            <a:extLst>
              <a:ext uri="{FF2B5EF4-FFF2-40B4-BE49-F238E27FC236}">
                <a16:creationId xmlns:a16="http://schemas.microsoft.com/office/drawing/2014/main" id="{88BFF2CF-0D43-B2D9-6396-581A3F8494C6}"/>
              </a:ext>
            </a:extLst>
          </p:cNvPr>
          <p:cNvSpPr/>
          <p:nvPr/>
        </p:nvSpPr>
        <p:spPr>
          <a:xfrm>
            <a:off x="4273301" y="2198537"/>
            <a:ext cx="3623854" cy="6984318"/>
          </a:xfrm>
          <a:custGeom>
            <a:avLst/>
            <a:gdLst>
              <a:gd name="connsiteX0" fmla="*/ 3482166 w 3623854"/>
              <a:gd name="connsiteY0" fmla="*/ 53596 h 6984318"/>
              <a:gd name="connsiteX1" fmla="*/ 78566 w 3623854"/>
              <a:gd name="connsiteY1" fmla="*/ 5963330 h 6984318"/>
              <a:gd name="connsiteX2" fmla="*/ 1026832 w 3623854"/>
              <a:gd name="connsiteY2" fmla="*/ 5269063 h 6984318"/>
              <a:gd name="connsiteX3" fmla="*/ 298699 w 3623854"/>
              <a:gd name="connsiteY3" fmla="*/ 6572930 h 6984318"/>
              <a:gd name="connsiteX4" fmla="*/ 705099 w 3623854"/>
              <a:gd name="connsiteY4" fmla="*/ 6437463 h 6984318"/>
              <a:gd name="connsiteX5" fmla="*/ 518832 w 3623854"/>
              <a:gd name="connsiteY5" fmla="*/ 6911596 h 6984318"/>
              <a:gd name="connsiteX6" fmla="*/ 3583766 w 3623854"/>
              <a:gd name="connsiteY6" fmla="*/ 4642530 h 6984318"/>
              <a:gd name="connsiteX7" fmla="*/ 2330699 w 3623854"/>
              <a:gd name="connsiteY7" fmla="*/ 4981196 h 6984318"/>
              <a:gd name="connsiteX8" fmla="*/ 3262032 w 3623854"/>
              <a:gd name="connsiteY8" fmla="*/ 3321730 h 6984318"/>
              <a:gd name="connsiteX9" fmla="*/ 2516966 w 3623854"/>
              <a:gd name="connsiteY9" fmla="*/ 3592663 h 6984318"/>
              <a:gd name="connsiteX10" fmla="*/ 3617632 w 3623854"/>
              <a:gd name="connsiteY10" fmla="*/ 1323596 h 6984318"/>
              <a:gd name="connsiteX11" fmla="*/ 2330699 w 3623854"/>
              <a:gd name="connsiteY11" fmla="*/ 2949196 h 6984318"/>
              <a:gd name="connsiteX12" fmla="*/ 3482166 w 3623854"/>
              <a:gd name="connsiteY12" fmla="*/ 53596 h 69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23854" h="6984318">
                <a:moveTo>
                  <a:pt x="3482166" y="53596"/>
                </a:moveTo>
                <a:cubicBezTo>
                  <a:pt x="3106811" y="555952"/>
                  <a:pt x="487788" y="5094086"/>
                  <a:pt x="78566" y="5963330"/>
                </a:cubicBezTo>
                <a:cubicBezTo>
                  <a:pt x="-330656" y="6832575"/>
                  <a:pt x="990143" y="5167463"/>
                  <a:pt x="1026832" y="5269063"/>
                </a:cubicBezTo>
                <a:cubicBezTo>
                  <a:pt x="1063521" y="5370663"/>
                  <a:pt x="352321" y="6378197"/>
                  <a:pt x="298699" y="6572930"/>
                </a:cubicBezTo>
                <a:cubicBezTo>
                  <a:pt x="245077" y="6767663"/>
                  <a:pt x="668410" y="6381019"/>
                  <a:pt x="705099" y="6437463"/>
                </a:cubicBezTo>
                <a:cubicBezTo>
                  <a:pt x="741788" y="6493907"/>
                  <a:pt x="39054" y="7210751"/>
                  <a:pt x="518832" y="6911596"/>
                </a:cubicBezTo>
                <a:cubicBezTo>
                  <a:pt x="998610" y="6612441"/>
                  <a:pt x="3281788" y="4964263"/>
                  <a:pt x="3583766" y="4642530"/>
                </a:cubicBezTo>
                <a:cubicBezTo>
                  <a:pt x="3885744" y="4320797"/>
                  <a:pt x="2384321" y="5201329"/>
                  <a:pt x="2330699" y="4981196"/>
                </a:cubicBezTo>
                <a:cubicBezTo>
                  <a:pt x="2277077" y="4761063"/>
                  <a:pt x="3230988" y="3553152"/>
                  <a:pt x="3262032" y="3321730"/>
                </a:cubicBezTo>
                <a:cubicBezTo>
                  <a:pt x="3293076" y="3090308"/>
                  <a:pt x="2457699" y="3925685"/>
                  <a:pt x="2516966" y="3592663"/>
                </a:cubicBezTo>
                <a:cubicBezTo>
                  <a:pt x="2576233" y="3259641"/>
                  <a:pt x="3648676" y="1430840"/>
                  <a:pt x="3617632" y="1323596"/>
                </a:cubicBezTo>
                <a:cubicBezTo>
                  <a:pt x="3586588" y="1216352"/>
                  <a:pt x="2353277" y="3158040"/>
                  <a:pt x="2330699" y="2949196"/>
                </a:cubicBezTo>
                <a:cubicBezTo>
                  <a:pt x="2308121" y="2740352"/>
                  <a:pt x="3857521" y="-448760"/>
                  <a:pt x="3482166" y="5359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 1530">
            <a:extLst>
              <a:ext uri="{FF2B5EF4-FFF2-40B4-BE49-F238E27FC236}">
                <a16:creationId xmlns:a16="http://schemas.microsoft.com/office/drawing/2014/main" id="{4BB53DBD-BFCB-47A9-07FA-02F01B5E0C0E}"/>
              </a:ext>
            </a:extLst>
          </p:cNvPr>
          <p:cNvSpPr/>
          <p:nvPr/>
        </p:nvSpPr>
        <p:spPr>
          <a:xfrm>
            <a:off x="620203" y="-611102"/>
            <a:ext cx="3374902" cy="5076312"/>
          </a:xfrm>
          <a:custGeom>
            <a:avLst/>
            <a:gdLst>
              <a:gd name="connsiteX0" fmla="*/ 3071264 w 3374902"/>
              <a:gd name="connsiteY0" fmla="*/ 509502 h 5076312"/>
              <a:gd name="connsiteX1" fmla="*/ 3037397 w 3374902"/>
              <a:gd name="connsiteY1" fmla="*/ 577235 h 5076312"/>
              <a:gd name="connsiteX2" fmla="*/ 920730 w 3374902"/>
              <a:gd name="connsiteY2" fmla="*/ 2660035 h 5076312"/>
              <a:gd name="connsiteX3" fmla="*/ 971530 w 3374902"/>
              <a:gd name="connsiteY3" fmla="*/ 4979902 h 5076312"/>
              <a:gd name="connsiteX4" fmla="*/ 717530 w 3374902"/>
              <a:gd name="connsiteY4" fmla="*/ 4285635 h 5076312"/>
              <a:gd name="connsiteX5" fmla="*/ 6330 w 3374902"/>
              <a:gd name="connsiteY5" fmla="*/ 1119102 h 5076312"/>
              <a:gd name="connsiteX6" fmla="*/ 361930 w 3374902"/>
              <a:gd name="connsiteY6" fmla="*/ 1999635 h 5076312"/>
              <a:gd name="connsiteX7" fmla="*/ 243397 w 3374902"/>
              <a:gd name="connsiteY7" fmla="*/ 1440835 h 5076312"/>
              <a:gd name="connsiteX8" fmla="*/ 497397 w 3374902"/>
              <a:gd name="connsiteY8" fmla="*/ 2101235 h 5076312"/>
              <a:gd name="connsiteX9" fmla="*/ 768330 w 3374902"/>
              <a:gd name="connsiteY9" fmla="*/ 1119102 h 5076312"/>
              <a:gd name="connsiteX10" fmla="*/ 988464 w 3374902"/>
              <a:gd name="connsiteY10" fmla="*/ 1390035 h 5076312"/>
              <a:gd name="connsiteX11" fmla="*/ 1394864 w 3374902"/>
              <a:gd name="connsiteY11" fmla="*/ 1502 h 5076312"/>
              <a:gd name="connsiteX12" fmla="*/ 768330 w 3374902"/>
              <a:gd name="connsiteY12" fmla="*/ 1694835 h 5076312"/>
              <a:gd name="connsiteX13" fmla="*/ 2190730 w 3374902"/>
              <a:gd name="connsiteY13" fmla="*/ 780435 h 5076312"/>
              <a:gd name="connsiteX14" fmla="*/ 124864 w 3374902"/>
              <a:gd name="connsiteY14" fmla="*/ 1982702 h 5076312"/>
              <a:gd name="connsiteX15" fmla="*/ 3071264 w 3374902"/>
              <a:gd name="connsiteY15" fmla="*/ 509502 h 507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74902" h="5076312">
                <a:moveTo>
                  <a:pt x="3071264" y="509502"/>
                </a:moveTo>
                <a:cubicBezTo>
                  <a:pt x="3556686" y="275258"/>
                  <a:pt x="3395819" y="218813"/>
                  <a:pt x="3037397" y="577235"/>
                </a:cubicBezTo>
                <a:cubicBezTo>
                  <a:pt x="2678975" y="935657"/>
                  <a:pt x="1265041" y="1926257"/>
                  <a:pt x="920730" y="2660035"/>
                </a:cubicBezTo>
                <a:cubicBezTo>
                  <a:pt x="576419" y="3393813"/>
                  <a:pt x="1005397" y="4708969"/>
                  <a:pt x="971530" y="4979902"/>
                </a:cubicBezTo>
                <a:cubicBezTo>
                  <a:pt x="937663" y="5250835"/>
                  <a:pt x="878397" y="4929102"/>
                  <a:pt x="717530" y="4285635"/>
                </a:cubicBezTo>
                <a:cubicBezTo>
                  <a:pt x="556663" y="3642168"/>
                  <a:pt x="65597" y="1500102"/>
                  <a:pt x="6330" y="1119102"/>
                </a:cubicBezTo>
                <a:cubicBezTo>
                  <a:pt x="-52937" y="738102"/>
                  <a:pt x="322419" y="1946013"/>
                  <a:pt x="361930" y="1999635"/>
                </a:cubicBezTo>
                <a:cubicBezTo>
                  <a:pt x="401441" y="2053257"/>
                  <a:pt x="220819" y="1423902"/>
                  <a:pt x="243397" y="1440835"/>
                </a:cubicBezTo>
                <a:cubicBezTo>
                  <a:pt x="265975" y="1457768"/>
                  <a:pt x="409908" y="2154857"/>
                  <a:pt x="497397" y="2101235"/>
                </a:cubicBezTo>
                <a:cubicBezTo>
                  <a:pt x="584886" y="2047613"/>
                  <a:pt x="686486" y="1237635"/>
                  <a:pt x="768330" y="1119102"/>
                </a:cubicBezTo>
                <a:cubicBezTo>
                  <a:pt x="850174" y="1000569"/>
                  <a:pt x="884042" y="1576302"/>
                  <a:pt x="988464" y="1390035"/>
                </a:cubicBezTo>
                <a:cubicBezTo>
                  <a:pt x="1092886" y="1203768"/>
                  <a:pt x="1431553" y="-49298"/>
                  <a:pt x="1394864" y="1502"/>
                </a:cubicBezTo>
                <a:cubicBezTo>
                  <a:pt x="1358175" y="52302"/>
                  <a:pt x="635686" y="1565013"/>
                  <a:pt x="768330" y="1694835"/>
                </a:cubicBezTo>
                <a:cubicBezTo>
                  <a:pt x="900974" y="1824657"/>
                  <a:pt x="2297974" y="732457"/>
                  <a:pt x="2190730" y="780435"/>
                </a:cubicBezTo>
                <a:cubicBezTo>
                  <a:pt x="2083486" y="828413"/>
                  <a:pt x="-21892" y="2025035"/>
                  <a:pt x="124864" y="1982702"/>
                </a:cubicBezTo>
                <a:cubicBezTo>
                  <a:pt x="271620" y="1940369"/>
                  <a:pt x="2585842" y="743746"/>
                  <a:pt x="3071264" y="5095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 1531">
            <a:extLst>
              <a:ext uri="{FF2B5EF4-FFF2-40B4-BE49-F238E27FC236}">
                <a16:creationId xmlns:a16="http://schemas.microsoft.com/office/drawing/2014/main" id="{5E6DDC81-1E0D-5580-DB3A-D3BC5824B492}"/>
              </a:ext>
            </a:extLst>
          </p:cNvPr>
          <p:cNvSpPr/>
          <p:nvPr/>
        </p:nvSpPr>
        <p:spPr>
          <a:xfrm>
            <a:off x="5215163" y="-87058"/>
            <a:ext cx="4303938" cy="7639333"/>
          </a:xfrm>
          <a:custGeom>
            <a:avLst/>
            <a:gdLst>
              <a:gd name="connsiteX0" fmla="*/ 304 w 4303938"/>
              <a:gd name="connsiteY0" fmla="*/ 36258 h 7639333"/>
              <a:gd name="connsiteX1" fmla="*/ 2354037 w 4303938"/>
              <a:gd name="connsiteY1" fmla="*/ 4337325 h 7639333"/>
              <a:gd name="connsiteX2" fmla="*/ 2370970 w 4303938"/>
              <a:gd name="connsiteY2" fmla="*/ 4184925 h 7639333"/>
              <a:gd name="connsiteX3" fmla="*/ 4284437 w 4303938"/>
              <a:gd name="connsiteY3" fmla="*/ 7639325 h 7639333"/>
              <a:gd name="connsiteX4" fmla="*/ 3336170 w 4303938"/>
              <a:gd name="connsiteY4" fmla="*/ 4151058 h 7639333"/>
              <a:gd name="connsiteX5" fmla="*/ 2912837 w 4303938"/>
              <a:gd name="connsiteY5" fmla="*/ 1492525 h 7639333"/>
              <a:gd name="connsiteX6" fmla="*/ 3048304 w 4303938"/>
              <a:gd name="connsiteY6" fmla="*/ 2491591 h 7639333"/>
              <a:gd name="connsiteX7" fmla="*/ 1625904 w 4303938"/>
              <a:gd name="connsiteY7" fmla="*/ 967591 h 7639333"/>
              <a:gd name="connsiteX8" fmla="*/ 2184704 w 4303938"/>
              <a:gd name="connsiteY8" fmla="*/ 2203725 h 7639333"/>
              <a:gd name="connsiteX9" fmla="*/ 304 w 4303938"/>
              <a:gd name="connsiteY9" fmla="*/ 36258 h 763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3938" h="7639333">
                <a:moveTo>
                  <a:pt x="304" y="36258"/>
                </a:moveTo>
                <a:cubicBezTo>
                  <a:pt x="28526" y="391858"/>
                  <a:pt x="1958926" y="3645881"/>
                  <a:pt x="2354037" y="4337325"/>
                </a:cubicBezTo>
                <a:cubicBezTo>
                  <a:pt x="2749148" y="5028769"/>
                  <a:pt x="2049237" y="3634592"/>
                  <a:pt x="2370970" y="4184925"/>
                </a:cubicBezTo>
                <a:cubicBezTo>
                  <a:pt x="2692703" y="4735258"/>
                  <a:pt x="4123570" y="7644970"/>
                  <a:pt x="4284437" y="7639325"/>
                </a:cubicBezTo>
                <a:cubicBezTo>
                  <a:pt x="4445304" y="7633680"/>
                  <a:pt x="3564770" y="5175525"/>
                  <a:pt x="3336170" y="4151058"/>
                </a:cubicBezTo>
                <a:cubicBezTo>
                  <a:pt x="3107570" y="3126591"/>
                  <a:pt x="2960815" y="1769103"/>
                  <a:pt x="2912837" y="1492525"/>
                </a:cubicBezTo>
                <a:cubicBezTo>
                  <a:pt x="2864859" y="1215947"/>
                  <a:pt x="3262793" y="2579080"/>
                  <a:pt x="3048304" y="2491591"/>
                </a:cubicBezTo>
                <a:cubicBezTo>
                  <a:pt x="2833815" y="2404102"/>
                  <a:pt x="1769837" y="1015569"/>
                  <a:pt x="1625904" y="967591"/>
                </a:cubicBezTo>
                <a:cubicBezTo>
                  <a:pt x="1481971" y="919613"/>
                  <a:pt x="2452815" y="2353303"/>
                  <a:pt x="2184704" y="2203725"/>
                </a:cubicBezTo>
                <a:cubicBezTo>
                  <a:pt x="1916593" y="2054147"/>
                  <a:pt x="-27918" y="-319342"/>
                  <a:pt x="304" y="3625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 1532">
            <a:extLst>
              <a:ext uri="{FF2B5EF4-FFF2-40B4-BE49-F238E27FC236}">
                <a16:creationId xmlns:a16="http://schemas.microsoft.com/office/drawing/2014/main" id="{375D1A40-037E-EE8F-59F4-D03F608CB13A}"/>
              </a:ext>
            </a:extLst>
          </p:cNvPr>
          <p:cNvSpPr/>
          <p:nvPr/>
        </p:nvSpPr>
        <p:spPr>
          <a:xfrm>
            <a:off x="5875864" y="-227589"/>
            <a:ext cx="2407105" cy="8510153"/>
          </a:xfrm>
          <a:custGeom>
            <a:avLst/>
            <a:gdLst>
              <a:gd name="connsiteX0" fmla="*/ 1744136 w 2407105"/>
              <a:gd name="connsiteY0" fmla="*/ 278389 h 8510153"/>
              <a:gd name="connsiteX1" fmla="*/ 1659469 w 2407105"/>
              <a:gd name="connsiteY1" fmla="*/ 464656 h 8510153"/>
              <a:gd name="connsiteX2" fmla="*/ 3 w 2407105"/>
              <a:gd name="connsiteY2" fmla="*/ 5629322 h 8510153"/>
              <a:gd name="connsiteX3" fmla="*/ 1642536 w 2407105"/>
              <a:gd name="connsiteY3" fmla="*/ 2361189 h 8510153"/>
              <a:gd name="connsiteX4" fmla="*/ 643469 w 2407105"/>
              <a:gd name="connsiteY4" fmla="*/ 3952922 h 8510153"/>
              <a:gd name="connsiteX5" fmla="*/ 1303869 w 2407105"/>
              <a:gd name="connsiteY5" fmla="*/ 2310389 h 8510153"/>
              <a:gd name="connsiteX6" fmla="*/ 846669 w 2407105"/>
              <a:gd name="connsiteY6" fmla="*/ 5713989 h 8510153"/>
              <a:gd name="connsiteX7" fmla="*/ 1320803 w 2407105"/>
              <a:gd name="connsiteY7" fmla="*/ 4918122 h 8510153"/>
              <a:gd name="connsiteX8" fmla="*/ 1896536 w 2407105"/>
              <a:gd name="connsiteY8" fmla="*/ 8507989 h 8510153"/>
              <a:gd name="connsiteX9" fmla="*/ 1473203 w 2407105"/>
              <a:gd name="connsiteY9" fmla="*/ 5375322 h 8510153"/>
              <a:gd name="connsiteX10" fmla="*/ 101603 w 2407105"/>
              <a:gd name="connsiteY10" fmla="*/ 972656 h 8510153"/>
              <a:gd name="connsiteX11" fmla="*/ 863603 w 2407105"/>
              <a:gd name="connsiteY11" fmla="*/ 3648122 h 8510153"/>
              <a:gd name="connsiteX12" fmla="*/ 2269069 w 2407105"/>
              <a:gd name="connsiteY12" fmla="*/ 3444922 h 8510153"/>
              <a:gd name="connsiteX13" fmla="*/ 2302936 w 2407105"/>
              <a:gd name="connsiteY13" fmla="*/ 3563456 h 8510153"/>
              <a:gd name="connsiteX14" fmla="*/ 1811869 w 2407105"/>
              <a:gd name="connsiteY14" fmla="*/ 1700789 h 8510153"/>
              <a:gd name="connsiteX15" fmla="*/ 1659469 w 2407105"/>
              <a:gd name="connsiteY15" fmla="*/ 752522 h 8510153"/>
              <a:gd name="connsiteX16" fmla="*/ 1744136 w 2407105"/>
              <a:gd name="connsiteY16" fmla="*/ 278389 h 851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07105" h="8510153">
                <a:moveTo>
                  <a:pt x="1744136" y="278389"/>
                </a:moveTo>
                <a:cubicBezTo>
                  <a:pt x="1744136" y="230411"/>
                  <a:pt x="1950158" y="-427166"/>
                  <a:pt x="1659469" y="464656"/>
                </a:cubicBezTo>
                <a:cubicBezTo>
                  <a:pt x="1368780" y="1356478"/>
                  <a:pt x="2825" y="5313233"/>
                  <a:pt x="3" y="5629322"/>
                </a:cubicBezTo>
                <a:cubicBezTo>
                  <a:pt x="-2819" y="5945411"/>
                  <a:pt x="1535292" y="2640589"/>
                  <a:pt x="1642536" y="2361189"/>
                </a:cubicBezTo>
                <a:cubicBezTo>
                  <a:pt x="1749780" y="2081789"/>
                  <a:pt x="699913" y="3961389"/>
                  <a:pt x="643469" y="3952922"/>
                </a:cubicBezTo>
                <a:cubicBezTo>
                  <a:pt x="587025" y="3944455"/>
                  <a:pt x="1270002" y="2016878"/>
                  <a:pt x="1303869" y="2310389"/>
                </a:cubicBezTo>
                <a:cubicBezTo>
                  <a:pt x="1337736" y="2603900"/>
                  <a:pt x="843847" y="5279367"/>
                  <a:pt x="846669" y="5713989"/>
                </a:cubicBezTo>
                <a:cubicBezTo>
                  <a:pt x="849491" y="6148611"/>
                  <a:pt x="1145825" y="4452455"/>
                  <a:pt x="1320803" y="4918122"/>
                </a:cubicBezTo>
                <a:cubicBezTo>
                  <a:pt x="1495781" y="5383789"/>
                  <a:pt x="1871136" y="8431789"/>
                  <a:pt x="1896536" y="8507989"/>
                </a:cubicBezTo>
                <a:cubicBezTo>
                  <a:pt x="1921936" y="8584189"/>
                  <a:pt x="1772359" y="6631211"/>
                  <a:pt x="1473203" y="5375322"/>
                </a:cubicBezTo>
                <a:cubicBezTo>
                  <a:pt x="1174047" y="4119433"/>
                  <a:pt x="203203" y="1260523"/>
                  <a:pt x="101603" y="972656"/>
                </a:cubicBezTo>
                <a:cubicBezTo>
                  <a:pt x="3" y="684789"/>
                  <a:pt x="502359" y="3236078"/>
                  <a:pt x="863603" y="3648122"/>
                </a:cubicBezTo>
                <a:cubicBezTo>
                  <a:pt x="1224847" y="4060166"/>
                  <a:pt x="2029180" y="3459033"/>
                  <a:pt x="2269069" y="3444922"/>
                </a:cubicBezTo>
                <a:cubicBezTo>
                  <a:pt x="2508958" y="3430811"/>
                  <a:pt x="2379136" y="3854145"/>
                  <a:pt x="2302936" y="3563456"/>
                </a:cubicBezTo>
                <a:cubicBezTo>
                  <a:pt x="2226736" y="3272767"/>
                  <a:pt x="1919113" y="2169278"/>
                  <a:pt x="1811869" y="1700789"/>
                </a:cubicBezTo>
                <a:cubicBezTo>
                  <a:pt x="1704625" y="1232300"/>
                  <a:pt x="1673580" y="989589"/>
                  <a:pt x="1659469" y="752522"/>
                </a:cubicBezTo>
                <a:cubicBezTo>
                  <a:pt x="1645358" y="515455"/>
                  <a:pt x="1744136" y="326367"/>
                  <a:pt x="1744136" y="27838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 1533">
            <a:extLst>
              <a:ext uri="{FF2B5EF4-FFF2-40B4-BE49-F238E27FC236}">
                <a16:creationId xmlns:a16="http://schemas.microsoft.com/office/drawing/2014/main" id="{8CA5AF02-6FE8-4C74-D94D-5536AAEA81EC}"/>
              </a:ext>
            </a:extLst>
          </p:cNvPr>
          <p:cNvSpPr/>
          <p:nvPr/>
        </p:nvSpPr>
        <p:spPr>
          <a:xfrm>
            <a:off x="6484933" y="2084007"/>
            <a:ext cx="2574530" cy="8060624"/>
          </a:xfrm>
          <a:custGeom>
            <a:avLst/>
            <a:gdLst>
              <a:gd name="connsiteX0" fmla="*/ 1897067 w 2574530"/>
              <a:gd name="connsiteY0" fmla="*/ 201993 h 8060624"/>
              <a:gd name="connsiteX1" fmla="*/ 1829334 w 2574530"/>
              <a:gd name="connsiteY1" fmla="*/ 269726 h 8060624"/>
              <a:gd name="connsiteX2" fmla="*/ 68267 w 2574530"/>
              <a:gd name="connsiteY2" fmla="*/ 3470126 h 8060624"/>
              <a:gd name="connsiteX3" fmla="*/ 745600 w 2574530"/>
              <a:gd name="connsiteY3" fmla="*/ 2826660 h 8060624"/>
              <a:gd name="connsiteX4" fmla="*/ 534 w 2574530"/>
              <a:gd name="connsiteY4" fmla="*/ 5298926 h 8060624"/>
              <a:gd name="connsiteX5" fmla="*/ 627067 w 2574530"/>
              <a:gd name="connsiteY5" fmla="*/ 4384526 h 8060624"/>
              <a:gd name="connsiteX6" fmla="*/ 677867 w 2574530"/>
              <a:gd name="connsiteY6" fmla="*/ 5180393 h 8060624"/>
              <a:gd name="connsiteX7" fmla="*/ 1558400 w 2574530"/>
              <a:gd name="connsiteY7" fmla="*/ 8059060 h 8060624"/>
              <a:gd name="connsiteX8" fmla="*/ 1693867 w 2574530"/>
              <a:gd name="connsiteY8" fmla="*/ 4757060 h 8060624"/>
              <a:gd name="connsiteX9" fmla="*/ 2574400 w 2574530"/>
              <a:gd name="connsiteY9" fmla="*/ 1167193 h 8060624"/>
              <a:gd name="connsiteX10" fmla="*/ 1626134 w 2574530"/>
              <a:gd name="connsiteY10" fmla="*/ 2471060 h 8060624"/>
              <a:gd name="connsiteX11" fmla="*/ 1880134 w 2574530"/>
              <a:gd name="connsiteY11" fmla="*/ 472926 h 8060624"/>
              <a:gd name="connsiteX12" fmla="*/ 1897067 w 2574530"/>
              <a:gd name="connsiteY12" fmla="*/ 201993 h 806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4530" h="8060624">
                <a:moveTo>
                  <a:pt x="1897067" y="201993"/>
                </a:moveTo>
                <a:cubicBezTo>
                  <a:pt x="1888600" y="168126"/>
                  <a:pt x="2134134" y="-274963"/>
                  <a:pt x="1829334" y="269726"/>
                </a:cubicBezTo>
                <a:cubicBezTo>
                  <a:pt x="1524534" y="814415"/>
                  <a:pt x="248889" y="3043970"/>
                  <a:pt x="68267" y="3470126"/>
                </a:cubicBezTo>
                <a:cubicBezTo>
                  <a:pt x="-112355" y="3896282"/>
                  <a:pt x="756889" y="2521860"/>
                  <a:pt x="745600" y="2826660"/>
                </a:cubicBezTo>
                <a:cubicBezTo>
                  <a:pt x="734311" y="3131460"/>
                  <a:pt x="20289" y="5039282"/>
                  <a:pt x="534" y="5298926"/>
                </a:cubicBezTo>
                <a:cubicBezTo>
                  <a:pt x="-19221" y="5558570"/>
                  <a:pt x="514178" y="4404281"/>
                  <a:pt x="627067" y="4384526"/>
                </a:cubicBezTo>
                <a:cubicBezTo>
                  <a:pt x="739956" y="4364771"/>
                  <a:pt x="522645" y="4567971"/>
                  <a:pt x="677867" y="5180393"/>
                </a:cubicBezTo>
                <a:cubicBezTo>
                  <a:pt x="833089" y="5792815"/>
                  <a:pt x="1389067" y="8129616"/>
                  <a:pt x="1558400" y="8059060"/>
                </a:cubicBezTo>
                <a:cubicBezTo>
                  <a:pt x="1727733" y="7988505"/>
                  <a:pt x="1524534" y="5905704"/>
                  <a:pt x="1693867" y="4757060"/>
                </a:cubicBezTo>
                <a:cubicBezTo>
                  <a:pt x="1863200" y="3608416"/>
                  <a:pt x="2585689" y="1548193"/>
                  <a:pt x="2574400" y="1167193"/>
                </a:cubicBezTo>
                <a:cubicBezTo>
                  <a:pt x="2563111" y="786193"/>
                  <a:pt x="1741845" y="2586771"/>
                  <a:pt x="1626134" y="2471060"/>
                </a:cubicBezTo>
                <a:cubicBezTo>
                  <a:pt x="1510423" y="2355349"/>
                  <a:pt x="1829334" y="845459"/>
                  <a:pt x="1880134" y="472926"/>
                </a:cubicBezTo>
                <a:cubicBezTo>
                  <a:pt x="1930934" y="100393"/>
                  <a:pt x="1905534" y="235860"/>
                  <a:pt x="1897067" y="2019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 1534">
            <a:extLst>
              <a:ext uri="{FF2B5EF4-FFF2-40B4-BE49-F238E27FC236}">
                <a16:creationId xmlns:a16="http://schemas.microsoft.com/office/drawing/2014/main" id="{CEDAC894-D26F-6009-22CE-D8F0392C1C71}"/>
              </a:ext>
            </a:extLst>
          </p:cNvPr>
          <p:cNvSpPr/>
          <p:nvPr/>
        </p:nvSpPr>
        <p:spPr>
          <a:xfrm>
            <a:off x="324889" y="226430"/>
            <a:ext cx="1980918" cy="7760935"/>
          </a:xfrm>
          <a:custGeom>
            <a:avLst/>
            <a:gdLst>
              <a:gd name="connsiteX0" fmla="*/ 1080578 w 1980918"/>
              <a:gd name="connsiteY0" fmla="*/ 230770 h 7760935"/>
              <a:gd name="connsiteX1" fmla="*/ 1012844 w 1980918"/>
              <a:gd name="connsiteY1" fmla="*/ 433970 h 7760935"/>
              <a:gd name="connsiteX2" fmla="*/ 538711 w 1980918"/>
              <a:gd name="connsiteY2" fmla="*/ 4176237 h 7760935"/>
              <a:gd name="connsiteX3" fmla="*/ 1978044 w 1980918"/>
              <a:gd name="connsiteY3" fmla="*/ 6174370 h 7760935"/>
              <a:gd name="connsiteX4" fmla="*/ 928178 w 1980918"/>
              <a:gd name="connsiteY4" fmla="*/ 7749170 h 7760935"/>
              <a:gd name="connsiteX5" fmla="*/ 1622444 w 1980918"/>
              <a:gd name="connsiteY5" fmla="*/ 6868637 h 7760935"/>
              <a:gd name="connsiteX6" fmla="*/ 1622444 w 1980918"/>
              <a:gd name="connsiteY6" fmla="*/ 6394503 h 7760935"/>
              <a:gd name="connsiteX7" fmla="*/ 250844 w 1980918"/>
              <a:gd name="connsiteY7" fmla="*/ 4159303 h 7760935"/>
              <a:gd name="connsiteX8" fmla="*/ 470978 w 1980918"/>
              <a:gd name="connsiteY8" fmla="*/ 1094370 h 7760935"/>
              <a:gd name="connsiteX9" fmla="*/ 13778 w 1980918"/>
              <a:gd name="connsiteY9" fmla="*/ 1805570 h 7760935"/>
              <a:gd name="connsiteX10" fmla="*/ 1080578 w 1980918"/>
              <a:gd name="connsiteY10" fmla="*/ 230770 h 776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0918" h="7760935">
                <a:moveTo>
                  <a:pt x="1080578" y="230770"/>
                </a:moveTo>
                <a:cubicBezTo>
                  <a:pt x="1247089" y="2170"/>
                  <a:pt x="1103155" y="-223608"/>
                  <a:pt x="1012844" y="433970"/>
                </a:cubicBezTo>
                <a:cubicBezTo>
                  <a:pt x="922533" y="1091548"/>
                  <a:pt x="377844" y="3219504"/>
                  <a:pt x="538711" y="4176237"/>
                </a:cubicBezTo>
                <a:cubicBezTo>
                  <a:pt x="699578" y="5132970"/>
                  <a:pt x="1913133" y="5578881"/>
                  <a:pt x="1978044" y="6174370"/>
                </a:cubicBezTo>
                <a:cubicBezTo>
                  <a:pt x="2042955" y="6769859"/>
                  <a:pt x="987445" y="7633459"/>
                  <a:pt x="928178" y="7749170"/>
                </a:cubicBezTo>
                <a:cubicBezTo>
                  <a:pt x="868911" y="7864881"/>
                  <a:pt x="1506733" y="7094415"/>
                  <a:pt x="1622444" y="6868637"/>
                </a:cubicBezTo>
                <a:cubicBezTo>
                  <a:pt x="1738155" y="6642859"/>
                  <a:pt x="1851044" y="6846059"/>
                  <a:pt x="1622444" y="6394503"/>
                </a:cubicBezTo>
                <a:cubicBezTo>
                  <a:pt x="1393844" y="5942947"/>
                  <a:pt x="442755" y="5042658"/>
                  <a:pt x="250844" y="4159303"/>
                </a:cubicBezTo>
                <a:cubicBezTo>
                  <a:pt x="58933" y="3275948"/>
                  <a:pt x="510489" y="1486659"/>
                  <a:pt x="470978" y="1094370"/>
                </a:cubicBezTo>
                <a:cubicBezTo>
                  <a:pt x="431467" y="702081"/>
                  <a:pt x="-90644" y="1955148"/>
                  <a:pt x="13778" y="1805570"/>
                </a:cubicBezTo>
                <a:cubicBezTo>
                  <a:pt x="118200" y="1655992"/>
                  <a:pt x="914067" y="459370"/>
                  <a:pt x="1080578" y="23077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A7C78324-F5ED-74CC-82AD-4C1DBAEC7A6C}"/>
              </a:ext>
            </a:extLst>
          </p:cNvPr>
          <p:cNvSpPr/>
          <p:nvPr/>
        </p:nvSpPr>
        <p:spPr>
          <a:xfrm>
            <a:off x="921975" y="1710594"/>
            <a:ext cx="1144468" cy="7092700"/>
          </a:xfrm>
          <a:custGeom>
            <a:avLst/>
            <a:gdLst>
              <a:gd name="connsiteX0" fmla="*/ 618958 w 1144468"/>
              <a:gd name="connsiteY0" fmla="*/ 355273 h 7092700"/>
              <a:gd name="connsiteX1" fmla="*/ 618958 w 1144468"/>
              <a:gd name="connsiteY1" fmla="*/ 558473 h 7092700"/>
              <a:gd name="connsiteX2" fmla="*/ 669758 w 1144468"/>
              <a:gd name="connsiteY2" fmla="*/ 2658206 h 7092700"/>
              <a:gd name="connsiteX3" fmla="*/ 1143892 w 1144468"/>
              <a:gd name="connsiteY3" fmla="*/ 4910339 h 7092700"/>
              <a:gd name="connsiteX4" fmla="*/ 754425 w 1144468"/>
              <a:gd name="connsiteY4" fmla="*/ 3437139 h 7092700"/>
              <a:gd name="connsiteX5" fmla="*/ 212558 w 1144468"/>
              <a:gd name="connsiteY5" fmla="*/ 4825673 h 7092700"/>
              <a:gd name="connsiteX6" fmla="*/ 398825 w 1144468"/>
              <a:gd name="connsiteY6" fmla="*/ 2404206 h 7092700"/>
              <a:gd name="connsiteX7" fmla="*/ 94025 w 1144468"/>
              <a:gd name="connsiteY7" fmla="*/ 101273 h 7092700"/>
              <a:gd name="connsiteX8" fmla="*/ 9358 w 1144468"/>
              <a:gd name="connsiteY8" fmla="*/ 5909406 h 7092700"/>
              <a:gd name="connsiteX9" fmla="*/ 280292 w 1144468"/>
              <a:gd name="connsiteY9" fmla="*/ 4571673 h 7092700"/>
              <a:gd name="connsiteX10" fmla="*/ 297225 w 1144468"/>
              <a:gd name="connsiteY10" fmla="*/ 7060873 h 7092700"/>
              <a:gd name="connsiteX11" fmla="*/ 381892 w 1144468"/>
              <a:gd name="connsiteY11" fmla="*/ 2471939 h 7092700"/>
              <a:gd name="connsiteX12" fmla="*/ 314158 w 1144468"/>
              <a:gd name="connsiteY12" fmla="*/ 507673 h 7092700"/>
              <a:gd name="connsiteX13" fmla="*/ 415758 w 1144468"/>
              <a:gd name="connsiteY13" fmla="*/ 1032606 h 7092700"/>
              <a:gd name="connsiteX14" fmla="*/ 618958 w 1144468"/>
              <a:gd name="connsiteY14" fmla="*/ 355273 h 709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4468" h="7092700">
                <a:moveTo>
                  <a:pt x="618958" y="355273"/>
                </a:moveTo>
                <a:cubicBezTo>
                  <a:pt x="652825" y="276251"/>
                  <a:pt x="610491" y="174651"/>
                  <a:pt x="618958" y="558473"/>
                </a:cubicBezTo>
                <a:cubicBezTo>
                  <a:pt x="627425" y="942295"/>
                  <a:pt x="582269" y="1932895"/>
                  <a:pt x="669758" y="2658206"/>
                </a:cubicBezTo>
                <a:cubicBezTo>
                  <a:pt x="757247" y="3383517"/>
                  <a:pt x="1129781" y="4780517"/>
                  <a:pt x="1143892" y="4910339"/>
                </a:cubicBezTo>
                <a:cubicBezTo>
                  <a:pt x="1158003" y="5040161"/>
                  <a:pt x="909647" y="3451250"/>
                  <a:pt x="754425" y="3437139"/>
                </a:cubicBezTo>
                <a:cubicBezTo>
                  <a:pt x="599203" y="3423028"/>
                  <a:pt x="271825" y="4997829"/>
                  <a:pt x="212558" y="4825673"/>
                </a:cubicBezTo>
                <a:cubicBezTo>
                  <a:pt x="153291" y="4653518"/>
                  <a:pt x="418580" y="3191606"/>
                  <a:pt x="398825" y="2404206"/>
                </a:cubicBezTo>
                <a:cubicBezTo>
                  <a:pt x="379070" y="1616806"/>
                  <a:pt x="158936" y="-482927"/>
                  <a:pt x="94025" y="101273"/>
                </a:cubicBezTo>
                <a:cubicBezTo>
                  <a:pt x="29114" y="685473"/>
                  <a:pt x="-21686" y="5164339"/>
                  <a:pt x="9358" y="5909406"/>
                </a:cubicBezTo>
                <a:cubicBezTo>
                  <a:pt x="40402" y="6654473"/>
                  <a:pt x="232314" y="4379762"/>
                  <a:pt x="280292" y="4571673"/>
                </a:cubicBezTo>
                <a:cubicBezTo>
                  <a:pt x="328270" y="4763584"/>
                  <a:pt x="280292" y="7410829"/>
                  <a:pt x="297225" y="7060873"/>
                </a:cubicBezTo>
                <a:cubicBezTo>
                  <a:pt x="314158" y="6710917"/>
                  <a:pt x="379070" y="3564139"/>
                  <a:pt x="381892" y="2471939"/>
                </a:cubicBezTo>
                <a:cubicBezTo>
                  <a:pt x="384714" y="1379739"/>
                  <a:pt x="308514" y="747562"/>
                  <a:pt x="314158" y="507673"/>
                </a:cubicBezTo>
                <a:cubicBezTo>
                  <a:pt x="319802" y="267784"/>
                  <a:pt x="370602" y="1052362"/>
                  <a:pt x="415758" y="1032606"/>
                </a:cubicBezTo>
                <a:cubicBezTo>
                  <a:pt x="460914" y="1012850"/>
                  <a:pt x="585091" y="434295"/>
                  <a:pt x="618958" y="35527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34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キム・ソジン – Asian Film Awards Academy">
            <a:extLst>
              <a:ext uri="{FF2B5EF4-FFF2-40B4-BE49-F238E27FC236}">
                <a16:creationId xmlns:a16="http://schemas.microsoft.com/office/drawing/2014/main" id="{DA9E8108-CAB9-4EA6-2BE1-8EA6BD6AB9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8" t="5042" r="28957"/>
          <a:stretch/>
        </p:blipFill>
        <p:spPr bwMode="auto">
          <a:xfrm>
            <a:off x="1143000" y="-4924"/>
            <a:ext cx="7315200" cy="1281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17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26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キム・ソジン – Asian Film Awards Academy">
            <a:extLst>
              <a:ext uri="{FF2B5EF4-FFF2-40B4-BE49-F238E27FC236}">
                <a16:creationId xmlns:a16="http://schemas.microsoft.com/office/drawing/2014/main" id="{DA9E8108-CAB9-4EA6-2BE1-8EA6BD6AB9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8" t="5042" r="28957"/>
          <a:stretch/>
        </p:blipFill>
        <p:spPr bwMode="auto">
          <a:xfrm>
            <a:off x="1143000" y="-4924"/>
            <a:ext cx="7315200" cy="1281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E8742455-3437-2012-6D7D-11E19DDA6CFA}"/>
              </a:ext>
            </a:extLst>
          </p:cNvPr>
          <p:cNvSpPr/>
          <p:nvPr/>
        </p:nvSpPr>
        <p:spPr>
          <a:xfrm>
            <a:off x="2419305" y="3404983"/>
            <a:ext cx="372275" cy="199738"/>
          </a:xfrm>
          <a:custGeom>
            <a:avLst/>
            <a:gdLst>
              <a:gd name="connsiteX0" fmla="*/ 3220 w 372275"/>
              <a:gd name="connsiteY0" fmla="*/ 198642 h 199738"/>
              <a:gd name="connsiteX1" fmla="*/ 276270 w 372275"/>
              <a:gd name="connsiteY1" fmla="*/ 20842 h 199738"/>
              <a:gd name="connsiteX2" fmla="*/ 371520 w 372275"/>
              <a:gd name="connsiteY2" fmla="*/ 4967 h 199738"/>
              <a:gd name="connsiteX3" fmla="*/ 234995 w 372275"/>
              <a:gd name="connsiteY3" fmla="*/ 33542 h 199738"/>
              <a:gd name="connsiteX4" fmla="*/ 193720 w 372275"/>
              <a:gd name="connsiteY4" fmla="*/ 33542 h 199738"/>
              <a:gd name="connsiteX5" fmla="*/ 130220 w 372275"/>
              <a:gd name="connsiteY5" fmla="*/ 93867 h 199738"/>
              <a:gd name="connsiteX6" fmla="*/ 3220 w 372275"/>
              <a:gd name="connsiteY6" fmla="*/ 198642 h 19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275" h="199738">
                <a:moveTo>
                  <a:pt x="3220" y="198642"/>
                </a:moveTo>
                <a:cubicBezTo>
                  <a:pt x="27562" y="186471"/>
                  <a:pt x="214887" y="53121"/>
                  <a:pt x="276270" y="20842"/>
                </a:cubicBezTo>
                <a:cubicBezTo>
                  <a:pt x="337653" y="-11437"/>
                  <a:pt x="378399" y="2850"/>
                  <a:pt x="371520" y="4967"/>
                </a:cubicBezTo>
                <a:cubicBezTo>
                  <a:pt x="364641" y="7084"/>
                  <a:pt x="264628" y="28780"/>
                  <a:pt x="234995" y="33542"/>
                </a:cubicBezTo>
                <a:cubicBezTo>
                  <a:pt x="205362" y="38304"/>
                  <a:pt x="211182" y="23488"/>
                  <a:pt x="193720" y="33542"/>
                </a:cubicBezTo>
                <a:cubicBezTo>
                  <a:pt x="176258" y="43596"/>
                  <a:pt x="160912" y="69525"/>
                  <a:pt x="130220" y="93867"/>
                </a:cubicBezTo>
                <a:cubicBezTo>
                  <a:pt x="99528" y="118209"/>
                  <a:pt x="-21122" y="210813"/>
                  <a:pt x="3220" y="198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64EA556-08D6-0EE7-FD8D-0AD07512C723}"/>
              </a:ext>
            </a:extLst>
          </p:cNvPr>
          <p:cNvSpPr/>
          <p:nvPr/>
        </p:nvSpPr>
        <p:spPr>
          <a:xfrm>
            <a:off x="2404354" y="3359028"/>
            <a:ext cx="714679" cy="231169"/>
          </a:xfrm>
          <a:custGeom>
            <a:avLst/>
            <a:gdLst>
              <a:gd name="connsiteX0" fmla="*/ 713496 w 714679"/>
              <a:gd name="connsiteY0" fmla="*/ 181097 h 231169"/>
              <a:gd name="connsiteX1" fmla="*/ 567446 w 714679"/>
              <a:gd name="connsiteY1" fmla="*/ 89022 h 231169"/>
              <a:gd name="connsiteX2" fmla="*/ 564271 w 714679"/>
              <a:gd name="connsiteY2" fmla="*/ 47747 h 231169"/>
              <a:gd name="connsiteX3" fmla="*/ 608721 w 714679"/>
              <a:gd name="connsiteY3" fmla="*/ 25522 h 231169"/>
              <a:gd name="connsiteX4" fmla="*/ 529346 w 714679"/>
              <a:gd name="connsiteY4" fmla="*/ 41397 h 231169"/>
              <a:gd name="connsiteX5" fmla="*/ 351546 w 714679"/>
              <a:gd name="connsiteY5" fmla="*/ 122 h 231169"/>
              <a:gd name="connsiteX6" fmla="*/ 456321 w 714679"/>
              <a:gd name="connsiteY6" fmla="*/ 28697 h 231169"/>
              <a:gd name="connsiteX7" fmla="*/ 322971 w 714679"/>
              <a:gd name="connsiteY7" fmla="*/ 28697 h 231169"/>
              <a:gd name="connsiteX8" fmla="*/ 345196 w 714679"/>
              <a:gd name="connsiteY8" fmla="*/ 6472 h 231169"/>
              <a:gd name="connsiteX9" fmla="*/ 284871 w 714679"/>
              <a:gd name="connsiteY9" fmla="*/ 73147 h 231169"/>
              <a:gd name="connsiteX10" fmla="*/ 215021 w 714679"/>
              <a:gd name="connsiteY10" fmla="*/ 60447 h 231169"/>
              <a:gd name="connsiteX11" fmla="*/ 100721 w 714679"/>
              <a:gd name="connsiteY11" fmla="*/ 142997 h 231169"/>
              <a:gd name="connsiteX12" fmla="*/ 84846 w 714679"/>
              <a:gd name="connsiteY12" fmla="*/ 44572 h 231169"/>
              <a:gd name="connsiteX13" fmla="*/ 84846 w 714679"/>
              <a:gd name="connsiteY13" fmla="*/ 127122 h 231169"/>
              <a:gd name="connsiteX14" fmla="*/ 8646 w 714679"/>
              <a:gd name="connsiteY14" fmla="*/ 225547 h 231169"/>
              <a:gd name="connsiteX15" fmla="*/ 21346 w 714679"/>
              <a:gd name="connsiteY15" fmla="*/ 206497 h 231169"/>
              <a:gd name="connsiteX16" fmla="*/ 183271 w 714679"/>
              <a:gd name="connsiteY16" fmla="*/ 101722 h 231169"/>
              <a:gd name="connsiteX17" fmla="*/ 326146 w 714679"/>
              <a:gd name="connsiteY17" fmla="*/ 44572 h 231169"/>
              <a:gd name="connsiteX18" fmla="*/ 288046 w 714679"/>
              <a:gd name="connsiteY18" fmla="*/ 44572 h 231169"/>
              <a:gd name="connsiteX19" fmla="*/ 478546 w 714679"/>
              <a:gd name="connsiteY19" fmla="*/ 44572 h 231169"/>
              <a:gd name="connsiteX20" fmla="*/ 532521 w 714679"/>
              <a:gd name="connsiteY20" fmla="*/ 76322 h 231169"/>
              <a:gd name="connsiteX21" fmla="*/ 532521 w 714679"/>
              <a:gd name="connsiteY21" fmla="*/ 57272 h 231169"/>
              <a:gd name="connsiteX22" fmla="*/ 615071 w 714679"/>
              <a:gd name="connsiteY22" fmla="*/ 82672 h 231169"/>
              <a:gd name="connsiteX23" fmla="*/ 707146 w 714679"/>
              <a:gd name="connsiteY23" fmla="*/ 63622 h 231169"/>
              <a:gd name="connsiteX24" fmla="*/ 640471 w 714679"/>
              <a:gd name="connsiteY24" fmla="*/ 89022 h 231169"/>
              <a:gd name="connsiteX25" fmla="*/ 713496 w 714679"/>
              <a:gd name="connsiteY25" fmla="*/ 181097 h 23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14679" h="231169">
                <a:moveTo>
                  <a:pt x="713496" y="181097"/>
                </a:moveTo>
                <a:cubicBezTo>
                  <a:pt x="701325" y="181097"/>
                  <a:pt x="592317" y="111247"/>
                  <a:pt x="567446" y="89022"/>
                </a:cubicBezTo>
                <a:cubicBezTo>
                  <a:pt x="542575" y="66797"/>
                  <a:pt x="557392" y="58330"/>
                  <a:pt x="564271" y="47747"/>
                </a:cubicBezTo>
                <a:cubicBezTo>
                  <a:pt x="571150" y="37164"/>
                  <a:pt x="614542" y="26580"/>
                  <a:pt x="608721" y="25522"/>
                </a:cubicBezTo>
                <a:cubicBezTo>
                  <a:pt x="602900" y="24464"/>
                  <a:pt x="572208" y="45630"/>
                  <a:pt x="529346" y="41397"/>
                </a:cubicBezTo>
                <a:cubicBezTo>
                  <a:pt x="486483" y="37164"/>
                  <a:pt x="363717" y="2239"/>
                  <a:pt x="351546" y="122"/>
                </a:cubicBezTo>
                <a:cubicBezTo>
                  <a:pt x="339375" y="-1995"/>
                  <a:pt x="461083" y="23935"/>
                  <a:pt x="456321" y="28697"/>
                </a:cubicBezTo>
                <a:cubicBezTo>
                  <a:pt x="451559" y="33459"/>
                  <a:pt x="341492" y="32401"/>
                  <a:pt x="322971" y="28697"/>
                </a:cubicBezTo>
                <a:cubicBezTo>
                  <a:pt x="304450" y="24993"/>
                  <a:pt x="351546" y="-936"/>
                  <a:pt x="345196" y="6472"/>
                </a:cubicBezTo>
                <a:cubicBezTo>
                  <a:pt x="338846" y="13880"/>
                  <a:pt x="306567" y="64151"/>
                  <a:pt x="284871" y="73147"/>
                </a:cubicBezTo>
                <a:cubicBezTo>
                  <a:pt x="263175" y="82143"/>
                  <a:pt x="245713" y="48805"/>
                  <a:pt x="215021" y="60447"/>
                </a:cubicBezTo>
                <a:cubicBezTo>
                  <a:pt x="184329" y="72089"/>
                  <a:pt x="122417" y="145643"/>
                  <a:pt x="100721" y="142997"/>
                </a:cubicBezTo>
                <a:cubicBezTo>
                  <a:pt x="79025" y="140351"/>
                  <a:pt x="87492" y="47218"/>
                  <a:pt x="84846" y="44572"/>
                </a:cubicBezTo>
                <a:cubicBezTo>
                  <a:pt x="82200" y="41926"/>
                  <a:pt x="97546" y="96959"/>
                  <a:pt x="84846" y="127122"/>
                </a:cubicBezTo>
                <a:cubicBezTo>
                  <a:pt x="72146" y="157284"/>
                  <a:pt x="19229" y="212318"/>
                  <a:pt x="8646" y="225547"/>
                </a:cubicBezTo>
                <a:cubicBezTo>
                  <a:pt x="-1937" y="238776"/>
                  <a:pt x="-7758" y="227135"/>
                  <a:pt x="21346" y="206497"/>
                </a:cubicBezTo>
                <a:cubicBezTo>
                  <a:pt x="50450" y="185860"/>
                  <a:pt x="132471" y="128709"/>
                  <a:pt x="183271" y="101722"/>
                </a:cubicBezTo>
                <a:cubicBezTo>
                  <a:pt x="234071" y="74735"/>
                  <a:pt x="308683" y="54097"/>
                  <a:pt x="326146" y="44572"/>
                </a:cubicBezTo>
                <a:cubicBezTo>
                  <a:pt x="343608" y="35047"/>
                  <a:pt x="288046" y="44572"/>
                  <a:pt x="288046" y="44572"/>
                </a:cubicBezTo>
                <a:cubicBezTo>
                  <a:pt x="313446" y="44572"/>
                  <a:pt x="437800" y="39280"/>
                  <a:pt x="478546" y="44572"/>
                </a:cubicBezTo>
                <a:cubicBezTo>
                  <a:pt x="519292" y="49864"/>
                  <a:pt x="523525" y="74205"/>
                  <a:pt x="532521" y="76322"/>
                </a:cubicBezTo>
                <a:cubicBezTo>
                  <a:pt x="541517" y="78439"/>
                  <a:pt x="518763" y="56214"/>
                  <a:pt x="532521" y="57272"/>
                </a:cubicBezTo>
                <a:cubicBezTo>
                  <a:pt x="546279" y="58330"/>
                  <a:pt x="585967" y="81614"/>
                  <a:pt x="615071" y="82672"/>
                </a:cubicBezTo>
                <a:cubicBezTo>
                  <a:pt x="644175" y="83730"/>
                  <a:pt x="702913" y="62564"/>
                  <a:pt x="707146" y="63622"/>
                </a:cubicBezTo>
                <a:cubicBezTo>
                  <a:pt x="711379" y="64680"/>
                  <a:pt x="641000" y="71030"/>
                  <a:pt x="640471" y="89022"/>
                </a:cubicBezTo>
                <a:cubicBezTo>
                  <a:pt x="639942" y="107014"/>
                  <a:pt x="725667" y="181097"/>
                  <a:pt x="713496" y="18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1D32213C-5FC2-4E02-D4CC-A1CD6AC4283E}"/>
              </a:ext>
            </a:extLst>
          </p:cNvPr>
          <p:cNvSpPr/>
          <p:nvPr/>
        </p:nvSpPr>
        <p:spPr>
          <a:xfrm>
            <a:off x="3014870" y="3486129"/>
            <a:ext cx="150962" cy="222312"/>
          </a:xfrm>
          <a:custGeom>
            <a:avLst/>
            <a:gdLst>
              <a:gd name="connsiteX0" fmla="*/ 45830 w 150962"/>
              <a:gd name="connsiteY0" fmla="*/ 21 h 222312"/>
              <a:gd name="connsiteX1" fmla="*/ 115680 w 150962"/>
              <a:gd name="connsiteY1" fmla="*/ 60346 h 222312"/>
              <a:gd name="connsiteX2" fmla="*/ 150605 w 150962"/>
              <a:gd name="connsiteY2" fmla="*/ 133371 h 222312"/>
              <a:gd name="connsiteX3" fmla="*/ 109330 w 150962"/>
              <a:gd name="connsiteY3" fmla="*/ 187346 h 222312"/>
              <a:gd name="connsiteX4" fmla="*/ 147430 w 150962"/>
              <a:gd name="connsiteY4" fmla="*/ 149246 h 222312"/>
              <a:gd name="connsiteX5" fmla="*/ 1380 w 150962"/>
              <a:gd name="connsiteY5" fmla="*/ 222271 h 222312"/>
              <a:gd name="connsiteX6" fmla="*/ 74405 w 150962"/>
              <a:gd name="connsiteY6" fmla="*/ 158771 h 222312"/>
              <a:gd name="connsiteX7" fmla="*/ 80755 w 150962"/>
              <a:gd name="connsiteY7" fmla="*/ 98446 h 222312"/>
              <a:gd name="connsiteX8" fmla="*/ 55355 w 150962"/>
              <a:gd name="connsiteY8" fmla="*/ 53996 h 222312"/>
              <a:gd name="connsiteX9" fmla="*/ 45830 w 150962"/>
              <a:gd name="connsiteY9" fmla="*/ 21 h 22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962" h="222312">
                <a:moveTo>
                  <a:pt x="45830" y="21"/>
                </a:moveTo>
                <a:cubicBezTo>
                  <a:pt x="55884" y="1079"/>
                  <a:pt x="98218" y="38121"/>
                  <a:pt x="115680" y="60346"/>
                </a:cubicBezTo>
                <a:cubicBezTo>
                  <a:pt x="133142" y="82571"/>
                  <a:pt x="151663" y="112204"/>
                  <a:pt x="150605" y="133371"/>
                </a:cubicBezTo>
                <a:cubicBezTo>
                  <a:pt x="149547" y="154538"/>
                  <a:pt x="109859" y="184700"/>
                  <a:pt x="109330" y="187346"/>
                </a:cubicBezTo>
                <a:cubicBezTo>
                  <a:pt x="108801" y="189992"/>
                  <a:pt x="165422" y="143425"/>
                  <a:pt x="147430" y="149246"/>
                </a:cubicBezTo>
                <a:cubicBezTo>
                  <a:pt x="129438" y="155067"/>
                  <a:pt x="13551" y="220684"/>
                  <a:pt x="1380" y="222271"/>
                </a:cubicBezTo>
                <a:cubicBezTo>
                  <a:pt x="-10791" y="223858"/>
                  <a:pt x="61176" y="179409"/>
                  <a:pt x="74405" y="158771"/>
                </a:cubicBezTo>
                <a:cubicBezTo>
                  <a:pt x="87634" y="138133"/>
                  <a:pt x="83930" y="115909"/>
                  <a:pt x="80755" y="98446"/>
                </a:cubicBezTo>
                <a:cubicBezTo>
                  <a:pt x="77580" y="80984"/>
                  <a:pt x="66467" y="70929"/>
                  <a:pt x="55355" y="53996"/>
                </a:cubicBezTo>
                <a:cubicBezTo>
                  <a:pt x="44243" y="37063"/>
                  <a:pt x="35776" y="-1037"/>
                  <a:pt x="45830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AE598DDB-5C71-2AFA-5FE6-EBD555D9B07C}"/>
              </a:ext>
            </a:extLst>
          </p:cNvPr>
          <p:cNvSpPr/>
          <p:nvPr/>
        </p:nvSpPr>
        <p:spPr>
          <a:xfrm>
            <a:off x="3070064" y="3460716"/>
            <a:ext cx="112990" cy="229956"/>
          </a:xfrm>
          <a:custGeom>
            <a:avLst/>
            <a:gdLst>
              <a:gd name="connsiteX0" fmla="*/ 25561 w 112990"/>
              <a:gd name="connsiteY0" fmla="*/ 34 h 229956"/>
              <a:gd name="connsiteX1" fmla="*/ 111286 w 112990"/>
              <a:gd name="connsiteY1" fmla="*/ 133384 h 229956"/>
              <a:gd name="connsiteX2" fmla="*/ 76361 w 112990"/>
              <a:gd name="connsiteY2" fmla="*/ 212759 h 229956"/>
              <a:gd name="connsiteX3" fmla="*/ 161 w 112990"/>
              <a:gd name="connsiteY3" fmla="*/ 228634 h 229956"/>
              <a:gd name="connsiteX4" fmla="*/ 57311 w 112990"/>
              <a:gd name="connsiteY4" fmla="*/ 190534 h 229956"/>
              <a:gd name="connsiteX5" fmla="*/ 95411 w 112990"/>
              <a:gd name="connsiteY5" fmla="*/ 120684 h 229956"/>
              <a:gd name="connsiteX6" fmla="*/ 25561 w 112990"/>
              <a:gd name="connsiteY6" fmla="*/ 34 h 22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990" h="229956">
                <a:moveTo>
                  <a:pt x="25561" y="34"/>
                </a:moveTo>
                <a:cubicBezTo>
                  <a:pt x="28207" y="2151"/>
                  <a:pt x="102819" y="97930"/>
                  <a:pt x="111286" y="133384"/>
                </a:cubicBezTo>
                <a:cubicBezTo>
                  <a:pt x="119753" y="168838"/>
                  <a:pt x="94882" y="196884"/>
                  <a:pt x="76361" y="212759"/>
                </a:cubicBezTo>
                <a:cubicBezTo>
                  <a:pt x="57840" y="228634"/>
                  <a:pt x="3336" y="232338"/>
                  <a:pt x="161" y="228634"/>
                </a:cubicBezTo>
                <a:cubicBezTo>
                  <a:pt x="-3014" y="224930"/>
                  <a:pt x="41436" y="208526"/>
                  <a:pt x="57311" y="190534"/>
                </a:cubicBezTo>
                <a:cubicBezTo>
                  <a:pt x="73186" y="172542"/>
                  <a:pt x="100173" y="148730"/>
                  <a:pt x="95411" y="120684"/>
                </a:cubicBezTo>
                <a:cubicBezTo>
                  <a:pt x="90649" y="92638"/>
                  <a:pt x="22915" y="-2083"/>
                  <a:pt x="2556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0D867BD-94D7-D2B9-4A41-8F6646C85C08}"/>
              </a:ext>
            </a:extLst>
          </p:cNvPr>
          <p:cNvSpPr/>
          <p:nvPr/>
        </p:nvSpPr>
        <p:spPr>
          <a:xfrm>
            <a:off x="2568044" y="3470125"/>
            <a:ext cx="343434" cy="261883"/>
          </a:xfrm>
          <a:custGeom>
            <a:avLst/>
            <a:gdLst>
              <a:gd name="connsiteX0" fmla="*/ 10056 w 343434"/>
              <a:gd name="connsiteY0" fmla="*/ 150 h 261883"/>
              <a:gd name="connsiteX1" fmla="*/ 10056 w 343434"/>
              <a:gd name="connsiteY1" fmla="*/ 111275 h 261883"/>
              <a:gd name="connsiteX2" fmla="*/ 86256 w 343434"/>
              <a:gd name="connsiteY2" fmla="*/ 174775 h 261883"/>
              <a:gd name="connsiteX3" fmla="*/ 118006 w 343434"/>
              <a:gd name="connsiteY3" fmla="*/ 181125 h 261883"/>
              <a:gd name="connsiteX4" fmla="*/ 133881 w 343434"/>
              <a:gd name="connsiteY4" fmla="*/ 235100 h 261883"/>
              <a:gd name="connsiteX5" fmla="*/ 187856 w 343434"/>
              <a:gd name="connsiteY5" fmla="*/ 228750 h 261883"/>
              <a:gd name="connsiteX6" fmla="*/ 194206 w 343434"/>
              <a:gd name="connsiteY6" fmla="*/ 235100 h 261883"/>
              <a:gd name="connsiteX7" fmla="*/ 191031 w 343434"/>
              <a:gd name="connsiteY7" fmla="*/ 219225 h 261883"/>
              <a:gd name="connsiteX8" fmla="*/ 251356 w 343434"/>
              <a:gd name="connsiteY8" fmla="*/ 247800 h 261883"/>
              <a:gd name="connsiteX9" fmla="*/ 343431 w 343434"/>
              <a:gd name="connsiteY9" fmla="*/ 260500 h 261883"/>
              <a:gd name="connsiteX10" fmla="*/ 248181 w 343434"/>
              <a:gd name="connsiteY10" fmla="*/ 216050 h 261883"/>
              <a:gd name="connsiteX11" fmla="*/ 111656 w 343434"/>
              <a:gd name="connsiteY11" fmla="*/ 200175 h 261883"/>
              <a:gd name="connsiteX12" fmla="*/ 6881 w 343434"/>
              <a:gd name="connsiteY12" fmla="*/ 136675 h 261883"/>
              <a:gd name="connsiteX13" fmla="*/ 10056 w 343434"/>
              <a:gd name="connsiteY13" fmla="*/ 150 h 2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3434" h="261883">
                <a:moveTo>
                  <a:pt x="10056" y="150"/>
                </a:moveTo>
                <a:cubicBezTo>
                  <a:pt x="10585" y="-4083"/>
                  <a:pt x="-2644" y="82171"/>
                  <a:pt x="10056" y="111275"/>
                </a:cubicBezTo>
                <a:cubicBezTo>
                  <a:pt x="22756" y="140379"/>
                  <a:pt x="68264" y="163133"/>
                  <a:pt x="86256" y="174775"/>
                </a:cubicBezTo>
                <a:cubicBezTo>
                  <a:pt x="104248" y="186417"/>
                  <a:pt x="110069" y="171071"/>
                  <a:pt x="118006" y="181125"/>
                </a:cubicBezTo>
                <a:cubicBezTo>
                  <a:pt x="125943" y="191179"/>
                  <a:pt x="122239" y="227163"/>
                  <a:pt x="133881" y="235100"/>
                </a:cubicBezTo>
                <a:cubicBezTo>
                  <a:pt x="145523" y="243038"/>
                  <a:pt x="177802" y="228750"/>
                  <a:pt x="187856" y="228750"/>
                </a:cubicBezTo>
                <a:cubicBezTo>
                  <a:pt x="197910" y="228750"/>
                  <a:pt x="194206" y="235100"/>
                  <a:pt x="194206" y="235100"/>
                </a:cubicBezTo>
                <a:cubicBezTo>
                  <a:pt x="194735" y="233513"/>
                  <a:pt x="181506" y="217108"/>
                  <a:pt x="191031" y="219225"/>
                </a:cubicBezTo>
                <a:cubicBezTo>
                  <a:pt x="200556" y="221342"/>
                  <a:pt x="225956" y="240921"/>
                  <a:pt x="251356" y="247800"/>
                </a:cubicBezTo>
                <a:cubicBezTo>
                  <a:pt x="276756" y="254679"/>
                  <a:pt x="343960" y="265792"/>
                  <a:pt x="343431" y="260500"/>
                </a:cubicBezTo>
                <a:cubicBezTo>
                  <a:pt x="342902" y="255208"/>
                  <a:pt x="286810" y="226104"/>
                  <a:pt x="248181" y="216050"/>
                </a:cubicBezTo>
                <a:cubicBezTo>
                  <a:pt x="209552" y="205996"/>
                  <a:pt x="151873" y="213404"/>
                  <a:pt x="111656" y="200175"/>
                </a:cubicBezTo>
                <a:cubicBezTo>
                  <a:pt x="71439" y="186946"/>
                  <a:pt x="23814" y="165779"/>
                  <a:pt x="6881" y="136675"/>
                </a:cubicBezTo>
                <a:cubicBezTo>
                  <a:pt x="-10052" y="107571"/>
                  <a:pt x="9527" y="4383"/>
                  <a:pt x="10056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FB3CB835-E482-B615-C823-1B5E1A96D680}"/>
              </a:ext>
            </a:extLst>
          </p:cNvPr>
          <p:cNvSpPr/>
          <p:nvPr/>
        </p:nvSpPr>
        <p:spPr>
          <a:xfrm>
            <a:off x="2514181" y="3527217"/>
            <a:ext cx="624839" cy="178050"/>
          </a:xfrm>
          <a:custGeom>
            <a:avLst/>
            <a:gdLst>
              <a:gd name="connsiteX0" fmla="*/ 419 w 624839"/>
              <a:gd name="connsiteY0" fmla="*/ 208 h 178050"/>
              <a:gd name="connsiteX1" fmla="*/ 108369 w 624839"/>
              <a:gd name="connsiteY1" fmla="*/ 108158 h 178050"/>
              <a:gd name="connsiteX2" fmla="*/ 397294 w 624839"/>
              <a:gd name="connsiteY2" fmla="*/ 149433 h 178050"/>
              <a:gd name="connsiteX3" fmla="*/ 324269 w 624839"/>
              <a:gd name="connsiteY3" fmla="*/ 174833 h 178050"/>
              <a:gd name="connsiteX4" fmla="*/ 489369 w 624839"/>
              <a:gd name="connsiteY4" fmla="*/ 149433 h 178050"/>
              <a:gd name="connsiteX5" fmla="*/ 448094 w 624839"/>
              <a:gd name="connsiteY5" fmla="*/ 171658 h 178050"/>
              <a:gd name="connsiteX6" fmla="*/ 622719 w 624839"/>
              <a:gd name="connsiteY6" fmla="*/ 149433 h 178050"/>
              <a:gd name="connsiteX7" fmla="*/ 308394 w 624839"/>
              <a:gd name="connsiteY7" fmla="*/ 178008 h 178050"/>
              <a:gd name="connsiteX8" fmla="*/ 149644 w 624839"/>
              <a:gd name="connsiteY8" fmla="*/ 155783 h 178050"/>
              <a:gd name="connsiteX9" fmla="*/ 136944 w 624839"/>
              <a:gd name="connsiteY9" fmla="*/ 152608 h 178050"/>
              <a:gd name="connsiteX10" fmla="*/ 114719 w 624839"/>
              <a:gd name="connsiteY10" fmla="*/ 117683 h 178050"/>
              <a:gd name="connsiteX11" fmla="*/ 51219 w 624839"/>
              <a:gd name="connsiteY11" fmla="*/ 47833 h 178050"/>
              <a:gd name="connsiteX12" fmla="*/ 70269 w 624839"/>
              <a:gd name="connsiteY12" fmla="*/ 79583 h 178050"/>
              <a:gd name="connsiteX13" fmla="*/ 419 w 624839"/>
              <a:gd name="connsiteY13" fmla="*/ 208 h 17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839" h="178050">
                <a:moveTo>
                  <a:pt x="419" y="208"/>
                </a:moveTo>
                <a:cubicBezTo>
                  <a:pt x="6769" y="4970"/>
                  <a:pt x="42223" y="83287"/>
                  <a:pt x="108369" y="108158"/>
                </a:cubicBezTo>
                <a:cubicBezTo>
                  <a:pt x="174515" y="133029"/>
                  <a:pt x="361311" y="138320"/>
                  <a:pt x="397294" y="149433"/>
                </a:cubicBezTo>
                <a:cubicBezTo>
                  <a:pt x="433277" y="160546"/>
                  <a:pt x="308923" y="174833"/>
                  <a:pt x="324269" y="174833"/>
                </a:cubicBezTo>
                <a:cubicBezTo>
                  <a:pt x="339615" y="174833"/>
                  <a:pt x="468732" y="149962"/>
                  <a:pt x="489369" y="149433"/>
                </a:cubicBezTo>
                <a:cubicBezTo>
                  <a:pt x="510006" y="148904"/>
                  <a:pt x="425869" y="171658"/>
                  <a:pt x="448094" y="171658"/>
                </a:cubicBezTo>
                <a:cubicBezTo>
                  <a:pt x="470319" y="171658"/>
                  <a:pt x="646002" y="148375"/>
                  <a:pt x="622719" y="149433"/>
                </a:cubicBezTo>
                <a:cubicBezTo>
                  <a:pt x="599436" y="150491"/>
                  <a:pt x="387240" y="176950"/>
                  <a:pt x="308394" y="178008"/>
                </a:cubicBezTo>
                <a:cubicBezTo>
                  <a:pt x="229548" y="179066"/>
                  <a:pt x="178219" y="160016"/>
                  <a:pt x="149644" y="155783"/>
                </a:cubicBezTo>
                <a:cubicBezTo>
                  <a:pt x="121069" y="151550"/>
                  <a:pt x="142765" y="158958"/>
                  <a:pt x="136944" y="152608"/>
                </a:cubicBezTo>
                <a:cubicBezTo>
                  <a:pt x="131123" y="146258"/>
                  <a:pt x="129006" y="135145"/>
                  <a:pt x="114719" y="117683"/>
                </a:cubicBezTo>
                <a:cubicBezTo>
                  <a:pt x="100432" y="100221"/>
                  <a:pt x="58627" y="54183"/>
                  <a:pt x="51219" y="47833"/>
                </a:cubicBezTo>
                <a:cubicBezTo>
                  <a:pt x="43811" y="41483"/>
                  <a:pt x="78736" y="85404"/>
                  <a:pt x="70269" y="79583"/>
                </a:cubicBezTo>
                <a:cubicBezTo>
                  <a:pt x="61802" y="73762"/>
                  <a:pt x="-5931" y="-4554"/>
                  <a:pt x="419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857B21FA-9D7B-E390-37C2-C52471DE16BD}"/>
              </a:ext>
            </a:extLst>
          </p:cNvPr>
          <p:cNvSpPr/>
          <p:nvPr/>
        </p:nvSpPr>
        <p:spPr>
          <a:xfrm>
            <a:off x="2374699" y="3327388"/>
            <a:ext cx="441754" cy="212760"/>
          </a:xfrm>
          <a:custGeom>
            <a:avLst/>
            <a:gdLst>
              <a:gd name="connsiteX0" fmla="*/ 201 w 441754"/>
              <a:gd name="connsiteY0" fmla="*/ 212737 h 212760"/>
              <a:gd name="connsiteX1" fmla="*/ 216101 w 441754"/>
              <a:gd name="connsiteY1" fmla="*/ 47637 h 212760"/>
              <a:gd name="connsiteX2" fmla="*/ 190701 w 441754"/>
              <a:gd name="connsiteY2" fmla="*/ 73037 h 212760"/>
              <a:gd name="connsiteX3" fmla="*/ 238326 w 441754"/>
              <a:gd name="connsiteY3" fmla="*/ 28587 h 212760"/>
              <a:gd name="connsiteX4" fmla="*/ 441526 w 441754"/>
              <a:gd name="connsiteY4" fmla="*/ 12 h 212760"/>
              <a:gd name="connsiteX5" fmla="*/ 276426 w 441754"/>
              <a:gd name="connsiteY5" fmla="*/ 31762 h 212760"/>
              <a:gd name="connsiteX6" fmla="*/ 178001 w 441754"/>
              <a:gd name="connsiteY6" fmla="*/ 34937 h 212760"/>
              <a:gd name="connsiteX7" fmla="*/ 201 w 441754"/>
              <a:gd name="connsiteY7" fmla="*/ 212737 h 21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754" h="212760">
                <a:moveTo>
                  <a:pt x="201" y="212737"/>
                </a:moveTo>
                <a:cubicBezTo>
                  <a:pt x="6551" y="214854"/>
                  <a:pt x="184351" y="70920"/>
                  <a:pt x="216101" y="47637"/>
                </a:cubicBezTo>
                <a:cubicBezTo>
                  <a:pt x="247851" y="24354"/>
                  <a:pt x="186997" y="76212"/>
                  <a:pt x="190701" y="73037"/>
                </a:cubicBezTo>
                <a:cubicBezTo>
                  <a:pt x="194405" y="69862"/>
                  <a:pt x="196522" y="40758"/>
                  <a:pt x="238326" y="28587"/>
                </a:cubicBezTo>
                <a:cubicBezTo>
                  <a:pt x="280130" y="16416"/>
                  <a:pt x="435176" y="-517"/>
                  <a:pt x="441526" y="12"/>
                </a:cubicBezTo>
                <a:cubicBezTo>
                  <a:pt x="447876" y="541"/>
                  <a:pt x="320347" y="25941"/>
                  <a:pt x="276426" y="31762"/>
                </a:cubicBezTo>
                <a:cubicBezTo>
                  <a:pt x="232505" y="37583"/>
                  <a:pt x="216630" y="4245"/>
                  <a:pt x="178001" y="34937"/>
                </a:cubicBezTo>
                <a:cubicBezTo>
                  <a:pt x="139372" y="65629"/>
                  <a:pt x="-6149" y="210620"/>
                  <a:pt x="201" y="21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E075D95-2121-120B-94EE-B17EC1D1831D}"/>
              </a:ext>
            </a:extLst>
          </p:cNvPr>
          <p:cNvSpPr/>
          <p:nvPr/>
        </p:nvSpPr>
        <p:spPr>
          <a:xfrm>
            <a:off x="2487804" y="3338980"/>
            <a:ext cx="564311" cy="336155"/>
          </a:xfrm>
          <a:custGeom>
            <a:avLst/>
            <a:gdLst>
              <a:gd name="connsiteX0" fmla="*/ 10921 w 564311"/>
              <a:gd name="connsiteY0" fmla="*/ 210670 h 336155"/>
              <a:gd name="connsiteX1" fmla="*/ 242696 w 564311"/>
              <a:gd name="connsiteY1" fmla="*/ 118595 h 336155"/>
              <a:gd name="connsiteX2" fmla="*/ 274446 w 564311"/>
              <a:gd name="connsiteY2" fmla="*/ 169395 h 336155"/>
              <a:gd name="connsiteX3" fmla="*/ 264921 w 564311"/>
              <a:gd name="connsiteY3" fmla="*/ 226545 h 336155"/>
              <a:gd name="connsiteX4" fmla="*/ 341121 w 564311"/>
              <a:gd name="connsiteY4" fmla="*/ 321795 h 336155"/>
              <a:gd name="connsiteX5" fmla="*/ 461771 w 564311"/>
              <a:gd name="connsiteY5" fmla="*/ 334495 h 336155"/>
              <a:gd name="connsiteX6" fmla="*/ 547496 w 564311"/>
              <a:gd name="connsiteY6" fmla="*/ 309095 h 336155"/>
              <a:gd name="connsiteX7" fmla="*/ 563371 w 564311"/>
              <a:gd name="connsiteY7" fmla="*/ 204320 h 336155"/>
              <a:gd name="connsiteX8" fmla="*/ 557021 w 564311"/>
              <a:gd name="connsiteY8" fmla="*/ 131295 h 336155"/>
              <a:gd name="connsiteX9" fmla="*/ 512571 w 564311"/>
              <a:gd name="connsiteY9" fmla="*/ 83670 h 336155"/>
              <a:gd name="connsiteX10" fmla="*/ 303021 w 564311"/>
              <a:gd name="connsiteY10" fmla="*/ 1120 h 336155"/>
              <a:gd name="connsiteX11" fmla="*/ 341121 w 564311"/>
              <a:gd name="connsiteY11" fmla="*/ 39220 h 336155"/>
              <a:gd name="connsiteX12" fmla="*/ 160146 w 564311"/>
              <a:gd name="connsiteY12" fmla="*/ 86845 h 336155"/>
              <a:gd name="connsiteX13" fmla="*/ 96646 w 564311"/>
              <a:gd name="connsiteY13" fmla="*/ 102720 h 336155"/>
              <a:gd name="connsiteX14" fmla="*/ 39496 w 564311"/>
              <a:gd name="connsiteY14" fmla="*/ 166220 h 336155"/>
              <a:gd name="connsiteX15" fmla="*/ 10921 w 564311"/>
              <a:gd name="connsiteY15" fmla="*/ 210670 h 33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311" h="336155">
                <a:moveTo>
                  <a:pt x="10921" y="210670"/>
                </a:moveTo>
                <a:cubicBezTo>
                  <a:pt x="44788" y="202732"/>
                  <a:pt x="198775" y="125474"/>
                  <a:pt x="242696" y="118595"/>
                </a:cubicBezTo>
                <a:cubicBezTo>
                  <a:pt x="286617" y="111716"/>
                  <a:pt x="270742" y="151403"/>
                  <a:pt x="274446" y="169395"/>
                </a:cubicBezTo>
                <a:cubicBezTo>
                  <a:pt x="278150" y="187387"/>
                  <a:pt x="253809" y="201145"/>
                  <a:pt x="264921" y="226545"/>
                </a:cubicBezTo>
                <a:cubicBezTo>
                  <a:pt x="276033" y="251945"/>
                  <a:pt x="308313" y="303803"/>
                  <a:pt x="341121" y="321795"/>
                </a:cubicBezTo>
                <a:cubicBezTo>
                  <a:pt x="373929" y="339787"/>
                  <a:pt x="427375" y="336612"/>
                  <a:pt x="461771" y="334495"/>
                </a:cubicBezTo>
                <a:cubicBezTo>
                  <a:pt x="496167" y="332378"/>
                  <a:pt x="530563" y="330791"/>
                  <a:pt x="547496" y="309095"/>
                </a:cubicBezTo>
                <a:cubicBezTo>
                  <a:pt x="564429" y="287399"/>
                  <a:pt x="561784" y="233953"/>
                  <a:pt x="563371" y="204320"/>
                </a:cubicBezTo>
                <a:cubicBezTo>
                  <a:pt x="564958" y="174687"/>
                  <a:pt x="565488" y="151403"/>
                  <a:pt x="557021" y="131295"/>
                </a:cubicBezTo>
                <a:cubicBezTo>
                  <a:pt x="548554" y="111187"/>
                  <a:pt x="554904" y="105366"/>
                  <a:pt x="512571" y="83670"/>
                </a:cubicBezTo>
                <a:cubicBezTo>
                  <a:pt x="470238" y="61974"/>
                  <a:pt x="331596" y="8528"/>
                  <a:pt x="303021" y="1120"/>
                </a:cubicBezTo>
                <a:cubicBezTo>
                  <a:pt x="274446" y="-6288"/>
                  <a:pt x="364933" y="24933"/>
                  <a:pt x="341121" y="39220"/>
                </a:cubicBezTo>
                <a:cubicBezTo>
                  <a:pt x="317309" y="53507"/>
                  <a:pt x="160146" y="86845"/>
                  <a:pt x="160146" y="86845"/>
                </a:cubicBezTo>
                <a:cubicBezTo>
                  <a:pt x="119400" y="97428"/>
                  <a:pt x="116754" y="89491"/>
                  <a:pt x="96646" y="102720"/>
                </a:cubicBezTo>
                <a:cubicBezTo>
                  <a:pt x="76538" y="115949"/>
                  <a:pt x="46904" y="148228"/>
                  <a:pt x="39496" y="166220"/>
                </a:cubicBezTo>
                <a:cubicBezTo>
                  <a:pt x="32088" y="184212"/>
                  <a:pt x="-22946" y="218608"/>
                  <a:pt x="10921" y="2106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F60812C7-BFBD-089C-08B9-4E2C1A6977D7}"/>
              </a:ext>
            </a:extLst>
          </p:cNvPr>
          <p:cNvSpPr/>
          <p:nvPr/>
        </p:nvSpPr>
        <p:spPr>
          <a:xfrm>
            <a:off x="2696821" y="3425109"/>
            <a:ext cx="124226" cy="108746"/>
          </a:xfrm>
          <a:custGeom>
            <a:avLst/>
            <a:gdLst>
              <a:gd name="connsiteX0" fmla="*/ 1929 w 124226"/>
              <a:gd name="connsiteY0" fmla="*/ 716 h 108746"/>
              <a:gd name="connsiteX1" fmla="*/ 116229 w 124226"/>
              <a:gd name="connsiteY1" fmla="*/ 83266 h 108746"/>
              <a:gd name="connsiteX2" fmla="*/ 106704 w 124226"/>
              <a:gd name="connsiteY2" fmla="*/ 108666 h 108746"/>
              <a:gd name="connsiteX3" fmla="*/ 43204 w 124226"/>
              <a:gd name="connsiteY3" fmla="*/ 89616 h 108746"/>
              <a:gd name="connsiteX4" fmla="*/ 43204 w 124226"/>
              <a:gd name="connsiteY4" fmla="*/ 45166 h 108746"/>
              <a:gd name="connsiteX5" fmla="*/ 1929 w 124226"/>
              <a:gd name="connsiteY5" fmla="*/ 716 h 10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226" h="108746">
                <a:moveTo>
                  <a:pt x="1929" y="716"/>
                </a:moveTo>
                <a:cubicBezTo>
                  <a:pt x="14100" y="7066"/>
                  <a:pt x="98767" y="65274"/>
                  <a:pt x="116229" y="83266"/>
                </a:cubicBezTo>
                <a:cubicBezTo>
                  <a:pt x="133691" y="101258"/>
                  <a:pt x="118875" y="107608"/>
                  <a:pt x="106704" y="108666"/>
                </a:cubicBezTo>
                <a:cubicBezTo>
                  <a:pt x="94533" y="109724"/>
                  <a:pt x="53787" y="100199"/>
                  <a:pt x="43204" y="89616"/>
                </a:cubicBezTo>
                <a:cubicBezTo>
                  <a:pt x="32621" y="79033"/>
                  <a:pt x="47437" y="58395"/>
                  <a:pt x="43204" y="45166"/>
                </a:cubicBezTo>
                <a:cubicBezTo>
                  <a:pt x="38971" y="31937"/>
                  <a:pt x="-10242" y="-5634"/>
                  <a:pt x="1929" y="7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B86A5176-13F2-915A-9227-80D59BB94306}"/>
              </a:ext>
            </a:extLst>
          </p:cNvPr>
          <p:cNvSpPr/>
          <p:nvPr/>
        </p:nvSpPr>
        <p:spPr>
          <a:xfrm>
            <a:off x="2849890" y="3498082"/>
            <a:ext cx="176825" cy="84130"/>
          </a:xfrm>
          <a:custGeom>
            <a:avLst/>
            <a:gdLst>
              <a:gd name="connsiteX0" fmla="*/ 175885 w 176825"/>
              <a:gd name="connsiteY0" fmla="*/ 768 h 84130"/>
              <a:gd name="connsiteX1" fmla="*/ 29835 w 176825"/>
              <a:gd name="connsiteY1" fmla="*/ 13468 h 84130"/>
              <a:gd name="connsiteX2" fmla="*/ 80635 w 176825"/>
              <a:gd name="connsiteY2" fmla="*/ 35693 h 84130"/>
              <a:gd name="connsiteX3" fmla="*/ 1260 w 176825"/>
              <a:gd name="connsiteY3" fmla="*/ 80143 h 84130"/>
              <a:gd name="connsiteX4" fmla="*/ 156835 w 176825"/>
              <a:gd name="connsiteY4" fmla="*/ 76968 h 84130"/>
              <a:gd name="connsiteX5" fmla="*/ 96510 w 176825"/>
              <a:gd name="connsiteY5" fmla="*/ 35693 h 84130"/>
              <a:gd name="connsiteX6" fmla="*/ 175885 w 176825"/>
              <a:gd name="connsiteY6" fmla="*/ 768 h 8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25" h="84130">
                <a:moveTo>
                  <a:pt x="175885" y="768"/>
                </a:moveTo>
                <a:cubicBezTo>
                  <a:pt x="164773" y="-2936"/>
                  <a:pt x="45710" y="7647"/>
                  <a:pt x="29835" y="13468"/>
                </a:cubicBezTo>
                <a:cubicBezTo>
                  <a:pt x="13960" y="19289"/>
                  <a:pt x="85397" y="24581"/>
                  <a:pt x="80635" y="35693"/>
                </a:cubicBezTo>
                <a:cubicBezTo>
                  <a:pt x="75873" y="46805"/>
                  <a:pt x="-11440" y="73264"/>
                  <a:pt x="1260" y="80143"/>
                </a:cubicBezTo>
                <a:cubicBezTo>
                  <a:pt x="13960" y="87022"/>
                  <a:pt x="140960" y="84376"/>
                  <a:pt x="156835" y="76968"/>
                </a:cubicBezTo>
                <a:cubicBezTo>
                  <a:pt x="172710" y="69560"/>
                  <a:pt x="97039" y="46805"/>
                  <a:pt x="96510" y="35693"/>
                </a:cubicBezTo>
                <a:cubicBezTo>
                  <a:pt x="95981" y="24581"/>
                  <a:pt x="186997" y="4472"/>
                  <a:pt x="175885" y="7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79E9281-5180-54D8-9EBA-82ADFC2DEE7A}"/>
              </a:ext>
            </a:extLst>
          </p:cNvPr>
          <p:cNvSpPr/>
          <p:nvPr/>
        </p:nvSpPr>
        <p:spPr>
          <a:xfrm>
            <a:off x="2748948" y="3310688"/>
            <a:ext cx="394654" cy="135795"/>
          </a:xfrm>
          <a:custGeom>
            <a:avLst/>
            <a:gdLst>
              <a:gd name="connsiteX0" fmla="*/ 602 w 394654"/>
              <a:gd name="connsiteY0" fmla="*/ 10362 h 135795"/>
              <a:gd name="connsiteX1" fmla="*/ 178402 w 394654"/>
              <a:gd name="connsiteY1" fmla="*/ 38937 h 135795"/>
              <a:gd name="connsiteX2" fmla="*/ 140302 w 394654"/>
              <a:gd name="connsiteY2" fmla="*/ 837 h 135795"/>
              <a:gd name="connsiteX3" fmla="*/ 257777 w 394654"/>
              <a:gd name="connsiteY3" fmla="*/ 54812 h 135795"/>
              <a:gd name="connsiteX4" fmla="*/ 226027 w 394654"/>
              <a:gd name="connsiteY4" fmla="*/ 4012 h 135795"/>
              <a:gd name="connsiteX5" fmla="*/ 394302 w 394654"/>
              <a:gd name="connsiteY5" fmla="*/ 134187 h 135795"/>
              <a:gd name="connsiteX6" fmla="*/ 273652 w 394654"/>
              <a:gd name="connsiteY6" fmla="*/ 80212 h 135795"/>
              <a:gd name="connsiteX7" fmla="*/ 251427 w 394654"/>
              <a:gd name="connsiteY7" fmla="*/ 67512 h 135795"/>
              <a:gd name="connsiteX8" fmla="*/ 86327 w 394654"/>
              <a:gd name="connsiteY8" fmla="*/ 837 h 135795"/>
              <a:gd name="connsiteX9" fmla="*/ 118077 w 394654"/>
              <a:gd name="connsiteY9" fmla="*/ 29412 h 135795"/>
              <a:gd name="connsiteX10" fmla="*/ 602 w 394654"/>
              <a:gd name="connsiteY10" fmla="*/ 10362 h 13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4" h="135795">
                <a:moveTo>
                  <a:pt x="602" y="10362"/>
                </a:moveTo>
                <a:cubicBezTo>
                  <a:pt x="10656" y="11949"/>
                  <a:pt x="155119" y="40525"/>
                  <a:pt x="178402" y="38937"/>
                </a:cubicBezTo>
                <a:cubicBezTo>
                  <a:pt x="201685" y="37350"/>
                  <a:pt x="127073" y="-1809"/>
                  <a:pt x="140302" y="837"/>
                </a:cubicBezTo>
                <a:cubicBezTo>
                  <a:pt x="153531" y="3483"/>
                  <a:pt x="243490" y="54283"/>
                  <a:pt x="257777" y="54812"/>
                </a:cubicBezTo>
                <a:cubicBezTo>
                  <a:pt x="272065" y="55341"/>
                  <a:pt x="203273" y="-9217"/>
                  <a:pt x="226027" y="4012"/>
                </a:cubicBezTo>
                <a:cubicBezTo>
                  <a:pt x="248781" y="17241"/>
                  <a:pt x="386365" y="121487"/>
                  <a:pt x="394302" y="134187"/>
                </a:cubicBezTo>
                <a:cubicBezTo>
                  <a:pt x="402239" y="146887"/>
                  <a:pt x="273652" y="80212"/>
                  <a:pt x="273652" y="80212"/>
                </a:cubicBezTo>
                <a:cubicBezTo>
                  <a:pt x="249840" y="69100"/>
                  <a:pt x="282648" y="80741"/>
                  <a:pt x="251427" y="67512"/>
                </a:cubicBezTo>
                <a:cubicBezTo>
                  <a:pt x="220206" y="54283"/>
                  <a:pt x="108552" y="7187"/>
                  <a:pt x="86327" y="837"/>
                </a:cubicBezTo>
                <a:cubicBezTo>
                  <a:pt x="64102" y="-5513"/>
                  <a:pt x="126544" y="26237"/>
                  <a:pt x="118077" y="29412"/>
                </a:cubicBezTo>
                <a:cubicBezTo>
                  <a:pt x="109610" y="32587"/>
                  <a:pt x="-9452" y="8775"/>
                  <a:pt x="602" y="10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288B7CF1-D40F-F391-F188-09D33C479F23}"/>
              </a:ext>
            </a:extLst>
          </p:cNvPr>
          <p:cNvSpPr/>
          <p:nvPr/>
        </p:nvSpPr>
        <p:spPr>
          <a:xfrm>
            <a:off x="2355281" y="3212887"/>
            <a:ext cx="784906" cy="257693"/>
          </a:xfrm>
          <a:custGeom>
            <a:avLst/>
            <a:gdLst>
              <a:gd name="connsiteX0" fmla="*/ 569 w 784906"/>
              <a:gd name="connsiteY0" fmla="*/ 257388 h 257693"/>
              <a:gd name="connsiteX1" fmla="*/ 321244 w 784906"/>
              <a:gd name="connsiteY1" fmla="*/ 38313 h 257693"/>
              <a:gd name="connsiteX2" fmla="*/ 229169 w 784906"/>
              <a:gd name="connsiteY2" fmla="*/ 89113 h 257693"/>
              <a:gd name="connsiteX3" fmla="*/ 454594 w 784906"/>
              <a:gd name="connsiteY3" fmla="*/ 51013 h 257693"/>
              <a:gd name="connsiteX4" fmla="*/ 467294 w 784906"/>
              <a:gd name="connsiteY4" fmla="*/ 35138 h 257693"/>
              <a:gd name="connsiteX5" fmla="*/ 527619 w 784906"/>
              <a:gd name="connsiteY5" fmla="*/ 60538 h 257693"/>
              <a:gd name="connsiteX6" fmla="*/ 495869 w 784906"/>
              <a:gd name="connsiteY6" fmla="*/ 3388 h 257693"/>
              <a:gd name="connsiteX7" fmla="*/ 784794 w 784906"/>
              <a:gd name="connsiteY7" fmla="*/ 178013 h 257693"/>
              <a:gd name="connsiteX8" fmla="*/ 527619 w 784906"/>
              <a:gd name="connsiteY8" fmla="*/ 38313 h 257693"/>
              <a:gd name="connsiteX9" fmla="*/ 305369 w 784906"/>
              <a:gd name="connsiteY9" fmla="*/ 3388 h 257693"/>
              <a:gd name="connsiteX10" fmla="*/ 467294 w 784906"/>
              <a:gd name="connsiteY10" fmla="*/ 60538 h 257693"/>
              <a:gd name="connsiteX11" fmla="*/ 248219 w 784906"/>
              <a:gd name="connsiteY11" fmla="*/ 85938 h 257693"/>
              <a:gd name="connsiteX12" fmla="*/ 569 w 784906"/>
              <a:gd name="connsiteY12" fmla="*/ 257388 h 25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4906" h="257693">
                <a:moveTo>
                  <a:pt x="569" y="257388"/>
                </a:moveTo>
                <a:cubicBezTo>
                  <a:pt x="12740" y="249451"/>
                  <a:pt x="283144" y="66359"/>
                  <a:pt x="321244" y="38313"/>
                </a:cubicBezTo>
                <a:cubicBezTo>
                  <a:pt x="359344" y="10267"/>
                  <a:pt x="206944" y="86996"/>
                  <a:pt x="229169" y="89113"/>
                </a:cubicBezTo>
                <a:cubicBezTo>
                  <a:pt x="251394" y="91230"/>
                  <a:pt x="414907" y="60009"/>
                  <a:pt x="454594" y="51013"/>
                </a:cubicBezTo>
                <a:cubicBezTo>
                  <a:pt x="494281" y="42017"/>
                  <a:pt x="455123" y="33551"/>
                  <a:pt x="467294" y="35138"/>
                </a:cubicBezTo>
                <a:cubicBezTo>
                  <a:pt x="479465" y="36725"/>
                  <a:pt x="522857" y="65830"/>
                  <a:pt x="527619" y="60538"/>
                </a:cubicBezTo>
                <a:cubicBezTo>
                  <a:pt x="532382" y="55246"/>
                  <a:pt x="453007" y="-16191"/>
                  <a:pt x="495869" y="3388"/>
                </a:cubicBezTo>
                <a:cubicBezTo>
                  <a:pt x="538732" y="22967"/>
                  <a:pt x="779502" y="172192"/>
                  <a:pt x="784794" y="178013"/>
                </a:cubicBezTo>
                <a:cubicBezTo>
                  <a:pt x="790086" y="183834"/>
                  <a:pt x="607523" y="67417"/>
                  <a:pt x="527619" y="38313"/>
                </a:cubicBezTo>
                <a:cubicBezTo>
                  <a:pt x="447715" y="9209"/>
                  <a:pt x="315423" y="-316"/>
                  <a:pt x="305369" y="3388"/>
                </a:cubicBezTo>
                <a:cubicBezTo>
                  <a:pt x="295315" y="7092"/>
                  <a:pt x="476819" y="46780"/>
                  <a:pt x="467294" y="60538"/>
                </a:cubicBezTo>
                <a:cubicBezTo>
                  <a:pt x="457769" y="74296"/>
                  <a:pt x="321773" y="55775"/>
                  <a:pt x="248219" y="85938"/>
                </a:cubicBezTo>
                <a:cubicBezTo>
                  <a:pt x="174665" y="116100"/>
                  <a:pt x="-11602" y="265325"/>
                  <a:pt x="569" y="25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DA26422E-54C3-F595-0E17-B97D27567E89}"/>
              </a:ext>
            </a:extLst>
          </p:cNvPr>
          <p:cNvSpPr/>
          <p:nvPr/>
        </p:nvSpPr>
        <p:spPr>
          <a:xfrm>
            <a:off x="2212901" y="2821319"/>
            <a:ext cx="638452" cy="277559"/>
          </a:xfrm>
          <a:custGeom>
            <a:avLst/>
            <a:gdLst>
              <a:gd name="connsiteX0" fmla="*/ 74 w 638452"/>
              <a:gd name="connsiteY0" fmla="*/ 277481 h 277559"/>
              <a:gd name="connsiteX1" fmla="*/ 215974 w 638452"/>
              <a:gd name="connsiteY1" fmla="*/ 112381 h 277559"/>
              <a:gd name="connsiteX2" fmla="*/ 155649 w 638452"/>
              <a:gd name="connsiteY2" fmla="*/ 115556 h 277559"/>
              <a:gd name="connsiteX3" fmla="*/ 447749 w 638452"/>
              <a:gd name="connsiteY3" fmla="*/ 26656 h 277559"/>
              <a:gd name="connsiteX4" fmla="*/ 301699 w 638452"/>
              <a:gd name="connsiteY4" fmla="*/ 83806 h 277559"/>
              <a:gd name="connsiteX5" fmla="*/ 390599 w 638452"/>
              <a:gd name="connsiteY5" fmla="*/ 99681 h 277559"/>
              <a:gd name="connsiteX6" fmla="*/ 466799 w 638452"/>
              <a:gd name="connsiteY6" fmla="*/ 45706 h 277559"/>
              <a:gd name="connsiteX7" fmla="*/ 479499 w 638452"/>
              <a:gd name="connsiteY7" fmla="*/ 1256 h 277559"/>
              <a:gd name="connsiteX8" fmla="*/ 463624 w 638452"/>
              <a:gd name="connsiteY8" fmla="*/ 96506 h 277559"/>
              <a:gd name="connsiteX9" fmla="*/ 612849 w 638452"/>
              <a:gd name="connsiteY9" fmla="*/ 90156 h 277559"/>
              <a:gd name="connsiteX10" fmla="*/ 625549 w 638452"/>
              <a:gd name="connsiteY10" fmla="*/ 39356 h 277559"/>
              <a:gd name="connsiteX11" fmla="*/ 479499 w 638452"/>
              <a:gd name="connsiteY11" fmla="*/ 99681 h 277559"/>
              <a:gd name="connsiteX12" fmla="*/ 352499 w 638452"/>
              <a:gd name="connsiteY12" fmla="*/ 86981 h 277559"/>
              <a:gd name="connsiteX13" fmla="*/ 146124 w 638452"/>
              <a:gd name="connsiteY13" fmla="*/ 83806 h 277559"/>
              <a:gd name="connsiteX14" fmla="*/ 177874 w 638452"/>
              <a:gd name="connsiteY14" fmla="*/ 99681 h 277559"/>
              <a:gd name="connsiteX15" fmla="*/ 95324 w 638452"/>
              <a:gd name="connsiteY15" fmla="*/ 163181 h 277559"/>
              <a:gd name="connsiteX16" fmla="*/ 190574 w 638452"/>
              <a:gd name="connsiteY16" fmla="*/ 134606 h 277559"/>
              <a:gd name="connsiteX17" fmla="*/ 74 w 638452"/>
              <a:gd name="connsiteY17" fmla="*/ 277481 h 27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8452" h="277559">
                <a:moveTo>
                  <a:pt x="74" y="277481"/>
                </a:moveTo>
                <a:cubicBezTo>
                  <a:pt x="4307" y="273777"/>
                  <a:pt x="190045" y="139368"/>
                  <a:pt x="215974" y="112381"/>
                </a:cubicBezTo>
                <a:cubicBezTo>
                  <a:pt x="241903" y="85394"/>
                  <a:pt x="117020" y="129843"/>
                  <a:pt x="155649" y="115556"/>
                </a:cubicBezTo>
                <a:cubicBezTo>
                  <a:pt x="194278" y="101269"/>
                  <a:pt x="423407" y="31948"/>
                  <a:pt x="447749" y="26656"/>
                </a:cubicBezTo>
                <a:cubicBezTo>
                  <a:pt x="472091" y="21364"/>
                  <a:pt x="311224" y="71635"/>
                  <a:pt x="301699" y="83806"/>
                </a:cubicBezTo>
                <a:cubicBezTo>
                  <a:pt x="292174" y="95977"/>
                  <a:pt x="363082" y="106031"/>
                  <a:pt x="390599" y="99681"/>
                </a:cubicBezTo>
                <a:cubicBezTo>
                  <a:pt x="418116" y="93331"/>
                  <a:pt x="451982" y="62110"/>
                  <a:pt x="466799" y="45706"/>
                </a:cubicBezTo>
                <a:cubicBezTo>
                  <a:pt x="481616" y="29302"/>
                  <a:pt x="480028" y="-7211"/>
                  <a:pt x="479499" y="1256"/>
                </a:cubicBezTo>
                <a:cubicBezTo>
                  <a:pt x="478970" y="9723"/>
                  <a:pt x="441399" y="81689"/>
                  <a:pt x="463624" y="96506"/>
                </a:cubicBezTo>
                <a:cubicBezTo>
                  <a:pt x="485849" y="111323"/>
                  <a:pt x="585862" y="99681"/>
                  <a:pt x="612849" y="90156"/>
                </a:cubicBezTo>
                <a:cubicBezTo>
                  <a:pt x="639836" y="80631"/>
                  <a:pt x="647774" y="37769"/>
                  <a:pt x="625549" y="39356"/>
                </a:cubicBezTo>
                <a:cubicBezTo>
                  <a:pt x="603324" y="40943"/>
                  <a:pt x="525007" y="91744"/>
                  <a:pt x="479499" y="99681"/>
                </a:cubicBezTo>
                <a:cubicBezTo>
                  <a:pt x="433991" y="107618"/>
                  <a:pt x="408061" y="89627"/>
                  <a:pt x="352499" y="86981"/>
                </a:cubicBezTo>
                <a:cubicBezTo>
                  <a:pt x="296937" y="84335"/>
                  <a:pt x="175228" y="81689"/>
                  <a:pt x="146124" y="83806"/>
                </a:cubicBezTo>
                <a:cubicBezTo>
                  <a:pt x="117020" y="85923"/>
                  <a:pt x="186341" y="86452"/>
                  <a:pt x="177874" y="99681"/>
                </a:cubicBezTo>
                <a:cubicBezTo>
                  <a:pt x="169407" y="112910"/>
                  <a:pt x="93207" y="157360"/>
                  <a:pt x="95324" y="163181"/>
                </a:cubicBezTo>
                <a:cubicBezTo>
                  <a:pt x="97441" y="169002"/>
                  <a:pt x="208037" y="116085"/>
                  <a:pt x="190574" y="134606"/>
                </a:cubicBezTo>
                <a:cubicBezTo>
                  <a:pt x="173112" y="153127"/>
                  <a:pt x="-4159" y="281185"/>
                  <a:pt x="74" y="277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4FE6EDC-34CE-F0D8-E8D9-F399A2A6B5F3}"/>
              </a:ext>
            </a:extLst>
          </p:cNvPr>
          <p:cNvSpPr/>
          <p:nvPr/>
        </p:nvSpPr>
        <p:spPr>
          <a:xfrm>
            <a:off x="2206218" y="2987624"/>
            <a:ext cx="586041" cy="123991"/>
          </a:xfrm>
          <a:custGeom>
            <a:avLst/>
            <a:gdLst>
              <a:gd name="connsiteX0" fmla="*/ 251232 w 586041"/>
              <a:gd name="connsiteY0" fmla="*/ 6401 h 123991"/>
              <a:gd name="connsiteX1" fmla="*/ 143282 w 586041"/>
              <a:gd name="connsiteY1" fmla="*/ 15926 h 123991"/>
              <a:gd name="connsiteX2" fmla="*/ 407 w 586041"/>
              <a:gd name="connsiteY2" fmla="*/ 114351 h 123991"/>
              <a:gd name="connsiteX3" fmla="*/ 105182 w 586041"/>
              <a:gd name="connsiteY3" fmla="*/ 76251 h 123991"/>
              <a:gd name="connsiteX4" fmla="*/ 251232 w 586041"/>
              <a:gd name="connsiteY4" fmla="*/ 57201 h 123991"/>
              <a:gd name="connsiteX5" fmla="*/ 111532 w 586041"/>
              <a:gd name="connsiteY5" fmla="*/ 111176 h 123991"/>
              <a:gd name="connsiteX6" fmla="*/ 409982 w 586041"/>
              <a:gd name="connsiteY6" fmla="*/ 66726 h 123991"/>
              <a:gd name="connsiteX7" fmla="*/ 584607 w 586041"/>
              <a:gd name="connsiteY7" fmla="*/ 123876 h 123991"/>
              <a:gd name="connsiteX8" fmla="*/ 317907 w 586041"/>
              <a:gd name="connsiteY8" fmla="*/ 79426 h 123991"/>
              <a:gd name="connsiteX9" fmla="*/ 251232 w 586041"/>
              <a:gd name="connsiteY9" fmla="*/ 6401 h 12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6041" h="123991">
                <a:moveTo>
                  <a:pt x="251232" y="6401"/>
                </a:moveTo>
                <a:cubicBezTo>
                  <a:pt x="222128" y="-4182"/>
                  <a:pt x="185086" y="-2066"/>
                  <a:pt x="143282" y="15926"/>
                </a:cubicBezTo>
                <a:cubicBezTo>
                  <a:pt x="101478" y="33918"/>
                  <a:pt x="6757" y="104297"/>
                  <a:pt x="407" y="114351"/>
                </a:cubicBezTo>
                <a:cubicBezTo>
                  <a:pt x="-5943" y="124405"/>
                  <a:pt x="63378" y="85776"/>
                  <a:pt x="105182" y="76251"/>
                </a:cubicBezTo>
                <a:cubicBezTo>
                  <a:pt x="146986" y="66726"/>
                  <a:pt x="250174" y="51380"/>
                  <a:pt x="251232" y="57201"/>
                </a:cubicBezTo>
                <a:cubicBezTo>
                  <a:pt x="252290" y="63022"/>
                  <a:pt x="85074" y="109589"/>
                  <a:pt x="111532" y="111176"/>
                </a:cubicBezTo>
                <a:cubicBezTo>
                  <a:pt x="137990" y="112764"/>
                  <a:pt x="331136" y="64609"/>
                  <a:pt x="409982" y="66726"/>
                </a:cubicBezTo>
                <a:cubicBezTo>
                  <a:pt x="488828" y="68843"/>
                  <a:pt x="599953" y="121759"/>
                  <a:pt x="584607" y="123876"/>
                </a:cubicBezTo>
                <a:cubicBezTo>
                  <a:pt x="569261" y="125993"/>
                  <a:pt x="366061" y="98476"/>
                  <a:pt x="317907" y="79426"/>
                </a:cubicBezTo>
                <a:cubicBezTo>
                  <a:pt x="269753" y="60376"/>
                  <a:pt x="280336" y="16984"/>
                  <a:pt x="251232" y="6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9274DBDB-7AD8-6012-2F5F-A9D430EB9C4E}"/>
              </a:ext>
            </a:extLst>
          </p:cNvPr>
          <p:cNvSpPr/>
          <p:nvPr/>
        </p:nvSpPr>
        <p:spPr>
          <a:xfrm>
            <a:off x="2398468" y="2882365"/>
            <a:ext cx="814280" cy="194679"/>
          </a:xfrm>
          <a:custGeom>
            <a:avLst/>
            <a:gdLst>
              <a:gd name="connsiteX0" fmla="*/ 5007 w 814280"/>
              <a:gd name="connsiteY0" fmla="*/ 114835 h 194679"/>
              <a:gd name="connsiteX1" fmla="*/ 395532 w 814280"/>
              <a:gd name="connsiteY1" fmla="*/ 41810 h 194679"/>
              <a:gd name="connsiteX2" fmla="*/ 646357 w 814280"/>
              <a:gd name="connsiteY2" fmla="*/ 89435 h 194679"/>
              <a:gd name="connsiteX3" fmla="*/ 576507 w 814280"/>
              <a:gd name="connsiteY3" fmla="*/ 44985 h 194679"/>
              <a:gd name="connsiteX4" fmla="*/ 722557 w 814280"/>
              <a:gd name="connsiteY4" fmla="*/ 137060 h 194679"/>
              <a:gd name="connsiteX5" fmla="*/ 725732 w 814280"/>
              <a:gd name="connsiteY5" fmla="*/ 102135 h 194679"/>
              <a:gd name="connsiteX6" fmla="*/ 763832 w 814280"/>
              <a:gd name="connsiteY6" fmla="*/ 140235 h 194679"/>
              <a:gd name="connsiteX7" fmla="*/ 763832 w 814280"/>
              <a:gd name="connsiteY7" fmla="*/ 121185 h 194679"/>
              <a:gd name="connsiteX8" fmla="*/ 805107 w 814280"/>
              <a:gd name="connsiteY8" fmla="*/ 194210 h 194679"/>
              <a:gd name="connsiteX9" fmla="*/ 563807 w 814280"/>
              <a:gd name="connsiteY9" fmla="*/ 79910 h 194679"/>
              <a:gd name="connsiteX10" fmla="*/ 319332 w 814280"/>
              <a:gd name="connsiteY10" fmla="*/ 535 h 194679"/>
              <a:gd name="connsiteX11" fmla="*/ 366957 w 814280"/>
              <a:gd name="connsiteY11" fmla="*/ 44985 h 194679"/>
              <a:gd name="connsiteX12" fmla="*/ 62157 w 814280"/>
              <a:gd name="connsiteY12" fmla="*/ 41810 h 194679"/>
              <a:gd name="connsiteX13" fmla="*/ 166932 w 814280"/>
              <a:gd name="connsiteY13" fmla="*/ 60860 h 194679"/>
              <a:gd name="connsiteX14" fmla="*/ 5007 w 814280"/>
              <a:gd name="connsiteY14" fmla="*/ 114835 h 19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4280" h="194679">
                <a:moveTo>
                  <a:pt x="5007" y="114835"/>
                </a:moveTo>
                <a:cubicBezTo>
                  <a:pt x="43107" y="111660"/>
                  <a:pt x="288641" y="46043"/>
                  <a:pt x="395532" y="41810"/>
                </a:cubicBezTo>
                <a:cubicBezTo>
                  <a:pt x="502423" y="37577"/>
                  <a:pt x="616195" y="88906"/>
                  <a:pt x="646357" y="89435"/>
                </a:cubicBezTo>
                <a:cubicBezTo>
                  <a:pt x="676520" y="89964"/>
                  <a:pt x="576507" y="44985"/>
                  <a:pt x="576507" y="44985"/>
                </a:cubicBezTo>
                <a:cubicBezTo>
                  <a:pt x="589207" y="52922"/>
                  <a:pt x="697686" y="127535"/>
                  <a:pt x="722557" y="137060"/>
                </a:cubicBezTo>
                <a:cubicBezTo>
                  <a:pt x="747428" y="146585"/>
                  <a:pt x="718853" y="101606"/>
                  <a:pt x="725732" y="102135"/>
                </a:cubicBezTo>
                <a:cubicBezTo>
                  <a:pt x="732611" y="102664"/>
                  <a:pt x="757482" y="137060"/>
                  <a:pt x="763832" y="140235"/>
                </a:cubicBezTo>
                <a:cubicBezTo>
                  <a:pt x="770182" y="143410"/>
                  <a:pt x="756953" y="112189"/>
                  <a:pt x="763832" y="121185"/>
                </a:cubicBezTo>
                <a:cubicBezTo>
                  <a:pt x="770711" y="130181"/>
                  <a:pt x="838445" y="201089"/>
                  <a:pt x="805107" y="194210"/>
                </a:cubicBezTo>
                <a:cubicBezTo>
                  <a:pt x="771769" y="187331"/>
                  <a:pt x="644770" y="112189"/>
                  <a:pt x="563807" y="79910"/>
                </a:cubicBezTo>
                <a:cubicBezTo>
                  <a:pt x="482844" y="47631"/>
                  <a:pt x="352140" y="6356"/>
                  <a:pt x="319332" y="535"/>
                </a:cubicBezTo>
                <a:cubicBezTo>
                  <a:pt x="286524" y="-5286"/>
                  <a:pt x="409820" y="38106"/>
                  <a:pt x="366957" y="44985"/>
                </a:cubicBezTo>
                <a:cubicBezTo>
                  <a:pt x="324095" y="51864"/>
                  <a:pt x="95495" y="39164"/>
                  <a:pt x="62157" y="41810"/>
                </a:cubicBezTo>
                <a:cubicBezTo>
                  <a:pt x="28820" y="44456"/>
                  <a:pt x="175399" y="47631"/>
                  <a:pt x="166932" y="60860"/>
                </a:cubicBezTo>
                <a:cubicBezTo>
                  <a:pt x="158465" y="74089"/>
                  <a:pt x="-33093" y="118010"/>
                  <a:pt x="5007" y="114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D0D8175-ECE9-1832-4276-9AE677901C40}"/>
              </a:ext>
            </a:extLst>
          </p:cNvPr>
          <p:cNvSpPr/>
          <p:nvPr/>
        </p:nvSpPr>
        <p:spPr>
          <a:xfrm>
            <a:off x="2466278" y="2964735"/>
            <a:ext cx="613883" cy="151856"/>
          </a:xfrm>
          <a:custGeom>
            <a:avLst/>
            <a:gdLst>
              <a:gd name="connsiteX0" fmla="*/ 697 w 613883"/>
              <a:gd name="connsiteY0" fmla="*/ 67390 h 151856"/>
              <a:gd name="connsiteX1" fmla="*/ 451547 w 613883"/>
              <a:gd name="connsiteY1" fmla="*/ 41990 h 151856"/>
              <a:gd name="connsiteX2" fmla="*/ 492822 w 613883"/>
              <a:gd name="connsiteY2" fmla="*/ 32465 h 151856"/>
              <a:gd name="connsiteX3" fmla="*/ 362647 w 613883"/>
              <a:gd name="connsiteY3" fmla="*/ 108665 h 151856"/>
              <a:gd name="connsiteX4" fmla="*/ 613472 w 613883"/>
              <a:gd name="connsiteY4" fmla="*/ 149940 h 151856"/>
              <a:gd name="connsiteX5" fmla="*/ 416622 w 613883"/>
              <a:gd name="connsiteY5" fmla="*/ 143590 h 151856"/>
              <a:gd name="connsiteX6" fmla="*/ 222947 w 613883"/>
              <a:gd name="connsiteY6" fmla="*/ 130890 h 151856"/>
              <a:gd name="connsiteX7" fmla="*/ 368997 w 613883"/>
              <a:gd name="connsiteY7" fmla="*/ 118190 h 151856"/>
              <a:gd name="connsiteX8" fmla="*/ 442022 w 613883"/>
              <a:gd name="connsiteY8" fmla="*/ 64215 h 151856"/>
              <a:gd name="connsiteX9" fmla="*/ 321372 w 613883"/>
              <a:gd name="connsiteY9" fmla="*/ 715 h 151856"/>
              <a:gd name="connsiteX10" fmla="*/ 346772 w 613883"/>
              <a:gd name="connsiteY10" fmla="*/ 32465 h 151856"/>
              <a:gd name="connsiteX11" fmla="*/ 697 w 613883"/>
              <a:gd name="connsiteY11" fmla="*/ 67390 h 15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883" h="151856">
                <a:moveTo>
                  <a:pt x="697" y="67390"/>
                </a:moveTo>
                <a:cubicBezTo>
                  <a:pt x="18159" y="68977"/>
                  <a:pt x="369526" y="47811"/>
                  <a:pt x="451547" y="41990"/>
                </a:cubicBezTo>
                <a:cubicBezTo>
                  <a:pt x="533568" y="36169"/>
                  <a:pt x="507638" y="21353"/>
                  <a:pt x="492822" y="32465"/>
                </a:cubicBezTo>
                <a:cubicBezTo>
                  <a:pt x="478006" y="43577"/>
                  <a:pt x="342539" y="89086"/>
                  <a:pt x="362647" y="108665"/>
                </a:cubicBezTo>
                <a:cubicBezTo>
                  <a:pt x="382755" y="128244"/>
                  <a:pt x="604476" y="144119"/>
                  <a:pt x="613472" y="149940"/>
                </a:cubicBezTo>
                <a:cubicBezTo>
                  <a:pt x="622468" y="155761"/>
                  <a:pt x="481710" y="146765"/>
                  <a:pt x="416622" y="143590"/>
                </a:cubicBezTo>
                <a:cubicBezTo>
                  <a:pt x="351535" y="140415"/>
                  <a:pt x="230884" y="135123"/>
                  <a:pt x="222947" y="130890"/>
                </a:cubicBezTo>
                <a:cubicBezTo>
                  <a:pt x="215010" y="126657"/>
                  <a:pt x="332485" y="129302"/>
                  <a:pt x="368997" y="118190"/>
                </a:cubicBezTo>
                <a:cubicBezTo>
                  <a:pt x="405509" y="107078"/>
                  <a:pt x="449960" y="83794"/>
                  <a:pt x="442022" y="64215"/>
                </a:cubicBezTo>
                <a:cubicBezTo>
                  <a:pt x="434084" y="44636"/>
                  <a:pt x="337247" y="6007"/>
                  <a:pt x="321372" y="715"/>
                </a:cubicBezTo>
                <a:cubicBezTo>
                  <a:pt x="305497" y="-4577"/>
                  <a:pt x="394397" y="20823"/>
                  <a:pt x="346772" y="32465"/>
                </a:cubicBezTo>
                <a:cubicBezTo>
                  <a:pt x="299147" y="44107"/>
                  <a:pt x="-16765" y="65803"/>
                  <a:pt x="697" y="67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67D99567-CCE3-9986-9FD8-0463F5FF0C4F}"/>
              </a:ext>
            </a:extLst>
          </p:cNvPr>
          <p:cNvSpPr/>
          <p:nvPr/>
        </p:nvSpPr>
        <p:spPr>
          <a:xfrm>
            <a:off x="2568575" y="3067050"/>
            <a:ext cx="613093" cy="34968"/>
          </a:xfrm>
          <a:custGeom>
            <a:avLst/>
            <a:gdLst>
              <a:gd name="connsiteX0" fmla="*/ 0 w 613093"/>
              <a:gd name="connsiteY0" fmla="*/ 0 h 34968"/>
              <a:gd name="connsiteX1" fmla="*/ 381000 w 613093"/>
              <a:gd name="connsiteY1" fmla="*/ 6350 h 34968"/>
              <a:gd name="connsiteX2" fmla="*/ 612775 w 613093"/>
              <a:gd name="connsiteY2" fmla="*/ 34925 h 34968"/>
              <a:gd name="connsiteX3" fmla="*/ 434975 w 613093"/>
              <a:gd name="connsiteY3" fmla="*/ 12700 h 34968"/>
              <a:gd name="connsiteX4" fmla="*/ 600075 w 613093"/>
              <a:gd name="connsiteY4" fmla="*/ 6350 h 34968"/>
              <a:gd name="connsiteX5" fmla="*/ 365125 w 613093"/>
              <a:gd name="connsiteY5" fmla="*/ 12700 h 34968"/>
              <a:gd name="connsiteX6" fmla="*/ 0 w 613093"/>
              <a:gd name="connsiteY6" fmla="*/ 0 h 3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093" h="34968">
                <a:moveTo>
                  <a:pt x="0" y="0"/>
                </a:moveTo>
                <a:cubicBezTo>
                  <a:pt x="139435" y="264"/>
                  <a:pt x="278871" y="529"/>
                  <a:pt x="381000" y="6350"/>
                </a:cubicBezTo>
                <a:cubicBezTo>
                  <a:pt x="483129" y="12171"/>
                  <a:pt x="612775" y="34925"/>
                  <a:pt x="612775" y="34925"/>
                </a:cubicBezTo>
                <a:cubicBezTo>
                  <a:pt x="621771" y="35983"/>
                  <a:pt x="437092" y="17462"/>
                  <a:pt x="434975" y="12700"/>
                </a:cubicBezTo>
                <a:cubicBezTo>
                  <a:pt x="432858" y="7938"/>
                  <a:pt x="611717" y="6350"/>
                  <a:pt x="600075" y="6350"/>
                </a:cubicBezTo>
                <a:cubicBezTo>
                  <a:pt x="588433" y="6350"/>
                  <a:pt x="365125" y="12700"/>
                  <a:pt x="365125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6DCB212B-CA32-19DA-4140-E84D23C3E633}"/>
              </a:ext>
            </a:extLst>
          </p:cNvPr>
          <p:cNvSpPr/>
          <p:nvPr/>
        </p:nvSpPr>
        <p:spPr>
          <a:xfrm>
            <a:off x="2523942" y="3283220"/>
            <a:ext cx="438856" cy="60135"/>
          </a:xfrm>
          <a:custGeom>
            <a:avLst/>
            <a:gdLst>
              <a:gd name="connsiteX0" fmla="*/ 3358 w 438856"/>
              <a:gd name="connsiteY0" fmla="*/ 60055 h 60135"/>
              <a:gd name="connsiteX1" fmla="*/ 397058 w 438856"/>
              <a:gd name="connsiteY1" fmla="*/ 2905 h 60135"/>
              <a:gd name="connsiteX2" fmla="*/ 365308 w 438856"/>
              <a:gd name="connsiteY2" fmla="*/ 12430 h 60135"/>
              <a:gd name="connsiteX3" fmla="*/ 438333 w 438856"/>
              <a:gd name="connsiteY3" fmla="*/ 47355 h 60135"/>
              <a:gd name="connsiteX4" fmla="*/ 320858 w 438856"/>
              <a:gd name="connsiteY4" fmla="*/ 6080 h 60135"/>
              <a:gd name="connsiteX5" fmla="*/ 212908 w 438856"/>
              <a:gd name="connsiteY5" fmla="*/ 15605 h 60135"/>
              <a:gd name="connsiteX6" fmla="*/ 3358 w 438856"/>
              <a:gd name="connsiteY6" fmla="*/ 60055 h 6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856" h="60135">
                <a:moveTo>
                  <a:pt x="3358" y="60055"/>
                </a:moveTo>
                <a:cubicBezTo>
                  <a:pt x="34050" y="57938"/>
                  <a:pt x="336733" y="10842"/>
                  <a:pt x="397058" y="2905"/>
                </a:cubicBezTo>
                <a:cubicBezTo>
                  <a:pt x="457383" y="-5032"/>
                  <a:pt x="358429" y="5022"/>
                  <a:pt x="365308" y="12430"/>
                </a:cubicBezTo>
                <a:cubicBezTo>
                  <a:pt x="372187" y="19838"/>
                  <a:pt x="445741" y="48413"/>
                  <a:pt x="438333" y="47355"/>
                </a:cubicBezTo>
                <a:cubicBezTo>
                  <a:pt x="430925" y="46297"/>
                  <a:pt x="358429" y="11372"/>
                  <a:pt x="320858" y="6080"/>
                </a:cubicBezTo>
                <a:cubicBezTo>
                  <a:pt x="283287" y="788"/>
                  <a:pt x="264766" y="9255"/>
                  <a:pt x="212908" y="15605"/>
                </a:cubicBezTo>
                <a:cubicBezTo>
                  <a:pt x="161050" y="21955"/>
                  <a:pt x="-27334" y="62172"/>
                  <a:pt x="3358" y="60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F610DDDB-4E86-FBD7-4FD1-17F3DA03E6A2}"/>
              </a:ext>
            </a:extLst>
          </p:cNvPr>
          <p:cNvSpPr/>
          <p:nvPr/>
        </p:nvSpPr>
        <p:spPr>
          <a:xfrm>
            <a:off x="2340890" y="3273988"/>
            <a:ext cx="341136" cy="244940"/>
          </a:xfrm>
          <a:custGeom>
            <a:avLst/>
            <a:gdLst>
              <a:gd name="connsiteX0" fmla="*/ 2260 w 341136"/>
              <a:gd name="connsiteY0" fmla="*/ 243912 h 244940"/>
              <a:gd name="connsiteX1" fmla="*/ 335635 w 341136"/>
              <a:gd name="connsiteY1" fmla="*/ 5787 h 244940"/>
              <a:gd name="connsiteX2" fmla="*/ 195935 w 341136"/>
              <a:gd name="connsiteY2" fmla="*/ 88337 h 244940"/>
              <a:gd name="connsiteX3" fmla="*/ 2260 w 341136"/>
              <a:gd name="connsiteY3" fmla="*/ 243912 h 24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136" h="244940">
                <a:moveTo>
                  <a:pt x="2260" y="243912"/>
                </a:moveTo>
                <a:cubicBezTo>
                  <a:pt x="25543" y="230154"/>
                  <a:pt x="303356" y="31716"/>
                  <a:pt x="335635" y="5787"/>
                </a:cubicBezTo>
                <a:cubicBezTo>
                  <a:pt x="367914" y="-20142"/>
                  <a:pt x="249910" y="47062"/>
                  <a:pt x="195935" y="88337"/>
                </a:cubicBezTo>
                <a:cubicBezTo>
                  <a:pt x="141960" y="129612"/>
                  <a:pt x="-21023" y="257670"/>
                  <a:pt x="2260" y="243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0CD8F1F5-EE3A-0701-3292-44F345570F09}"/>
              </a:ext>
            </a:extLst>
          </p:cNvPr>
          <p:cNvSpPr/>
          <p:nvPr/>
        </p:nvSpPr>
        <p:spPr>
          <a:xfrm>
            <a:off x="2690696" y="3524227"/>
            <a:ext cx="550242" cy="245894"/>
          </a:xfrm>
          <a:custGeom>
            <a:avLst/>
            <a:gdLst>
              <a:gd name="connsiteX0" fmla="*/ 493829 w 550242"/>
              <a:gd name="connsiteY0" fmla="*/ 23 h 245894"/>
              <a:gd name="connsiteX1" fmla="*/ 522404 w 550242"/>
              <a:gd name="connsiteY1" fmla="*/ 107973 h 245894"/>
              <a:gd name="connsiteX2" fmla="*/ 538279 w 550242"/>
              <a:gd name="connsiteY2" fmla="*/ 139723 h 245894"/>
              <a:gd name="connsiteX3" fmla="*/ 363654 w 550242"/>
              <a:gd name="connsiteY3" fmla="*/ 196873 h 245894"/>
              <a:gd name="connsiteX4" fmla="*/ 281104 w 550242"/>
              <a:gd name="connsiteY4" fmla="*/ 228623 h 245894"/>
              <a:gd name="connsiteX5" fmla="*/ 1704 w 550242"/>
              <a:gd name="connsiteY5" fmla="*/ 244498 h 245894"/>
              <a:gd name="connsiteX6" fmla="*/ 427154 w 550242"/>
              <a:gd name="connsiteY6" fmla="*/ 193698 h 245894"/>
              <a:gd name="connsiteX7" fmla="*/ 271579 w 550242"/>
              <a:gd name="connsiteY7" fmla="*/ 222273 h 245894"/>
              <a:gd name="connsiteX8" fmla="*/ 538279 w 550242"/>
              <a:gd name="connsiteY8" fmla="*/ 152423 h 245894"/>
              <a:gd name="connsiteX9" fmla="*/ 503354 w 550242"/>
              <a:gd name="connsiteY9" fmla="*/ 98448 h 245894"/>
              <a:gd name="connsiteX10" fmla="*/ 493829 w 550242"/>
              <a:gd name="connsiteY10" fmla="*/ 23 h 24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242" h="245894">
                <a:moveTo>
                  <a:pt x="493829" y="23"/>
                </a:moveTo>
                <a:cubicBezTo>
                  <a:pt x="497004" y="1610"/>
                  <a:pt x="514996" y="84690"/>
                  <a:pt x="522404" y="107973"/>
                </a:cubicBezTo>
                <a:cubicBezTo>
                  <a:pt x="529812" y="131256"/>
                  <a:pt x="564737" y="124906"/>
                  <a:pt x="538279" y="139723"/>
                </a:cubicBezTo>
                <a:cubicBezTo>
                  <a:pt x="511821" y="154540"/>
                  <a:pt x="406516" y="182056"/>
                  <a:pt x="363654" y="196873"/>
                </a:cubicBezTo>
                <a:cubicBezTo>
                  <a:pt x="320792" y="211690"/>
                  <a:pt x="341429" y="220686"/>
                  <a:pt x="281104" y="228623"/>
                </a:cubicBezTo>
                <a:cubicBezTo>
                  <a:pt x="220779" y="236560"/>
                  <a:pt x="-22638" y="250319"/>
                  <a:pt x="1704" y="244498"/>
                </a:cubicBezTo>
                <a:cubicBezTo>
                  <a:pt x="26046" y="238677"/>
                  <a:pt x="382175" y="197402"/>
                  <a:pt x="427154" y="193698"/>
                </a:cubicBezTo>
                <a:cubicBezTo>
                  <a:pt x="472133" y="189994"/>
                  <a:pt x="253058" y="229152"/>
                  <a:pt x="271579" y="222273"/>
                </a:cubicBezTo>
                <a:cubicBezTo>
                  <a:pt x="290100" y="215394"/>
                  <a:pt x="499650" y="173061"/>
                  <a:pt x="538279" y="152423"/>
                </a:cubicBezTo>
                <a:cubicBezTo>
                  <a:pt x="576908" y="131785"/>
                  <a:pt x="510233" y="117498"/>
                  <a:pt x="503354" y="98448"/>
                </a:cubicBezTo>
                <a:cubicBezTo>
                  <a:pt x="496475" y="79398"/>
                  <a:pt x="490654" y="-1564"/>
                  <a:pt x="49382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7989973-89DE-7D5B-9256-3F8F44ED03F7}"/>
              </a:ext>
            </a:extLst>
          </p:cNvPr>
          <p:cNvSpPr/>
          <p:nvPr/>
        </p:nvSpPr>
        <p:spPr>
          <a:xfrm>
            <a:off x="4108448" y="3228939"/>
            <a:ext cx="708041" cy="324003"/>
          </a:xfrm>
          <a:custGeom>
            <a:avLst/>
            <a:gdLst>
              <a:gd name="connsiteX0" fmla="*/ 2 w 708041"/>
              <a:gd name="connsiteY0" fmla="*/ 288961 h 324003"/>
              <a:gd name="connsiteX1" fmla="*/ 133352 w 708041"/>
              <a:gd name="connsiteY1" fmla="*/ 177836 h 324003"/>
              <a:gd name="connsiteX2" fmla="*/ 323852 w 708041"/>
              <a:gd name="connsiteY2" fmla="*/ 174661 h 324003"/>
              <a:gd name="connsiteX3" fmla="*/ 269877 w 708041"/>
              <a:gd name="connsiteY3" fmla="*/ 149261 h 324003"/>
              <a:gd name="connsiteX4" fmla="*/ 254002 w 708041"/>
              <a:gd name="connsiteY4" fmla="*/ 123861 h 324003"/>
              <a:gd name="connsiteX5" fmla="*/ 254002 w 708041"/>
              <a:gd name="connsiteY5" fmla="*/ 36 h 324003"/>
              <a:gd name="connsiteX6" fmla="*/ 254002 w 708041"/>
              <a:gd name="connsiteY6" fmla="*/ 111161 h 324003"/>
              <a:gd name="connsiteX7" fmla="*/ 263527 w 708041"/>
              <a:gd name="connsiteY7" fmla="*/ 136561 h 324003"/>
              <a:gd name="connsiteX8" fmla="*/ 384177 w 708041"/>
              <a:gd name="connsiteY8" fmla="*/ 47661 h 324003"/>
              <a:gd name="connsiteX9" fmla="*/ 317502 w 708041"/>
              <a:gd name="connsiteY9" fmla="*/ 104811 h 324003"/>
              <a:gd name="connsiteX10" fmla="*/ 358777 w 708041"/>
              <a:gd name="connsiteY10" fmla="*/ 155611 h 324003"/>
              <a:gd name="connsiteX11" fmla="*/ 520702 w 708041"/>
              <a:gd name="connsiteY11" fmla="*/ 82586 h 324003"/>
              <a:gd name="connsiteX12" fmla="*/ 415927 w 708041"/>
              <a:gd name="connsiteY12" fmla="*/ 136561 h 324003"/>
              <a:gd name="connsiteX13" fmla="*/ 374652 w 708041"/>
              <a:gd name="connsiteY13" fmla="*/ 155611 h 324003"/>
              <a:gd name="connsiteX14" fmla="*/ 447677 w 708041"/>
              <a:gd name="connsiteY14" fmla="*/ 155611 h 324003"/>
              <a:gd name="connsiteX15" fmla="*/ 561977 w 708041"/>
              <a:gd name="connsiteY15" fmla="*/ 133386 h 324003"/>
              <a:gd name="connsiteX16" fmla="*/ 568327 w 708041"/>
              <a:gd name="connsiteY16" fmla="*/ 130211 h 324003"/>
              <a:gd name="connsiteX17" fmla="*/ 447677 w 708041"/>
              <a:gd name="connsiteY17" fmla="*/ 165136 h 324003"/>
              <a:gd name="connsiteX18" fmla="*/ 549277 w 708041"/>
              <a:gd name="connsiteY18" fmla="*/ 177836 h 324003"/>
              <a:gd name="connsiteX19" fmla="*/ 708027 w 708041"/>
              <a:gd name="connsiteY19" fmla="*/ 114336 h 324003"/>
              <a:gd name="connsiteX20" fmla="*/ 558802 w 708041"/>
              <a:gd name="connsiteY20" fmla="*/ 184186 h 324003"/>
              <a:gd name="connsiteX21" fmla="*/ 581027 w 708041"/>
              <a:gd name="connsiteY21" fmla="*/ 228636 h 324003"/>
              <a:gd name="connsiteX22" fmla="*/ 669927 w 708041"/>
              <a:gd name="connsiteY22" fmla="*/ 323886 h 324003"/>
              <a:gd name="connsiteX23" fmla="*/ 596902 w 708041"/>
              <a:gd name="connsiteY23" fmla="*/ 247686 h 324003"/>
              <a:gd name="connsiteX24" fmla="*/ 390527 w 708041"/>
              <a:gd name="connsiteY24" fmla="*/ 219111 h 324003"/>
              <a:gd name="connsiteX25" fmla="*/ 257177 w 708041"/>
              <a:gd name="connsiteY25" fmla="*/ 193711 h 324003"/>
              <a:gd name="connsiteX26" fmla="*/ 323852 w 708041"/>
              <a:gd name="connsiteY26" fmla="*/ 184186 h 324003"/>
              <a:gd name="connsiteX27" fmla="*/ 130177 w 708041"/>
              <a:gd name="connsiteY27" fmla="*/ 155611 h 324003"/>
              <a:gd name="connsiteX28" fmla="*/ 2 w 708041"/>
              <a:gd name="connsiteY28" fmla="*/ 288961 h 32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08041" h="324003">
                <a:moveTo>
                  <a:pt x="2" y="288961"/>
                </a:moveTo>
                <a:cubicBezTo>
                  <a:pt x="531" y="292665"/>
                  <a:pt x="79377" y="196886"/>
                  <a:pt x="133352" y="177836"/>
                </a:cubicBezTo>
                <a:cubicBezTo>
                  <a:pt x="187327" y="158786"/>
                  <a:pt x="301098" y="179424"/>
                  <a:pt x="323852" y="174661"/>
                </a:cubicBezTo>
                <a:cubicBezTo>
                  <a:pt x="346606" y="169898"/>
                  <a:pt x="281519" y="157728"/>
                  <a:pt x="269877" y="149261"/>
                </a:cubicBezTo>
                <a:cubicBezTo>
                  <a:pt x="258235" y="140794"/>
                  <a:pt x="256648" y="148732"/>
                  <a:pt x="254002" y="123861"/>
                </a:cubicBezTo>
                <a:cubicBezTo>
                  <a:pt x="251356" y="98990"/>
                  <a:pt x="254002" y="36"/>
                  <a:pt x="254002" y="36"/>
                </a:cubicBezTo>
                <a:cubicBezTo>
                  <a:pt x="254002" y="-2081"/>
                  <a:pt x="252415" y="88407"/>
                  <a:pt x="254002" y="111161"/>
                </a:cubicBezTo>
                <a:cubicBezTo>
                  <a:pt x="255589" y="133915"/>
                  <a:pt x="241831" y="147144"/>
                  <a:pt x="263527" y="136561"/>
                </a:cubicBezTo>
                <a:cubicBezTo>
                  <a:pt x="285223" y="125978"/>
                  <a:pt x="375181" y="52953"/>
                  <a:pt x="384177" y="47661"/>
                </a:cubicBezTo>
                <a:cubicBezTo>
                  <a:pt x="393173" y="42369"/>
                  <a:pt x="321735" y="86819"/>
                  <a:pt x="317502" y="104811"/>
                </a:cubicBezTo>
                <a:cubicBezTo>
                  <a:pt x="313269" y="122803"/>
                  <a:pt x="324910" y="159315"/>
                  <a:pt x="358777" y="155611"/>
                </a:cubicBezTo>
                <a:cubicBezTo>
                  <a:pt x="392644" y="151907"/>
                  <a:pt x="511177" y="85761"/>
                  <a:pt x="520702" y="82586"/>
                </a:cubicBezTo>
                <a:cubicBezTo>
                  <a:pt x="530227" y="79411"/>
                  <a:pt x="440269" y="124390"/>
                  <a:pt x="415927" y="136561"/>
                </a:cubicBezTo>
                <a:cubicBezTo>
                  <a:pt x="391585" y="148732"/>
                  <a:pt x="369360" y="152436"/>
                  <a:pt x="374652" y="155611"/>
                </a:cubicBezTo>
                <a:cubicBezTo>
                  <a:pt x="379944" y="158786"/>
                  <a:pt x="416456" y="159315"/>
                  <a:pt x="447677" y="155611"/>
                </a:cubicBezTo>
                <a:cubicBezTo>
                  <a:pt x="478898" y="151907"/>
                  <a:pt x="561977" y="133386"/>
                  <a:pt x="561977" y="133386"/>
                </a:cubicBezTo>
                <a:cubicBezTo>
                  <a:pt x="582085" y="129153"/>
                  <a:pt x="587377" y="124919"/>
                  <a:pt x="568327" y="130211"/>
                </a:cubicBezTo>
                <a:cubicBezTo>
                  <a:pt x="549277" y="135503"/>
                  <a:pt x="450852" y="157198"/>
                  <a:pt x="447677" y="165136"/>
                </a:cubicBezTo>
                <a:cubicBezTo>
                  <a:pt x="444502" y="173074"/>
                  <a:pt x="505885" y="186303"/>
                  <a:pt x="549277" y="177836"/>
                </a:cubicBezTo>
                <a:cubicBezTo>
                  <a:pt x="592669" y="169369"/>
                  <a:pt x="706439" y="113278"/>
                  <a:pt x="708027" y="114336"/>
                </a:cubicBezTo>
                <a:cubicBezTo>
                  <a:pt x="709615" y="115394"/>
                  <a:pt x="579968" y="165136"/>
                  <a:pt x="558802" y="184186"/>
                </a:cubicBezTo>
                <a:cubicBezTo>
                  <a:pt x="537636" y="203236"/>
                  <a:pt x="562506" y="205353"/>
                  <a:pt x="581027" y="228636"/>
                </a:cubicBezTo>
                <a:cubicBezTo>
                  <a:pt x="599548" y="251919"/>
                  <a:pt x="667281" y="320711"/>
                  <a:pt x="669927" y="323886"/>
                </a:cubicBezTo>
                <a:cubicBezTo>
                  <a:pt x="672573" y="327061"/>
                  <a:pt x="643469" y="265149"/>
                  <a:pt x="596902" y="247686"/>
                </a:cubicBezTo>
                <a:cubicBezTo>
                  <a:pt x="550335" y="230223"/>
                  <a:pt x="447148" y="228107"/>
                  <a:pt x="390527" y="219111"/>
                </a:cubicBezTo>
                <a:cubicBezTo>
                  <a:pt x="333906" y="210115"/>
                  <a:pt x="268289" y="199532"/>
                  <a:pt x="257177" y="193711"/>
                </a:cubicBezTo>
                <a:cubicBezTo>
                  <a:pt x="246065" y="187890"/>
                  <a:pt x="345019" y="190536"/>
                  <a:pt x="323852" y="184186"/>
                </a:cubicBezTo>
                <a:cubicBezTo>
                  <a:pt x="302685" y="177836"/>
                  <a:pt x="184152" y="139736"/>
                  <a:pt x="130177" y="155611"/>
                </a:cubicBezTo>
                <a:cubicBezTo>
                  <a:pt x="76202" y="171486"/>
                  <a:pt x="-527" y="285257"/>
                  <a:pt x="2" y="288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49CAC575-BD54-39D3-6975-C53A6312BDDD}"/>
              </a:ext>
            </a:extLst>
          </p:cNvPr>
          <p:cNvSpPr/>
          <p:nvPr/>
        </p:nvSpPr>
        <p:spPr>
          <a:xfrm>
            <a:off x="4076223" y="3359052"/>
            <a:ext cx="454888" cy="133486"/>
          </a:xfrm>
          <a:custGeom>
            <a:avLst/>
            <a:gdLst>
              <a:gd name="connsiteX0" fmla="*/ 477 w 454888"/>
              <a:gd name="connsiteY0" fmla="*/ 133448 h 133486"/>
              <a:gd name="connsiteX1" fmla="*/ 232252 w 454888"/>
              <a:gd name="connsiteY1" fmla="*/ 15973 h 133486"/>
              <a:gd name="connsiteX2" fmla="*/ 454502 w 454888"/>
              <a:gd name="connsiteY2" fmla="*/ 15973 h 133486"/>
              <a:gd name="connsiteX3" fmla="*/ 283052 w 454888"/>
              <a:gd name="connsiteY3" fmla="*/ 19148 h 133486"/>
              <a:gd name="connsiteX4" fmla="*/ 171927 w 454888"/>
              <a:gd name="connsiteY4" fmla="*/ 98 h 133486"/>
              <a:gd name="connsiteX5" fmla="*/ 171927 w 454888"/>
              <a:gd name="connsiteY5" fmla="*/ 28673 h 133486"/>
              <a:gd name="connsiteX6" fmla="*/ 477 w 454888"/>
              <a:gd name="connsiteY6" fmla="*/ 133448 h 13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88" h="133486">
                <a:moveTo>
                  <a:pt x="477" y="133448"/>
                </a:moveTo>
                <a:cubicBezTo>
                  <a:pt x="10531" y="131331"/>
                  <a:pt x="156581" y="35552"/>
                  <a:pt x="232252" y="15973"/>
                </a:cubicBezTo>
                <a:cubicBezTo>
                  <a:pt x="307923" y="-3606"/>
                  <a:pt x="446035" y="15444"/>
                  <a:pt x="454502" y="15973"/>
                </a:cubicBezTo>
                <a:cubicBezTo>
                  <a:pt x="462969" y="16502"/>
                  <a:pt x="330148" y="21794"/>
                  <a:pt x="283052" y="19148"/>
                </a:cubicBezTo>
                <a:cubicBezTo>
                  <a:pt x="235956" y="16502"/>
                  <a:pt x="190448" y="-1489"/>
                  <a:pt x="171927" y="98"/>
                </a:cubicBezTo>
                <a:cubicBezTo>
                  <a:pt x="153406" y="1685"/>
                  <a:pt x="201560" y="8565"/>
                  <a:pt x="171927" y="28673"/>
                </a:cubicBezTo>
                <a:cubicBezTo>
                  <a:pt x="142294" y="48781"/>
                  <a:pt x="-9577" y="135565"/>
                  <a:pt x="477" y="133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66EE8510-FB63-4CDA-080E-CF1BE52C7C87}"/>
              </a:ext>
            </a:extLst>
          </p:cNvPr>
          <p:cNvSpPr/>
          <p:nvPr/>
        </p:nvSpPr>
        <p:spPr>
          <a:xfrm>
            <a:off x="4012754" y="3361997"/>
            <a:ext cx="268511" cy="317200"/>
          </a:xfrm>
          <a:custGeom>
            <a:avLst/>
            <a:gdLst>
              <a:gd name="connsiteX0" fmla="*/ 213171 w 268511"/>
              <a:gd name="connsiteY0" fmla="*/ 328 h 317200"/>
              <a:gd name="connsiteX1" fmla="*/ 51246 w 268511"/>
              <a:gd name="connsiteY1" fmla="*/ 162253 h 317200"/>
              <a:gd name="connsiteX2" fmla="*/ 38546 w 268511"/>
              <a:gd name="connsiteY2" fmla="*/ 197178 h 317200"/>
              <a:gd name="connsiteX3" fmla="*/ 57596 w 268511"/>
              <a:gd name="connsiteY3" fmla="*/ 314653 h 317200"/>
              <a:gd name="connsiteX4" fmla="*/ 38546 w 268511"/>
              <a:gd name="connsiteY4" fmla="*/ 273378 h 317200"/>
              <a:gd name="connsiteX5" fmla="*/ 13146 w 268511"/>
              <a:gd name="connsiteY5" fmla="*/ 219403 h 317200"/>
              <a:gd name="connsiteX6" fmla="*/ 267146 w 268511"/>
              <a:gd name="connsiteY6" fmla="*/ 60653 h 317200"/>
              <a:gd name="connsiteX7" fmla="*/ 117921 w 268511"/>
              <a:gd name="connsiteY7" fmla="*/ 117803 h 317200"/>
              <a:gd name="connsiteX8" fmla="*/ 213171 w 268511"/>
              <a:gd name="connsiteY8" fmla="*/ 328 h 31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511" h="317200">
                <a:moveTo>
                  <a:pt x="213171" y="328"/>
                </a:moveTo>
                <a:cubicBezTo>
                  <a:pt x="202058" y="7736"/>
                  <a:pt x="80350" y="129445"/>
                  <a:pt x="51246" y="162253"/>
                </a:cubicBezTo>
                <a:cubicBezTo>
                  <a:pt x="22142" y="195061"/>
                  <a:pt x="37488" y="171778"/>
                  <a:pt x="38546" y="197178"/>
                </a:cubicBezTo>
                <a:cubicBezTo>
                  <a:pt x="39604" y="222578"/>
                  <a:pt x="57596" y="301953"/>
                  <a:pt x="57596" y="314653"/>
                </a:cubicBezTo>
                <a:cubicBezTo>
                  <a:pt x="57596" y="327353"/>
                  <a:pt x="45954" y="289253"/>
                  <a:pt x="38546" y="273378"/>
                </a:cubicBezTo>
                <a:cubicBezTo>
                  <a:pt x="31138" y="257503"/>
                  <a:pt x="-24954" y="254857"/>
                  <a:pt x="13146" y="219403"/>
                </a:cubicBezTo>
                <a:cubicBezTo>
                  <a:pt x="51246" y="183949"/>
                  <a:pt x="249684" y="77586"/>
                  <a:pt x="267146" y="60653"/>
                </a:cubicBezTo>
                <a:cubicBezTo>
                  <a:pt x="284608" y="43720"/>
                  <a:pt x="129033" y="122565"/>
                  <a:pt x="117921" y="117803"/>
                </a:cubicBezTo>
                <a:cubicBezTo>
                  <a:pt x="106809" y="113041"/>
                  <a:pt x="224284" y="-7080"/>
                  <a:pt x="213171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0BE4981-A8A2-F772-41EE-151432727059}"/>
              </a:ext>
            </a:extLst>
          </p:cNvPr>
          <p:cNvSpPr/>
          <p:nvPr/>
        </p:nvSpPr>
        <p:spPr>
          <a:xfrm>
            <a:off x="4055617" y="3421288"/>
            <a:ext cx="310806" cy="316226"/>
          </a:xfrm>
          <a:custGeom>
            <a:avLst/>
            <a:gdLst>
              <a:gd name="connsiteX0" fmla="*/ 186183 w 310806"/>
              <a:gd name="connsiteY0" fmla="*/ 1362 h 316226"/>
              <a:gd name="connsiteX1" fmla="*/ 125858 w 310806"/>
              <a:gd name="connsiteY1" fmla="*/ 74387 h 316226"/>
              <a:gd name="connsiteX2" fmla="*/ 90933 w 310806"/>
              <a:gd name="connsiteY2" fmla="*/ 147412 h 316226"/>
              <a:gd name="connsiteX3" fmla="*/ 103633 w 310806"/>
              <a:gd name="connsiteY3" fmla="*/ 198212 h 316226"/>
              <a:gd name="connsiteX4" fmla="*/ 17908 w 310806"/>
              <a:gd name="connsiteY4" fmla="*/ 198212 h 316226"/>
              <a:gd name="connsiteX5" fmla="*/ 160783 w 310806"/>
              <a:gd name="connsiteY5" fmla="*/ 207737 h 316226"/>
              <a:gd name="connsiteX6" fmla="*/ 252858 w 310806"/>
              <a:gd name="connsiteY6" fmla="*/ 268062 h 316226"/>
              <a:gd name="connsiteX7" fmla="*/ 310008 w 310806"/>
              <a:gd name="connsiteY7" fmla="*/ 315687 h 316226"/>
              <a:gd name="connsiteX8" fmla="*/ 211583 w 310806"/>
              <a:gd name="connsiteY8" fmla="*/ 236312 h 316226"/>
              <a:gd name="connsiteX9" fmla="*/ 40133 w 310806"/>
              <a:gd name="connsiteY9" fmla="*/ 239487 h 316226"/>
              <a:gd name="connsiteX10" fmla="*/ 2033 w 310806"/>
              <a:gd name="connsiteY10" fmla="*/ 245837 h 316226"/>
              <a:gd name="connsiteX11" fmla="*/ 81408 w 310806"/>
              <a:gd name="connsiteY11" fmla="*/ 214087 h 316226"/>
              <a:gd name="connsiteX12" fmla="*/ 71883 w 310806"/>
              <a:gd name="connsiteY12" fmla="*/ 141062 h 316226"/>
              <a:gd name="connsiteX13" fmla="*/ 186183 w 310806"/>
              <a:gd name="connsiteY13" fmla="*/ 1362 h 31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806" h="316226">
                <a:moveTo>
                  <a:pt x="186183" y="1362"/>
                </a:moveTo>
                <a:cubicBezTo>
                  <a:pt x="195179" y="-9750"/>
                  <a:pt x="141733" y="50045"/>
                  <a:pt x="125858" y="74387"/>
                </a:cubicBezTo>
                <a:cubicBezTo>
                  <a:pt x="109983" y="98729"/>
                  <a:pt x="94637" y="126774"/>
                  <a:pt x="90933" y="147412"/>
                </a:cubicBezTo>
                <a:cubicBezTo>
                  <a:pt x="87229" y="168050"/>
                  <a:pt x="115804" y="189745"/>
                  <a:pt x="103633" y="198212"/>
                </a:cubicBezTo>
                <a:cubicBezTo>
                  <a:pt x="91462" y="206679"/>
                  <a:pt x="8383" y="196625"/>
                  <a:pt x="17908" y="198212"/>
                </a:cubicBezTo>
                <a:cubicBezTo>
                  <a:pt x="27433" y="199800"/>
                  <a:pt x="121625" y="196095"/>
                  <a:pt x="160783" y="207737"/>
                </a:cubicBezTo>
                <a:cubicBezTo>
                  <a:pt x="199941" y="219379"/>
                  <a:pt x="227987" y="250070"/>
                  <a:pt x="252858" y="268062"/>
                </a:cubicBezTo>
                <a:cubicBezTo>
                  <a:pt x="277729" y="286054"/>
                  <a:pt x="316887" y="320979"/>
                  <a:pt x="310008" y="315687"/>
                </a:cubicBezTo>
                <a:cubicBezTo>
                  <a:pt x="303129" y="310395"/>
                  <a:pt x="256562" y="249012"/>
                  <a:pt x="211583" y="236312"/>
                </a:cubicBezTo>
                <a:cubicBezTo>
                  <a:pt x="166604" y="223612"/>
                  <a:pt x="75058" y="237899"/>
                  <a:pt x="40133" y="239487"/>
                </a:cubicBezTo>
                <a:cubicBezTo>
                  <a:pt x="5208" y="241075"/>
                  <a:pt x="-4846" y="250070"/>
                  <a:pt x="2033" y="245837"/>
                </a:cubicBezTo>
                <a:cubicBezTo>
                  <a:pt x="8912" y="241604"/>
                  <a:pt x="69766" y="231549"/>
                  <a:pt x="81408" y="214087"/>
                </a:cubicBezTo>
                <a:cubicBezTo>
                  <a:pt x="93050" y="196625"/>
                  <a:pt x="50187" y="178104"/>
                  <a:pt x="71883" y="141062"/>
                </a:cubicBezTo>
                <a:cubicBezTo>
                  <a:pt x="93579" y="104020"/>
                  <a:pt x="177187" y="12474"/>
                  <a:pt x="186183" y="1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EFD00935-734F-C5DD-D04B-21B9C8E74E24}"/>
              </a:ext>
            </a:extLst>
          </p:cNvPr>
          <p:cNvSpPr/>
          <p:nvPr/>
        </p:nvSpPr>
        <p:spPr>
          <a:xfrm>
            <a:off x="4041691" y="3539977"/>
            <a:ext cx="103987" cy="127243"/>
          </a:xfrm>
          <a:custGeom>
            <a:avLst/>
            <a:gdLst>
              <a:gd name="connsiteX0" fmla="*/ 84 w 103987"/>
              <a:gd name="connsiteY0" fmla="*/ 148 h 127243"/>
              <a:gd name="connsiteX1" fmla="*/ 60409 w 103987"/>
              <a:gd name="connsiteY1" fmla="*/ 82698 h 127243"/>
              <a:gd name="connsiteX2" fmla="*/ 15959 w 103987"/>
              <a:gd name="connsiteY2" fmla="*/ 127148 h 127243"/>
              <a:gd name="connsiteX3" fmla="*/ 101684 w 103987"/>
              <a:gd name="connsiteY3" fmla="*/ 95398 h 127243"/>
              <a:gd name="connsiteX4" fmla="*/ 79459 w 103987"/>
              <a:gd name="connsiteY4" fmla="*/ 66823 h 127243"/>
              <a:gd name="connsiteX5" fmla="*/ 79459 w 103987"/>
              <a:gd name="connsiteY5" fmla="*/ 25548 h 127243"/>
              <a:gd name="connsiteX6" fmla="*/ 76284 w 103987"/>
              <a:gd name="connsiteY6" fmla="*/ 60473 h 127243"/>
              <a:gd name="connsiteX7" fmla="*/ 84 w 103987"/>
              <a:gd name="connsiteY7" fmla="*/ 148 h 12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987" h="127243">
                <a:moveTo>
                  <a:pt x="84" y="148"/>
                </a:moveTo>
                <a:cubicBezTo>
                  <a:pt x="-2562" y="3852"/>
                  <a:pt x="57763" y="61531"/>
                  <a:pt x="60409" y="82698"/>
                </a:cubicBezTo>
                <a:cubicBezTo>
                  <a:pt x="63055" y="103865"/>
                  <a:pt x="9080" y="125031"/>
                  <a:pt x="15959" y="127148"/>
                </a:cubicBezTo>
                <a:cubicBezTo>
                  <a:pt x="22838" y="129265"/>
                  <a:pt x="101684" y="95398"/>
                  <a:pt x="101684" y="95398"/>
                </a:cubicBezTo>
                <a:cubicBezTo>
                  <a:pt x="112267" y="85344"/>
                  <a:pt x="83163" y="78465"/>
                  <a:pt x="79459" y="66823"/>
                </a:cubicBezTo>
                <a:cubicBezTo>
                  <a:pt x="75755" y="55181"/>
                  <a:pt x="79988" y="26606"/>
                  <a:pt x="79459" y="25548"/>
                </a:cubicBezTo>
                <a:cubicBezTo>
                  <a:pt x="78930" y="24490"/>
                  <a:pt x="89513" y="57827"/>
                  <a:pt x="76284" y="60473"/>
                </a:cubicBezTo>
                <a:cubicBezTo>
                  <a:pt x="63055" y="63119"/>
                  <a:pt x="2730" y="-3556"/>
                  <a:pt x="84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32714EB-F5DD-1108-B07F-A8319342ED18}"/>
              </a:ext>
            </a:extLst>
          </p:cNvPr>
          <p:cNvSpPr/>
          <p:nvPr/>
        </p:nvSpPr>
        <p:spPr>
          <a:xfrm>
            <a:off x="4510736" y="3457008"/>
            <a:ext cx="284532" cy="210176"/>
          </a:xfrm>
          <a:custGeom>
            <a:avLst/>
            <a:gdLst>
              <a:gd name="connsiteX0" fmla="*/ 939 w 284532"/>
              <a:gd name="connsiteY0" fmla="*/ 567 h 210176"/>
              <a:gd name="connsiteX1" fmla="*/ 112064 w 284532"/>
              <a:gd name="connsiteY1" fmla="*/ 57717 h 210176"/>
              <a:gd name="connsiteX2" fmla="*/ 137464 w 284532"/>
              <a:gd name="connsiteY2" fmla="*/ 89467 h 210176"/>
              <a:gd name="connsiteX3" fmla="*/ 112064 w 284532"/>
              <a:gd name="connsiteY3" fmla="*/ 137092 h 210176"/>
              <a:gd name="connsiteX4" fmla="*/ 29514 w 284532"/>
              <a:gd name="connsiteY4" fmla="*/ 210117 h 210176"/>
              <a:gd name="connsiteX5" fmla="*/ 118414 w 284532"/>
              <a:gd name="connsiteY5" fmla="*/ 124392 h 210176"/>
              <a:gd name="connsiteX6" fmla="*/ 162864 w 284532"/>
              <a:gd name="connsiteY6" fmla="*/ 95817 h 210176"/>
              <a:gd name="connsiteX7" fmla="*/ 283514 w 284532"/>
              <a:gd name="connsiteY7" fmla="*/ 118042 h 210176"/>
              <a:gd name="connsiteX8" fmla="*/ 216839 w 284532"/>
              <a:gd name="connsiteY8" fmla="*/ 98992 h 210176"/>
              <a:gd name="connsiteX9" fmla="*/ 146989 w 284532"/>
              <a:gd name="connsiteY9" fmla="*/ 51367 h 210176"/>
              <a:gd name="connsiteX10" fmla="*/ 181914 w 284532"/>
              <a:gd name="connsiteY10" fmla="*/ 95817 h 210176"/>
              <a:gd name="connsiteX11" fmla="*/ 939 w 284532"/>
              <a:gd name="connsiteY11" fmla="*/ 567 h 21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532" h="210176">
                <a:moveTo>
                  <a:pt x="939" y="567"/>
                </a:moveTo>
                <a:cubicBezTo>
                  <a:pt x="-10703" y="-5783"/>
                  <a:pt x="89310" y="42900"/>
                  <a:pt x="112064" y="57717"/>
                </a:cubicBezTo>
                <a:cubicBezTo>
                  <a:pt x="134818" y="72534"/>
                  <a:pt x="137464" y="76238"/>
                  <a:pt x="137464" y="89467"/>
                </a:cubicBezTo>
                <a:cubicBezTo>
                  <a:pt x="137464" y="102696"/>
                  <a:pt x="130056" y="116984"/>
                  <a:pt x="112064" y="137092"/>
                </a:cubicBezTo>
                <a:cubicBezTo>
                  <a:pt x="94072" y="157200"/>
                  <a:pt x="28456" y="212234"/>
                  <a:pt x="29514" y="210117"/>
                </a:cubicBezTo>
                <a:cubicBezTo>
                  <a:pt x="30572" y="208000"/>
                  <a:pt x="96189" y="143442"/>
                  <a:pt x="118414" y="124392"/>
                </a:cubicBezTo>
                <a:cubicBezTo>
                  <a:pt x="140639" y="105342"/>
                  <a:pt x="135347" y="96875"/>
                  <a:pt x="162864" y="95817"/>
                </a:cubicBezTo>
                <a:cubicBezTo>
                  <a:pt x="190381" y="94759"/>
                  <a:pt x="274518" y="117513"/>
                  <a:pt x="283514" y="118042"/>
                </a:cubicBezTo>
                <a:cubicBezTo>
                  <a:pt x="292510" y="118571"/>
                  <a:pt x="239593" y="110104"/>
                  <a:pt x="216839" y="98992"/>
                </a:cubicBezTo>
                <a:cubicBezTo>
                  <a:pt x="194085" y="87880"/>
                  <a:pt x="152810" y="51896"/>
                  <a:pt x="146989" y="51367"/>
                </a:cubicBezTo>
                <a:cubicBezTo>
                  <a:pt x="141168" y="50838"/>
                  <a:pt x="203080" y="101109"/>
                  <a:pt x="181914" y="95817"/>
                </a:cubicBezTo>
                <a:cubicBezTo>
                  <a:pt x="160748" y="90525"/>
                  <a:pt x="12581" y="6917"/>
                  <a:pt x="939" y="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12EAB1E-9DB9-E579-3AAC-596A0F58F36A}"/>
              </a:ext>
            </a:extLst>
          </p:cNvPr>
          <p:cNvSpPr/>
          <p:nvPr/>
        </p:nvSpPr>
        <p:spPr>
          <a:xfrm>
            <a:off x="4502136" y="3400395"/>
            <a:ext cx="336599" cy="153371"/>
          </a:xfrm>
          <a:custGeom>
            <a:avLst/>
            <a:gdLst>
              <a:gd name="connsiteX0" fmla="*/ 14 w 336599"/>
              <a:gd name="connsiteY0" fmla="*/ 30 h 153371"/>
              <a:gd name="connsiteX1" fmla="*/ 155589 w 336599"/>
              <a:gd name="connsiteY1" fmla="*/ 127030 h 153371"/>
              <a:gd name="connsiteX2" fmla="*/ 139714 w 336599"/>
              <a:gd name="connsiteY2" fmla="*/ 104805 h 153371"/>
              <a:gd name="connsiteX3" fmla="*/ 254014 w 336599"/>
              <a:gd name="connsiteY3" fmla="*/ 149255 h 153371"/>
              <a:gd name="connsiteX4" fmla="*/ 336564 w 336599"/>
              <a:gd name="connsiteY4" fmla="*/ 149255 h 153371"/>
              <a:gd name="connsiteX5" fmla="*/ 244489 w 336599"/>
              <a:gd name="connsiteY5" fmla="*/ 130205 h 153371"/>
              <a:gd name="connsiteX6" fmla="*/ 152414 w 336599"/>
              <a:gd name="connsiteY6" fmla="*/ 69880 h 153371"/>
              <a:gd name="connsiteX7" fmla="*/ 165114 w 336599"/>
              <a:gd name="connsiteY7" fmla="*/ 114330 h 153371"/>
              <a:gd name="connsiteX8" fmla="*/ 14 w 336599"/>
              <a:gd name="connsiteY8" fmla="*/ 30 h 15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599" h="153371">
                <a:moveTo>
                  <a:pt x="14" y="30"/>
                </a:moveTo>
                <a:cubicBezTo>
                  <a:pt x="-1574" y="2147"/>
                  <a:pt x="132306" y="109568"/>
                  <a:pt x="155589" y="127030"/>
                </a:cubicBezTo>
                <a:cubicBezTo>
                  <a:pt x="178872" y="144493"/>
                  <a:pt x="123310" y="101101"/>
                  <a:pt x="139714" y="104805"/>
                </a:cubicBezTo>
                <a:cubicBezTo>
                  <a:pt x="156118" y="108509"/>
                  <a:pt x="221206" y="141847"/>
                  <a:pt x="254014" y="149255"/>
                </a:cubicBezTo>
                <a:cubicBezTo>
                  <a:pt x="286822" y="156663"/>
                  <a:pt x="338151" y="152430"/>
                  <a:pt x="336564" y="149255"/>
                </a:cubicBezTo>
                <a:cubicBezTo>
                  <a:pt x="334977" y="146080"/>
                  <a:pt x="275181" y="143434"/>
                  <a:pt x="244489" y="130205"/>
                </a:cubicBezTo>
                <a:cubicBezTo>
                  <a:pt x="213797" y="116976"/>
                  <a:pt x="165643" y="72526"/>
                  <a:pt x="152414" y="69880"/>
                </a:cubicBezTo>
                <a:cubicBezTo>
                  <a:pt x="139185" y="67234"/>
                  <a:pt x="186281" y="121738"/>
                  <a:pt x="165114" y="114330"/>
                </a:cubicBezTo>
                <a:cubicBezTo>
                  <a:pt x="143947" y="106922"/>
                  <a:pt x="1602" y="-2087"/>
                  <a:pt x="1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2F7C38D9-1174-17EB-7826-91F4FCE2832C}"/>
              </a:ext>
            </a:extLst>
          </p:cNvPr>
          <p:cNvSpPr/>
          <p:nvPr/>
        </p:nvSpPr>
        <p:spPr>
          <a:xfrm>
            <a:off x="4143306" y="3365470"/>
            <a:ext cx="388447" cy="114488"/>
          </a:xfrm>
          <a:custGeom>
            <a:avLst/>
            <a:gdLst>
              <a:gd name="connsiteX0" fmla="*/ 69 w 388447"/>
              <a:gd name="connsiteY0" fmla="*/ 114330 h 114488"/>
              <a:gd name="connsiteX1" fmla="*/ 206444 w 388447"/>
              <a:gd name="connsiteY1" fmla="*/ 63530 h 114488"/>
              <a:gd name="connsiteX2" fmla="*/ 384244 w 388447"/>
              <a:gd name="connsiteY2" fmla="*/ 63530 h 114488"/>
              <a:gd name="connsiteX3" fmla="*/ 314394 w 388447"/>
              <a:gd name="connsiteY3" fmla="*/ 50830 h 114488"/>
              <a:gd name="connsiteX4" fmla="*/ 114369 w 388447"/>
              <a:gd name="connsiteY4" fmla="*/ 30 h 114488"/>
              <a:gd name="connsiteX5" fmla="*/ 228669 w 388447"/>
              <a:gd name="connsiteY5" fmla="*/ 44480 h 114488"/>
              <a:gd name="connsiteX6" fmla="*/ 69 w 388447"/>
              <a:gd name="connsiteY6" fmla="*/ 114330 h 11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447" h="114488">
                <a:moveTo>
                  <a:pt x="69" y="114330"/>
                </a:moveTo>
                <a:cubicBezTo>
                  <a:pt x="-3635" y="117505"/>
                  <a:pt x="142415" y="71997"/>
                  <a:pt x="206444" y="63530"/>
                </a:cubicBezTo>
                <a:cubicBezTo>
                  <a:pt x="270473" y="55063"/>
                  <a:pt x="366252" y="65647"/>
                  <a:pt x="384244" y="63530"/>
                </a:cubicBezTo>
                <a:cubicBezTo>
                  <a:pt x="402236" y="61413"/>
                  <a:pt x="359373" y="61413"/>
                  <a:pt x="314394" y="50830"/>
                </a:cubicBezTo>
                <a:cubicBezTo>
                  <a:pt x="269415" y="40247"/>
                  <a:pt x="128656" y="1088"/>
                  <a:pt x="114369" y="30"/>
                </a:cubicBezTo>
                <a:cubicBezTo>
                  <a:pt x="100082" y="-1028"/>
                  <a:pt x="249306" y="25959"/>
                  <a:pt x="228669" y="44480"/>
                </a:cubicBezTo>
                <a:cubicBezTo>
                  <a:pt x="208032" y="63001"/>
                  <a:pt x="3773" y="111155"/>
                  <a:pt x="69" y="114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9A841A49-2710-D7F9-8DA0-0850257940CD}"/>
              </a:ext>
            </a:extLst>
          </p:cNvPr>
          <p:cNvSpPr/>
          <p:nvPr/>
        </p:nvSpPr>
        <p:spPr>
          <a:xfrm>
            <a:off x="4063996" y="3545926"/>
            <a:ext cx="750722" cy="203831"/>
          </a:xfrm>
          <a:custGeom>
            <a:avLst/>
            <a:gdLst>
              <a:gd name="connsiteX0" fmla="*/ 4 w 750722"/>
              <a:gd name="connsiteY0" fmla="*/ 152949 h 203831"/>
              <a:gd name="connsiteX1" fmla="*/ 228604 w 750722"/>
              <a:gd name="connsiteY1" fmla="*/ 127549 h 203831"/>
              <a:gd name="connsiteX2" fmla="*/ 358779 w 750722"/>
              <a:gd name="connsiteY2" fmla="*/ 156124 h 203831"/>
              <a:gd name="connsiteX3" fmla="*/ 298454 w 750722"/>
              <a:gd name="connsiteY3" fmla="*/ 149774 h 203831"/>
              <a:gd name="connsiteX4" fmla="*/ 422279 w 750722"/>
              <a:gd name="connsiteY4" fmla="*/ 203749 h 203831"/>
              <a:gd name="connsiteX5" fmla="*/ 352429 w 750722"/>
              <a:gd name="connsiteY5" fmla="*/ 162474 h 203831"/>
              <a:gd name="connsiteX6" fmla="*/ 434979 w 750722"/>
              <a:gd name="connsiteY6" fmla="*/ 178349 h 203831"/>
              <a:gd name="connsiteX7" fmla="*/ 396879 w 750722"/>
              <a:gd name="connsiteY7" fmla="*/ 137074 h 203831"/>
              <a:gd name="connsiteX8" fmla="*/ 428629 w 750722"/>
              <a:gd name="connsiteY8" fmla="*/ 152949 h 203831"/>
              <a:gd name="connsiteX9" fmla="*/ 450854 w 750722"/>
              <a:gd name="connsiteY9" fmla="*/ 127549 h 203831"/>
              <a:gd name="connsiteX10" fmla="*/ 746129 w 750722"/>
              <a:gd name="connsiteY10" fmla="*/ 25949 h 203831"/>
              <a:gd name="connsiteX11" fmla="*/ 635004 w 750722"/>
              <a:gd name="connsiteY11" fmla="*/ 67224 h 203831"/>
              <a:gd name="connsiteX12" fmla="*/ 692154 w 750722"/>
              <a:gd name="connsiteY12" fmla="*/ 549 h 203831"/>
              <a:gd name="connsiteX13" fmla="*/ 501654 w 750722"/>
              <a:gd name="connsiteY13" fmla="*/ 111674 h 203831"/>
              <a:gd name="connsiteX14" fmla="*/ 317504 w 750722"/>
              <a:gd name="connsiteY14" fmla="*/ 130724 h 203831"/>
              <a:gd name="connsiteX15" fmla="*/ 152404 w 750722"/>
              <a:gd name="connsiteY15" fmla="*/ 92624 h 203831"/>
              <a:gd name="connsiteX16" fmla="*/ 222254 w 750722"/>
              <a:gd name="connsiteY16" fmla="*/ 108499 h 203831"/>
              <a:gd name="connsiteX17" fmla="*/ 4 w 750722"/>
              <a:gd name="connsiteY17" fmla="*/ 152949 h 20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50722" h="203831">
                <a:moveTo>
                  <a:pt x="4" y="152949"/>
                </a:moveTo>
                <a:cubicBezTo>
                  <a:pt x="1062" y="156124"/>
                  <a:pt x="168808" y="127020"/>
                  <a:pt x="228604" y="127549"/>
                </a:cubicBezTo>
                <a:cubicBezTo>
                  <a:pt x="288400" y="128078"/>
                  <a:pt x="347137" y="152420"/>
                  <a:pt x="358779" y="156124"/>
                </a:cubicBezTo>
                <a:cubicBezTo>
                  <a:pt x="370421" y="159828"/>
                  <a:pt x="287871" y="141837"/>
                  <a:pt x="298454" y="149774"/>
                </a:cubicBezTo>
                <a:cubicBezTo>
                  <a:pt x="309037" y="157711"/>
                  <a:pt x="413283" y="201632"/>
                  <a:pt x="422279" y="203749"/>
                </a:cubicBezTo>
                <a:cubicBezTo>
                  <a:pt x="431275" y="205866"/>
                  <a:pt x="350312" y="166707"/>
                  <a:pt x="352429" y="162474"/>
                </a:cubicBezTo>
                <a:cubicBezTo>
                  <a:pt x="354546" y="158241"/>
                  <a:pt x="427571" y="182582"/>
                  <a:pt x="434979" y="178349"/>
                </a:cubicBezTo>
                <a:cubicBezTo>
                  <a:pt x="442387" y="174116"/>
                  <a:pt x="397937" y="141307"/>
                  <a:pt x="396879" y="137074"/>
                </a:cubicBezTo>
                <a:cubicBezTo>
                  <a:pt x="395821" y="132841"/>
                  <a:pt x="419633" y="154536"/>
                  <a:pt x="428629" y="152949"/>
                </a:cubicBezTo>
                <a:cubicBezTo>
                  <a:pt x="437625" y="151362"/>
                  <a:pt x="397937" y="148716"/>
                  <a:pt x="450854" y="127549"/>
                </a:cubicBezTo>
                <a:cubicBezTo>
                  <a:pt x="503771" y="106382"/>
                  <a:pt x="715437" y="36003"/>
                  <a:pt x="746129" y="25949"/>
                </a:cubicBezTo>
                <a:cubicBezTo>
                  <a:pt x="776821" y="15895"/>
                  <a:pt x="644000" y="71457"/>
                  <a:pt x="635004" y="67224"/>
                </a:cubicBezTo>
                <a:cubicBezTo>
                  <a:pt x="626008" y="62991"/>
                  <a:pt x="714379" y="-6859"/>
                  <a:pt x="692154" y="549"/>
                </a:cubicBezTo>
                <a:cubicBezTo>
                  <a:pt x="669929" y="7957"/>
                  <a:pt x="564096" y="89978"/>
                  <a:pt x="501654" y="111674"/>
                </a:cubicBezTo>
                <a:cubicBezTo>
                  <a:pt x="439212" y="133370"/>
                  <a:pt x="375712" y="133899"/>
                  <a:pt x="317504" y="130724"/>
                </a:cubicBezTo>
                <a:cubicBezTo>
                  <a:pt x="259296" y="127549"/>
                  <a:pt x="152404" y="92624"/>
                  <a:pt x="152404" y="92624"/>
                </a:cubicBezTo>
                <a:cubicBezTo>
                  <a:pt x="136529" y="88920"/>
                  <a:pt x="242892" y="100032"/>
                  <a:pt x="222254" y="108499"/>
                </a:cubicBezTo>
                <a:cubicBezTo>
                  <a:pt x="201616" y="116966"/>
                  <a:pt x="-1054" y="149774"/>
                  <a:pt x="4" y="152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86DB7381-1A92-EECC-095D-5255C82253E7}"/>
              </a:ext>
            </a:extLst>
          </p:cNvPr>
          <p:cNvSpPr/>
          <p:nvPr/>
        </p:nvSpPr>
        <p:spPr>
          <a:xfrm>
            <a:off x="4149685" y="3396091"/>
            <a:ext cx="469868" cy="289372"/>
          </a:xfrm>
          <a:custGeom>
            <a:avLst/>
            <a:gdLst>
              <a:gd name="connsiteX0" fmla="*/ 40 w 469868"/>
              <a:gd name="connsiteY0" fmla="*/ 105934 h 289372"/>
              <a:gd name="connsiteX1" fmla="*/ 158790 w 469868"/>
              <a:gd name="connsiteY1" fmla="*/ 48784 h 289372"/>
              <a:gd name="connsiteX2" fmla="*/ 136565 w 469868"/>
              <a:gd name="connsiteY2" fmla="*/ 131334 h 289372"/>
              <a:gd name="connsiteX3" fmla="*/ 123865 w 469868"/>
              <a:gd name="connsiteY3" fmla="*/ 220234 h 289372"/>
              <a:gd name="connsiteX4" fmla="*/ 120690 w 469868"/>
              <a:gd name="connsiteY4" fmla="*/ 182134 h 289372"/>
              <a:gd name="connsiteX5" fmla="*/ 120690 w 469868"/>
              <a:gd name="connsiteY5" fmla="*/ 226584 h 289372"/>
              <a:gd name="connsiteX6" fmla="*/ 171490 w 469868"/>
              <a:gd name="connsiteY6" fmla="*/ 258334 h 289372"/>
              <a:gd name="connsiteX7" fmla="*/ 273090 w 469868"/>
              <a:gd name="connsiteY7" fmla="*/ 286909 h 289372"/>
              <a:gd name="connsiteX8" fmla="*/ 377865 w 469868"/>
              <a:gd name="connsiteY8" fmla="*/ 274209 h 289372"/>
              <a:gd name="connsiteX9" fmla="*/ 457240 w 469868"/>
              <a:gd name="connsiteY9" fmla="*/ 166259 h 289372"/>
              <a:gd name="connsiteX10" fmla="*/ 422315 w 469868"/>
              <a:gd name="connsiteY10" fmla="*/ 118634 h 289372"/>
              <a:gd name="connsiteX11" fmla="*/ 454065 w 469868"/>
              <a:gd name="connsiteY11" fmla="*/ 55134 h 289372"/>
              <a:gd name="connsiteX12" fmla="*/ 127040 w 469868"/>
              <a:gd name="connsiteY12" fmla="*/ 1159 h 289372"/>
              <a:gd name="connsiteX13" fmla="*/ 142915 w 469868"/>
              <a:gd name="connsiteY13" fmla="*/ 23384 h 289372"/>
              <a:gd name="connsiteX14" fmla="*/ 40 w 469868"/>
              <a:gd name="connsiteY14" fmla="*/ 105934 h 289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9868" h="289372">
                <a:moveTo>
                  <a:pt x="40" y="105934"/>
                </a:moveTo>
                <a:cubicBezTo>
                  <a:pt x="2686" y="110167"/>
                  <a:pt x="136036" y="44551"/>
                  <a:pt x="158790" y="48784"/>
                </a:cubicBezTo>
                <a:cubicBezTo>
                  <a:pt x="181544" y="53017"/>
                  <a:pt x="142386" y="102759"/>
                  <a:pt x="136565" y="131334"/>
                </a:cubicBezTo>
                <a:cubicBezTo>
                  <a:pt x="130744" y="159909"/>
                  <a:pt x="126511" y="211767"/>
                  <a:pt x="123865" y="220234"/>
                </a:cubicBezTo>
                <a:cubicBezTo>
                  <a:pt x="121219" y="228701"/>
                  <a:pt x="121219" y="181076"/>
                  <a:pt x="120690" y="182134"/>
                </a:cubicBezTo>
                <a:cubicBezTo>
                  <a:pt x="120161" y="183192"/>
                  <a:pt x="112223" y="213884"/>
                  <a:pt x="120690" y="226584"/>
                </a:cubicBezTo>
                <a:cubicBezTo>
                  <a:pt x="129157" y="239284"/>
                  <a:pt x="146090" y="248280"/>
                  <a:pt x="171490" y="258334"/>
                </a:cubicBezTo>
                <a:cubicBezTo>
                  <a:pt x="196890" y="268388"/>
                  <a:pt x="238694" y="284263"/>
                  <a:pt x="273090" y="286909"/>
                </a:cubicBezTo>
                <a:cubicBezTo>
                  <a:pt x="307486" y="289555"/>
                  <a:pt x="347173" y="294317"/>
                  <a:pt x="377865" y="274209"/>
                </a:cubicBezTo>
                <a:cubicBezTo>
                  <a:pt x="408557" y="254101"/>
                  <a:pt x="449832" y="192188"/>
                  <a:pt x="457240" y="166259"/>
                </a:cubicBezTo>
                <a:cubicBezTo>
                  <a:pt x="464648" y="140330"/>
                  <a:pt x="422844" y="137155"/>
                  <a:pt x="422315" y="118634"/>
                </a:cubicBezTo>
                <a:cubicBezTo>
                  <a:pt x="421786" y="100113"/>
                  <a:pt x="503278" y="74713"/>
                  <a:pt x="454065" y="55134"/>
                </a:cubicBezTo>
                <a:cubicBezTo>
                  <a:pt x="404852" y="35555"/>
                  <a:pt x="127040" y="1159"/>
                  <a:pt x="127040" y="1159"/>
                </a:cubicBezTo>
                <a:cubicBezTo>
                  <a:pt x="75182" y="-4133"/>
                  <a:pt x="159319" y="9626"/>
                  <a:pt x="142915" y="23384"/>
                </a:cubicBezTo>
                <a:cubicBezTo>
                  <a:pt x="126511" y="37142"/>
                  <a:pt x="-2606" y="101701"/>
                  <a:pt x="40" y="1059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317550B-EA44-0A41-42BB-D24AE89B5526}"/>
              </a:ext>
            </a:extLst>
          </p:cNvPr>
          <p:cNvSpPr/>
          <p:nvPr/>
        </p:nvSpPr>
        <p:spPr>
          <a:xfrm>
            <a:off x="4330618" y="3482245"/>
            <a:ext cx="230157" cy="106412"/>
          </a:xfrm>
          <a:custGeom>
            <a:avLst/>
            <a:gdLst>
              <a:gd name="connsiteX0" fmla="*/ 82 w 230157"/>
              <a:gd name="connsiteY0" fmla="*/ 42005 h 106412"/>
              <a:gd name="connsiteX1" fmla="*/ 123907 w 230157"/>
              <a:gd name="connsiteY1" fmla="*/ 730 h 106412"/>
              <a:gd name="connsiteX2" fmla="*/ 228682 w 230157"/>
              <a:gd name="connsiteY2" fmla="*/ 16605 h 106412"/>
              <a:gd name="connsiteX3" fmla="*/ 187407 w 230157"/>
              <a:gd name="connsiteY3" fmla="*/ 29305 h 106412"/>
              <a:gd name="connsiteX4" fmla="*/ 215982 w 230157"/>
              <a:gd name="connsiteY4" fmla="*/ 61055 h 106412"/>
              <a:gd name="connsiteX5" fmla="*/ 127082 w 230157"/>
              <a:gd name="connsiteY5" fmla="*/ 102330 h 106412"/>
              <a:gd name="connsiteX6" fmla="*/ 79457 w 230157"/>
              <a:gd name="connsiteY6" fmla="*/ 99155 h 106412"/>
              <a:gd name="connsiteX7" fmla="*/ 133432 w 230157"/>
              <a:gd name="connsiteY7" fmla="*/ 51530 h 106412"/>
              <a:gd name="connsiteX8" fmla="*/ 95332 w 230157"/>
              <a:gd name="connsiteY8" fmla="*/ 51530 h 106412"/>
              <a:gd name="connsiteX9" fmla="*/ 142957 w 230157"/>
              <a:gd name="connsiteY9" fmla="*/ 19780 h 106412"/>
              <a:gd name="connsiteX10" fmla="*/ 82 w 230157"/>
              <a:gd name="connsiteY10" fmla="*/ 42005 h 10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157" h="106412">
                <a:moveTo>
                  <a:pt x="82" y="42005"/>
                </a:moveTo>
                <a:cubicBezTo>
                  <a:pt x="-3093" y="38830"/>
                  <a:pt x="85807" y="4963"/>
                  <a:pt x="123907" y="730"/>
                </a:cubicBezTo>
                <a:cubicBezTo>
                  <a:pt x="162007" y="-3503"/>
                  <a:pt x="218099" y="11842"/>
                  <a:pt x="228682" y="16605"/>
                </a:cubicBezTo>
                <a:cubicBezTo>
                  <a:pt x="239265" y="21367"/>
                  <a:pt x="189524" y="21897"/>
                  <a:pt x="187407" y="29305"/>
                </a:cubicBezTo>
                <a:cubicBezTo>
                  <a:pt x="185290" y="36713"/>
                  <a:pt x="226036" y="48884"/>
                  <a:pt x="215982" y="61055"/>
                </a:cubicBezTo>
                <a:cubicBezTo>
                  <a:pt x="205928" y="73226"/>
                  <a:pt x="149836" y="95980"/>
                  <a:pt x="127082" y="102330"/>
                </a:cubicBezTo>
                <a:cubicBezTo>
                  <a:pt x="104328" y="108680"/>
                  <a:pt x="78399" y="107622"/>
                  <a:pt x="79457" y="99155"/>
                </a:cubicBezTo>
                <a:cubicBezTo>
                  <a:pt x="80515" y="90688"/>
                  <a:pt x="130786" y="59467"/>
                  <a:pt x="133432" y="51530"/>
                </a:cubicBezTo>
                <a:cubicBezTo>
                  <a:pt x="136078" y="43593"/>
                  <a:pt x="93745" y="56822"/>
                  <a:pt x="95332" y="51530"/>
                </a:cubicBezTo>
                <a:cubicBezTo>
                  <a:pt x="96919" y="46238"/>
                  <a:pt x="153011" y="22426"/>
                  <a:pt x="142957" y="19780"/>
                </a:cubicBezTo>
                <a:cubicBezTo>
                  <a:pt x="132903" y="17134"/>
                  <a:pt x="3257" y="45180"/>
                  <a:pt x="82" y="420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D54F07C2-40CE-73FF-95F3-6E521B90C3D9}"/>
              </a:ext>
            </a:extLst>
          </p:cNvPr>
          <p:cNvSpPr/>
          <p:nvPr/>
        </p:nvSpPr>
        <p:spPr>
          <a:xfrm>
            <a:off x="4678678" y="3575011"/>
            <a:ext cx="147922" cy="114653"/>
          </a:xfrm>
          <a:custGeom>
            <a:avLst/>
            <a:gdLst>
              <a:gd name="connsiteX0" fmla="*/ 147322 w 147922"/>
              <a:gd name="connsiteY0" fmla="*/ 39 h 114653"/>
              <a:gd name="connsiteX1" fmla="*/ 55247 w 147922"/>
              <a:gd name="connsiteY1" fmla="*/ 104814 h 114653"/>
              <a:gd name="connsiteX2" fmla="*/ 45722 w 147922"/>
              <a:gd name="connsiteY2" fmla="*/ 104814 h 114653"/>
              <a:gd name="connsiteX3" fmla="*/ 80647 w 147922"/>
              <a:gd name="connsiteY3" fmla="*/ 57189 h 114653"/>
              <a:gd name="connsiteX4" fmla="*/ 36197 w 147922"/>
              <a:gd name="connsiteY4" fmla="*/ 66714 h 114653"/>
              <a:gd name="connsiteX5" fmla="*/ 4447 w 147922"/>
              <a:gd name="connsiteY5" fmla="*/ 92114 h 114653"/>
              <a:gd name="connsiteX6" fmla="*/ 147322 w 147922"/>
              <a:gd name="connsiteY6" fmla="*/ 39 h 1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922" h="114653">
                <a:moveTo>
                  <a:pt x="147322" y="39"/>
                </a:moveTo>
                <a:cubicBezTo>
                  <a:pt x="155789" y="2156"/>
                  <a:pt x="72180" y="87352"/>
                  <a:pt x="55247" y="104814"/>
                </a:cubicBezTo>
                <a:cubicBezTo>
                  <a:pt x="38314" y="122276"/>
                  <a:pt x="41489" y="112751"/>
                  <a:pt x="45722" y="104814"/>
                </a:cubicBezTo>
                <a:cubicBezTo>
                  <a:pt x="49955" y="96877"/>
                  <a:pt x="82234" y="63539"/>
                  <a:pt x="80647" y="57189"/>
                </a:cubicBezTo>
                <a:cubicBezTo>
                  <a:pt x="79059" y="50839"/>
                  <a:pt x="48897" y="60893"/>
                  <a:pt x="36197" y="66714"/>
                </a:cubicBezTo>
                <a:cubicBezTo>
                  <a:pt x="23497" y="72535"/>
                  <a:pt x="-12486" y="102168"/>
                  <a:pt x="4447" y="92114"/>
                </a:cubicBezTo>
                <a:cubicBezTo>
                  <a:pt x="21380" y="82060"/>
                  <a:pt x="138855" y="-2078"/>
                  <a:pt x="14732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42214F4C-9C13-72C9-E9E8-565981BD456B}"/>
              </a:ext>
            </a:extLst>
          </p:cNvPr>
          <p:cNvSpPr/>
          <p:nvPr/>
        </p:nvSpPr>
        <p:spPr>
          <a:xfrm>
            <a:off x="4517576" y="3562112"/>
            <a:ext cx="232981" cy="169073"/>
          </a:xfrm>
          <a:custGeom>
            <a:avLst/>
            <a:gdLst>
              <a:gd name="connsiteX0" fmla="*/ 232224 w 232981"/>
              <a:gd name="connsiteY0" fmla="*/ 238 h 169073"/>
              <a:gd name="connsiteX1" fmla="*/ 98874 w 232981"/>
              <a:gd name="connsiteY1" fmla="*/ 54213 h 169073"/>
              <a:gd name="connsiteX2" fmla="*/ 51249 w 232981"/>
              <a:gd name="connsiteY2" fmla="*/ 168513 h 169073"/>
              <a:gd name="connsiteX3" fmla="*/ 60774 w 232981"/>
              <a:gd name="connsiteY3" fmla="*/ 98663 h 169073"/>
              <a:gd name="connsiteX4" fmla="*/ 19499 w 232981"/>
              <a:gd name="connsiteY4" fmla="*/ 114538 h 169073"/>
              <a:gd name="connsiteX5" fmla="*/ 19499 w 232981"/>
              <a:gd name="connsiteY5" fmla="*/ 158988 h 169073"/>
              <a:gd name="connsiteX6" fmla="*/ 6799 w 232981"/>
              <a:gd name="connsiteY6" fmla="*/ 120888 h 169073"/>
              <a:gd name="connsiteX7" fmla="*/ 140149 w 232981"/>
              <a:gd name="connsiteY7" fmla="*/ 3413 h 169073"/>
              <a:gd name="connsiteX8" fmla="*/ 32199 w 232981"/>
              <a:gd name="connsiteY8" fmla="*/ 73263 h 169073"/>
              <a:gd name="connsiteX9" fmla="*/ 232224 w 232981"/>
              <a:gd name="connsiteY9" fmla="*/ 238 h 169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981" h="169073">
                <a:moveTo>
                  <a:pt x="232224" y="238"/>
                </a:moveTo>
                <a:cubicBezTo>
                  <a:pt x="243337" y="-2937"/>
                  <a:pt x="129036" y="26167"/>
                  <a:pt x="98874" y="54213"/>
                </a:cubicBezTo>
                <a:cubicBezTo>
                  <a:pt x="68712" y="82259"/>
                  <a:pt x="57599" y="161105"/>
                  <a:pt x="51249" y="168513"/>
                </a:cubicBezTo>
                <a:cubicBezTo>
                  <a:pt x="44899" y="175921"/>
                  <a:pt x="66066" y="107659"/>
                  <a:pt x="60774" y="98663"/>
                </a:cubicBezTo>
                <a:cubicBezTo>
                  <a:pt x="55482" y="89667"/>
                  <a:pt x="26378" y="104484"/>
                  <a:pt x="19499" y="114538"/>
                </a:cubicBezTo>
                <a:cubicBezTo>
                  <a:pt x="12620" y="124592"/>
                  <a:pt x="21616" y="157930"/>
                  <a:pt x="19499" y="158988"/>
                </a:cubicBezTo>
                <a:cubicBezTo>
                  <a:pt x="17382" y="160046"/>
                  <a:pt x="-13309" y="146817"/>
                  <a:pt x="6799" y="120888"/>
                </a:cubicBezTo>
                <a:cubicBezTo>
                  <a:pt x="26907" y="94959"/>
                  <a:pt x="135916" y="11350"/>
                  <a:pt x="140149" y="3413"/>
                </a:cubicBezTo>
                <a:cubicBezTo>
                  <a:pt x="144382" y="-4524"/>
                  <a:pt x="20557" y="72734"/>
                  <a:pt x="32199" y="73263"/>
                </a:cubicBezTo>
                <a:cubicBezTo>
                  <a:pt x="43841" y="73792"/>
                  <a:pt x="221111" y="3413"/>
                  <a:pt x="232224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04506A5-CAF1-EC01-1DC3-7E0D46AF8D0E}"/>
              </a:ext>
            </a:extLst>
          </p:cNvPr>
          <p:cNvSpPr/>
          <p:nvPr/>
        </p:nvSpPr>
        <p:spPr>
          <a:xfrm>
            <a:off x="4032250" y="3640404"/>
            <a:ext cx="711523" cy="111466"/>
          </a:xfrm>
          <a:custGeom>
            <a:avLst/>
            <a:gdLst>
              <a:gd name="connsiteX0" fmla="*/ 0 w 711523"/>
              <a:gd name="connsiteY0" fmla="*/ 77521 h 111466"/>
              <a:gd name="connsiteX1" fmla="*/ 212725 w 711523"/>
              <a:gd name="connsiteY1" fmla="*/ 61646 h 111466"/>
              <a:gd name="connsiteX2" fmla="*/ 463550 w 711523"/>
              <a:gd name="connsiteY2" fmla="*/ 106096 h 111466"/>
              <a:gd name="connsiteX3" fmla="*/ 425450 w 711523"/>
              <a:gd name="connsiteY3" fmla="*/ 102921 h 111466"/>
              <a:gd name="connsiteX4" fmla="*/ 622300 w 711523"/>
              <a:gd name="connsiteY4" fmla="*/ 36246 h 111466"/>
              <a:gd name="connsiteX5" fmla="*/ 704850 w 711523"/>
              <a:gd name="connsiteY5" fmla="*/ 1321 h 111466"/>
              <a:gd name="connsiteX6" fmla="*/ 457200 w 711523"/>
              <a:gd name="connsiteY6" fmla="*/ 80696 h 111466"/>
              <a:gd name="connsiteX7" fmla="*/ 282575 w 711523"/>
              <a:gd name="connsiteY7" fmla="*/ 55296 h 111466"/>
              <a:gd name="connsiteX8" fmla="*/ 203200 w 711523"/>
              <a:gd name="connsiteY8" fmla="*/ 55296 h 111466"/>
              <a:gd name="connsiteX9" fmla="*/ 0 w 711523"/>
              <a:gd name="connsiteY9" fmla="*/ 77521 h 11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1523" h="111466">
                <a:moveTo>
                  <a:pt x="0" y="77521"/>
                </a:moveTo>
                <a:cubicBezTo>
                  <a:pt x="1588" y="78579"/>
                  <a:pt x="135467" y="56883"/>
                  <a:pt x="212725" y="61646"/>
                </a:cubicBezTo>
                <a:cubicBezTo>
                  <a:pt x="289983" y="66409"/>
                  <a:pt x="428096" y="99217"/>
                  <a:pt x="463550" y="106096"/>
                </a:cubicBezTo>
                <a:cubicBezTo>
                  <a:pt x="499004" y="112975"/>
                  <a:pt x="398992" y="114563"/>
                  <a:pt x="425450" y="102921"/>
                </a:cubicBezTo>
                <a:cubicBezTo>
                  <a:pt x="451908" y="91279"/>
                  <a:pt x="575733" y="53179"/>
                  <a:pt x="622300" y="36246"/>
                </a:cubicBezTo>
                <a:cubicBezTo>
                  <a:pt x="668867" y="19313"/>
                  <a:pt x="732367" y="-6087"/>
                  <a:pt x="704850" y="1321"/>
                </a:cubicBezTo>
                <a:cubicBezTo>
                  <a:pt x="677333" y="8729"/>
                  <a:pt x="527579" y="71700"/>
                  <a:pt x="457200" y="80696"/>
                </a:cubicBezTo>
                <a:cubicBezTo>
                  <a:pt x="386821" y="89692"/>
                  <a:pt x="324908" y="59529"/>
                  <a:pt x="282575" y="55296"/>
                </a:cubicBezTo>
                <a:cubicBezTo>
                  <a:pt x="240242" y="51063"/>
                  <a:pt x="242888" y="51063"/>
                  <a:pt x="203200" y="55296"/>
                </a:cubicBezTo>
                <a:lnTo>
                  <a:pt x="0" y="775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4DA76674-335A-AA2A-63FD-02E54ACC8DF2}"/>
              </a:ext>
            </a:extLst>
          </p:cNvPr>
          <p:cNvSpPr/>
          <p:nvPr/>
        </p:nvSpPr>
        <p:spPr>
          <a:xfrm>
            <a:off x="4018630" y="3539106"/>
            <a:ext cx="432794" cy="207775"/>
          </a:xfrm>
          <a:custGeom>
            <a:avLst/>
            <a:gdLst>
              <a:gd name="connsiteX0" fmla="*/ 45370 w 432794"/>
              <a:gd name="connsiteY0" fmla="*/ 1019 h 207775"/>
              <a:gd name="connsiteX1" fmla="*/ 16795 w 432794"/>
              <a:gd name="connsiteY1" fmla="*/ 83569 h 207775"/>
              <a:gd name="connsiteX2" fmla="*/ 73945 w 432794"/>
              <a:gd name="connsiteY2" fmla="*/ 175644 h 207775"/>
              <a:gd name="connsiteX3" fmla="*/ 70770 w 432794"/>
              <a:gd name="connsiteY3" fmla="*/ 147069 h 207775"/>
              <a:gd name="connsiteX4" fmla="*/ 248570 w 432794"/>
              <a:gd name="connsiteY4" fmla="*/ 188344 h 207775"/>
              <a:gd name="connsiteX5" fmla="*/ 432720 w 432794"/>
              <a:gd name="connsiteY5" fmla="*/ 207394 h 207775"/>
              <a:gd name="connsiteX6" fmla="*/ 267620 w 432794"/>
              <a:gd name="connsiteY6" fmla="*/ 172469 h 207775"/>
              <a:gd name="connsiteX7" fmla="*/ 19970 w 432794"/>
              <a:gd name="connsiteY7" fmla="*/ 153419 h 207775"/>
              <a:gd name="connsiteX8" fmla="*/ 19970 w 432794"/>
              <a:gd name="connsiteY8" fmla="*/ 45469 h 207775"/>
              <a:gd name="connsiteX9" fmla="*/ 45370 w 432794"/>
              <a:gd name="connsiteY9" fmla="*/ 1019 h 20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794" h="207775">
                <a:moveTo>
                  <a:pt x="45370" y="1019"/>
                </a:moveTo>
                <a:cubicBezTo>
                  <a:pt x="44841" y="7369"/>
                  <a:pt x="12033" y="54465"/>
                  <a:pt x="16795" y="83569"/>
                </a:cubicBezTo>
                <a:cubicBezTo>
                  <a:pt x="21557" y="112673"/>
                  <a:pt x="64949" y="165061"/>
                  <a:pt x="73945" y="175644"/>
                </a:cubicBezTo>
                <a:cubicBezTo>
                  <a:pt x="82941" y="186227"/>
                  <a:pt x="41666" y="144952"/>
                  <a:pt x="70770" y="147069"/>
                </a:cubicBezTo>
                <a:cubicBezTo>
                  <a:pt x="99874" y="149186"/>
                  <a:pt x="188245" y="178290"/>
                  <a:pt x="248570" y="188344"/>
                </a:cubicBezTo>
                <a:cubicBezTo>
                  <a:pt x="308895" y="198398"/>
                  <a:pt x="429545" y="210040"/>
                  <a:pt x="432720" y="207394"/>
                </a:cubicBezTo>
                <a:cubicBezTo>
                  <a:pt x="435895" y="204748"/>
                  <a:pt x="336412" y="181465"/>
                  <a:pt x="267620" y="172469"/>
                </a:cubicBezTo>
                <a:cubicBezTo>
                  <a:pt x="198828" y="163473"/>
                  <a:pt x="61245" y="174586"/>
                  <a:pt x="19970" y="153419"/>
                </a:cubicBezTo>
                <a:cubicBezTo>
                  <a:pt x="-21305" y="132252"/>
                  <a:pt x="13091" y="71927"/>
                  <a:pt x="19970" y="45469"/>
                </a:cubicBezTo>
                <a:cubicBezTo>
                  <a:pt x="26849" y="19011"/>
                  <a:pt x="45899" y="-5331"/>
                  <a:pt x="45370" y="1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DE10E55-306D-94A0-B6E8-4FC04AF6B8B3}"/>
              </a:ext>
            </a:extLst>
          </p:cNvPr>
          <p:cNvSpPr/>
          <p:nvPr/>
        </p:nvSpPr>
        <p:spPr>
          <a:xfrm>
            <a:off x="4134653" y="3673406"/>
            <a:ext cx="601784" cy="116427"/>
          </a:xfrm>
          <a:custGeom>
            <a:avLst/>
            <a:gdLst>
              <a:gd name="connsiteX0" fmla="*/ 596097 w 601784"/>
              <a:gd name="connsiteY0" fmla="*/ 69 h 116427"/>
              <a:gd name="connsiteX1" fmla="*/ 418297 w 601784"/>
              <a:gd name="connsiteY1" fmla="*/ 88969 h 116427"/>
              <a:gd name="connsiteX2" fmla="*/ 256372 w 601784"/>
              <a:gd name="connsiteY2" fmla="*/ 108019 h 116427"/>
              <a:gd name="connsiteX3" fmla="*/ 291297 w 601784"/>
              <a:gd name="connsiteY3" fmla="*/ 114369 h 116427"/>
              <a:gd name="connsiteX4" fmla="*/ 196047 w 601784"/>
              <a:gd name="connsiteY4" fmla="*/ 73094 h 116427"/>
              <a:gd name="connsiteX5" fmla="*/ 2372 w 601784"/>
              <a:gd name="connsiteY5" fmla="*/ 50869 h 116427"/>
              <a:gd name="connsiteX6" fmla="*/ 342097 w 601784"/>
              <a:gd name="connsiteY6" fmla="*/ 98494 h 116427"/>
              <a:gd name="connsiteX7" fmla="*/ 532597 w 601784"/>
              <a:gd name="connsiteY7" fmla="*/ 22294 h 116427"/>
              <a:gd name="connsiteX8" fmla="*/ 192872 w 601784"/>
              <a:gd name="connsiteY8" fmla="*/ 104844 h 116427"/>
              <a:gd name="connsiteX9" fmla="*/ 596097 w 601784"/>
              <a:gd name="connsiteY9" fmla="*/ 69 h 1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784" h="116427">
                <a:moveTo>
                  <a:pt x="596097" y="69"/>
                </a:moveTo>
                <a:cubicBezTo>
                  <a:pt x="633668" y="-2577"/>
                  <a:pt x="474918" y="70977"/>
                  <a:pt x="418297" y="88969"/>
                </a:cubicBezTo>
                <a:cubicBezTo>
                  <a:pt x="361676" y="106961"/>
                  <a:pt x="277539" y="103786"/>
                  <a:pt x="256372" y="108019"/>
                </a:cubicBezTo>
                <a:cubicBezTo>
                  <a:pt x="235205" y="112252"/>
                  <a:pt x="301351" y="120190"/>
                  <a:pt x="291297" y="114369"/>
                </a:cubicBezTo>
                <a:cubicBezTo>
                  <a:pt x="281243" y="108548"/>
                  <a:pt x="244201" y="83677"/>
                  <a:pt x="196047" y="73094"/>
                </a:cubicBezTo>
                <a:cubicBezTo>
                  <a:pt x="147893" y="62511"/>
                  <a:pt x="-21970" y="46636"/>
                  <a:pt x="2372" y="50869"/>
                </a:cubicBezTo>
                <a:cubicBezTo>
                  <a:pt x="26714" y="55102"/>
                  <a:pt x="253726" y="103257"/>
                  <a:pt x="342097" y="98494"/>
                </a:cubicBezTo>
                <a:cubicBezTo>
                  <a:pt x="430468" y="93732"/>
                  <a:pt x="557468" y="21236"/>
                  <a:pt x="532597" y="22294"/>
                </a:cubicBezTo>
                <a:cubicBezTo>
                  <a:pt x="507726" y="23352"/>
                  <a:pt x="187580" y="106961"/>
                  <a:pt x="192872" y="104844"/>
                </a:cubicBezTo>
                <a:cubicBezTo>
                  <a:pt x="198164" y="102727"/>
                  <a:pt x="558526" y="2715"/>
                  <a:pt x="596097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7FDC1C3-EBF0-6BC6-A446-AA3524FF1534}"/>
              </a:ext>
            </a:extLst>
          </p:cNvPr>
          <p:cNvSpPr/>
          <p:nvPr/>
        </p:nvSpPr>
        <p:spPr>
          <a:xfrm>
            <a:off x="4117657" y="3262104"/>
            <a:ext cx="868109" cy="289375"/>
          </a:xfrm>
          <a:custGeom>
            <a:avLst/>
            <a:gdLst>
              <a:gd name="connsiteX0" fmla="*/ 318 w 868109"/>
              <a:gd name="connsiteY0" fmla="*/ 125621 h 289375"/>
              <a:gd name="connsiteX1" fmla="*/ 267018 w 868109"/>
              <a:gd name="connsiteY1" fmla="*/ 46246 h 289375"/>
              <a:gd name="connsiteX2" fmla="*/ 524193 w 868109"/>
              <a:gd name="connsiteY2" fmla="*/ 97046 h 289375"/>
              <a:gd name="connsiteX3" fmla="*/ 508318 w 868109"/>
              <a:gd name="connsiteY3" fmla="*/ 74821 h 289375"/>
              <a:gd name="connsiteX4" fmla="*/ 603568 w 868109"/>
              <a:gd name="connsiteY4" fmla="*/ 144671 h 289375"/>
              <a:gd name="connsiteX5" fmla="*/ 628968 w 868109"/>
              <a:gd name="connsiteY5" fmla="*/ 90696 h 289375"/>
              <a:gd name="connsiteX6" fmla="*/ 616268 w 868109"/>
              <a:gd name="connsiteY6" fmla="*/ 128796 h 289375"/>
              <a:gd name="connsiteX7" fmla="*/ 698818 w 868109"/>
              <a:gd name="connsiteY7" fmla="*/ 258971 h 289375"/>
              <a:gd name="connsiteX8" fmla="*/ 692468 w 868109"/>
              <a:gd name="connsiteY8" fmla="*/ 271671 h 289375"/>
              <a:gd name="connsiteX9" fmla="*/ 787718 w 868109"/>
              <a:gd name="connsiteY9" fmla="*/ 258971 h 289375"/>
              <a:gd name="connsiteX10" fmla="*/ 867093 w 868109"/>
              <a:gd name="connsiteY10" fmla="*/ 262146 h 289375"/>
              <a:gd name="connsiteX11" fmla="*/ 730568 w 868109"/>
              <a:gd name="connsiteY11" fmla="*/ 284371 h 289375"/>
              <a:gd name="connsiteX12" fmla="*/ 613093 w 868109"/>
              <a:gd name="connsiteY12" fmla="*/ 154196 h 289375"/>
              <a:gd name="connsiteX13" fmla="*/ 432118 w 868109"/>
              <a:gd name="connsiteY13" fmla="*/ 106571 h 289375"/>
              <a:gd name="connsiteX14" fmla="*/ 435293 w 868109"/>
              <a:gd name="connsiteY14" fmla="*/ 71646 h 289375"/>
              <a:gd name="connsiteX15" fmla="*/ 235268 w 868109"/>
              <a:gd name="connsiteY15" fmla="*/ 20846 h 289375"/>
              <a:gd name="connsiteX16" fmla="*/ 235268 w 868109"/>
              <a:gd name="connsiteY16" fmla="*/ 1796 h 289375"/>
              <a:gd name="connsiteX17" fmla="*/ 213043 w 868109"/>
              <a:gd name="connsiteY17" fmla="*/ 62121 h 289375"/>
              <a:gd name="connsiteX18" fmla="*/ 318 w 868109"/>
              <a:gd name="connsiteY18" fmla="*/ 125621 h 28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8109" h="289375">
                <a:moveTo>
                  <a:pt x="318" y="125621"/>
                </a:moveTo>
                <a:cubicBezTo>
                  <a:pt x="9314" y="122975"/>
                  <a:pt x="179706" y="51008"/>
                  <a:pt x="267018" y="46246"/>
                </a:cubicBezTo>
                <a:cubicBezTo>
                  <a:pt x="354330" y="41484"/>
                  <a:pt x="483976" y="92283"/>
                  <a:pt x="524193" y="97046"/>
                </a:cubicBezTo>
                <a:cubicBezTo>
                  <a:pt x="564410" y="101808"/>
                  <a:pt x="495089" y="66884"/>
                  <a:pt x="508318" y="74821"/>
                </a:cubicBezTo>
                <a:cubicBezTo>
                  <a:pt x="521547" y="82758"/>
                  <a:pt x="583460" y="142025"/>
                  <a:pt x="603568" y="144671"/>
                </a:cubicBezTo>
                <a:cubicBezTo>
                  <a:pt x="623676" y="147317"/>
                  <a:pt x="626851" y="93342"/>
                  <a:pt x="628968" y="90696"/>
                </a:cubicBezTo>
                <a:cubicBezTo>
                  <a:pt x="631085" y="88050"/>
                  <a:pt x="604626" y="100750"/>
                  <a:pt x="616268" y="128796"/>
                </a:cubicBezTo>
                <a:cubicBezTo>
                  <a:pt x="627910" y="156842"/>
                  <a:pt x="698818" y="258971"/>
                  <a:pt x="698818" y="258971"/>
                </a:cubicBezTo>
                <a:cubicBezTo>
                  <a:pt x="711518" y="282784"/>
                  <a:pt x="677651" y="271671"/>
                  <a:pt x="692468" y="271671"/>
                </a:cubicBezTo>
                <a:cubicBezTo>
                  <a:pt x="707285" y="271671"/>
                  <a:pt x="758614" y="260558"/>
                  <a:pt x="787718" y="258971"/>
                </a:cubicBezTo>
                <a:cubicBezTo>
                  <a:pt x="816822" y="257384"/>
                  <a:pt x="876618" y="257913"/>
                  <a:pt x="867093" y="262146"/>
                </a:cubicBezTo>
                <a:cubicBezTo>
                  <a:pt x="857568" y="266379"/>
                  <a:pt x="772901" y="302363"/>
                  <a:pt x="730568" y="284371"/>
                </a:cubicBezTo>
                <a:cubicBezTo>
                  <a:pt x="688235" y="266379"/>
                  <a:pt x="662835" y="183829"/>
                  <a:pt x="613093" y="154196"/>
                </a:cubicBezTo>
                <a:cubicBezTo>
                  <a:pt x="563351" y="124563"/>
                  <a:pt x="461751" y="120329"/>
                  <a:pt x="432118" y="106571"/>
                </a:cubicBezTo>
                <a:cubicBezTo>
                  <a:pt x="402485" y="92813"/>
                  <a:pt x="468101" y="85933"/>
                  <a:pt x="435293" y="71646"/>
                </a:cubicBezTo>
                <a:cubicBezTo>
                  <a:pt x="402485" y="57358"/>
                  <a:pt x="268605" y="32488"/>
                  <a:pt x="235268" y="20846"/>
                </a:cubicBezTo>
                <a:cubicBezTo>
                  <a:pt x="201931" y="9204"/>
                  <a:pt x="238972" y="-5083"/>
                  <a:pt x="235268" y="1796"/>
                </a:cubicBezTo>
                <a:cubicBezTo>
                  <a:pt x="231564" y="8675"/>
                  <a:pt x="250614" y="43071"/>
                  <a:pt x="213043" y="62121"/>
                </a:cubicBezTo>
                <a:cubicBezTo>
                  <a:pt x="175472" y="81171"/>
                  <a:pt x="-8678" y="128267"/>
                  <a:pt x="318" y="125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524759D5-53CA-3F02-8695-2DDF220D3C44}"/>
              </a:ext>
            </a:extLst>
          </p:cNvPr>
          <p:cNvSpPr/>
          <p:nvPr/>
        </p:nvSpPr>
        <p:spPr>
          <a:xfrm>
            <a:off x="3555974" y="2960586"/>
            <a:ext cx="727112" cy="166791"/>
          </a:xfrm>
          <a:custGeom>
            <a:avLst/>
            <a:gdLst>
              <a:gd name="connsiteX0" fmla="*/ 435001 w 727112"/>
              <a:gd name="connsiteY0" fmla="*/ 1689 h 166791"/>
              <a:gd name="connsiteX1" fmla="*/ 273076 w 727112"/>
              <a:gd name="connsiteY1" fmla="*/ 58839 h 166791"/>
              <a:gd name="connsiteX2" fmla="*/ 200051 w 727112"/>
              <a:gd name="connsiteY2" fmla="*/ 58839 h 166791"/>
              <a:gd name="connsiteX3" fmla="*/ 26 w 727112"/>
              <a:gd name="connsiteY3" fmla="*/ 8039 h 166791"/>
              <a:gd name="connsiteX4" fmla="*/ 187351 w 727112"/>
              <a:gd name="connsiteY4" fmla="*/ 68364 h 166791"/>
              <a:gd name="connsiteX5" fmla="*/ 384201 w 727112"/>
              <a:gd name="connsiteY5" fmla="*/ 166789 h 166791"/>
              <a:gd name="connsiteX6" fmla="*/ 403251 w 727112"/>
              <a:gd name="connsiteY6" fmla="*/ 65189 h 166791"/>
              <a:gd name="connsiteX7" fmla="*/ 387376 w 727112"/>
              <a:gd name="connsiteY7" fmla="*/ 52489 h 166791"/>
              <a:gd name="connsiteX8" fmla="*/ 727101 w 727112"/>
              <a:gd name="connsiteY8" fmla="*/ 122339 h 166791"/>
              <a:gd name="connsiteX9" fmla="*/ 374676 w 727112"/>
              <a:gd name="connsiteY9" fmla="*/ 55664 h 166791"/>
              <a:gd name="connsiteX10" fmla="*/ 406426 w 727112"/>
              <a:gd name="connsiteY10" fmla="*/ 135039 h 166791"/>
              <a:gd name="connsiteX11" fmla="*/ 247676 w 727112"/>
              <a:gd name="connsiteY11" fmla="*/ 87414 h 166791"/>
              <a:gd name="connsiteX12" fmla="*/ 374676 w 727112"/>
              <a:gd name="connsiteY12" fmla="*/ 20739 h 166791"/>
              <a:gd name="connsiteX13" fmla="*/ 435001 w 727112"/>
              <a:gd name="connsiteY13" fmla="*/ 1689 h 16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7112" h="166791">
                <a:moveTo>
                  <a:pt x="435001" y="1689"/>
                </a:moveTo>
                <a:cubicBezTo>
                  <a:pt x="418068" y="8039"/>
                  <a:pt x="312234" y="49314"/>
                  <a:pt x="273076" y="58839"/>
                </a:cubicBezTo>
                <a:cubicBezTo>
                  <a:pt x="233918" y="68364"/>
                  <a:pt x="245559" y="67306"/>
                  <a:pt x="200051" y="58839"/>
                </a:cubicBezTo>
                <a:cubicBezTo>
                  <a:pt x="154543" y="50372"/>
                  <a:pt x="2143" y="6451"/>
                  <a:pt x="26" y="8039"/>
                </a:cubicBezTo>
                <a:cubicBezTo>
                  <a:pt x="-2091" y="9627"/>
                  <a:pt x="123322" y="41906"/>
                  <a:pt x="187351" y="68364"/>
                </a:cubicBezTo>
                <a:cubicBezTo>
                  <a:pt x="251380" y="94822"/>
                  <a:pt x="348218" y="167318"/>
                  <a:pt x="384201" y="166789"/>
                </a:cubicBezTo>
                <a:cubicBezTo>
                  <a:pt x="420184" y="166260"/>
                  <a:pt x="403251" y="65189"/>
                  <a:pt x="403251" y="65189"/>
                </a:cubicBezTo>
                <a:cubicBezTo>
                  <a:pt x="403780" y="46139"/>
                  <a:pt x="333401" y="42964"/>
                  <a:pt x="387376" y="52489"/>
                </a:cubicBezTo>
                <a:cubicBezTo>
                  <a:pt x="441351" y="62014"/>
                  <a:pt x="729218" y="121810"/>
                  <a:pt x="727101" y="122339"/>
                </a:cubicBezTo>
                <a:cubicBezTo>
                  <a:pt x="724984" y="122868"/>
                  <a:pt x="428122" y="53547"/>
                  <a:pt x="374676" y="55664"/>
                </a:cubicBezTo>
                <a:cubicBezTo>
                  <a:pt x="321230" y="57781"/>
                  <a:pt x="427592" y="129747"/>
                  <a:pt x="406426" y="135039"/>
                </a:cubicBezTo>
                <a:cubicBezTo>
                  <a:pt x="385260" y="140331"/>
                  <a:pt x="252968" y="106464"/>
                  <a:pt x="247676" y="87414"/>
                </a:cubicBezTo>
                <a:cubicBezTo>
                  <a:pt x="242384" y="68364"/>
                  <a:pt x="346630" y="33439"/>
                  <a:pt x="374676" y="20739"/>
                </a:cubicBezTo>
                <a:cubicBezTo>
                  <a:pt x="402722" y="8039"/>
                  <a:pt x="451934" y="-4661"/>
                  <a:pt x="435001" y="1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F80D2DFE-BAD8-2545-AF7A-830FA8A50EA4}"/>
              </a:ext>
            </a:extLst>
          </p:cNvPr>
          <p:cNvSpPr/>
          <p:nvPr/>
        </p:nvSpPr>
        <p:spPr>
          <a:xfrm>
            <a:off x="3801942" y="2931597"/>
            <a:ext cx="741091" cy="176771"/>
          </a:xfrm>
          <a:custGeom>
            <a:avLst/>
            <a:gdLst>
              <a:gd name="connsiteX0" fmla="*/ 14408 w 741091"/>
              <a:gd name="connsiteY0" fmla="*/ 2103 h 176771"/>
              <a:gd name="connsiteX1" fmla="*/ 417633 w 741091"/>
              <a:gd name="connsiteY1" fmla="*/ 122753 h 176771"/>
              <a:gd name="connsiteX2" fmla="*/ 738308 w 741091"/>
              <a:gd name="connsiteY2" fmla="*/ 138628 h 176771"/>
              <a:gd name="connsiteX3" fmla="*/ 554158 w 741091"/>
              <a:gd name="connsiteY3" fmla="*/ 129103 h 176771"/>
              <a:gd name="connsiteX4" fmla="*/ 227133 w 741091"/>
              <a:gd name="connsiteY4" fmla="*/ 176728 h 176771"/>
              <a:gd name="connsiteX5" fmla="*/ 287458 w 741091"/>
              <a:gd name="connsiteY5" fmla="*/ 119578 h 176771"/>
              <a:gd name="connsiteX6" fmla="*/ 433508 w 741091"/>
              <a:gd name="connsiteY6" fmla="*/ 132278 h 176771"/>
              <a:gd name="connsiteX7" fmla="*/ 239833 w 741091"/>
              <a:gd name="connsiteY7" fmla="*/ 151328 h 176771"/>
              <a:gd name="connsiteX8" fmla="*/ 290633 w 741091"/>
              <a:gd name="connsiteY8" fmla="*/ 122753 h 176771"/>
              <a:gd name="connsiteX9" fmla="*/ 106483 w 741091"/>
              <a:gd name="connsiteY9" fmla="*/ 49728 h 176771"/>
              <a:gd name="connsiteX10" fmla="*/ 14408 w 741091"/>
              <a:gd name="connsiteY10" fmla="*/ 2103 h 17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1091" h="176771">
                <a:moveTo>
                  <a:pt x="14408" y="2103"/>
                </a:moveTo>
                <a:cubicBezTo>
                  <a:pt x="66266" y="14274"/>
                  <a:pt x="296983" y="99999"/>
                  <a:pt x="417633" y="122753"/>
                </a:cubicBezTo>
                <a:cubicBezTo>
                  <a:pt x="538283" y="145507"/>
                  <a:pt x="738308" y="138628"/>
                  <a:pt x="738308" y="138628"/>
                </a:cubicBezTo>
                <a:cubicBezTo>
                  <a:pt x="761062" y="139686"/>
                  <a:pt x="639354" y="122753"/>
                  <a:pt x="554158" y="129103"/>
                </a:cubicBezTo>
                <a:cubicBezTo>
                  <a:pt x="468962" y="135453"/>
                  <a:pt x="271583" y="178316"/>
                  <a:pt x="227133" y="176728"/>
                </a:cubicBezTo>
                <a:cubicBezTo>
                  <a:pt x="182683" y="175141"/>
                  <a:pt x="253062" y="126986"/>
                  <a:pt x="287458" y="119578"/>
                </a:cubicBezTo>
                <a:cubicBezTo>
                  <a:pt x="321854" y="112170"/>
                  <a:pt x="441445" y="126986"/>
                  <a:pt x="433508" y="132278"/>
                </a:cubicBezTo>
                <a:cubicBezTo>
                  <a:pt x="425571" y="137570"/>
                  <a:pt x="263646" y="152916"/>
                  <a:pt x="239833" y="151328"/>
                </a:cubicBezTo>
                <a:cubicBezTo>
                  <a:pt x="216020" y="149740"/>
                  <a:pt x="312858" y="139686"/>
                  <a:pt x="290633" y="122753"/>
                </a:cubicBezTo>
                <a:cubicBezTo>
                  <a:pt x="268408" y="105820"/>
                  <a:pt x="148816" y="65603"/>
                  <a:pt x="106483" y="49728"/>
                </a:cubicBezTo>
                <a:cubicBezTo>
                  <a:pt x="64150" y="33853"/>
                  <a:pt x="-37450" y="-10068"/>
                  <a:pt x="14408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8B474B0-6E6B-1E44-96DF-575B79745FA0}"/>
              </a:ext>
            </a:extLst>
          </p:cNvPr>
          <p:cNvSpPr/>
          <p:nvPr/>
        </p:nvSpPr>
        <p:spPr>
          <a:xfrm>
            <a:off x="3876800" y="2871520"/>
            <a:ext cx="1204591" cy="263604"/>
          </a:xfrm>
          <a:custGeom>
            <a:avLst/>
            <a:gdLst>
              <a:gd name="connsiteX0" fmla="*/ 117350 w 1204591"/>
              <a:gd name="connsiteY0" fmla="*/ 1855 h 263604"/>
              <a:gd name="connsiteX1" fmla="*/ 596775 w 1204591"/>
              <a:gd name="connsiteY1" fmla="*/ 170130 h 263604"/>
              <a:gd name="connsiteX2" fmla="*/ 879350 w 1204591"/>
              <a:gd name="connsiteY2" fmla="*/ 179655 h 263604"/>
              <a:gd name="connsiteX3" fmla="*/ 774575 w 1204591"/>
              <a:gd name="connsiteY3" fmla="*/ 179655 h 263604"/>
              <a:gd name="connsiteX4" fmla="*/ 403100 w 1204591"/>
              <a:gd name="connsiteY4" fmla="*/ 103455 h 263604"/>
              <a:gd name="connsiteX5" fmla="*/ 1082550 w 1204591"/>
              <a:gd name="connsiteY5" fmla="*/ 233630 h 263604"/>
              <a:gd name="connsiteX6" fmla="*/ 1187325 w 1204591"/>
              <a:gd name="connsiteY6" fmla="*/ 262205 h 263604"/>
              <a:gd name="connsiteX7" fmla="*/ 876175 w 1204591"/>
              <a:gd name="connsiteY7" fmla="*/ 205055 h 263604"/>
              <a:gd name="connsiteX8" fmla="*/ 431675 w 1204591"/>
              <a:gd name="connsiteY8" fmla="*/ 90755 h 263604"/>
              <a:gd name="connsiteX9" fmla="*/ 142750 w 1204591"/>
              <a:gd name="connsiteY9" fmla="*/ 100280 h 263604"/>
              <a:gd name="connsiteX10" fmla="*/ 18925 w 1204591"/>
              <a:gd name="connsiteY10" fmla="*/ 97105 h 263604"/>
              <a:gd name="connsiteX11" fmla="*/ 536450 w 1204591"/>
              <a:gd name="connsiteY11" fmla="*/ 78055 h 263604"/>
              <a:gd name="connsiteX12" fmla="*/ 412625 w 1204591"/>
              <a:gd name="connsiteY12" fmla="*/ 39955 h 263604"/>
              <a:gd name="connsiteX13" fmla="*/ 428500 w 1204591"/>
              <a:gd name="connsiteY13" fmla="*/ 62180 h 263604"/>
              <a:gd name="connsiteX14" fmla="*/ 50675 w 1204591"/>
              <a:gd name="connsiteY14" fmla="*/ 97105 h 263604"/>
              <a:gd name="connsiteX15" fmla="*/ 222125 w 1204591"/>
              <a:gd name="connsiteY15" fmla="*/ 81230 h 263604"/>
              <a:gd name="connsiteX16" fmla="*/ 117350 w 1204591"/>
              <a:gd name="connsiteY16" fmla="*/ 1855 h 26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4591" h="263604">
                <a:moveTo>
                  <a:pt x="117350" y="1855"/>
                </a:moveTo>
                <a:cubicBezTo>
                  <a:pt x="179792" y="16672"/>
                  <a:pt x="469775" y="140497"/>
                  <a:pt x="596775" y="170130"/>
                </a:cubicBezTo>
                <a:cubicBezTo>
                  <a:pt x="723775" y="199763"/>
                  <a:pt x="849717" y="178068"/>
                  <a:pt x="879350" y="179655"/>
                </a:cubicBezTo>
                <a:cubicBezTo>
                  <a:pt x="908983" y="181242"/>
                  <a:pt x="853950" y="192355"/>
                  <a:pt x="774575" y="179655"/>
                </a:cubicBezTo>
                <a:cubicBezTo>
                  <a:pt x="695200" y="166955"/>
                  <a:pt x="351771" y="94459"/>
                  <a:pt x="403100" y="103455"/>
                </a:cubicBezTo>
                <a:cubicBezTo>
                  <a:pt x="454429" y="112451"/>
                  <a:pt x="951846" y="207172"/>
                  <a:pt x="1082550" y="233630"/>
                </a:cubicBezTo>
                <a:cubicBezTo>
                  <a:pt x="1213254" y="260088"/>
                  <a:pt x="1221721" y="266967"/>
                  <a:pt x="1187325" y="262205"/>
                </a:cubicBezTo>
                <a:cubicBezTo>
                  <a:pt x="1152929" y="257443"/>
                  <a:pt x="1002117" y="233630"/>
                  <a:pt x="876175" y="205055"/>
                </a:cubicBezTo>
                <a:cubicBezTo>
                  <a:pt x="750233" y="176480"/>
                  <a:pt x="553913" y="108218"/>
                  <a:pt x="431675" y="90755"/>
                </a:cubicBezTo>
                <a:cubicBezTo>
                  <a:pt x="309437" y="73292"/>
                  <a:pt x="211542" y="99222"/>
                  <a:pt x="142750" y="100280"/>
                </a:cubicBezTo>
                <a:cubicBezTo>
                  <a:pt x="73958" y="101338"/>
                  <a:pt x="-46692" y="100809"/>
                  <a:pt x="18925" y="97105"/>
                </a:cubicBezTo>
                <a:cubicBezTo>
                  <a:pt x="84542" y="93401"/>
                  <a:pt x="470833" y="87580"/>
                  <a:pt x="536450" y="78055"/>
                </a:cubicBezTo>
                <a:cubicBezTo>
                  <a:pt x="602067" y="68530"/>
                  <a:pt x="430617" y="42601"/>
                  <a:pt x="412625" y="39955"/>
                </a:cubicBezTo>
                <a:cubicBezTo>
                  <a:pt x="394633" y="37309"/>
                  <a:pt x="488825" y="52655"/>
                  <a:pt x="428500" y="62180"/>
                </a:cubicBezTo>
                <a:cubicBezTo>
                  <a:pt x="368175" y="71705"/>
                  <a:pt x="50675" y="97105"/>
                  <a:pt x="50675" y="97105"/>
                </a:cubicBezTo>
                <a:cubicBezTo>
                  <a:pt x="16279" y="100280"/>
                  <a:pt x="210483" y="97105"/>
                  <a:pt x="222125" y="81230"/>
                </a:cubicBezTo>
                <a:cubicBezTo>
                  <a:pt x="233767" y="65355"/>
                  <a:pt x="54908" y="-12962"/>
                  <a:pt x="117350" y="1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03E8ABFC-08BF-7607-AD1A-87F0741C632B}"/>
              </a:ext>
            </a:extLst>
          </p:cNvPr>
          <p:cNvSpPr/>
          <p:nvPr/>
        </p:nvSpPr>
        <p:spPr>
          <a:xfrm>
            <a:off x="4136471" y="2808769"/>
            <a:ext cx="804200" cy="191630"/>
          </a:xfrm>
          <a:custGeom>
            <a:avLst/>
            <a:gdLst>
              <a:gd name="connsiteX0" fmla="*/ 6904 w 804200"/>
              <a:gd name="connsiteY0" fmla="*/ 131281 h 191630"/>
              <a:gd name="connsiteX1" fmla="*/ 321229 w 804200"/>
              <a:gd name="connsiteY1" fmla="*/ 67781 h 191630"/>
              <a:gd name="connsiteX2" fmla="*/ 238679 w 804200"/>
              <a:gd name="connsiteY2" fmla="*/ 1106 h 191630"/>
              <a:gd name="connsiteX3" fmla="*/ 616504 w 804200"/>
              <a:gd name="connsiteY3" fmla="*/ 124931 h 191630"/>
              <a:gd name="connsiteX4" fmla="*/ 476804 w 804200"/>
              <a:gd name="connsiteY4" fmla="*/ 39206 h 191630"/>
              <a:gd name="connsiteX5" fmla="*/ 562529 w 804200"/>
              <a:gd name="connsiteY5" fmla="*/ 86831 h 191630"/>
              <a:gd name="connsiteX6" fmla="*/ 803829 w 804200"/>
              <a:gd name="connsiteY6" fmla="*/ 191606 h 191630"/>
              <a:gd name="connsiteX7" fmla="*/ 502204 w 804200"/>
              <a:gd name="connsiteY7" fmla="*/ 96356 h 191630"/>
              <a:gd name="connsiteX8" fmla="*/ 349804 w 804200"/>
              <a:gd name="connsiteY8" fmla="*/ 70956 h 191630"/>
              <a:gd name="connsiteX9" fmla="*/ 118029 w 804200"/>
              <a:gd name="connsiteY9" fmla="*/ 32856 h 191630"/>
              <a:gd name="connsiteX10" fmla="*/ 372029 w 804200"/>
              <a:gd name="connsiteY10" fmla="*/ 83656 h 191630"/>
              <a:gd name="connsiteX11" fmla="*/ 156129 w 804200"/>
              <a:gd name="connsiteY11" fmla="*/ 67781 h 191630"/>
              <a:gd name="connsiteX12" fmla="*/ 554 w 804200"/>
              <a:gd name="connsiteY12" fmla="*/ 58256 h 191630"/>
              <a:gd name="connsiteX13" fmla="*/ 210104 w 804200"/>
              <a:gd name="connsiteY13" fmla="*/ 86831 h 191630"/>
              <a:gd name="connsiteX14" fmla="*/ 6904 w 804200"/>
              <a:gd name="connsiteY14" fmla="*/ 131281 h 19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4200" h="191630">
                <a:moveTo>
                  <a:pt x="6904" y="131281"/>
                </a:moveTo>
                <a:cubicBezTo>
                  <a:pt x="25425" y="128106"/>
                  <a:pt x="282600" y="89477"/>
                  <a:pt x="321229" y="67781"/>
                </a:cubicBezTo>
                <a:cubicBezTo>
                  <a:pt x="359858" y="46085"/>
                  <a:pt x="189466" y="-8419"/>
                  <a:pt x="238679" y="1106"/>
                </a:cubicBezTo>
                <a:cubicBezTo>
                  <a:pt x="287892" y="10631"/>
                  <a:pt x="576817" y="118581"/>
                  <a:pt x="616504" y="124931"/>
                </a:cubicBezTo>
                <a:cubicBezTo>
                  <a:pt x="656191" y="131281"/>
                  <a:pt x="485800" y="45556"/>
                  <a:pt x="476804" y="39206"/>
                </a:cubicBezTo>
                <a:cubicBezTo>
                  <a:pt x="467808" y="32856"/>
                  <a:pt x="508025" y="61431"/>
                  <a:pt x="562529" y="86831"/>
                </a:cubicBezTo>
                <a:cubicBezTo>
                  <a:pt x="617033" y="112231"/>
                  <a:pt x="813883" y="190019"/>
                  <a:pt x="803829" y="191606"/>
                </a:cubicBezTo>
                <a:cubicBezTo>
                  <a:pt x="793775" y="193193"/>
                  <a:pt x="577875" y="116464"/>
                  <a:pt x="502204" y="96356"/>
                </a:cubicBezTo>
                <a:cubicBezTo>
                  <a:pt x="426533" y="76248"/>
                  <a:pt x="349804" y="70956"/>
                  <a:pt x="349804" y="70956"/>
                </a:cubicBezTo>
                <a:lnTo>
                  <a:pt x="118029" y="32856"/>
                </a:lnTo>
                <a:cubicBezTo>
                  <a:pt x="121733" y="34973"/>
                  <a:pt x="365679" y="77835"/>
                  <a:pt x="372029" y="83656"/>
                </a:cubicBezTo>
                <a:cubicBezTo>
                  <a:pt x="378379" y="89477"/>
                  <a:pt x="156129" y="67781"/>
                  <a:pt x="156129" y="67781"/>
                </a:cubicBezTo>
                <a:cubicBezTo>
                  <a:pt x="94216" y="63548"/>
                  <a:pt x="-8442" y="55081"/>
                  <a:pt x="554" y="58256"/>
                </a:cubicBezTo>
                <a:cubicBezTo>
                  <a:pt x="9550" y="61431"/>
                  <a:pt x="204812" y="76248"/>
                  <a:pt x="210104" y="86831"/>
                </a:cubicBezTo>
                <a:cubicBezTo>
                  <a:pt x="215396" y="97414"/>
                  <a:pt x="-11617" y="134456"/>
                  <a:pt x="6904" y="131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093D6AC-35B9-BD5B-F427-801D59CB202A}"/>
              </a:ext>
            </a:extLst>
          </p:cNvPr>
          <p:cNvSpPr/>
          <p:nvPr/>
        </p:nvSpPr>
        <p:spPr>
          <a:xfrm>
            <a:off x="4521235" y="2867000"/>
            <a:ext cx="584183" cy="288951"/>
          </a:xfrm>
          <a:custGeom>
            <a:avLst/>
            <a:gdLst>
              <a:gd name="connsiteX0" fmla="*/ 3140 w 584183"/>
              <a:gd name="connsiteY0" fmla="*/ 98450 h 288951"/>
              <a:gd name="connsiteX1" fmla="*/ 95215 w 584183"/>
              <a:gd name="connsiteY1" fmla="*/ 101625 h 288951"/>
              <a:gd name="connsiteX2" fmla="*/ 482565 w 584183"/>
              <a:gd name="connsiteY2" fmla="*/ 193700 h 288951"/>
              <a:gd name="connsiteX3" fmla="*/ 390490 w 584183"/>
              <a:gd name="connsiteY3" fmla="*/ 146075 h 288951"/>
              <a:gd name="connsiteX4" fmla="*/ 584165 w 584183"/>
              <a:gd name="connsiteY4" fmla="*/ 288950 h 288951"/>
              <a:gd name="connsiteX5" fmla="*/ 377790 w 584183"/>
              <a:gd name="connsiteY5" fmla="*/ 142900 h 288951"/>
              <a:gd name="connsiteX6" fmla="*/ 168240 w 584183"/>
              <a:gd name="connsiteY6" fmla="*/ 95275 h 288951"/>
              <a:gd name="connsiteX7" fmla="*/ 88865 w 584183"/>
              <a:gd name="connsiteY7" fmla="*/ 25 h 288951"/>
              <a:gd name="connsiteX8" fmla="*/ 171415 w 584183"/>
              <a:gd name="connsiteY8" fmla="*/ 104800 h 288951"/>
              <a:gd name="connsiteX9" fmla="*/ 3140 w 584183"/>
              <a:gd name="connsiteY9" fmla="*/ 98450 h 2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4183" h="288951">
                <a:moveTo>
                  <a:pt x="3140" y="98450"/>
                </a:moveTo>
                <a:cubicBezTo>
                  <a:pt x="-9560" y="97921"/>
                  <a:pt x="15311" y="85750"/>
                  <a:pt x="95215" y="101625"/>
                </a:cubicBezTo>
                <a:cubicBezTo>
                  <a:pt x="175119" y="117500"/>
                  <a:pt x="433353" y="186292"/>
                  <a:pt x="482565" y="193700"/>
                </a:cubicBezTo>
                <a:cubicBezTo>
                  <a:pt x="531777" y="201108"/>
                  <a:pt x="373557" y="130200"/>
                  <a:pt x="390490" y="146075"/>
                </a:cubicBezTo>
                <a:cubicBezTo>
                  <a:pt x="407423" y="161950"/>
                  <a:pt x="586282" y="289479"/>
                  <a:pt x="584165" y="288950"/>
                </a:cubicBezTo>
                <a:cubicBezTo>
                  <a:pt x="582048" y="288421"/>
                  <a:pt x="447111" y="175179"/>
                  <a:pt x="377790" y="142900"/>
                </a:cubicBezTo>
                <a:cubicBezTo>
                  <a:pt x="308469" y="110621"/>
                  <a:pt x="216394" y="119087"/>
                  <a:pt x="168240" y="95275"/>
                </a:cubicBezTo>
                <a:cubicBezTo>
                  <a:pt x="120086" y="71463"/>
                  <a:pt x="88336" y="-1562"/>
                  <a:pt x="88865" y="25"/>
                </a:cubicBezTo>
                <a:cubicBezTo>
                  <a:pt x="89394" y="1612"/>
                  <a:pt x="180940" y="88925"/>
                  <a:pt x="171415" y="104800"/>
                </a:cubicBezTo>
                <a:cubicBezTo>
                  <a:pt x="161890" y="120675"/>
                  <a:pt x="15840" y="98979"/>
                  <a:pt x="3140" y="98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7801FEB-3946-3F68-5D41-C3F009C2B9A9}"/>
              </a:ext>
            </a:extLst>
          </p:cNvPr>
          <p:cNvSpPr/>
          <p:nvPr/>
        </p:nvSpPr>
        <p:spPr>
          <a:xfrm>
            <a:off x="3470204" y="3144829"/>
            <a:ext cx="75814" cy="711138"/>
          </a:xfrm>
          <a:custGeom>
            <a:avLst/>
            <a:gdLst>
              <a:gd name="connsiteX0" fmla="*/ 71 w 75814"/>
              <a:gd name="connsiteY0" fmla="*/ 1596 h 711138"/>
              <a:gd name="connsiteX1" fmla="*/ 60396 w 75814"/>
              <a:gd name="connsiteY1" fmla="*/ 376246 h 711138"/>
              <a:gd name="connsiteX2" fmla="*/ 71 w 75814"/>
              <a:gd name="connsiteY2" fmla="*/ 579446 h 711138"/>
              <a:gd name="connsiteX3" fmla="*/ 47696 w 75814"/>
              <a:gd name="connsiteY3" fmla="*/ 541346 h 711138"/>
              <a:gd name="connsiteX4" fmla="*/ 25471 w 75814"/>
              <a:gd name="connsiteY4" fmla="*/ 598496 h 711138"/>
              <a:gd name="connsiteX5" fmla="*/ 31821 w 75814"/>
              <a:gd name="connsiteY5" fmla="*/ 709621 h 711138"/>
              <a:gd name="connsiteX6" fmla="*/ 44521 w 75814"/>
              <a:gd name="connsiteY6" fmla="*/ 509596 h 711138"/>
              <a:gd name="connsiteX7" fmla="*/ 3246 w 75814"/>
              <a:gd name="connsiteY7" fmla="*/ 261946 h 711138"/>
              <a:gd name="connsiteX8" fmla="*/ 69921 w 75814"/>
              <a:gd name="connsiteY8" fmla="*/ 312746 h 711138"/>
              <a:gd name="connsiteX9" fmla="*/ 66746 w 75814"/>
              <a:gd name="connsiteY9" fmla="*/ 242896 h 711138"/>
              <a:gd name="connsiteX10" fmla="*/ 71 w 75814"/>
              <a:gd name="connsiteY10" fmla="*/ 1596 h 71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814" h="711138">
                <a:moveTo>
                  <a:pt x="71" y="1596"/>
                </a:moveTo>
                <a:cubicBezTo>
                  <a:pt x="-987" y="23821"/>
                  <a:pt x="60396" y="279938"/>
                  <a:pt x="60396" y="376246"/>
                </a:cubicBezTo>
                <a:cubicBezTo>
                  <a:pt x="60396" y="472554"/>
                  <a:pt x="2188" y="551929"/>
                  <a:pt x="71" y="579446"/>
                </a:cubicBezTo>
                <a:cubicBezTo>
                  <a:pt x="-2046" y="606963"/>
                  <a:pt x="43463" y="538171"/>
                  <a:pt x="47696" y="541346"/>
                </a:cubicBezTo>
                <a:cubicBezTo>
                  <a:pt x="51929" y="544521"/>
                  <a:pt x="28117" y="570450"/>
                  <a:pt x="25471" y="598496"/>
                </a:cubicBezTo>
                <a:cubicBezTo>
                  <a:pt x="22825" y="626542"/>
                  <a:pt x="28646" y="724438"/>
                  <a:pt x="31821" y="709621"/>
                </a:cubicBezTo>
                <a:cubicBezTo>
                  <a:pt x="34996" y="694804"/>
                  <a:pt x="49284" y="584209"/>
                  <a:pt x="44521" y="509596"/>
                </a:cubicBezTo>
                <a:cubicBezTo>
                  <a:pt x="39759" y="434984"/>
                  <a:pt x="-987" y="294754"/>
                  <a:pt x="3246" y="261946"/>
                </a:cubicBezTo>
                <a:cubicBezTo>
                  <a:pt x="7479" y="229138"/>
                  <a:pt x="59338" y="315921"/>
                  <a:pt x="69921" y="312746"/>
                </a:cubicBezTo>
                <a:cubicBezTo>
                  <a:pt x="80504" y="309571"/>
                  <a:pt x="75213" y="289992"/>
                  <a:pt x="66746" y="242896"/>
                </a:cubicBezTo>
                <a:cubicBezTo>
                  <a:pt x="58279" y="195800"/>
                  <a:pt x="1129" y="-20629"/>
                  <a:pt x="71" y="1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287055F-2DF2-283F-6725-B7E816FCFF0E}"/>
              </a:ext>
            </a:extLst>
          </p:cNvPr>
          <p:cNvSpPr/>
          <p:nvPr/>
        </p:nvSpPr>
        <p:spPr>
          <a:xfrm>
            <a:off x="3365289" y="3555987"/>
            <a:ext cx="174878" cy="895424"/>
          </a:xfrm>
          <a:custGeom>
            <a:avLst/>
            <a:gdLst>
              <a:gd name="connsiteX0" fmla="*/ 174836 w 174878"/>
              <a:gd name="connsiteY0" fmla="*/ 13 h 895424"/>
              <a:gd name="connsiteX1" fmla="*/ 79586 w 174878"/>
              <a:gd name="connsiteY1" fmla="*/ 327038 h 895424"/>
              <a:gd name="connsiteX2" fmla="*/ 111336 w 174878"/>
              <a:gd name="connsiteY2" fmla="*/ 501663 h 895424"/>
              <a:gd name="connsiteX3" fmla="*/ 108161 w 174878"/>
              <a:gd name="connsiteY3" fmla="*/ 485788 h 895424"/>
              <a:gd name="connsiteX4" fmla="*/ 38311 w 174878"/>
              <a:gd name="connsiteY4" fmla="*/ 736613 h 895424"/>
              <a:gd name="connsiteX5" fmla="*/ 211 w 174878"/>
              <a:gd name="connsiteY5" fmla="*/ 765188 h 895424"/>
              <a:gd name="connsiteX6" fmla="*/ 54186 w 174878"/>
              <a:gd name="connsiteY6" fmla="*/ 895363 h 895424"/>
              <a:gd name="connsiteX7" fmla="*/ 25611 w 174878"/>
              <a:gd name="connsiteY7" fmla="*/ 777888 h 895424"/>
              <a:gd name="connsiteX8" fmla="*/ 101811 w 174878"/>
              <a:gd name="connsiteY8" fmla="*/ 492138 h 895424"/>
              <a:gd name="connsiteX9" fmla="*/ 120861 w 174878"/>
              <a:gd name="connsiteY9" fmla="*/ 263538 h 895424"/>
              <a:gd name="connsiteX10" fmla="*/ 92286 w 174878"/>
              <a:gd name="connsiteY10" fmla="*/ 339738 h 895424"/>
              <a:gd name="connsiteX11" fmla="*/ 174836 w 174878"/>
              <a:gd name="connsiteY11" fmla="*/ 13 h 895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4878" h="895424">
                <a:moveTo>
                  <a:pt x="174836" y="13"/>
                </a:moveTo>
                <a:cubicBezTo>
                  <a:pt x="172719" y="-2104"/>
                  <a:pt x="90169" y="243430"/>
                  <a:pt x="79586" y="327038"/>
                </a:cubicBezTo>
                <a:cubicBezTo>
                  <a:pt x="69003" y="410646"/>
                  <a:pt x="111336" y="501663"/>
                  <a:pt x="111336" y="501663"/>
                </a:cubicBezTo>
                <a:cubicBezTo>
                  <a:pt x="116098" y="528121"/>
                  <a:pt x="120332" y="446630"/>
                  <a:pt x="108161" y="485788"/>
                </a:cubicBezTo>
                <a:cubicBezTo>
                  <a:pt x="95990" y="524946"/>
                  <a:pt x="56303" y="690046"/>
                  <a:pt x="38311" y="736613"/>
                </a:cubicBezTo>
                <a:cubicBezTo>
                  <a:pt x="20319" y="783180"/>
                  <a:pt x="-2435" y="738730"/>
                  <a:pt x="211" y="765188"/>
                </a:cubicBezTo>
                <a:cubicBezTo>
                  <a:pt x="2857" y="791646"/>
                  <a:pt x="49953" y="893246"/>
                  <a:pt x="54186" y="895363"/>
                </a:cubicBezTo>
                <a:cubicBezTo>
                  <a:pt x="58419" y="897480"/>
                  <a:pt x="17674" y="845092"/>
                  <a:pt x="25611" y="777888"/>
                </a:cubicBezTo>
                <a:cubicBezTo>
                  <a:pt x="33548" y="710684"/>
                  <a:pt x="85936" y="577863"/>
                  <a:pt x="101811" y="492138"/>
                </a:cubicBezTo>
                <a:cubicBezTo>
                  <a:pt x="117686" y="406413"/>
                  <a:pt x="122448" y="288938"/>
                  <a:pt x="120861" y="263538"/>
                </a:cubicBezTo>
                <a:cubicBezTo>
                  <a:pt x="119273" y="238138"/>
                  <a:pt x="85407" y="378367"/>
                  <a:pt x="92286" y="339738"/>
                </a:cubicBezTo>
                <a:cubicBezTo>
                  <a:pt x="99165" y="301109"/>
                  <a:pt x="176953" y="2130"/>
                  <a:pt x="17483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B75E819-89E9-6DE6-26EB-47AE55C083DB}"/>
              </a:ext>
            </a:extLst>
          </p:cNvPr>
          <p:cNvSpPr/>
          <p:nvPr/>
        </p:nvSpPr>
        <p:spPr>
          <a:xfrm>
            <a:off x="3470265" y="3450272"/>
            <a:ext cx="95918" cy="960252"/>
          </a:xfrm>
          <a:custGeom>
            <a:avLst/>
            <a:gdLst>
              <a:gd name="connsiteX0" fmla="*/ 22235 w 95918"/>
              <a:gd name="connsiteY0" fmla="*/ 953 h 960252"/>
              <a:gd name="connsiteX1" fmla="*/ 79385 w 95918"/>
              <a:gd name="connsiteY1" fmla="*/ 264478 h 960252"/>
              <a:gd name="connsiteX2" fmla="*/ 79385 w 95918"/>
              <a:gd name="connsiteY2" fmla="*/ 404178 h 960252"/>
              <a:gd name="connsiteX3" fmla="*/ 95260 w 95918"/>
              <a:gd name="connsiteY3" fmla="*/ 362903 h 960252"/>
              <a:gd name="connsiteX4" fmla="*/ 53985 w 95918"/>
              <a:gd name="connsiteY4" fmla="*/ 524828 h 960252"/>
              <a:gd name="connsiteX5" fmla="*/ 66685 w 95918"/>
              <a:gd name="connsiteY5" fmla="*/ 693103 h 960252"/>
              <a:gd name="connsiteX6" fmla="*/ 53985 w 95918"/>
              <a:gd name="connsiteY6" fmla="*/ 635953 h 960252"/>
              <a:gd name="connsiteX7" fmla="*/ 63510 w 95918"/>
              <a:gd name="connsiteY7" fmla="*/ 896303 h 960252"/>
              <a:gd name="connsiteX8" fmla="*/ 79385 w 95918"/>
              <a:gd name="connsiteY8" fmla="*/ 953453 h 960252"/>
              <a:gd name="connsiteX9" fmla="*/ 34935 w 95918"/>
              <a:gd name="connsiteY9" fmla="*/ 778828 h 960252"/>
              <a:gd name="connsiteX10" fmla="*/ 10 w 95918"/>
              <a:gd name="connsiteY10" fmla="*/ 467678 h 960252"/>
              <a:gd name="connsiteX11" fmla="*/ 31760 w 95918"/>
              <a:gd name="connsiteY11" fmla="*/ 578803 h 960252"/>
              <a:gd name="connsiteX12" fmla="*/ 73035 w 95918"/>
              <a:gd name="connsiteY12" fmla="*/ 366078 h 960252"/>
              <a:gd name="connsiteX13" fmla="*/ 22235 w 95918"/>
              <a:gd name="connsiteY13" fmla="*/ 953 h 96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918" h="960252">
                <a:moveTo>
                  <a:pt x="22235" y="953"/>
                </a:moveTo>
                <a:cubicBezTo>
                  <a:pt x="23293" y="-15980"/>
                  <a:pt x="69860" y="197274"/>
                  <a:pt x="79385" y="264478"/>
                </a:cubicBezTo>
                <a:cubicBezTo>
                  <a:pt x="88910" y="331682"/>
                  <a:pt x="76739" y="387774"/>
                  <a:pt x="79385" y="404178"/>
                </a:cubicBezTo>
                <a:cubicBezTo>
                  <a:pt x="82031" y="420582"/>
                  <a:pt x="99493" y="342795"/>
                  <a:pt x="95260" y="362903"/>
                </a:cubicBezTo>
                <a:cubicBezTo>
                  <a:pt x="91027" y="383011"/>
                  <a:pt x="58748" y="469795"/>
                  <a:pt x="53985" y="524828"/>
                </a:cubicBezTo>
                <a:cubicBezTo>
                  <a:pt x="49222" y="579861"/>
                  <a:pt x="66685" y="674582"/>
                  <a:pt x="66685" y="693103"/>
                </a:cubicBezTo>
                <a:cubicBezTo>
                  <a:pt x="66685" y="711624"/>
                  <a:pt x="54514" y="602086"/>
                  <a:pt x="53985" y="635953"/>
                </a:cubicBezTo>
                <a:cubicBezTo>
                  <a:pt x="53456" y="669820"/>
                  <a:pt x="59277" y="843386"/>
                  <a:pt x="63510" y="896303"/>
                </a:cubicBezTo>
                <a:cubicBezTo>
                  <a:pt x="67743" y="949220"/>
                  <a:pt x="84147" y="973032"/>
                  <a:pt x="79385" y="953453"/>
                </a:cubicBezTo>
                <a:cubicBezTo>
                  <a:pt x="74623" y="933874"/>
                  <a:pt x="48164" y="859790"/>
                  <a:pt x="34935" y="778828"/>
                </a:cubicBezTo>
                <a:cubicBezTo>
                  <a:pt x="21706" y="697866"/>
                  <a:pt x="539" y="501015"/>
                  <a:pt x="10" y="467678"/>
                </a:cubicBezTo>
                <a:cubicBezTo>
                  <a:pt x="-519" y="434341"/>
                  <a:pt x="19589" y="595736"/>
                  <a:pt x="31760" y="578803"/>
                </a:cubicBezTo>
                <a:cubicBezTo>
                  <a:pt x="43931" y="561870"/>
                  <a:pt x="70918" y="457624"/>
                  <a:pt x="73035" y="366078"/>
                </a:cubicBezTo>
                <a:cubicBezTo>
                  <a:pt x="75152" y="274532"/>
                  <a:pt x="21177" y="17886"/>
                  <a:pt x="22235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DA4FC40E-DAD6-7B78-80C9-03468DA124BA}"/>
              </a:ext>
            </a:extLst>
          </p:cNvPr>
          <p:cNvSpPr/>
          <p:nvPr/>
        </p:nvSpPr>
        <p:spPr>
          <a:xfrm>
            <a:off x="3146352" y="4432270"/>
            <a:ext cx="79583" cy="301657"/>
          </a:xfrm>
          <a:custGeom>
            <a:avLst/>
            <a:gdLst>
              <a:gd name="connsiteX0" fmla="*/ 79448 w 79583"/>
              <a:gd name="connsiteY0" fmla="*/ 30 h 301657"/>
              <a:gd name="connsiteX1" fmla="*/ 38173 w 79583"/>
              <a:gd name="connsiteY1" fmla="*/ 136555 h 301657"/>
              <a:gd name="connsiteX2" fmla="*/ 38173 w 79583"/>
              <a:gd name="connsiteY2" fmla="*/ 228630 h 301657"/>
              <a:gd name="connsiteX3" fmla="*/ 25473 w 79583"/>
              <a:gd name="connsiteY3" fmla="*/ 174655 h 301657"/>
              <a:gd name="connsiteX4" fmla="*/ 38173 w 79583"/>
              <a:gd name="connsiteY4" fmla="*/ 301655 h 301657"/>
              <a:gd name="connsiteX5" fmla="*/ 15948 w 79583"/>
              <a:gd name="connsiteY5" fmla="*/ 177830 h 301657"/>
              <a:gd name="connsiteX6" fmla="*/ 73 w 79583"/>
              <a:gd name="connsiteY6" fmla="*/ 82580 h 301657"/>
              <a:gd name="connsiteX7" fmla="*/ 22298 w 79583"/>
              <a:gd name="connsiteY7" fmla="*/ 123855 h 301657"/>
              <a:gd name="connsiteX8" fmla="*/ 79448 w 79583"/>
              <a:gd name="connsiteY8" fmla="*/ 30 h 30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83" h="301657">
                <a:moveTo>
                  <a:pt x="79448" y="30"/>
                </a:moveTo>
                <a:cubicBezTo>
                  <a:pt x="82094" y="2147"/>
                  <a:pt x="45052" y="98455"/>
                  <a:pt x="38173" y="136555"/>
                </a:cubicBezTo>
                <a:cubicBezTo>
                  <a:pt x="31294" y="174655"/>
                  <a:pt x="40290" y="222280"/>
                  <a:pt x="38173" y="228630"/>
                </a:cubicBezTo>
                <a:cubicBezTo>
                  <a:pt x="36056" y="234980"/>
                  <a:pt x="25473" y="162484"/>
                  <a:pt x="25473" y="174655"/>
                </a:cubicBezTo>
                <a:cubicBezTo>
                  <a:pt x="25473" y="186826"/>
                  <a:pt x="39760" y="301126"/>
                  <a:pt x="38173" y="301655"/>
                </a:cubicBezTo>
                <a:cubicBezTo>
                  <a:pt x="36586" y="302184"/>
                  <a:pt x="22298" y="214342"/>
                  <a:pt x="15948" y="177830"/>
                </a:cubicBezTo>
                <a:cubicBezTo>
                  <a:pt x="9598" y="141318"/>
                  <a:pt x="-985" y="91576"/>
                  <a:pt x="73" y="82580"/>
                </a:cubicBezTo>
                <a:cubicBezTo>
                  <a:pt x="1131" y="73584"/>
                  <a:pt x="8010" y="139730"/>
                  <a:pt x="22298" y="123855"/>
                </a:cubicBezTo>
                <a:cubicBezTo>
                  <a:pt x="36585" y="107980"/>
                  <a:pt x="76802" y="-2087"/>
                  <a:pt x="79448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7A3E7AF-A773-94AD-A778-4DD27EB9E0C6}"/>
              </a:ext>
            </a:extLst>
          </p:cNvPr>
          <p:cNvSpPr/>
          <p:nvPr/>
        </p:nvSpPr>
        <p:spPr>
          <a:xfrm>
            <a:off x="3546475" y="3508318"/>
            <a:ext cx="64911" cy="892250"/>
          </a:xfrm>
          <a:custGeom>
            <a:avLst/>
            <a:gdLst>
              <a:gd name="connsiteX0" fmla="*/ 50800 w 64911"/>
              <a:gd name="connsiteY0" fmla="*/ 57 h 892250"/>
              <a:gd name="connsiteX1" fmla="*/ 63500 w 64911"/>
              <a:gd name="connsiteY1" fmla="*/ 298507 h 892250"/>
              <a:gd name="connsiteX2" fmla="*/ 15875 w 64911"/>
              <a:gd name="connsiteY2" fmla="*/ 438207 h 892250"/>
              <a:gd name="connsiteX3" fmla="*/ 47625 w 64911"/>
              <a:gd name="connsiteY3" fmla="*/ 673157 h 892250"/>
              <a:gd name="connsiteX4" fmla="*/ 31750 w 64911"/>
              <a:gd name="connsiteY4" fmla="*/ 616007 h 892250"/>
              <a:gd name="connsiteX5" fmla="*/ 44450 w 64911"/>
              <a:gd name="connsiteY5" fmla="*/ 746182 h 892250"/>
              <a:gd name="connsiteX6" fmla="*/ 41275 w 64911"/>
              <a:gd name="connsiteY6" fmla="*/ 892232 h 892250"/>
              <a:gd name="connsiteX7" fmla="*/ 28575 w 64911"/>
              <a:gd name="connsiteY7" fmla="*/ 736657 h 892250"/>
              <a:gd name="connsiteX8" fmla="*/ 0 w 64911"/>
              <a:gd name="connsiteY8" fmla="*/ 393757 h 892250"/>
              <a:gd name="connsiteX9" fmla="*/ 28575 w 64911"/>
              <a:gd name="connsiteY9" fmla="*/ 193732 h 892250"/>
              <a:gd name="connsiteX10" fmla="*/ 34925 w 64911"/>
              <a:gd name="connsiteY10" fmla="*/ 323907 h 892250"/>
              <a:gd name="connsiteX11" fmla="*/ 50800 w 64911"/>
              <a:gd name="connsiteY11" fmla="*/ 57 h 89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911" h="892250">
                <a:moveTo>
                  <a:pt x="50800" y="57"/>
                </a:moveTo>
                <a:cubicBezTo>
                  <a:pt x="55562" y="-4176"/>
                  <a:pt x="69321" y="225482"/>
                  <a:pt x="63500" y="298507"/>
                </a:cubicBezTo>
                <a:cubicBezTo>
                  <a:pt x="57679" y="371532"/>
                  <a:pt x="18521" y="375765"/>
                  <a:pt x="15875" y="438207"/>
                </a:cubicBezTo>
                <a:cubicBezTo>
                  <a:pt x="13229" y="500649"/>
                  <a:pt x="44979" y="643524"/>
                  <a:pt x="47625" y="673157"/>
                </a:cubicBezTo>
                <a:cubicBezTo>
                  <a:pt x="50271" y="702790"/>
                  <a:pt x="32279" y="603836"/>
                  <a:pt x="31750" y="616007"/>
                </a:cubicBezTo>
                <a:cubicBezTo>
                  <a:pt x="31221" y="628178"/>
                  <a:pt x="42863" y="700145"/>
                  <a:pt x="44450" y="746182"/>
                </a:cubicBezTo>
                <a:cubicBezTo>
                  <a:pt x="46037" y="792219"/>
                  <a:pt x="43921" y="893820"/>
                  <a:pt x="41275" y="892232"/>
                </a:cubicBezTo>
                <a:cubicBezTo>
                  <a:pt x="38629" y="890645"/>
                  <a:pt x="35454" y="819736"/>
                  <a:pt x="28575" y="736657"/>
                </a:cubicBezTo>
                <a:cubicBezTo>
                  <a:pt x="21696" y="653578"/>
                  <a:pt x="0" y="484244"/>
                  <a:pt x="0" y="393757"/>
                </a:cubicBezTo>
                <a:cubicBezTo>
                  <a:pt x="0" y="303270"/>
                  <a:pt x="22754" y="205374"/>
                  <a:pt x="28575" y="193732"/>
                </a:cubicBezTo>
                <a:cubicBezTo>
                  <a:pt x="34396" y="182090"/>
                  <a:pt x="32808" y="350365"/>
                  <a:pt x="34925" y="323907"/>
                </a:cubicBezTo>
                <a:cubicBezTo>
                  <a:pt x="37042" y="297449"/>
                  <a:pt x="46038" y="4290"/>
                  <a:pt x="50800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0D9AA397-EBE5-D560-909F-8E3FF0ED2C8A}"/>
              </a:ext>
            </a:extLst>
          </p:cNvPr>
          <p:cNvSpPr/>
          <p:nvPr/>
        </p:nvSpPr>
        <p:spPr>
          <a:xfrm>
            <a:off x="3946411" y="4441268"/>
            <a:ext cx="92423" cy="293347"/>
          </a:xfrm>
          <a:custGeom>
            <a:avLst/>
            <a:gdLst>
              <a:gd name="connsiteX0" fmla="*/ 114 w 92423"/>
              <a:gd name="connsiteY0" fmla="*/ 70407 h 293347"/>
              <a:gd name="connsiteX1" fmla="*/ 47739 w 92423"/>
              <a:gd name="connsiteY1" fmla="*/ 181532 h 293347"/>
              <a:gd name="connsiteX2" fmla="*/ 38214 w 92423"/>
              <a:gd name="connsiteY2" fmla="*/ 292657 h 293347"/>
              <a:gd name="connsiteX3" fmla="*/ 41389 w 92423"/>
              <a:gd name="connsiteY3" fmla="*/ 222807 h 293347"/>
              <a:gd name="connsiteX4" fmla="*/ 89014 w 92423"/>
              <a:gd name="connsiteY4" fmla="*/ 108507 h 293347"/>
              <a:gd name="connsiteX5" fmla="*/ 85839 w 92423"/>
              <a:gd name="connsiteY5" fmla="*/ 557 h 293347"/>
              <a:gd name="connsiteX6" fmla="*/ 63614 w 92423"/>
              <a:gd name="connsiteY6" fmla="*/ 156132 h 293347"/>
              <a:gd name="connsiteX7" fmla="*/ 114 w 92423"/>
              <a:gd name="connsiteY7" fmla="*/ 70407 h 293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423" h="293347">
                <a:moveTo>
                  <a:pt x="114" y="70407"/>
                </a:moveTo>
                <a:cubicBezTo>
                  <a:pt x="-2532" y="74640"/>
                  <a:pt x="41389" y="144490"/>
                  <a:pt x="47739" y="181532"/>
                </a:cubicBezTo>
                <a:cubicBezTo>
                  <a:pt x="54089" y="218574"/>
                  <a:pt x="39272" y="285778"/>
                  <a:pt x="38214" y="292657"/>
                </a:cubicBezTo>
                <a:cubicBezTo>
                  <a:pt x="37156" y="299536"/>
                  <a:pt x="32922" y="253499"/>
                  <a:pt x="41389" y="222807"/>
                </a:cubicBezTo>
                <a:cubicBezTo>
                  <a:pt x="49856" y="192115"/>
                  <a:pt x="81606" y="145549"/>
                  <a:pt x="89014" y="108507"/>
                </a:cubicBezTo>
                <a:cubicBezTo>
                  <a:pt x="96422" y="71465"/>
                  <a:pt x="90072" y="-7380"/>
                  <a:pt x="85839" y="557"/>
                </a:cubicBezTo>
                <a:cubicBezTo>
                  <a:pt x="81606" y="8494"/>
                  <a:pt x="74726" y="138670"/>
                  <a:pt x="63614" y="156132"/>
                </a:cubicBezTo>
                <a:cubicBezTo>
                  <a:pt x="52502" y="173594"/>
                  <a:pt x="2760" y="66174"/>
                  <a:pt x="114" y="70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B9593A2-D8CB-52B2-8C52-9D538E8230BD}"/>
              </a:ext>
            </a:extLst>
          </p:cNvPr>
          <p:cNvSpPr/>
          <p:nvPr/>
        </p:nvSpPr>
        <p:spPr>
          <a:xfrm>
            <a:off x="3408606" y="3704451"/>
            <a:ext cx="177439" cy="836055"/>
          </a:xfrm>
          <a:custGeom>
            <a:avLst/>
            <a:gdLst>
              <a:gd name="connsiteX0" fmla="*/ 175969 w 177439"/>
              <a:gd name="connsiteY0" fmla="*/ 10299 h 836055"/>
              <a:gd name="connsiteX1" fmla="*/ 23569 w 177439"/>
              <a:gd name="connsiteY1" fmla="*/ 616724 h 836055"/>
              <a:gd name="connsiteX2" fmla="*/ 26744 w 177439"/>
              <a:gd name="connsiteY2" fmla="*/ 756424 h 836055"/>
              <a:gd name="connsiteX3" fmla="*/ 1344 w 177439"/>
              <a:gd name="connsiteY3" fmla="*/ 708799 h 836055"/>
              <a:gd name="connsiteX4" fmla="*/ 74369 w 177439"/>
              <a:gd name="connsiteY4" fmla="*/ 835799 h 836055"/>
              <a:gd name="connsiteX5" fmla="*/ 17219 w 177439"/>
              <a:gd name="connsiteY5" fmla="*/ 734199 h 836055"/>
              <a:gd name="connsiteX6" fmla="*/ 33094 w 177439"/>
              <a:gd name="connsiteY6" fmla="*/ 492899 h 836055"/>
              <a:gd name="connsiteX7" fmla="*/ 96594 w 177439"/>
              <a:gd name="connsiteY7" fmla="*/ 251599 h 836055"/>
              <a:gd name="connsiteX8" fmla="*/ 175969 w 177439"/>
              <a:gd name="connsiteY8" fmla="*/ 10299 h 83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439" h="836055">
                <a:moveTo>
                  <a:pt x="175969" y="10299"/>
                </a:moveTo>
                <a:cubicBezTo>
                  <a:pt x="163798" y="71153"/>
                  <a:pt x="48440" y="492370"/>
                  <a:pt x="23569" y="616724"/>
                </a:cubicBezTo>
                <a:cubicBezTo>
                  <a:pt x="-1302" y="741078"/>
                  <a:pt x="30448" y="741078"/>
                  <a:pt x="26744" y="756424"/>
                </a:cubicBezTo>
                <a:cubicBezTo>
                  <a:pt x="23040" y="771770"/>
                  <a:pt x="-6593" y="695570"/>
                  <a:pt x="1344" y="708799"/>
                </a:cubicBezTo>
                <a:cubicBezTo>
                  <a:pt x="9281" y="722028"/>
                  <a:pt x="71723" y="831566"/>
                  <a:pt x="74369" y="835799"/>
                </a:cubicBezTo>
                <a:cubicBezTo>
                  <a:pt x="77015" y="840032"/>
                  <a:pt x="24098" y="791349"/>
                  <a:pt x="17219" y="734199"/>
                </a:cubicBezTo>
                <a:cubicBezTo>
                  <a:pt x="10340" y="677049"/>
                  <a:pt x="19865" y="573332"/>
                  <a:pt x="33094" y="492899"/>
                </a:cubicBezTo>
                <a:cubicBezTo>
                  <a:pt x="46323" y="412466"/>
                  <a:pt x="71723" y="328328"/>
                  <a:pt x="96594" y="251599"/>
                </a:cubicBezTo>
                <a:cubicBezTo>
                  <a:pt x="121465" y="174870"/>
                  <a:pt x="188140" y="-50555"/>
                  <a:pt x="175969" y="10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7636E905-4B9D-BFA1-55A8-5F48565169ED}"/>
              </a:ext>
            </a:extLst>
          </p:cNvPr>
          <p:cNvSpPr/>
          <p:nvPr/>
        </p:nvSpPr>
        <p:spPr>
          <a:xfrm>
            <a:off x="3440684" y="4051149"/>
            <a:ext cx="83703" cy="503580"/>
          </a:xfrm>
          <a:custGeom>
            <a:avLst/>
            <a:gdLst>
              <a:gd name="connsiteX0" fmla="*/ 83566 w 83703"/>
              <a:gd name="connsiteY0" fmla="*/ 151 h 503580"/>
              <a:gd name="connsiteX1" fmla="*/ 26416 w 83703"/>
              <a:gd name="connsiteY1" fmla="*/ 231926 h 503580"/>
              <a:gd name="connsiteX2" fmla="*/ 39116 w 83703"/>
              <a:gd name="connsiteY2" fmla="*/ 292251 h 503580"/>
              <a:gd name="connsiteX3" fmla="*/ 67691 w 83703"/>
              <a:gd name="connsiteY3" fmla="*/ 365276 h 503580"/>
              <a:gd name="connsiteX4" fmla="*/ 51816 w 83703"/>
              <a:gd name="connsiteY4" fmla="*/ 501801 h 503580"/>
              <a:gd name="connsiteX5" fmla="*/ 51816 w 83703"/>
              <a:gd name="connsiteY5" fmla="*/ 438301 h 503580"/>
              <a:gd name="connsiteX6" fmla="*/ 4191 w 83703"/>
              <a:gd name="connsiteY6" fmla="*/ 368451 h 503580"/>
              <a:gd name="connsiteX7" fmla="*/ 54991 w 83703"/>
              <a:gd name="connsiteY7" fmla="*/ 403376 h 503580"/>
              <a:gd name="connsiteX8" fmla="*/ 10541 w 83703"/>
              <a:gd name="connsiteY8" fmla="*/ 257326 h 503580"/>
              <a:gd name="connsiteX9" fmla="*/ 7366 w 83703"/>
              <a:gd name="connsiteY9" fmla="*/ 197001 h 503580"/>
              <a:gd name="connsiteX10" fmla="*/ 83566 w 83703"/>
              <a:gd name="connsiteY10" fmla="*/ 151 h 50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03" h="503580">
                <a:moveTo>
                  <a:pt x="83566" y="151"/>
                </a:moveTo>
                <a:cubicBezTo>
                  <a:pt x="86741" y="5972"/>
                  <a:pt x="33824" y="183243"/>
                  <a:pt x="26416" y="231926"/>
                </a:cubicBezTo>
                <a:cubicBezTo>
                  <a:pt x="19008" y="280609"/>
                  <a:pt x="32237" y="270026"/>
                  <a:pt x="39116" y="292251"/>
                </a:cubicBezTo>
                <a:cubicBezTo>
                  <a:pt x="45995" y="314476"/>
                  <a:pt x="65574" y="330351"/>
                  <a:pt x="67691" y="365276"/>
                </a:cubicBezTo>
                <a:cubicBezTo>
                  <a:pt x="69808" y="400201"/>
                  <a:pt x="54462" y="489630"/>
                  <a:pt x="51816" y="501801"/>
                </a:cubicBezTo>
                <a:cubicBezTo>
                  <a:pt x="49170" y="513972"/>
                  <a:pt x="59753" y="460526"/>
                  <a:pt x="51816" y="438301"/>
                </a:cubicBezTo>
                <a:cubicBezTo>
                  <a:pt x="43878" y="416076"/>
                  <a:pt x="3662" y="374272"/>
                  <a:pt x="4191" y="368451"/>
                </a:cubicBezTo>
                <a:cubicBezTo>
                  <a:pt x="4720" y="362630"/>
                  <a:pt x="53933" y="421897"/>
                  <a:pt x="54991" y="403376"/>
                </a:cubicBezTo>
                <a:cubicBezTo>
                  <a:pt x="56049" y="384855"/>
                  <a:pt x="18478" y="291722"/>
                  <a:pt x="10541" y="257326"/>
                </a:cubicBezTo>
                <a:cubicBezTo>
                  <a:pt x="2604" y="222930"/>
                  <a:pt x="-6921" y="235630"/>
                  <a:pt x="7366" y="197001"/>
                </a:cubicBezTo>
                <a:cubicBezTo>
                  <a:pt x="21653" y="158372"/>
                  <a:pt x="80391" y="-5670"/>
                  <a:pt x="83566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A0CCC18-C12E-2D94-2345-B67DC67F7E04}"/>
              </a:ext>
            </a:extLst>
          </p:cNvPr>
          <p:cNvSpPr/>
          <p:nvPr/>
        </p:nvSpPr>
        <p:spPr>
          <a:xfrm>
            <a:off x="3564817" y="4343863"/>
            <a:ext cx="51626" cy="378181"/>
          </a:xfrm>
          <a:custGeom>
            <a:avLst/>
            <a:gdLst>
              <a:gd name="connsiteX0" fmla="*/ 708 w 51626"/>
              <a:gd name="connsiteY0" fmla="*/ 170987 h 378181"/>
              <a:gd name="connsiteX1" fmla="*/ 16583 w 51626"/>
              <a:gd name="connsiteY1" fmla="*/ 266237 h 378181"/>
              <a:gd name="connsiteX2" fmla="*/ 48333 w 51626"/>
              <a:gd name="connsiteY2" fmla="*/ 377362 h 378181"/>
              <a:gd name="connsiteX3" fmla="*/ 41983 w 51626"/>
              <a:gd name="connsiteY3" fmla="*/ 310687 h 378181"/>
              <a:gd name="connsiteX4" fmla="*/ 45158 w 51626"/>
              <a:gd name="connsiteY4" fmla="*/ 199562 h 378181"/>
              <a:gd name="connsiteX5" fmla="*/ 45158 w 51626"/>
              <a:gd name="connsiteY5" fmla="*/ 145587 h 378181"/>
              <a:gd name="connsiteX6" fmla="*/ 51508 w 51626"/>
              <a:gd name="connsiteY6" fmla="*/ 2712 h 378181"/>
              <a:gd name="connsiteX7" fmla="*/ 38808 w 51626"/>
              <a:gd name="connsiteY7" fmla="*/ 285287 h 378181"/>
              <a:gd name="connsiteX8" fmla="*/ 708 w 51626"/>
              <a:gd name="connsiteY8" fmla="*/ 170987 h 37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6" h="378181">
                <a:moveTo>
                  <a:pt x="708" y="170987"/>
                </a:moveTo>
                <a:cubicBezTo>
                  <a:pt x="-2996" y="167812"/>
                  <a:pt x="8646" y="231841"/>
                  <a:pt x="16583" y="266237"/>
                </a:cubicBezTo>
                <a:cubicBezTo>
                  <a:pt x="24520" y="300633"/>
                  <a:pt x="44100" y="369954"/>
                  <a:pt x="48333" y="377362"/>
                </a:cubicBezTo>
                <a:cubicBezTo>
                  <a:pt x="52566" y="384770"/>
                  <a:pt x="42512" y="340320"/>
                  <a:pt x="41983" y="310687"/>
                </a:cubicBezTo>
                <a:cubicBezTo>
                  <a:pt x="41454" y="281054"/>
                  <a:pt x="44629" y="227079"/>
                  <a:pt x="45158" y="199562"/>
                </a:cubicBezTo>
                <a:cubicBezTo>
                  <a:pt x="45687" y="172045"/>
                  <a:pt x="44100" y="178395"/>
                  <a:pt x="45158" y="145587"/>
                </a:cubicBezTo>
                <a:cubicBezTo>
                  <a:pt x="46216" y="112779"/>
                  <a:pt x="52566" y="-20571"/>
                  <a:pt x="51508" y="2712"/>
                </a:cubicBezTo>
                <a:cubicBezTo>
                  <a:pt x="50450" y="25995"/>
                  <a:pt x="46746" y="251420"/>
                  <a:pt x="38808" y="285287"/>
                </a:cubicBezTo>
                <a:cubicBezTo>
                  <a:pt x="30871" y="319154"/>
                  <a:pt x="4412" y="174162"/>
                  <a:pt x="708" y="170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5B0FC1D5-58D8-1A19-E04C-86AFC09E6919}"/>
              </a:ext>
            </a:extLst>
          </p:cNvPr>
          <p:cNvSpPr/>
          <p:nvPr/>
        </p:nvSpPr>
        <p:spPr>
          <a:xfrm>
            <a:off x="3586587" y="3843860"/>
            <a:ext cx="89452" cy="683912"/>
          </a:xfrm>
          <a:custGeom>
            <a:avLst/>
            <a:gdLst>
              <a:gd name="connsiteX0" fmla="*/ 77363 w 89452"/>
              <a:gd name="connsiteY0" fmla="*/ 1065 h 683912"/>
              <a:gd name="connsiteX1" fmla="*/ 74188 w 89452"/>
              <a:gd name="connsiteY1" fmla="*/ 64565 h 683912"/>
              <a:gd name="connsiteX2" fmla="*/ 1163 w 89452"/>
              <a:gd name="connsiteY2" fmla="*/ 388415 h 683912"/>
              <a:gd name="connsiteX3" fmla="*/ 29738 w 89452"/>
              <a:gd name="connsiteY3" fmla="*/ 321740 h 683912"/>
              <a:gd name="connsiteX4" fmla="*/ 36088 w 89452"/>
              <a:gd name="connsiteY4" fmla="*/ 467790 h 683912"/>
              <a:gd name="connsiteX5" fmla="*/ 4338 w 89452"/>
              <a:gd name="connsiteY5" fmla="*/ 683690 h 683912"/>
              <a:gd name="connsiteX6" fmla="*/ 20213 w 89452"/>
              <a:gd name="connsiteY6" fmla="*/ 499540 h 683912"/>
              <a:gd name="connsiteX7" fmla="*/ 83713 w 89452"/>
              <a:gd name="connsiteY7" fmla="*/ 86790 h 683912"/>
              <a:gd name="connsiteX8" fmla="*/ 77363 w 89452"/>
              <a:gd name="connsiteY8" fmla="*/ 1065 h 68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52" h="683912">
                <a:moveTo>
                  <a:pt x="77363" y="1065"/>
                </a:moveTo>
                <a:cubicBezTo>
                  <a:pt x="75776" y="-2639"/>
                  <a:pt x="86888" y="7"/>
                  <a:pt x="74188" y="64565"/>
                </a:cubicBezTo>
                <a:cubicBezTo>
                  <a:pt x="61488" y="129123"/>
                  <a:pt x="8571" y="345553"/>
                  <a:pt x="1163" y="388415"/>
                </a:cubicBezTo>
                <a:cubicBezTo>
                  <a:pt x="-6245" y="431277"/>
                  <a:pt x="23917" y="308511"/>
                  <a:pt x="29738" y="321740"/>
                </a:cubicBezTo>
                <a:cubicBezTo>
                  <a:pt x="35559" y="334969"/>
                  <a:pt x="40321" y="407465"/>
                  <a:pt x="36088" y="467790"/>
                </a:cubicBezTo>
                <a:cubicBezTo>
                  <a:pt x="31855" y="528115"/>
                  <a:pt x="6984" y="678398"/>
                  <a:pt x="4338" y="683690"/>
                </a:cubicBezTo>
                <a:cubicBezTo>
                  <a:pt x="1692" y="688982"/>
                  <a:pt x="6984" y="599023"/>
                  <a:pt x="20213" y="499540"/>
                </a:cubicBezTo>
                <a:cubicBezTo>
                  <a:pt x="33442" y="400057"/>
                  <a:pt x="68367" y="165107"/>
                  <a:pt x="83713" y="86790"/>
                </a:cubicBezTo>
                <a:cubicBezTo>
                  <a:pt x="99059" y="8473"/>
                  <a:pt x="78950" y="4769"/>
                  <a:pt x="77363" y="1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75D8C31-AB0D-58A1-A21D-439E844A915B}"/>
              </a:ext>
            </a:extLst>
          </p:cNvPr>
          <p:cNvSpPr/>
          <p:nvPr/>
        </p:nvSpPr>
        <p:spPr>
          <a:xfrm>
            <a:off x="3457575" y="4276474"/>
            <a:ext cx="136652" cy="333629"/>
          </a:xfrm>
          <a:custGeom>
            <a:avLst/>
            <a:gdLst>
              <a:gd name="connsiteX0" fmla="*/ 136525 w 136652"/>
              <a:gd name="connsiteY0" fmla="*/ 251 h 333629"/>
              <a:gd name="connsiteX1" fmla="*/ 66675 w 136652"/>
              <a:gd name="connsiteY1" fmla="*/ 247901 h 333629"/>
              <a:gd name="connsiteX2" fmla="*/ 41275 w 136652"/>
              <a:gd name="connsiteY2" fmla="*/ 333626 h 333629"/>
              <a:gd name="connsiteX3" fmla="*/ 47625 w 136652"/>
              <a:gd name="connsiteY3" fmla="*/ 251076 h 333629"/>
              <a:gd name="connsiteX4" fmla="*/ 0 w 136652"/>
              <a:gd name="connsiteY4" fmla="*/ 187576 h 333629"/>
              <a:gd name="connsiteX5" fmla="*/ 47625 w 136652"/>
              <a:gd name="connsiteY5" fmla="*/ 200276 h 333629"/>
              <a:gd name="connsiteX6" fmla="*/ 136525 w 136652"/>
              <a:gd name="connsiteY6" fmla="*/ 251 h 33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52" h="333629">
                <a:moveTo>
                  <a:pt x="136525" y="251"/>
                </a:moveTo>
                <a:cubicBezTo>
                  <a:pt x="139700" y="8189"/>
                  <a:pt x="82550" y="192339"/>
                  <a:pt x="66675" y="247901"/>
                </a:cubicBezTo>
                <a:cubicBezTo>
                  <a:pt x="50800" y="303463"/>
                  <a:pt x="44450" y="333097"/>
                  <a:pt x="41275" y="333626"/>
                </a:cubicBezTo>
                <a:cubicBezTo>
                  <a:pt x="38100" y="334155"/>
                  <a:pt x="54504" y="275418"/>
                  <a:pt x="47625" y="251076"/>
                </a:cubicBezTo>
                <a:cubicBezTo>
                  <a:pt x="40746" y="226734"/>
                  <a:pt x="0" y="196043"/>
                  <a:pt x="0" y="187576"/>
                </a:cubicBezTo>
                <a:cubicBezTo>
                  <a:pt x="0" y="179109"/>
                  <a:pt x="25929" y="225676"/>
                  <a:pt x="47625" y="200276"/>
                </a:cubicBezTo>
                <a:cubicBezTo>
                  <a:pt x="69321" y="174876"/>
                  <a:pt x="133350" y="-7687"/>
                  <a:pt x="136525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9CF5DD2C-95A5-5547-6BCC-8D68729DBCA9}"/>
              </a:ext>
            </a:extLst>
          </p:cNvPr>
          <p:cNvSpPr/>
          <p:nvPr/>
        </p:nvSpPr>
        <p:spPr>
          <a:xfrm>
            <a:off x="3644407" y="4473508"/>
            <a:ext cx="298407" cy="95560"/>
          </a:xfrm>
          <a:custGeom>
            <a:avLst/>
            <a:gdLst>
              <a:gd name="connsiteX0" fmla="*/ 493 w 298407"/>
              <a:gd name="connsiteY0" fmla="*/ 50867 h 95560"/>
              <a:gd name="connsiteX1" fmla="*/ 149718 w 298407"/>
              <a:gd name="connsiteY1" fmla="*/ 38167 h 95560"/>
              <a:gd name="connsiteX2" fmla="*/ 251318 w 298407"/>
              <a:gd name="connsiteY2" fmla="*/ 79442 h 95560"/>
              <a:gd name="connsiteX3" fmla="*/ 187818 w 298407"/>
              <a:gd name="connsiteY3" fmla="*/ 67 h 95560"/>
              <a:gd name="connsiteX4" fmla="*/ 295768 w 298407"/>
              <a:gd name="connsiteY4" fmla="*/ 95317 h 95560"/>
              <a:gd name="connsiteX5" fmla="*/ 267193 w 298407"/>
              <a:gd name="connsiteY5" fmla="*/ 28642 h 95560"/>
              <a:gd name="connsiteX6" fmla="*/ 289418 w 298407"/>
              <a:gd name="connsiteY6" fmla="*/ 66742 h 95560"/>
              <a:gd name="connsiteX7" fmla="*/ 203693 w 298407"/>
              <a:gd name="connsiteY7" fmla="*/ 28642 h 95560"/>
              <a:gd name="connsiteX8" fmla="*/ 493 w 298407"/>
              <a:gd name="connsiteY8" fmla="*/ 50867 h 9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407" h="95560">
                <a:moveTo>
                  <a:pt x="493" y="50867"/>
                </a:moveTo>
                <a:cubicBezTo>
                  <a:pt x="-8503" y="52454"/>
                  <a:pt x="107914" y="33405"/>
                  <a:pt x="149718" y="38167"/>
                </a:cubicBezTo>
                <a:cubicBezTo>
                  <a:pt x="191522" y="42929"/>
                  <a:pt x="244968" y="85792"/>
                  <a:pt x="251318" y="79442"/>
                </a:cubicBezTo>
                <a:cubicBezTo>
                  <a:pt x="257668" y="73092"/>
                  <a:pt x="180410" y="-2579"/>
                  <a:pt x="187818" y="67"/>
                </a:cubicBezTo>
                <a:cubicBezTo>
                  <a:pt x="195226" y="2713"/>
                  <a:pt x="282539" y="90555"/>
                  <a:pt x="295768" y="95317"/>
                </a:cubicBezTo>
                <a:cubicBezTo>
                  <a:pt x="308997" y="100079"/>
                  <a:pt x="268251" y="33404"/>
                  <a:pt x="267193" y="28642"/>
                </a:cubicBezTo>
                <a:cubicBezTo>
                  <a:pt x="266135" y="23880"/>
                  <a:pt x="300001" y="66742"/>
                  <a:pt x="289418" y="66742"/>
                </a:cubicBezTo>
                <a:cubicBezTo>
                  <a:pt x="278835" y="66742"/>
                  <a:pt x="247085" y="33404"/>
                  <a:pt x="203693" y="28642"/>
                </a:cubicBezTo>
                <a:lnTo>
                  <a:pt x="493" y="508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111A070B-ABBC-4FB7-ED08-345D861187D9}"/>
              </a:ext>
            </a:extLst>
          </p:cNvPr>
          <p:cNvSpPr/>
          <p:nvPr/>
        </p:nvSpPr>
        <p:spPr>
          <a:xfrm>
            <a:off x="3628896" y="4428924"/>
            <a:ext cx="356381" cy="54176"/>
          </a:xfrm>
          <a:custGeom>
            <a:avLst/>
            <a:gdLst>
              <a:gd name="connsiteX0" fmla="*/ 129 w 356381"/>
              <a:gd name="connsiteY0" fmla="*/ 3376 h 54176"/>
              <a:gd name="connsiteX1" fmla="*/ 146179 w 356381"/>
              <a:gd name="connsiteY1" fmla="*/ 3376 h 54176"/>
              <a:gd name="connsiteX2" fmla="*/ 139829 w 356381"/>
              <a:gd name="connsiteY2" fmla="*/ 31951 h 54176"/>
              <a:gd name="connsiteX3" fmla="*/ 231904 w 356381"/>
              <a:gd name="connsiteY3" fmla="*/ 28776 h 54176"/>
              <a:gd name="connsiteX4" fmla="*/ 355729 w 356381"/>
              <a:gd name="connsiteY4" fmla="*/ 54176 h 54176"/>
              <a:gd name="connsiteX5" fmla="*/ 174754 w 356381"/>
              <a:gd name="connsiteY5" fmla="*/ 28776 h 54176"/>
              <a:gd name="connsiteX6" fmla="*/ 129 w 356381"/>
              <a:gd name="connsiteY6" fmla="*/ 3376 h 5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381" h="54176">
                <a:moveTo>
                  <a:pt x="129" y="3376"/>
                </a:moveTo>
                <a:cubicBezTo>
                  <a:pt x="-4633" y="-857"/>
                  <a:pt x="122896" y="-1387"/>
                  <a:pt x="146179" y="3376"/>
                </a:cubicBezTo>
                <a:cubicBezTo>
                  <a:pt x="169462" y="8139"/>
                  <a:pt x="125542" y="27718"/>
                  <a:pt x="139829" y="31951"/>
                </a:cubicBezTo>
                <a:cubicBezTo>
                  <a:pt x="154116" y="36184"/>
                  <a:pt x="195921" y="25072"/>
                  <a:pt x="231904" y="28776"/>
                </a:cubicBezTo>
                <a:cubicBezTo>
                  <a:pt x="267887" y="32480"/>
                  <a:pt x="365254" y="54176"/>
                  <a:pt x="355729" y="54176"/>
                </a:cubicBezTo>
                <a:cubicBezTo>
                  <a:pt x="346204" y="54176"/>
                  <a:pt x="229787" y="37243"/>
                  <a:pt x="174754" y="28776"/>
                </a:cubicBezTo>
                <a:cubicBezTo>
                  <a:pt x="119721" y="20309"/>
                  <a:pt x="4891" y="7609"/>
                  <a:pt x="129" y="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AE93722C-177F-BA98-F16B-028D10DB7B0B}"/>
              </a:ext>
            </a:extLst>
          </p:cNvPr>
          <p:cNvSpPr/>
          <p:nvPr/>
        </p:nvSpPr>
        <p:spPr>
          <a:xfrm>
            <a:off x="3365255" y="4450444"/>
            <a:ext cx="155143" cy="162344"/>
          </a:xfrm>
          <a:custGeom>
            <a:avLst/>
            <a:gdLst>
              <a:gd name="connsiteX0" fmla="*/ 245 w 155143"/>
              <a:gd name="connsiteY0" fmla="*/ 906 h 162344"/>
              <a:gd name="connsiteX1" fmla="*/ 149470 w 155143"/>
              <a:gd name="connsiteY1" fmla="*/ 159656 h 162344"/>
              <a:gd name="connsiteX2" fmla="*/ 114545 w 155143"/>
              <a:gd name="connsiteY2" fmla="*/ 96156 h 162344"/>
              <a:gd name="connsiteX3" fmla="*/ 245 w 155143"/>
              <a:gd name="connsiteY3" fmla="*/ 906 h 16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143" h="162344">
                <a:moveTo>
                  <a:pt x="245" y="906"/>
                </a:moveTo>
                <a:cubicBezTo>
                  <a:pt x="6066" y="11489"/>
                  <a:pt x="130420" y="143781"/>
                  <a:pt x="149470" y="159656"/>
                </a:cubicBezTo>
                <a:cubicBezTo>
                  <a:pt x="168520" y="175531"/>
                  <a:pt x="135182" y="116793"/>
                  <a:pt x="114545" y="96156"/>
                </a:cubicBezTo>
                <a:cubicBezTo>
                  <a:pt x="93908" y="75519"/>
                  <a:pt x="-5576" y="-9677"/>
                  <a:pt x="245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359D6682-0753-C860-161D-66370DC2E5A2}"/>
              </a:ext>
            </a:extLst>
          </p:cNvPr>
          <p:cNvSpPr/>
          <p:nvPr/>
        </p:nvSpPr>
        <p:spPr>
          <a:xfrm>
            <a:off x="3617442" y="4302113"/>
            <a:ext cx="27589" cy="346109"/>
          </a:xfrm>
          <a:custGeom>
            <a:avLst/>
            <a:gdLst>
              <a:gd name="connsiteX0" fmla="*/ 27458 w 27589"/>
              <a:gd name="connsiteY0" fmla="*/ 12 h 346109"/>
              <a:gd name="connsiteX1" fmla="*/ 11583 w 27589"/>
              <a:gd name="connsiteY1" fmla="*/ 206387 h 346109"/>
              <a:gd name="connsiteX2" fmla="*/ 2058 w 27589"/>
              <a:gd name="connsiteY2" fmla="*/ 346087 h 346109"/>
              <a:gd name="connsiteX3" fmla="*/ 2058 w 27589"/>
              <a:gd name="connsiteY3" fmla="*/ 196862 h 346109"/>
              <a:gd name="connsiteX4" fmla="*/ 27458 w 27589"/>
              <a:gd name="connsiteY4" fmla="*/ 12 h 34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89" h="346109">
                <a:moveTo>
                  <a:pt x="27458" y="12"/>
                </a:moveTo>
                <a:cubicBezTo>
                  <a:pt x="29045" y="1599"/>
                  <a:pt x="15816" y="148708"/>
                  <a:pt x="11583" y="206387"/>
                </a:cubicBezTo>
                <a:cubicBezTo>
                  <a:pt x="7350" y="264066"/>
                  <a:pt x="3645" y="347674"/>
                  <a:pt x="2058" y="346087"/>
                </a:cubicBezTo>
                <a:cubicBezTo>
                  <a:pt x="471" y="344500"/>
                  <a:pt x="-1646" y="247662"/>
                  <a:pt x="2058" y="196862"/>
                </a:cubicBezTo>
                <a:cubicBezTo>
                  <a:pt x="5762" y="146062"/>
                  <a:pt x="25871" y="-1575"/>
                  <a:pt x="2745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80EBB3C-6189-301B-8DA0-AD68658C69A9}"/>
              </a:ext>
            </a:extLst>
          </p:cNvPr>
          <p:cNvSpPr/>
          <p:nvPr/>
        </p:nvSpPr>
        <p:spPr>
          <a:xfrm>
            <a:off x="3578218" y="4380572"/>
            <a:ext cx="206796" cy="181909"/>
          </a:xfrm>
          <a:custGeom>
            <a:avLst/>
            <a:gdLst>
              <a:gd name="connsiteX0" fmla="*/ 7 w 206796"/>
              <a:gd name="connsiteY0" fmla="*/ 181903 h 181909"/>
              <a:gd name="connsiteX1" fmla="*/ 136532 w 206796"/>
              <a:gd name="connsiteY1" fmla="*/ 131103 h 181909"/>
              <a:gd name="connsiteX2" fmla="*/ 136532 w 206796"/>
              <a:gd name="connsiteY2" fmla="*/ 80303 h 181909"/>
              <a:gd name="connsiteX3" fmla="*/ 161932 w 206796"/>
              <a:gd name="connsiteY3" fmla="*/ 4103 h 181909"/>
              <a:gd name="connsiteX4" fmla="*/ 206382 w 206796"/>
              <a:gd name="connsiteY4" fmla="*/ 13628 h 181909"/>
              <a:gd name="connsiteX5" fmla="*/ 133357 w 206796"/>
              <a:gd name="connsiteY5" fmla="*/ 42203 h 181909"/>
              <a:gd name="connsiteX6" fmla="*/ 130182 w 206796"/>
              <a:gd name="connsiteY6" fmla="*/ 127928 h 181909"/>
              <a:gd name="connsiteX7" fmla="*/ 7 w 206796"/>
              <a:gd name="connsiteY7" fmla="*/ 181903 h 181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796" h="181909">
                <a:moveTo>
                  <a:pt x="7" y="181903"/>
                </a:moveTo>
                <a:cubicBezTo>
                  <a:pt x="1065" y="182432"/>
                  <a:pt x="113778" y="148036"/>
                  <a:pt x="136532" y="131103"/>
                </a:cubicBezTo>
                <a:cubicBezTo>
                  <a:pt x="159286" y="114170"/>
                  <a:pt x="132299" y="101470"/>
                  <a:pt x="136532" y="80303"/>
                </a:cubicBezTo>
                <a:cubicBezTo>
                  <a:pt x="140765" y="59136"/>
                  <a:pt x="150290" y="15215"/>
                  <a:pt x="161932" y="4103"/>
                </a:cubicBezTo>
                <a:cubicBezTo>
                  <a:pt x="173574" y="-7010"/>
                  <a:pt x="211144" y="7278"/>
                  <a:pt x="206382" y="13628"/>
                </a:cubicBezTo>
                <a:cubicBezTo>
                  <a:pt x="201620" y="19978"/>
                  <a:pt x="146057" y="23153"/>
                  <a:pt x="133357" y="42203"/>
                </a:cubicBezTo>
                <a:cubicBezTo>
                  <a:pt x="120657" y="61253"/>
                  <a:pt x="149761" y="105703"/>
                  <a:pt x="130182" y="127928"/>
                </a:cubicBezTo>
                <a:cubicBezTo>
                  <a:pt x="110603" y="150153"/>
                  <a:pt x="-1051" y="181374"/>
                  <a:pt x="7" y="181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D55F885-5682-7C18-04ED-F8D3D7B13DEA}"/>
              </a:ext>
            </a:extLst>
          </p:cNvPr>
          <p:cNvSpPr/>
          <p:nvPr/>
        </p:nvSpPr>
        <p:spPr>
          <a:xfrm>
            <a:off x="3330357" y="4488927"/>
            <a:ext cx="273422" cy="207271"/>
          </a:xfrm>
          <a:custGeom>
            <a:avLst/>
            <a:gdLst>
              <a:gd name="connsiteX0" fmla="*/ 218 w 273422"/>
              <a:gd name="connsiteY0" fmla="*/ 523 h 207271"/>
              <a:gd name="connsiteX1" fmla="*/ 178018 w 273422"/>
              <a:gd name="connsiteY1" fmla="*/ 194198 h 207271"/>
              <a:gd name="connsiteX2" fmla="*/ 181193 w 273422"/>
              <a:gd name="connsiteY2" fmla="*/ 146573 h 207271"/>
              <a:gd name="connsiteX3" fmla="*/ 273268 w 273422"/>
              <a:gd name="connsiteY3" fmla="*/ 206898 h 207271"/>
              <a:gd name="connsiteX4" fmla="*/ 203418 w 273422"/>
              <a:gd name="connsiteY4" fmla="*/ 111648 h 207271"/>
              <a:gd name="connsiteX5" fmla="*/ 216118 w 273422"/>
              <a:gd name="connsiteY5" fmla="*/ 44973 h 207271"/>
              <a:gd name="connsiteX6" fmla="*/ 190718 w 273422"/>
              <a:gd name="connsiteY6" fmla="*/ 130698 h 207271"/>
              <a:gd name="connsiteX7" fmla="*/ 85943 w 273422"/>
              <a:gd name="connsiteY7" fmla="*/ 44973 h 207271"/>
              <a:gd name="connsiteX8" fmla="*/ 139918 w 273422"/>
              <a:gd name="connsiteY8" fmla="*/ 133873 h 207271"/>
              <a:gd name="connsiteX9" fmla="*/ 218 w 273422"/>
              <a:gd name="connsiteY9" fmla="*/ 523 h 20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3422" h="207271">
                <a:moveTo>
                  <a:pt x="218" y="523"/>
                </a:moveTo>
                <a:cubicBezTo>
                  <a:pt x="6568" y="10577"/>
                  <a:pt x="147856" y="169856"/>
                  <a:pt x="178018" y="194198"/>
                </a:cubicBezTo>
                <a:cubicBezTo>
                  <a:pt x="208181" y="218540"/>
                  <a:pt x="165318" y="144456"/>
                  <a:pt x="181193" y="146573"/>
                </a:cubicBezTo>
                <a:cubicBezTo>
                  <a:pt x="197068" y="148690"/>
                  <a:pt x="269564" y="212719"/>
                  <a:pt x="273268" y="206898"/>
                </a:cubicBezTo>
                <a:cubicBezTo>
                  <a:pt x="276972" y="201077"/>
                  <a:pt x="212943" y="138635"/>
                  <a:pt x="203418" y="111648"/>
                </a:cubicBezTo>
                <a:cubicBezTo>
                  <a:pt x="193893" y="84661"/>
                  <a:pt x="218235" y="41798"/>
                  <a:pt x="216118" y="44973"/>
                </a:cubicBezTo>
                <a:cubicBezTo>
                  <a:pt x="214001" y="48148"/>
                  <a:pt x="212414" y="130698"/>
                  <a:pt x="190718" y="130698"/>
                </a:cubicBezTo>
                <a:cubicBezTo>
                  <a:pt x="169022" y="130698"/>
                  <a:pt x="94410" y="44444"/>
                  <a:pt x="85943" y="44973"/>
                </a:cubicBezTo>
                <a:cubicBezTo>
                  <a:pt x="77476" y="45502"/>
                  <a:pt x="152089" y="139165"/>
                  <a:pt x="139918" y="133873"/>
                </a:cubicBezTo>
                <a:cubicBezTo>
                  <a:pt x="127747" y="128581"/>
                  <a:pt x="-6132" y="-9531"/>
                  <a:pt x="218" y="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C3390FBD-CE5C-ADE6-4AFB-3FB0A03DA4C5}"/>
              </a:ext>
            </a:extLst>
          </p:cNvPr>
          <p:cNvSpPr/>
          <p:nvPr/>
        </p:nvSpPr>
        <p:spPr>
          <a:xfrm>
            <a:off x="3234614" y="4492625"/>
            <a:ext cx="194581" cy="117761"/>
          </a:xfrm>
          <a:custGeom>
            <a:avLst/>
            <a:gdLst>
              <a:gd name="connsiteX0" fmla="*/ 3886 w 194581"/>
              <a:gd name="connsiteY0" fmla="*/ 79375 h 117761"/>
              <a:gd name="connsiteX1" fmla="*/ 124536 w 194581"/>
              <a:gd name="connsiteY1" fmla="*/ 31750 h 117761"/>
              <a:gd name="connsiteX2" fmla="*/ 140411 w 194581"/>
              <a:gd name="connsiteY2" fmla="*/ 63500 h 117761"/>
              <a:gd name="connsiteX3" fmla="*/ 194386 w 194581"/>
              <a:gd name="connsiteY3" fmla="*/ 117475 h 117761"/>
              <a:gd name="connsiteX4" fmla="*/ 159461 w 194581"/>
              <a:gd name="connsiteY4" fmla="*/ 38100 h 117761"/>
              <a:gd name="connsiteX5" fmla="*/ 184861 w 194581"/>
              <a:gd name="connsiteY5" fmla="*/ 0 h 117761"/>
              <a:gd name="connsiteX6" fmla="*/ 45161 w 194581"/>
              <a:gd name="connsiteY6" fmla="*/ 38100 h 117761"/>
              <a:gd name="connsiteX7" fmla="*/ 3886 w 194581"/>
              <a:gd name="connsiteY7" fmla="*/ 79375 h 11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581" h="117761">
                <a:moveTo>
                  <a:pt x="3886" y="79375"/>
                </a:moveTo>
                <a:cubicBezTo>
                  <a:pt x="17115" y="78317"/>
                  <a:pt x="101782" y="34396"/>
                  <a:pt x="124536" y="31750"/>
                </a:cubicBezTo>
                <a:cubicBezTo>
                  <a:pt x="147290" y="29104"/>
                  <a:pt x="128769" y="49213"/>
                  <a:pt x="140411" y="63500"/>
                </a:cubicBezTo>
                <a:cubicBezTo>
                  <a:pt x="152053" y="77787"/>
                  <a:pt x="191211" y="121708"/>
                  <a:pt x="194386" y="117475"/>
                </a:cubicBezTo>
                <a:cubicBezTo>
                  <a:pt x="197561" y="113242"/>
                  <a:pt x="161048" y="57679"/>
                  <a:pt x="159461" y="38100"/>
                </a:cubicBezTo>
                <a:cubicBezTo>
                  <a:pt x="157874" y="18521"/>
                  <a:pt x="203911" y="0"/>
                  <a:pt x="184861" y="0"/>
                </a:cubicBezTo>
                <a:cubicBezTo>
                  <a:pt x="165811" y="0"/>
                  <a:pt x="77440" y="22754"/>
                  <a:pt x="45161" y="38100"/>
                </a:cubicBezTo>
                <a:cubicBezTo>
                  <a:pt x="12882" y="53446"/>
                  <a:pt x="-9343" y="80433"/>
                  <a:pt x="3886" y="7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C37C1A56-D237-322E-01D3-B78DC3F9274A}"/>
              </a:ext>
            </a:extLst>
          </p:cNvPr>
          <p:cNvSpPr/>
          <p:nvPr/>
        </p:nvSpPr>
        <p:spPr>
          <a:xfrm>
            <a:off x="3378497" y="3971913"/>
            <a:ext cx="60105" cy="391575"/>
          </a:xfrm>
          <a:custGeom>
            <a:avLst/>
            <a:gdLst>
              <a:gd name="connsiteX0" fmla="*/ 60028 w 60105"/>
              <a:gd name="connsiteY0" fmla="*/ 130187 h 391575"/>
              <a:gd name="connsiteX1" fmla="*/ 2878 w 60105"/>
              <a:gd name="connsiteY1" fmla="*/ 247662 h 391575"/>
              <a:gd name="connsiteX2" fmla="*/ 9228 w 60105"/>
              <a:gd name="connsiteY2" fmla="*/ 390537 h 391575"/>
              <a:gd name="connsiteX3" fmla="*/ 15578 w 60105"/>
              <a:gd name="connsiteY3" fmla="*/ 295287 h 391575"/>
              <a:gd name="connsiteX4" fmla="*/ 28278 w 60105"/>
              <a:gd name="connsiteY4" fmla="*/ 12 h 391575"/>
              <a:gd name="connsiteX5" fmla="*/ 15578 w 60105"/>
              <a:gd name="connsiteY5" fmla="*/ 282587 h 391575"/>
              <a:gd name="connsiteX6" fmla="*/ 60028 w 60105"/>
              <a:gd name="connsiteY6" fmla="*/ 130187 h 39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05" h="391575">
                <a:moveTo>
                  <a:pt x="60028" y="130187"/>
                </a:moveTo>
                <a:cubicBezTo>
                  <a:pt x="57911" y="124366"/>
                  <a:pt x="11345" y="204270"/>
                  <a:pt x="2878" y="247662"/>
                </a:cubicBezTo>
                <a:cubicBezTo>
                  <a:pt x="-5589" y="291054"/>
                  <a:pt x="7111" y="382600"/>
                  <a:pt x="9228" y="390537"/>
                </a:cubicBezTo>
                <a:cubicBezTo>
                  <a:pt x="11345" y="398474"/>
                  <a:pt x="12403" y="360375"/>
                  <a:pt x="15578" y="295287"/>
                </a:cubicBezTo>
                <a:cubicBezTo>
                  <a:pt x="18753" y="230200"/>
                  <a:pt x="28278" y="2129"/>
                  <a:pt x="28278" y="12"/>
                </a:cubicBezTo>
                <a:cubicBezTo>
                  <a:pt x="28278" y="-2105"/>
                  <a:pt x="10816" y="258775"/>
                  <a:pt x="15578" y="282587"/>
                </a:cubicBezTo>
                <a:cubicBezTo>
                  <a:pt x="20340" y="306399"/>
                  <a:pt x="62145" y="136008"/>
                  <a:pt x="60028" y="130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EC3577CD-6CB9-C510-7228-8A2C19B13C08}"/>
              </a:ext>
            </a:extLst>
          </p:cNvPr>
          <p:cNvSpPr/>
          <p:nvPr/>
        </p:nvSpPr>
        <p:spPr>
          <a:xfrm>
            <a:off x="3330393" y="4251149"/>
            <a:ext cx="44799" cy="223231"/>
          </a:xfrm>
          <a:custGeom>
            <a:avLst/>
            <a:gdLst>
              <a:gd name="connsiteX0" fmla="*/ 41457 w 44799"/>
              <a:gd name="connsiteY0" fmla="*/ 176 h 223231"/>
              <a:gd name="connsiteX1" fmla="*/ 19232 w 44799"/>
              <a:gd name="connsiteY1" fmla="*/ 114476 h 223231"/>
              <a:gd name="connsiteX2" fmla="*/ 44632 w 44799"/>
              <a:gd name="connsiteY2" fmla="*/ 206551 h 223231"/>
              <a:gd name="connsiteX3" fmla="*/ 28757 w 44799"/>
              <a:gd name="connsiteY3" fmla="*/ 181151 h 223231"/>
              <a:gd name="connsiteX4" fmla="*/ 182 w 44799"/>
              <a:gd name="connsiteY4" fmla="*/ 222426 h 223231"/>
              <a:gd name="connsiteX5" fmla="*/ 16057 w 44799"/>
              <a:gd name="connsiteY5" fmla="*/ 136701 h 223231"/>
              <a:gd name="connsiteX6" fmla="*/ 6532 w 44799"/>
              <a:gd name="connsiteY6" fmla="*/ 89076 h 223231"/>
              <a:gd name="connsiteX7" fmla="*/ 41457 w 44799"/>
              <a:gd name="connsiteY7" fmla="*/ 176 h 22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99" h="223231">
                <a:moveTo>
                  <a:pt x="41457" y="176"/>
                </a:moveTo>
                <a:cubicBezTo>
                  <a:pt x="43574" y="4409"/>
                  <a:pt x="18703" y="80080"/>
                  <a:pt x="19232" y="114476"/>
                </a:cubicBezTo>
                <a:cubicBezTo>
                  <a:pt x="19761" y="148872"/>
                  <a:pt x="43045" y="195439"/>
                  <a:pt x="44632" y="206551"/>
                </a:cubicBezTo>
                <a:cubicBezTo>
                  <a:pt x="46219" y="217663"/>
                  <a:pt x="36165" y="178505"/>
                  <a:pt x="28757" y="181151"/>
                </a:cubicBezTo>
                <a:cubicBezTo>
                  <a:pt x="21349" y="183797"/>
                  <a:pt x="2299" y="229834"/>
                  <a:pt x="182" y="222426"/>
                </a:cubicBezTo>
                <a:cubicBezTo>
                  <a:pt x="-1935" y="215018"/>
                  <a:pt x="14999" y="158926"/>
                  <a:pt x="16057" y="136701"/>
                </a:cubicBezTo>
                <a:cubicBezTo>
                  <a:pt x="17115" y="114476"/>
                  <a:pt x="2299" y="109184"/>
                  <a:pt x="6532" y="89076"/>
                </a:cubicBezTo>
                <a:cubicBezTo>
                  <a:pt x="10765" y="68968"/>
                  <a:pt x="39340" y="-4057"/>
                  <a:pt x="41457" y="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04A64795-E637-C944-B957-1588A37EADCD}"/>
              </a:ext>
            </a:extLst>
          </p:cNvPr>
          <p:cNvSpPr/>
          <p:nvPr/>
        </p:nvSpPr>
        <p:spPr>
          <a:xfrm>
            <a:off x="3630875" y="3954412"/>
            <a:ext cx="153727" cy="620377"/>
          </a:xfrm>
          <a:custGeom>
            <a:avLst/>
            <a:gdLst>
              <a:gd name="connsiteX0" fmla="*/ 68000 w 153727"/>
              <a:gd name="connsiteY0" fmla="*/ 1638 h 620377"/>
              <a:gd name="connsiteX1" fmla="*/ 33075 w 153727"/>
              <a:gd name="connsiteY1" fmla="*/ 414388 h 620377"/>
              <a:gd name="connsiteX2" fmla="*/ 48950 w 153727"/>
              <a:gd name="connsiteY2" fmla="*/ 382638 h 620377"/>
              <a:gd name="connsiteX3" fmla="*/ 29900 w 153727"/>
              <a:gd name="connsiteY3" fmla="*/ 519163 h 620377"/>
              <a:gd name="connsiteX4" fmla="*/ 29900 w 153727"/>
              <a:gd name="connsiteY4" fmla="*/ 617588 h 620377"/>
              <a:gd name="connsiteX5" fmla="*/ 48950 w 153727"/>
              <a:gd name="connsiteY5" fmla="*/ 592188 h 620377"/>
              <a:gd name="connsiteX6" fmla="*/ 153725 w 153727"/>
              <a:gd name="connsiteY6" fmla="*/ 579488 h 620377"/>
              <a:gd name="connsiteX7" fmla="*/ 45775 w 153727"/>
              <a:gd name="connsiteY7" fmla="*/ 585838 h 620377"/>
              <a:gd name="connsiteX8" fmla="*/ 39425 w 153727"/>
              <a:gd name="connsiteY8" fmla="*/ 503288 h 620377"/>
              <a:gd name="connsiteX9" fmla="*/ 1325 w 153727"/>
              <a:gd name="connsiteY9" fmla="*/ 179438 h 620377"/>
              <a:gd name="connsiteX10" fmla="*/ 14025 w 153727"/>
              <a:gd name="connsiteY10" fmla="*/ 265163 h 620377"/>
              <a:gd name="connsiteX11" fmla="*/ 68000 w 153727"/>
              <a:gd name="connsiteY11" fmla="*/ 1638 h 62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3727" h="620377">
                <a:moveTo>
                  <a:pt x="68000" y="1638"/>
                </a:moveTo>
                <a:cubicBezTo>
                  <a:pt x="71175" y="26509"/>
                  <a:pt x="36250" y="350888"/>
                  <a:pt x="33075" y="414388"/>
                </a:cubicBezTo>
                <a:cubicBezTo>
                  <a:pt x="29900" y="477888"/>
                  <a:pt x="49479" y="365176"/>
                  <a:pt x="48950" y="382638"/>
                </a:cubicBezTo>
                <a:cubicBezTo>
                  <a:pt x="48421" y="400100"/>
                  <a:pt x="33075" y="480005"/>
                  <a:pt x="29900" y="519163"/>
                </a:cubicBezTo>
                <a:cubicBezTo>
                  <a:pt x="26725" y="558321"/>
                  <a:pt x="26725" y="605417"/>
                  <a:pt x="29900" y="617588"/>
                </a:cubicBezTo>
                <a:cubicBezTo>
                  <a:pt x="33075" y="629759"/>
                  <a:pt x="28313" y="598538"/>
                  <a:pt x="48950" y="592188"/>
                </a:cubicBezTo>
                <a:cubicBezTo>
                  <a:pt x="69587" y="585838"/>
                  <a:pt x="154254" y="580546"/>
                  <a:pt x="153725" y="579488"/>
                </a:cubicBezTo>
                <a:cubicBezTo>
                  <a:pt x="153196" y="578430"/>
                  <a:pt x="64825" y="598538"/>
                  <a:pt x="45775" y="585838"/>
                </a:cubicBezTo>
                <a:cubicBezTo>
                  <a:pt x="26725" y="573138"/>
                  <a:pt x="46833" y="571021"/>
                  <a:pt x="39425" y="503288"/>
                </a:cubicBezTo>
                <a:cubicBezTo>
                  <a:pt x="32017" y="435555"/>
                  <a:pt x="5558" y="219126"/>
                  <a:pt x="1325" y="179438"/>
                </a:cubicBezTo>
                <a:cubicBezTo>
                  <a:pt x="-2908" y="139750"/>
                  <a:pt x="3442" y="287388"/>
                  <a:pt x="14025" y="265163"/>
                </a:cubicBezTo>
                <a:cubicBezTo>
                  <a:pt x="24608" y="242938"/>
                  <a:pt x="64825" y="-23233"/>
                  <a:pt x="68000" y="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16A5B825-E677-F284-AE5B-64AD3CBEF69C}"/>
              </a:ext>
            </a:extLst>
          </p:cNvPr>
          <p:cNvSpPr/>
          <p:nvPr/>
        </p:nvSpPr>
        <p:spPr>
          <a:xfrm>
            <a:off x="3647310" y="4530488"/>
            <a:ext cx="329860" cy="264424"/>
          </a:xfrm>
          <a:custGeom>
            <a:avLst/>
            <a:gdLst>
              <a:gd name="connsiteX0" fmla="*/ 765 w 329860"/>
              <a:gd name="connsiteY0" fmla="*/ 85962 h 264424"/>
              <a:gd name="connsiteX1" fmla="*/ 153165 w 329860"/>
              <a:gd name="connsiteY1" fmla="*/ 51037 h 264424"/>
              <a:gd name="connsiteX2" fmla="*/ 238890 w 329860"/>
              <a:gd name="connsiteY2" fmla="*/ 98662 h 264424"/>
              <a:gd name="connsiteX3" fmla="*/ 245240 w 329860"/>
              <a:gd name="connsiteY3" fmla="*/ 47862 h 264424"/>
              <a:gd name="connsiteX4" fmla="*/ 327790 w 329860"/>
              <a:gd name="connsiteY4" fmla="*/ 263762 h 264424"/>
              <a:gd name="connsiteX5" fmla="*/ 302390 w 329860"/>
              <a:gd name="connsiteY5" fmla="*/ 111362 h 264424"/>
              <a:gd name="connsiteX6" fmla="*/ 273815 w 329860"/>
              <a:gd name="connsiteY6" fmla="*/ 237 h 264424"/>
              <a:gd name="connsiteX7" fmla="*/ 273815 w 329860"/>
              <a:gd name="connsiteY7" fmla="*/ 108187 h 264424"/>
              <a:gd name="connsiteX8" fmla="*/ 181740 w 329860"/>
              <a:gd name="connsiteY8" fmla="*/ 16112 h 264424"/>
              <a:gd name="connsiteX9" fmla="*/ 73790 w 329860"/>
              <a:gd name="connsiteY9" fmla="*/ 3412 h 264424"/>
              <a:gd name="connsiteX10" fmla="*/ 223015 w 329860"/>
              <a:gd name="connsiteY10" fmla="*/ 54212 h 264424"/>
              <a:gd name="connsiteX11" fmla="*/ 765 w 329860"/>
              <a:gd name="connsiteY11" fmla="*/ 85962 h 26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860" h="264424">
                <a:moveTo>
                  <a:pt x="765" y="85962"/>
                </a:moveTo>
                <a:cubicBezTo>
                  <a:pt x="-10877" y="85433"/>
                  <a:pt x="113478" y="48920"/>
                  <a:pt x="153165" y="51037"/>
                </a:cubicBezTo>
                <a:cubicBezTo>
                  <a:pt x="192852" y="53154"/>
                  <a:pt x="223544" y="99191"/>
                  <a:pt x="238890" y="98662"/>
                </a:cubicBezTo>
                <a:cubicBezTo>
                  <a:pt x="254236" y="98133"/>
                  <a:pt x="230423" y="20345"/>
                  <a:pt x="245240" y="47862"/>
                </a:cubicBezTo>
                <a:cubicBezTo>
                  <a:pt x="260057" y="75379"/>
                  <a:pt x="318265" y="253179"/>
                  <a:pt x="327790" y="263762"/>
                </a:cubicBezTo>
                <a:cubicBezTo>
                  <a:pt x="337315" y="274345"/>
                  <a:pt x="311386" y="155283"/>
                  <a:pt x="302390" y="111362"/>
                </a:cubicBezTo>
                <a:cubicBezTo>
                  <a:pt x="293394" y="67441"/>
                  <a:pt x="278578" y="766"/>
                  <a:pt x="273815" y="237"/>
                </a:cubicBezTo>
                <a:cubicBezTo>
                  <a:pt x="269053" y="-292"/>
                  <a:pt x="289161" y="105541"/>
                  <a:pt x="273815" y="108187"/>
                </a:cubicBezTo>
                <a:cubicBezTo>
                  <a:pt x="258469" y="110833"/>
                  <a:pt x="215077" y="33574"/>
                  <a:pt x="181740" y="16112"/>
                </a:cubicBezTo>
                <a:cubicBezTo>
                  <a:pt x="148403" y="-1350"/>
                  <a:pt x="66911" y="-2938"/>
                  <a:pt x="73790" y="3412"/>
                </a:cubicBezTo>
                <a:cubicBezTo>
                  <a:pt x="80669" y="9762"/>
                  <a:pt x="230423" y="41512"/>
                  <a:pt x="223015" y="54212"/>
                </a:cubicBezTo>
                <a:cubicBezTo>
                  <a:pt x="215607" y="66912"/>
                  <a:pt x="12407" y="86491"/>
                  <a:pt x="765" y="85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32E79FDE-7BAE-1EE8-FD27-29000562DC64}"/>
              </a:ext>
            </a:extLst>
          </p:cNvPr>
          <p:cNvSpPr/>
          <p:nvPr/>
        </p:nvSpPr>
        <p:spPr>
          <a:xfrm>
            <a:off x="3295278" y="4485395"/>
            <a:ext cx="130981" cy="156048"/>
          </a:xfrm>
          <a:custGeom>
            <a:avLst/>
            <a:gdLst>
              <a:gd name="connsiteX0" fmla="*/ 372 w 130981"/>
              <a:gd name="connsiteY0" fmla="*/ 880 h 156048"/>
              <a:gd name="connsiteX1" fmla="*/ 127372 w 130981"/>
              <a:gd name="connsiteY1" fmla="*/ 153280 h 156048"/>
              <a:gd name="connsiteX2" fmla="*/ 89272 w 130981"/>
              <a:gd name="connsiteY2" fmla="*/ 92955 h 156048"/>
              <a:gd name="connsiteX3" fmla="*/ 372 w 130981"/>
              <a:gd name="connsiteY3" fmla="*/ 880 h 1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981" h="156048">
                <a:moveTo>
                  <a:pt x="372" y="880"/>
                </a:moveTo>
                <a:cubicBezTo>
                  <a:pt x="6722" y="10934"/>
                  <a:pt x="112555" y="137934"/>
                  <a:pt x="127372" y="153280"/>
                </a:cubicBezTo>
                <a:cubicBezTo>
                  <a:pt x="142189" y="168626"/>
                  <a:pt x="107793" y="116238"/>
                  <a:pt x="89272" y="92955"/>
                </a:cubicBezTo>
                <a:cubicBezTo>
                  <a:pt x="70751" y="69672"/>
                  <a:pt x="-5978" y="-9174"/>
                  <a:pt x="372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69A78215-EB60-53B7-EB27-3AD005023081}"/>
              </a:ext>
            </a:extLst>
          </p:cNvPr>
          <p:cNvSpPr/>
          <p:nvPr/>
        </p:nvSpPr>
        <p:spPr>
          <a:xfrm>
            <a:off x="3207154" y="4527547"/>
            <a:ext cx="196525" cy="149581"/>
          </a:xfrm>
          <a:custGeom>
            <a:avLst/>
            <a:gdLst>
              <a:gd name="connsiteX0" fmla="*/ 196446 w 196525"/>
              <a:gd name="connsiteY0" fmla="*/ 3 h 149581"/>
              <a:gd name="connsiteX1" fmla="*/ 34521 w 196525"/>
              <a:gd name="connsiteY1" fmla="*/ 63503 h 149581"/>
              <a:gd name="connsiteX2" fmla="*/ 34521 w 196525"/>
              <a:gd name="connsiteY2" fmla="*/ 79378 h 149581"/>
              <a:gd name="connsiteX3" fmla="*/ 50396 w 196525"/>
              <a:gd name="connsiteY3" fmla="*/ 149228 h 149581"/>
              <a:gd name="connsiteX4" fmla="*/ 31346 w 196525"/>
              <a:gd name="connsiteY4" fmla="*/ 104778 h 149581"/>
              <a:gd name="connsiteX5" fmla="*/ 9121 w 196525"/>
              <a:gd name="connsiteY5" fmla="*/ 66678 h 149581"/>
              <a:gd name="connsiteX6" fmla="*/ 196446 w 196525"/>
              <a:gd name="connsiteY6" fmla="*/ 3 h 14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525" h="149581">
                <a:moveTo>
                  <a:pt x="196446" y="3"/>
                </a:moveTo>
                <a:cubicBezTo>
                  <a:pt x="200679" y="-526"/>
                  <a:pt x="34521" y="63503"/>
                  <a:pt x="34521" y="63503"/>
                </a:cubicBezTo>
                <a:cubicBezTo>
                  <a:pt x="7533" y="76732"/>
                  <a:pt x="31875" y="65091"/>
                  <a:pt x="34521" y="79378"/>
                </a:cubicBezTo>
                <a:cubicBezTo>
                  <a:pt x="37167" y="93665"/>
                  <a:pt x="50925" y="144995"/>
                  <a:pt x="50396" y="149228"/>
                </a:cubicBezTo>
                <a:cubicBezTo>
                  <a:pt x="49867" y="153461"/>
                  <a:pt x="38225" y="118536"/>
                  <a:pt x="31346" y="104778"/>
                </a:cubicBezTo>
                <a:cubicBezTo>
                  <a:pt x="24467" y="91020"/>
                  <a:pt x="-18396" y="82024"/>
                  <a:pt x="9121" y="66678"/>
                </a:cubicBezTo>
                <a:cubicBezTo>
                  <a:pt x="36638" y="51332"/>
                  <a:pt x="192213" y="532"/>
                  <a:pt x="1964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F62A1D7F-3937-4658-02A9-BF9E65C6A63C}"/>
              </a:ext>
            </a:extLst>
          </p:cNvPr>
          <p:cNvSpPr/>
          <p:nvPr/>
        </p:nvSpPr>
        <p:spPr>
          <a:xfrm>
            <a:off x="3329655" y="4593497"/>
            <a:ext cx="149345" cy="71306"/>
          </a:xfrm>
          <a:custGeom>
            <a:avLst/>
            <a:gdLst>
              <a:gd name="connsiteX0" fmla="*/ 920 w 149345"/>
              <a:gd name="connsiteY0" fmla="*/ 728 h 71306"/>
              <a:gd name="connsiteX1" fmla="*/ 146970 w 149345"/>
              <a:gd name="connsiteY1" fmla="*/ 70578 h 71306"/>
              <a:gd name="connsiteX2" fmla="*/ 86645 w 149345"/>
              <a:gd name="connsiteY2" fmla="*/ 35653 h 71306"/>
              <a:gd name="connsiteX3" fmla="*/ 920 w 149345"/>
              <a:gd name="connsiteY3" fmla="*/ 728 h 7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45" h="71306">
                <a:moveTo>
                  <a:pt x="920" y="728"/>
                </a:moveTo>
                <a:cubicBezTo>
                  <a:pt x="10974" y="6549"/>
                  <a:pt x="132683" y="64757"/>
                  <a:pt x="146970" y="70578"/>
                </a:cubicBezTo>
                <a:cubicBezTo>
                  <a:pt x="161257" y="76399"/>
                  <a:pt x="107283" y="45707"/>
                  <a:pt x="86645" y="35653"/>
                </a:cubicBezTo>
                <a:cubicBezTo>
                  <a:pt x="66007" y="25599"/>
                  <a:pt x="-9134" y="-5093"/>
                  <a:pt x="920" y="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FAFACBD-233C-E21D-D023-5A8022D72648}"/>
              </a:ext>
            </a:extLst>
          </p:cNvPr>
          <p:cNvSpPr/>
          <p:nvPr/>
        </p:nvSpPr>
        <p:spPr>
          <a:xfrm>
            <a:off x="3275837" y="4609831"/>
            <a:ext cx="57993" cy="95539"/>
          </a:xfrm>
          <a:custGeom>
            <a:avLst/>
            <a:gdLst>
              <a:gd name="connsiteX0" fmla="*/ 38863 w 57993"/>
              <a:gd name="connsiteY0" fmla="*/ 269 h 95539"/>
              <a:gd name="connsiteX1" fmla="*/ 19813 w 57993"/>
              <a:gd name="connsiteY1" fmla="*/ 66944 h 95539"/>
              <a:gd name="connsiteX2" fmla="*/ 13463 w 57993"/>
              <a:gd name="connsiteY2" fmla="*/ 51069 h 95539"/>
              <a:gd name="connsiteX3" fmla="*/ 57913 w 57993"/>
              <a:gd name="connsiteY3" fmla="*/ 95519 h 95539"/>
              <a:gd name="connsiteX4" fmla="*/ 763 w 57993"/>
              <a:gd name="connsiteY4" fmla="*/ 44719 h 95539"/>
              <a:gd name="connsiteX5" fmla="*/ 38863 w 57993"/>
              <a:gd name="connsiteY5" fmla="*/ 269 h 9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93" h="95539">
                <a:moveTo>
                  <a:pt x="38863" y="269"/>
                </a:moveTo>
                <a:cubicBezTo>
                  <a:pt x="42038" y="3973"/>
                  <a:pt x="19813" y="66944"/>
                  <a:pt x="19813" y="66944"/>
                </a:cubicBezTo>
                <a:cubicBezTo>
                  <a:pt x="15580" y="75411"/>
                  <a:pt x="7113" y="46307"/>
                  <a:pt x="13463" y="51069"/>
                </a:cubicBezTo>
                <a:cubicBezTo>
                  <a:pt x="19813" y="55831"/>
                  <a:pt x="60030" y="96577"/>
                  <a:pt x="57913" y="95519"/>
                </a:cubicBezTo>
                <a:cubicBezTo>
                  <a:pt x="55796" y="94461"/>
                  <a:pt x="7642" y="57419"/>
                  <a:pt x="763" y="44719"/>
                </a:cubicBezTo>
                <a:cubicBezTo>
                  <a:pt x="-6116" y="32019"/>
                  <a:pt x="35688" y="-3435"/>
                  <a:pt x="38863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A1DC968-220A-AD15-201A-4817FF9A90A4}"/>
              </a:ext>
            </a:extLst>
          </p:cNvPr>
          <p:cNvSpPr/>
          <p:nvPr/>
        </p:nvSpPr>
        <p:spPr>
          <a:xfrm>
            <a:off x="3816346" y="4612883"/>
            <a:ext cx="66846" cy="94366"/>
          </a:xfrm>
          <a:custGeom>
            <a:avLst/>
            <a:gdLst>
              <a:gd name="connsiteX0" fmla="*/ 4 w 66846"/>
              <a:gd name="connsiteY0" fmla="*/ 392 h 94366"/>
              <a:gd name="connsiteX1" fmla="*/ 53979 w 66846"/>
              <a:gd name="connsiteY1" fmla="*/ 63892 h 94366"/>
              <a:gd name="connsiteX2" fmla="*/ 41279 w 66846"/>
              <a:gd name="connsiteY2" fmla="*/ 92467 h 94366"/>
              <a:gd name="connsiteX3" fmla="*/ 66679 w 66846"/>
              <a:gd name="connsiteY3" fmla="*/ 13092 h 94366"/>
              <a:gd name="connsiteX4" fmla="*/ 50804 w 66846"/>
              <a:gd name="connsiteY4" fmla="*/ 35317 h 94366"/>
              <a:gd name="connsiteX5" fmla="*/ 4 w 66846"/>
              <a:gd name="connsiteY5" fmla="*/ 392 h 9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846" h="94366">
                <a:moveTo>
                  <a:pt x="4" y="392"/>
                </a:moveTo>
                <a:cubicBezTo>
                  <a:pt x="533" y="5155"/>
                  <a:pt x="47100" y="48546"/>
                  <a:pt x="53979" y="63892"/>
                </a:cubicBezTo>
                <a:cubicBezTo>
                  <a:pt x="60858" y="79238"/>
                  <a:pt x="39162" y="100934"/>
                  <a:pt x="41279" y="92467"/>
                </a:cubicBezTo>
                <a:cubicBezTo>
                  <a:pt x="43396" y="84000"/>
                  <a:pt x="66679" y="13092"/>
                  <a:pt x="66679" y="13092"/>
                </a:cubicBezTo>
                <a:cubicBezTo>
                  <a:pt x="68267" y="3567"/>
                  <a:pt x="58212" y="34788"/>
                  <a:pt x="50804" y="35317"/>
                </a:cubicBezTo>
                <a:cubicBezTo>
                  <a:pt x="43396" y="35846"/>
                  <a:pt x="-525" y="-4371"/>
                  <a:pt x="4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766EC51-1E7E-FD3C-0E89-F49CDDA4726D}"/>
              </a:ext>
            </a:extLst>
          </p:cNvPr>
          <p:cNvSpPr/>
          <p:nvPr/>
        </p:nvSpPr>
        <p:spPr>
          <a:xfrm>
            <a:off x="3644900" y="4676757"/>
            <a:ext cx="174767" cy="89212"/>
          </a:xfrm>
          <a:custGeom>
            <a:avLst/>
            <a:gdLst>
              <a:gd name="connsiteX0" fmla="*/ 0 w 174767"/>
              <a:gd name="connsiteY0" fmla="*/ 18 h 89212"/>
              <a:gd name="connsiteX1" fmla="*/ 120650 w 174767"/>
              <a:gd name="connsiteY1" fmla="*/ 53993 h 89212"/>
              <a:gd name="connsiteX2" fmla="*/ 111125 w 174767"/>
              <a:gd name="connsiteY2" fmla="*/ 69868 h 89212"/>
              <a:gd name="connsiteX3" fmla="*/ 139700 w 174767"/>
              <a:gd name="connsiteY3" fmla="*/ 88918 h 89212"/>
              <a:gd name="connsiteX4" fmla="*/ 136525 w 174767"/>
              <a:gd name="connsiteY4" fmla="*/ 53993 h 89212"/>
              <a:gd name="connsiteX5" fmla="*/ 174625 w 174767"/>
              <a:gd name="connsiteY5" fmla="*/ 47643 h 89212"/>
              <a:gd name="connsiteX6" fmla="*/ 120650 w 174767"/>
              <a:gd name="connsiteY6" fmla="*/ 47643 h 89212"/>
              <a:gd name="connsiteX7" fmla="*/ 0 w 174767"/>
              <a:gd name="connsiteY7" fmla="*/ 18 h 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767" h="89212">
                <a:moveTo>
                  <a:pt x="0" y="18"/>
                </a:moveTo>
                <a:cubicBezTo>
                  <a:pt x="0" y="1076"/>
                  <a:pt x="120650" y="53993"/>
                  <a:pt x="120650" y="53993"/>
                </a:cubicBezTo>
                <a:cubicBezTo>
                  <a:pt x="139171" y="65635"/>
                  <a:pt x="107950" y="64047"/>
                  <a:pt x="111125" y="69868"/>
                </a:cubicBezTo>
                <a:cubicBezTo>
                  <a:pt x="114300" y="75689"/>
                  <a:pt x="135467" y="91564"/>
                  <a:pt x="139700" y="88918"/>
                </a:cubicBezTo>
                <a:cubicBezTo>
                  <a:pt x="143933" y="86272"/>
                  <a:pt x="130704" y="60872"/>
                  <a:pt x="136525" y="53993"/>
                </a:cubicBezTo>
                <a:cubicBezTo>
                  <a:pt x="142346" y="47114"/>
                  <a:pt x="177271" y="48701"/>
                  <a:pt x="174625" y="47643"/>
                </a:cubicBezTo>
                <a:cubicBezTo>
                  <a:pt x="171979" y="46585"/>
                  <a:pt x="148696" y="52405"/>
                  <a:pt x="120650" y="47643"/>
                </a:cubicBezTo>
                <a:cubicBezTo>
                  <a:pt x="92604" y="42881"/>
                  <a:pt x="0" y="-1040"/>
                  <a:pt x="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388A4FD7-EDCE-5807-2145-3F0174C14FFE}"/>
              </a:ext>
            </a:extLst>
          </p:cNvPr>
          <p:cNvSpPr/>
          <p:nvPr/>
        </p:nvSpPr>
        <p:spPr>
          <a:xfrm>
            <a:off x="3406708" y="4581512"/>
            <a:ext cx="72435" cy="149260"/>
          </a:xfrm>
          <a:custGeom>
            <a:avLst/>
            <a:gdLst>
              <a:gd name="connsiteX0" fmla="*/ 67 w 72435"/>
              <a:gd name="connsiteY0" fmla="*/ 13 h 149260"/>
              <a:gd name="connsiteX1" fmla="*/ 57217 w 72435"/>
              <a:gd name="connsiteY1" fmla="*/ 88913 h 149260"/>
              <a:gd name="connsiteX2" fmla="*/ 66742 w 72435"/>
              <a:gd name="connsiteY2" fmla="*/ 149238 h 149260"/>
              <a:gd name="connsiteX3" fmla="*/ 69917 w 72435"/>
              <a:gd name="connsiteY3" fmla="*/ 82563 h 149260"/>
              <a:gd name="connsiteX4" fmla="*/ 67 w 72435"/>
              <a:gd name="connsiteY4" fmla="*/ 13 h 14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35" h="149260">
                <a:moveTo>
                  <a:pt x="67" y="13"/>
                </a:moveTo>
                <a:cubicBezTo>
                  <a:pt x="-2050" y="1071"/>
                  <a:pt x="46105" y="64042"/>
                  <a:pt x="57217" y="88913"/>
                </a:cubicBezTo>
                <a:cubicBezTo>
                  <a:pt x="68329" y="113784"/>
                  <a:pt x="64625" y="150296"/>
                  <a:pt x="66742" y="149238"/>
                </a:cubicBezTo>
                <a:cubicBezTo>
                  <a:pt x="68859" y="148180"/>
                  <a:pt x="76267" y="102671"/>
                  <a:pt x="69917" y="82563"/>
                </a:cubicBezTo>
                <a:cubicBezTo>
                  <a:pt x="63567" y="62455"/>
                  <a:pt x="2184" y="-1045"/>
                  <a:pt x="6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CD16539F-0A52-1E41-2F94-338A30CF1EC9}"/>
              </a:ext>
            </a:extLst>
          </p:cNvPr>
          <p:cNvSpPr/>
          <p:nvPr/>
        </p:nvSpPr>
        <p:spPr>
          <a:xfrm>
            <a:off x="3578676" y="4558415"/>
            <a:ext cx="237494" cy="153144"/>
          </a:xfrm>
          <a:custGeom>
            <a:avLst/>
            <a:gdLst>
              <a:gd name="connsiteX0" fmla="*/ 2724 w 237494"/>
              <a:gd name="connsiteY0" fmla="*/ 150110 h 153144"/>
              <a:gd name="connsiteX1" fmla="*/ 231324 w 237494"/>
              <a:gd name="connsiteY1" fmla="*/ 4060 h 153144"/>
              <a:gd name="connsiteX2" fmla="*/ 164649 w 237494"/>
              <a:gd name="connsiteY2" fmla="*/ 42160 h 153144"/>
              <a:gd name="connsiteX3" fmla="*/ 82099 w 237494"/>
              <a:gd name="connsiteY3" fmla="*/ 58035 h 153144"/>
              <a:gd name="connsiteX4" fmla="*/ 101149 w 237494"/>
              <a:gd name="connsiteY4" fmla="*/ 99310 h 153144"/>
              <a:gd name="connsiteX5" fmla="*/ 2724 w 237494"/>
              <a:gd name="connsiteY5" fmla="*/ 150110 h 15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94" h="153144">
                <a:moveTo>
                  <a:pt x="2724" y="150110"/>
                </a:moveTo>
                <a:cubicBezTo>
                  <a:pt x="24420" y="134235"/>
                  <a:pt x="204337" y="22052"/>
                  <a:pt x="231324" y="4060"/>
                </a:cubicBezTo>
                <a:cubicBezTo>
                  <a:pt x="258311" y="-13932"/>
                  <a:pt x="189520" y="33164"/>
                  <a:pt x="164649" y="42160"/>
                </a:cubicBezTo>
                <a:cubicBezTo>
                  <a:pt x="139778" y="51156"/>
                  <a:pt x="92682" y="48510"/>
                  <a:pt x="82099" y="58035"/>
                </a:cubicBezTo>
                <a:cubicBezTo>
                  <a:pt x="71516" y="67560"/>
                  <a:pt x="106441" y="83435"/>
                  <a:pt x="101149" y="99310"/>
                </a:cubicBezTo>
                <a:cubicBezTo>
                  <a:pt x="95857" y="115185"/>
                  <a:pt x="-18972" y="165985"/>
                  <a:pt x="2724" y="150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2E956C1F-9695-9681-50F7-EF436CE79E66}"/>
              </a:ext>
            </a:extLst>
          </p:cNvPr>
          <p:cNvSpPr/>
          <p:nvPr/>
        </p:nvSpPr>
        <p:spPr>
          <a:xfrm>
            <a:off x="3387429" y="4622693"/>
            <a:ext cx="108377" cy="98713"/>
          </a:xfrm>
          <a:custGeom>
            <a:avLst/>
            <a:gdLst>
              <a:gd name="connsiteX0" fmla="*/ 296 w 108377"/>
              <a:gd name="connsiteY0" fmla="*/ 107 h 98713"/>
              <a:gd name="connsiteX1" fmla="*/ 108246 w 108377"/>
              <a:gd name="connsiteY1" fmla="*/ 47732 h 98713"/>
              <a:gd name="connsiteX2" fmla="*/ 296 w 108377"/>
              <a:gd name="connsiteY2" fmla="*/ 98532 h 98713"/>
              <a:gd name="connsiteX3" fmla="*/ 105071 w 108377"/>
              <a:gd name="connsiteY3" fmla="*/ 63607 h 98713"/>
              <a:gd name="connsiteX4" fmla="*/ 76496 w 108377"/>
              <a:gd name="connsiteY4" fmla="*/ 35032 h 98713"/>
              <a:gd name="connsiteX5" fmla="*/ 296 w 108377"/>
              <a:gd name="connsiteY5" fmla="*/ 107 h 9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77" h="98713">
                <a:moveTo>
                  <a:pt x="296" y="107"/>
                </a:moveTo>
                <a:cubicBezTo>
                  <a:pt x="5588" y="2224"/>
                  <a:pt x="108246" y="31328"/>
                  <a:pt x="108246" y="47732"/>
                </a:cubicBezTo>
                <a:cubicBezTo>
                  <a:pt x="108246" y="64136"/>
                  <a:pt x="825" y="95886"/>
                  <a:pt x="296" y="98532"/>
                </a:cubicBezTo>
                <a:cubicBezTo>
                  <a:pt x="-233" y="101178"/>
                  <a:pt x="92371" y="74190"/>
                  <a:pt x="105071" y="63607"/>
                </a:cubicBezTo>
                <a:cubicBezTo>
                  <a:pt x="117771" y="53024"/>
                  <a:pt x="90783" y="42440"/>
                  <a:pt x="76496" y="35032"/>
                </a:cubicBezTo>
                <a:cubicBezTo>
                  <a:pt x="62209" y="27624"/>
                  <a:pt x="-4996" y="-2010"/>
                  <a:pt x="296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A835C819-DF64-FEE4-1F92-85504CDDF6AD}"/>
              </a:ext>
            </a:extLst>
          </p:cNvPr>
          <p:cNvSpPr/>
          <p:nvPr/>
        </p:nvSpPr>
        <p:spPr>
          <a:xfrm>
            <a:off x="3432392" y="3077267"/>
            <a:ext cx="64071" cy="446692"/>
          </a:xfrm>
          <a:custGeom>
            <a:avLst/>
            <a:gdLst>
              <a:gd name="connsiteX0" fmla="*/ 5165 w 64071"/>
              <a:gd name="connsiteY0" fmla="*/ 22891 h 446692"/>
              <a:gd name="connsiteX1" fmla="*/ 63843 w 64071"/>
              <a:gd name="connsiteY1" fmla="*/ 438528 h 446692"/>
              <a:gd name="connsiteX2" fmla="*/ 24725 w 64071"/>
              <a:gd name="connsiteY2" fmla="*/ 282053 h 446692"/>
              <a:gd name="connsiteX3" fmla="*/ 5165 w 64071"/>
              <a:gd name="connsiteY3" fmla="*/ 76680 h 446692"/>
              <a:gd name="connsiteX4" fmla="*/ 5165 w 64071"/>
              <a:gd name="connsiteY4" fmla="*/ 22891 h 44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1" h="446692">
                <a:moveTo>
                  <a:pt x="5165" y="22891"/>
                </a:moveTo>
                <a:cubicBezTo>
                  <a:pt x="14945" y="83199"/>
                  <a:pt x="60583" y="395334"/>
                  <a:pt x="63843" y="438528"/>
                </a:cubicBezTo>
                <a:cubicBezTo>
                  <a:pt x="67103" y="481722"/>
                  <a:pt x="34505" y="342361"/>
                  <a:pt x="24725" y="282053"/>
                </a:cubicBezTo>
                <a:cubicBezTo>
                  <a:pt x="14945" y="221745"/>
                  <a:pt x="8425" y="117429"/>
                  <a:pt x="5165" y="76680"/>
                </a:cubicBezTo>
                <a:cubicBezTo>
                  <a:pt x="1905" y="35931"/>
                  <a:pt x="-4615" y="-37417"/>
                  <a:pt x="5165" y="22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8B9ABE87-4EF8-6D00-E726-38A33F2E9117}"/>
              </a:ext>
            </a:extLst>
          </p:cNvPr>
          <p:cNvSpPr/>
          <p:nvPr/>
        </p:nvSpPr>
        <p:spPr>
          <a:xfrm>
            <a:off x="3363964" y="3543564"/>
            <a:ext cx="156867" cy="624032"/>
          </a:xfrm>
          <a:custGeom>
            <a:avLst/>
            <a:gdLst>
              <a:gd name="connsiteX0" fmla="*/ 156720 w 156867"/>
              <a:gd name="connsiteY0" fmla="*/ 1570 h 624032"/>
              <a:gd name="connsiteX1" fmla="*/ 39364 w 156867"/>
              <a:gd name="connsiteY1" fmla="*/ 363418 h 624032"/>
              <a:gd name="connsiteX2" fmla="*/ 246 w 156867"/>
              <a:gd name="connsiteY2" fmla="*/ 622579 h 624032"/>
              <a:gd name="connsiteX3" fmla="*/ 24695 w 156867"/>
              <a:gd name="connsiteY3" fmla="*/ 446545 h 624032"/>
              <a:gd name="connsiteX4" fmla="*/ 63814 w 156867"/>
              <a:gd name="connsiteY4" fmla="*/ 6460 h 624032"/>
              <a:gd name="connsiteX5" fmla="*/ 63814 w 156867"/>
              <a:gd name="connsiteY5" fmla="*/ 221612 h 624032"/>
              <a:gd name="connsiteX6" fmla="*/ 156720 w 156867"/>
              <a:gd name="connsiteY6" fmla="*/ 1570 h 62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867" h="624032">
                <a:moveTo>
                  <a:pt x="156720" y="1570"/>
                </a:moveTo>
                <a:cubicBezTo>
                  <a:pt x="152645" y="25204"/>
                  <a:pt x="65443" y="259917"/>
                  <a:pt x="39364" y="363418"/>
                </a:cubicBezTo>
                <a:cubicBezTo>
                  <a:pt x="13285" y="466919"/>
                  <a:pt x="2691" y="608725"/>
                  <a:pt x="246" y="622579"/>
                </a:cubicBezTo>
                <a:cubicBezTo>
                  <a:pt x="-2199" y="636433"/>
                  <a:pt x="14100" y="549231"/>
                  <a:pt x="24695" y="446545"/>
                </a:cubicBezTo>
                <a:cubicBezTo>
                  <a:pt x="35290" y="343859"/>
                  <a:pt x="57294" y="43949"/>
                  <a:pt x="63814" y="6460"/>
                </a:cubicBezTo>
                <a:cubicBezTo>
                  <a:pt x="70334" y="-31029"/>
                  <a:pt x="48330" y="214277"/>
                  <a:pt x="63814" y="221612"/>
                </a:cubicBezTo>
                <a:cubicBezTo>
                  <a:pt x="79298" y="228947"/>
                  <a:pt x="160795" y="-22064"/>
                  <a:pt x="156720" y="1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3E724F5E-663B-60FB-335F-191575AFDFAC}"/>
              </a:ext>
            </a:extLst>
          </p:cNvPr>
          <p:cNvSpPr/>
          <p:nvPr/>
        </p:nvSpPr>
        <p:spPr>
          <a:xfrm>
            <a:off x="3584239" y="3081827"/>
            <a:ext cx="52360" cy="343567"/>
          </a:xfrm>
          <a:custGeom>
            <a:avLst/>
            <a:gdLst>
              <a:gd name="connsiteX0" fmla="*/ 13 w 52360"/>
              <a:gd name="connsiteY0" fmla="*/ 3662 h 343567"/>
              <a:gd name="connsiteX1" fmla="*/ 44022 w 52360"/>
              <a:gd name="connsiteY1" fmla="*/ 336171 h 343567"/>
              <a:gd name="connsiteX2" fmla="*/ 48912 w 52360"/>
              <a:gd name="connsiteY2" fmla="*/ 228594 h 343567"/>
              <a:gd name="connsiteX3" fmla="*/ 48912 w 52360"/>
              <a:gd name="connsiteY3" fmla="*/ 160137 h 343567"/>
              <a:gd name="connsiteX4" fmla="*/ 13 w 52360"/>
              <a:gd name="connsiteY4" fmla="*/ 3662 h 34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60" h="343567">
                <a:moveTo>
                  <a:pt x="13" y="3662"/>
                </a:moveTo>
                <a:cubicBezTo>
                  <a:pt x="-802" y="33001"/>
                  <a:pt x="35872" y="298682"/>
                  <a:pt x="44022" y="336171"/>
                </a:cubicBezTo>
                <a:cubicBezTo>
                  <a:pt x="52172" y="373660"/>
                  <a:pt x="48097" y="257933"/>
                  <a:pt x="48912" y="228594"/>
                </a:cubicBezTo>
                <a:cubicBezTo>
                  <a:pt x="49727" y="199255"/>
                  <a:pt x="56247" y="190291"/>
                  <a:pt x="48912" y="160137"/>
                </a:cubicBezTo>
                <a:cubicBezTo>
                  <a:pt x="41577" y="129983"/>
                  <a:pt x="828" y="-25677"/>
                  <a:pt x="13" y="3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7A98981-3335-9E55-334D-60BE9C3FA577}"/>
              </a:ext>
            </a:extLst>
          </p:cNvPr>
          <p:cNvSpPr/>
          <p:nvPr/>
        </p:nvSpPr>
        <p:spPr>
          <a:xfrm>
            <a:off x="3197951" y="3945506"/>
            <a:ext cx="176247" cy="514995"/>
          </a:xfrm>
          <a:custGeom>
            <a:avLst/>
            <a:gdLst>
              <a:gd name="connsiteX0" fmla="*/ 4 w 176247"/>
              <a:gd name="connsiteY0" fmla="*/ 386892 h 514995"/>
              <a:gd name="connsiteX1" fmla="*/ 127140 w 176247"/>
              <a:gd name="connsiteY1" fmla="*/ 514028 h 514995"/>
              <a:gd name="connsiteX2" fmla="*/ 127140 w 176247"/>
              <a:gd name="connsiteY2" fmla="*/ 435790 h 514995"/>
              <a:gd name="connsiteX3" fmla="*/ 161369 w 176247"/>
              <a:gd name="connsiteY3" fmla="*/ 264646 h 514995"/>
              <a:gd name="connsiteX4" fmla="*/ 176038 w 176247"/>
              <a:gd name="connsiteY4" fmla="*/ 595 h 514995"/>
              <a:gd name="connsiteX5" fmla="*/ 151589 w 176247"/>
              <a:gd name="connsiteY5" fmla="*/ 342883 h 514995"/>
              <a:gd name="connsiteX6" fmla="*/ 146699 w 176247"/>
              <a:gd name="connsiteY6" fmla="*/ 386892 h 514995"/>
              <a:gd name="connsiteX7" fmla="*/ 127140 w 176247"/>
              <a:gd name="connsiteY7" fmla="*/ 191298 h 514995"/>
              <a:gd name="connsiteX8" fmla="*/ 132030 w 176247"/>
              <a:gd name="connsiteY8" fmla="*/ 426011 h 514995"/>
              <a:gd name="connsiteX9" fmla="*/ 102691 w 176247"/>
              <a:gd name="connsiteY9" fmla="*/ 382002 h 514995"/>
              <a:gd name="connsiteX10" fmla="*/ 122250 w 176247"/>
              <a:gd name="connsiteY10" fmla="*/ 474909 h 514995"/>
              <a:gd name="connsiteX11" fmla="*/ 4 w 176247"/>
              <a:gd name="connsiteY11" fmla="*/ 386892 h 51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247" h="514995">
                <a:moveTo>
                  <a:pt x="4" y="386892"/>
                </a:moveTo>
                <a:cubicBezTo>
                  <a:pt x="819" y="393412"/>
                  <a:pt x="105951" y="505878"/>
                  <a:pt x="127140" y="514028"/>
                </a:cubicBezTo>
                <a:cubicBezTo>
                  <a:pt x="148329" y="522178"/>
                  <a:pt x="121435" y="477354"/>
                  <a:pt x="127140" y="435790"/>
                </a:cubicBezTo>
                <a:cubicBezTo>
                  <a:pt x="132845" y="394226"/>
                  <a:pt x="153219" y="337178"/>
                  <a:pt x="161369" y="264646"/>
                </a:cubicBezTo>
                <a:cubicBezTo>
                  <a:pt x="169519" y="192113"/>
                  <a:pt x="177668" y="-12444"/>
                  <a:pt x="176038" y="595"/>
                </a:cubicBezTo>
                <a:cubicBezTo>
                  <a:pt x="174408" y="13634"/>
                  <a:pt x="156479" y="278500"/>
                  <a:pt x="151589" y="342883"/>
                </a:cubicBezTo>
                <a:cubicBezTo>
                  <a:pt x="146699" y="407266"/>
                  <a:pt x="150774" y="412156"/>
                  <a:pt x="146699" y="386892"/>
                </a:cubicBezTo>
                <a:cubicBezTo>
                  <a:pt x="142624" y="361628"/>
                  <a:pt x="129585" y="184778"/>
                  <a:pt x="127140" y="191298"/>
                </a:cubicBezTo>
                <a:cubicBezTo>
                  <a:pt x="124695" y="197818"/>
                  <a:pt x="136105" y="394227"/>
                  <a:pt x="132030" y="426011"/>
                </a:cubicBezTo>
                <a:cubicBezTo>
                  <a:pt x="127955" y="457795"/>
                  <a:pt x="104321" y="373852"/>
                  <a:pt x="102691" y="382002"/>
                </a:cubicBezTo>
                <a:cubicBezTo>
                  <a:pt x="101061" y="390152"/>
                  <a:pt x="136920" y="466759"/>
                  <a:pt x="122250" y="474909"/>
                </a:cubicBezTo>
                <a:cubicBezTo>
                  <a:pt x="107581" y="483059"/>
                  <a:pt x="-811" y="380372"/>
                  <a:pt x="4" y="386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9C0870A-0A7E-A06E-561C-21CF1957CEB1}"/>
              </a:ext>
            </a:extLst>
          </p:cNvPr>
          <p:cNvSpPr/>
          <p:nvPr/>
        </p:nvSpPr>
        <p:spPr>
          <a:xfrm>
            <a:off x="3618757" y="3037119"/>
            <a:ext cx="92964" cy="775642"/>
          </a:xfrm>
          <a:custGeom>
            <a:avLst/>
            <a:gdLst>
              <a:gd name="connsiteX0" fmla="*/ 87741 w 92964"/>
              <a:gd name="connsiteY0" fmla="*/ 48370 h 775642"/>
              <a:gd name="connsiteX1" fmla="*/ 43733 w 92964"/>
              <a:gd name="connsiteY1" fmla="*/ 747617 h 775642"/>
              <a:gd name="connsiteX2" fmla="*/ 43733 w 92964"/>
              <a:gd name="connsiteY2" fmla="*/ 615591 h 775642"/>
              <a:gd name="connsiteX3" fmla="*/ 4614 w 92964"/>
              <a:gd name="connsiteY3" fmla="*/ 410218 h 775642"/>
              <a:gd name="connsiteX4" fmla="*/ 9504 w 92964"/>
              <a:gd name="connsiteY4" fmla="*/ 552023 h 775642"/>
              <a:gd name="connsiteX5" fmla="*/ 82852 w 92964"/>
              <a:gd name="connsiteY5" fmla="*/ 111938 h 775642"/>
              <a:gd name="connsiteX6" fmla="*/ 87741 w 92964"/>
              <a:gd name="connsiteY6" fmla="*/ 48370 h 77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964" h="775642">
                <a:moveTo>
                  <a:pt x="87741" y="48370"/>
                </a:moveTo>
                <a:cubicBezTo>
                  <a:pt x="81221" y="154316"/>
                  <a:pt x="51068" y="653080"/>
                  <a:pt x="43733" y="747617"/>
                </a:cubicBezTo>
                <a:cubicBezTo>
                  <a:pt x="36398" y="842154"/>
                  <a:pt x="50253" y="671824"/>
                  <a:pt x="43733" y="615591"/>
                </a:cubicBezTo>
                <a:cubicBezTo>
                  <a:pt x="37213" y="559358"/>
                  <a:pt x="10319" y="420813"/>
                  <a:pt x="4614" y="410218"/>
                </a:cubicBezTo>
                <a:cubicBezTo>
                  <a:pt x="-1091" y="399623"/>
                  <a:pt x="-3536" y="601736"/>
                  <a:pt x="9504" y="552023"/>
                </a:cubicBezTo>
                <a:cubicBezTo>
                  <a:pt x="22544" y="502310"/>
                  <a:pt x="68998" y="191805"/>
                  <a:pt x="82852" y="111938"/>
                </a:cubicBezTo>
                <a:cubicBezTo>
                  <a:pt x="96706" y="32071"/>
                  <a:pt x="94261" y="-57576"/>
                  <a:pt x="87741" y="48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64D40293-D85F-8FB5-F491-20DF5FBB8E16}"/>
              </a:ext>
            </a:extLst>
          </p:cNvPr>
          <p:cNvSpPr/>
          <p:nvPr/>
        </p:nvSpPr>
        <p:spPr>
          <a:xfrm>
            <a:off x="3574420" y="3382929"/>
            <a:ext cx="171215" cy="1003546"/>
          </a:xfrm>
          <a:custGeom>
            <a:avLst/>
            <a:gdLst>
              <a:gd name="connsiteX0" fmla="*/ 171197 w 171215"/>
              <a:gd name="connsiteY0" fmla="*/ 840 h 1003546"/>
              <a:gd name="connsiteX1" fmla="*/ 117409 w 171215"/>
              <a:gd name="connsiteY1" fmla="*/ 396917 h 1003546"/>
              <a:gd name="connsiteX2" fmla="*/ 53 w 171215"/>
              <a:gd name="connsiteY2" fmla="*/ 714757 h 1003546"/>
              <a:gd name="connsiteX3" fmla="*/ 102739 w 171215"/>
              <a:gd name="connsiteY3" fmla="*/ 470265 h 1003546"/>
              <a:gd name="connsiteX4" fmla="*/ 141858 w 171215"/>
              <a:gd name="connsiteY4" fmla="*/ 680528 h 1003546"/>
              <a:gd name="connsiteX5" fmla="*/ 141858 w 171215"/>
              <a:gd name="connsiteY5" fmla="*/ 1003257 h 1003546"/>
              <a:gd name="connsiteX6" fmla="*/ 112519 w 171215"/>
              <a:gd name="connsiteY6" fmla="*/ 729426 h 1003546"/>
              <a:gd name="connsiteX7" fmla="*/ 112519 w 171215"/>
              <a:gd name="connsiteY7" fmla="*/ 304010 h 1003546"/>
              <a:gd name="connsiteX8" fmla="*/ 171197 w 171215"/>
              <a:gd name="connsiteY8" fmla="*/ 840 h 100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215" h="1003546">
                <a:moveTo>
                  <a:pt x="171197" y="840"/>
                </a:moveTo>
                <a:cubicBezTo>
                  <a:pt x="172012" y="16324"/>
                  <a:pt x="145933" y="277931"/>
                  <a:pt x="117409" y="396917"/>
                </a:cubicBezTo>
                <a:cubicBezTo>
                  <a:pt x="88885" y="515903"/>
                  <a:pt x="2498" y="702532"/>
                  <a:pt x="53" y="714757"/>
                </a:cubicBezTo>
                <a:cubicBezTo>
                  <a:pt x="-2392" y="726982"/>
                  <a:pt x="79105" y="475970"/>
                  <a:pt x="102739" y="470265"/>
                </a:cubicBezTo>
                <a:cubicBezTo>
                  <a:pt x="126373" y="464560"/>
                  <a:pt x="135338" y="591696"/>
                  <a:pt x="141858" y="680528"/>
                </a:cubicBezTo>
                <a:cubicBezTo>
                  <a:pt x="148378" y="769360"/>
                  <a:pt x="146748" y="995107"/>
                  <a:pt x="141858" y="1003257"/>
                </a:cubicBezTo>
                <a:cubicBezTo>
                  <a:pt x="136968" y="1011407"/>
                  <a:pt x="117409" y="845967"/>
                  <a:pt x="112519" y="729426"/>
                </a:cubicBezTo>
                <a:cubicBezTo>
                  <a:pt x="107629" y="612885"/>
                  <a:pt x="101924" y="420551"/>
                  <a:pt x="112519" y="304010"/>
                </a:cubicBezTo>
                <a:cubicBezTo>
                  <a:pt x="123114" y="187469"/>
                  <a:pt x="170382" y="-14644"/>
                  <a:pt x="171197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FC4255FC-7A15-6450-3A38-C41569713B77}"/>
              </a:ext>
            </a:extLst>
          </p:cNvPr>
          <p:cNvSpPr/>
          <p:nvPr/>
        </p:nvSpPr>
        <p:spPr>
          <a:xfrm>
            <a:off x="3739746" y="3718424"/>
            <a:ext cx="260950" cy="819506"/>
          </a:xfrm>
          <a:custGeom>
            <a:avLst/>
            <a:gdLst>
              <a:gd name="connsiteX0" fmla="*/ 981 w 260950"/>
              <a:gd name="connsiteY0" fmla="*/ 2744 h 819506"/>
              <a:gd name="connsiteX1" fmla="*/ 5871 w 260950"/>
              <a:gd name="connsiteY1" fmla="*/ 594415 h 819506"/>
              <a:gd name="connsiteX2" fmla="*/ 15651 w 260950"/>
              <a:gd name="connsiteY2" fmla="*/ 550406 h 819506"/>
              <a:gd name="connsiteX3" fmla="*/ 79219 w 260950"/>
              <a:gd name="connsiteY3" fmla="*/ 662872 h 819506"/>
              <a:gd name="connsiteX4" fmla="*/ 30320 w 260950"/>
              <a:gd name="connsiteY4" fmla="*/ 790008 h 819506"/>
              <a:gd name="connsiteX5" fmla="*/ 79219 w 260950"/>
              <a:gd name="connsiteY5" fmla="*/ 701991 h 819506"/>
              <a:gd name="connsiteX6" fmla="*/ 128117 w 260950"/>
              <a:gd name="connsiteY6" fmla="*/ 701991 h 819506"/>
              <a:gd name="connsiteX7" fmla="*/ 260143 w 260950"/>
              <a:gd name="connsiteY7" fmla="*/ 770449 h 819506"/>
              <a:gd name="connsiteX8" fmla="*/ 186795 w 260950"/>
              <a:gd name="connsiteY8" fmla="*/ 648203 h 819506"/>
              <a:gd name="connsiteX9" fmla="*/ 255253 w 260950"/>
              <a:gd name="connsiteY9" fmla="*/ 819347 h 819506"/>
              <a:gd name="connsiteX10" fmla="*/ 167236 w 260950"/>
              <a:gd name="connsiteY10" fmla="*/ 677542 h 819506"/>
              <a:gd name="connsiteX11" fmla="*/ 49880 w 260950"/>
              <a:gd name="connsiteY11" fmla="*/ 594415 h 819506"/>
              <a:gd name="connsiteX12" fmla="*/ 25430 w 260950"/>
              <a:gd name="connsiteY12" fmla="*/ 530847 h 819506"/>
              <a:gd name="connsiteX13" fmla="*/ 40100 w 260950"/>
              <a:gd name="connsiteY13" fmla="*/ 193448 h 819506"/>
              <a:gd name="connsiteX14" fmla="*/ 25430 w 260950"/>
              <a:gd name="connsiteY14" fmla="*/ 364592 h 819506"/>
              <a:gd name="connsiteX15" fmla="*/ 981 w 260950"/>
              <a:gd name="connsiteY15" fmla="*/ 2744 h 819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0950" h="819506">
                <a:moveTo>
                  <a:pt x="981" y="2744"/>
                </a:moveTo>
                <a:cubicBezTo>
                  <a:pt x="-2279" y="41048"/>
                  <a:pt x="3426" y="503138"/>
                  <a:pt x="5871" y="594415"/>
                </a:cubicBezTo>
                <a:cubicBezTo>
                  <a:pt x="8316" y="685692"/>
                  <a:pt x="3426" y="538997"/>
                  <a:pt x="15651" y="550406"/>
                </a:cubicBezTo>
                <a:cubicBezTo>
                  <a:pt x="27876" y="561815"/>
                  <a:pt x="76774" y="622938"/>
                  <a:pt x="79219" y="662872"/>
                </a:cubicBezTo>
                <a:cubicBezTo>
                  <a:pt x="81664" y="702806"/>
                  <a:pt x="30320" y="783488"/>
                  <a:pt x="30320" y="790008"/>
                </a:cubicBezTo>
                <a:cubicBezTo>
                  <a:pt x="30320" y="796528"/>
                  <a:pt x="62920" y="716660"/>
                  <a:pt x="79219" y="701991"/>
                </a:cubicBezTo>
                <a:cubicBezTo>
                  <a:pt x="95518" y="687322"/>
                  <a:pt x="97963" y="690581"/>
                  <a:pt x="128117" y="701991"/>
                </a:cubicBezTo>
                <a:cubicBezTo>
                  <a:pt x="158271" y="713401"/>
                  <a:pt x="250363" y="779414"/>
                  <a:pt x="260143" y="770449"/>
                </a:cubicBezTo>
                <a:cubicBezTo>
                  <a:pt x="269923" y="761484"/>
                  <a:pt x="187610" y="640053"/>
                  <a:pt x="186795" y="648203"/>
                </a:cubicBezTo>
                <a:cubicBezTo>
                  <a:pt x="185980" y="656353"/>
                  <a:pt x="258513" y="814457"/>
                  <a:pt x="255253" y="819347"/>
                </a:cubicBezTo>
                <a:cubicBezTo>
                  <a:pt x="251993" y="824237"/>
                  <a:pt x="201465" y="715031"/>
                  <a:pt x="167236" y="677542"/>
                </a:cubicBezTo>
                <a:cubicBezTo>
                  <a:pt x="133007" y="640053"/>
                  <a:pt x="73514" y="618864"/>
                  <a:pt x="49880" y="594415"/>
                </a:cubicBezTo>
                <a:cubicBezTo>
                  <a:pt x="26246" y="569966"/>
                  <a:pt x="27060" y="597675"/>
                  <a:pt x="25430" y="530847"/>
                </a:cubicBezTo>
                <a:cubicBezTo>
                  <a:pt x="23800" y="464019"/>
                  <a:pt x="40100" y="221157"/>
                  <a:pt x="40100" y="193448"/>
                </a:cubicBezTo>
                <a:cubicBezTo>
                  <a:pt x="40100" y="165739"/>
                  <a:pt x="32765" y="389856"/>
                  <a:pt x="25430" y="364592"/>
                </a:cubicBezTo>
                <a:cubicBezTo>
                  <a:pt x="18095" y="339328"/>
                  <a:pt x="4241" y="-35560"/>
                  <a:pt x="981" y="2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6191E398-AFBF-C9B4-7DA0-D4D1B5401954}"/>
              </a:ext>
            </a:extLst>
          </p:cNvPr>
          <p:cNvSpPr/>
          <p:nvPr/>
        </p:nvSpPr>
        <p:spPr>
          <a:xfrm>
            <a:off x="3344651" y="3270956"/>
            <a:ext cx="142738" cy="548011"/>
          </a:xfrm>
          <a:custGeom>
            <a:avLst/>
            <a:gdLst>
              <a:gd name="connsiteX0" fmla="*/ 4889 w 142738"/>
              <a:gd name="connsiteY0" fmla="*/ 347 h 548011"/>
              <a:gd name="connsiteX1" fmla="*/ 34228 w 142738"/>
              <a:gd name="connsiteY1" fmla="*/ 235059 h 548011"/>
              <a:gd name="connsiteX2" fmla="*/ 4889 w 142738"/>
              <a:gd name="connsiteY2" fmla="*/ 548009 h 548011"/>
              <a:gd name="connsiteX3" fmla="*/ 14669 w 142738"/>
              <a:gd name="connsiteY3" fmla="*/ 230169 h 548011"/>
              <a:gd name="connsiteX4" fmla="*/ 141805 w 142738"/>
              <a:gd name="connsiteY4" fmla="*/ 362195 h 548011"/>
              <a:gd name="connsiteX5" fmla="*/ 73347 w 142738"/>
              <a:gd name="connsiteY5" fmla="*/ 244839 h 548011"/>
              <a:gd name="connsiteX6" fmla="*/ 92906 w 142738"/>
              <a:gd name="connsiteY6" fmla="*/ 176381 h 548011"/>
              <a:gd name="connsiteX7" fmla="*/ 53788 w 142738"/>
              <a:gd name="connsiteY7" fmla="*/ 181271 h 548011"/>
              <a:gd name="connsiteX8" fmla="*/ 4889 w 142738"/>
              <a:gd name="connsiteY8" fmla="*/ 347 h 54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738" h="548011">
                <a:moveTo>
                  <a:pt x="4889" y="347"/>
                </a:moveTo>
                <a:cubicBezTo>
                  <a:pt x="1629" y="9312"/>
                  <a:pt x="34228" y="143782"/>
                  <a:pt x="34228" y="235059"/>
                </a:cubicBezTo>
                <a:cubicBezTo>
                  <a:pt x="34228" y="326336"/>
                  <a:pt x="8149" y="548824"/>
                  <a:pt x="4889" y="548009"/>
                </a:cubicBezTo>
                <a:cubicBezTo>
                  <a:pt x="1629" y="547194"/>
                  <a:pt x="-8150" y="261138"/>
                  <a:pt x="14669" y="230169"/>
                </a:cubicBezTo>
                <a:cubicBezTo>
                  <a:pt x="37488" y="199200"/>
                  <a:pt x="132025" y="359750"/>
                  <a:pt x="141805" y="362195"/>
                </a:cubicBezTo>
                <a:cubicBezTo>
                  <a:pt x="151585" y="364640"/>
                  <a:pt x="81497" y="275808"/>
                  <a:pt x="73347" y="244839"/>
                </a:cubicBezTo>
                <a:cubicBezTo>
                  <a:pt x="65197" y="213870"/>
                  <a:pt x="92906" y="176381"/>
                  <a:pt x="92906" y="176381"/>
                </a:cubicBezTo>
                <a:cubicBezTo>
                  <a:pt x="89646" y="165786"/>
                  <a:pt x="67642" y="204090"/>
                  <a:pt x="53788" y="181271"/>
                </a:cubicBezTo>
                <a:cubicBezTo>
                  <a:pt x="39934" y="158452"/>
                  <a:pt x="8149" y="-8618"/>
                  <a:pt x="4889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61FA160F-EC67-7B41-94FD-E661DAB6F357}"/>
              </a:ext>
            </a:extLst>
          </p:cNvPr>
          <p:cNvSpPr/>
          <p:nvPr/>
        </p:nvSpPr>
        <p:spPr>
          <a:xfrm>
            <a:off x="3603729" y="2981201"/>
            <a:ext cx="176793" cy="524885"/>
          </a:xfrm>
          <a:custGeom>
            <a:avLst/>
            <a:gdLst>
              <a:gd name="connsiteX0" fmla="*/ 83 w 176793"/>
              <a:gd name="connsiteY0" fmla="*/ 21160 h 524885"/>
              <a:gd name="connsiteX1" fmla="*/ 136998 w 176793"/>
              <a:gd name="connsiteY1" fmla="*/ 329220 h 524885"/>
              <a:gd name="connsiteX2" fmla="*/ 97880 w 176793"/>
              <a:gd name="connsiteY2" fmla="*/ 524814 h 524885"/>
              <a:gd name="connsiteX3" fmla="*/ 107659 w 176793"/>
              <a:gd name="connsiteY3" fmla="*/ 348780 h 524885"/>
              <a:gd name="connsiteX4" fmla="*/ 146778 w 176793"/>
              <a:gd name="connsiteY4" fmla="*/ 99398 h 524885"/>
              <a:gd name="connsiteX5" fmla="*/ 176117 w 176793"/>
              <a:gd name="connsiteY5" fmla="*/ 1601 h 524885"/>
              <a:gd name="connsiteX6" fmla="*/ 117439 w 176793"/>
              <a:gd name="connsiteY6" fmla="*/ 167856 h 524885"/>
              <a:gd name="connsiteX7" fmla="*/ 83 w 176793"/>
              <a:gd name="connsiteY7" fmla="*/ 21160 h 52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793" h="524885">
                <a:moveTo>
                  <a:pt x="83" y="21160"/>
                </a:moveTo>
                <a:cubicBezTo>
                  <a:pt x="3343" y="48054"/>
                  <a:pt x="120699" y="245278"/>
                  <a:pt x="136998" y="329220"/>
                </a:cubicBezTo>
                <a:cubicBezTo>
                  <a:pt x="153297" y="413162"/>
                  <a:pt x="102770" y="521554"/>
                  <a:pt x="97880" y="524814"/>
                </a:cubicBezTo>
                <a:cubicBezTo>
                  <a:pt x="92990" y="528074"/>
                  <a:pt x="99509" y="419683"/>
                  <a:pt x="107659" y="348780"/>
                </a:cubicBezTo>
                <a:cubicBezTo>
                  <a:pt x="115809" y="277877"/>
                  <a:pt x="135368" y="157261"/>
                  <a:pt x="146778" y="99398"/>
                </a:cubicBezTo>
                <a:cubicBezTo>
                  <a:pt x="158188" y="41535"/>
                  <a:pt x="181007" y="-9809"/>
                  <a:pt x="176117" y="1601"/>
                </a:cubicBezTo>
                <a:cubicBezTo>
                  <a:pt x="171227" y="13011"/>
                  <a:pt x="145148" y="158891"/>
                  <a:pt x="117439" y="167856"/>
                </a:cubicBezTo>
                <a:cubicBezTo>
                  <a:pt x="89730" y="176821"/>
                  <a:pt x="-3177" y="-5734"/>
                  <a:pt x="83" y="2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000FF99-5109-D36B-5CC3-ED28CBB7B1DB}"/>
              </a:ext>
            </a:extLst>
          </p:cNvPr>
          <p:cNvSpPr/>
          <p:nvPr/>
        </p:nvSpPr>
        <p:spPr>
          <a:xfrm>
            <a:off x="3288634" y="3714252"/>
            <a:ext cx="140368" cy="485342"/>
          </a:xfrm>
          <a:custGeom>
            <a:avLst/>
            <a:gdLst>
              <a:gd name="connsiteX0" fmla="*/ 140366 w 140368"/>
              <a:gd name="connsiteY0" fmla="*/ 498 h 485342"/>
              <a:gd name="connsiteX1" fmla="*/ 19716 w 140368"/>
              <a:gd name="connsiteY1" fmla="*/ 286248 h 485342"/>
              <a:gd name="connsiteX2" fmla="*/ 29241 w 140368"/>
              <a:gd name="connsiteY2" fmla="*/ 479923 h 485342"/>
              <a:gd name="connsiteX3" fmla="*/ 666 w 140368"/>
              <a:gd name="connsiteY3" fmla="*/ 400548 h 485342"/>
              <a:gd name="connsiteX4" fmla="*/ 10191 w 140368"/>
              <a:gd name="connsiteY4" fmla="*/ 83048 h 485342"/>
              <a:gd name="connsiteX5" fmla="*/ 22891 w 140368"/>
              <a:gd name="connsiteY5" fmla="*/ 213223 h 485342"/>
              <a:gd name="connsiteX6" fmla="*/ 140366 w 140368"/>
              <a:gd name="connsiteY6" fmla="*/ 498 h 48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68" h="485342">
                <a:moveTo>
                  <a:pt x="140366" y="498"/>
                </a:moveTo>
                <a:cubicBezTo>
                  <a:pt x="139837" y="12669"/>
                  <a:pt x="38237" y="206344"/>
                  <a:pt x="19716" y="286248"/>
                </a:cubicBezTo>
                <a:cubicBezTo>
                  <a:pt x="1195" y="366152"/>
                  <a:pt x="32416" y="460873"/>
                  <a:pt x="29241" y="479923"/>
                </a:cubicBezTo>
                <a:cubicBezTo>
                  <a:pt x="26066" y="498973"/>
                  <a:pt x="3841" y="466694"/>
                  <a:pt x="666" y="400548"/>
                </a:cubicBezTo>
                <a:cubicBezTo>
                  <a:pt x="-2509" y="334402"/>
                  <a:pt x="6487" y="114269"/>
                  <a:pt x="10191" y="83048"/>
                </a:cubicBezTo>
                <a:cubicBezTo>
                  <a:pt x="13895" y="51827"/>
                  <a:pt x="1195" y="223277"/>
                  <a:pt x="22891" y="213223"/>
                </a:cubicBezTo>
                <a:cubicBezTo>
                  <a:pt x="44587" y="203169"/>
                  <a:pt x="140895" y="-11673"/>
                  <a:pt x="140366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4845D20C-DA6D-26FB-3496-451128A3E3B8}"/>
              </a:ext>
            </a:extLst>
          </p:cNvPr>
          <p:cNvSpPr/>
          <p:nvPr/>
        </p:nvSpPr>
        <p:spPr>
          <a:xfrm>
            <a:off x="3339962" y="4767471"/>
            <a:ext cx="162327" cy="303746"/>
          </a:xfrm>
          <a:custGeom>
            <a:avLst/>
            <a:gdLst>
              <a:gd name="connsiteX0" fmla="*/ 162063 w 162327"/>
              <a:gd name="connsiteY0" fmla="*/ 1379 h 303746"/>
              <a:gd name="connsiteX1" fmla="*/ 127138 w 162327"/>
              <a:gd name="connsiteY1" fmla="*/ 233154 h 303746"/>
              <a:gd name="connsiteX2" fmla="*/ 104913 w 162327"/>
              <a:gd name="connsiteY2" fmla="*/ 195054 h 303746"/>
              <a:gd name="connsiteX3" fmla="*/ 50938 w 162327"/>
              <a:gd name="connsiteY3" fmla="*/ 255379 h 303746"/>
              <a:gd name="connsiteX4" fmla="*/ 138 w 162327"/>
              <a:gd name="connsiteY4" fmla="*/ 303004 h 303746"/>
              <a:gd name="connsiteX5" fmla="*/ 66813 w 162327"/>
              <a:gd name="connsiteY5" fmla="*/ 217279 h 303746"/>
              <a:gd name="connsiteX6" fmla="*/ 111263 w 162327"/>
              <a:gd name="connsiteY6" fmla="*/ 96629 h 303746"/>
              <a:gd name="connsiteX7" fmla="*/ 133488 w 162327"/>
              <a:gd name="connsiteY7" fmla="*/ 229979 h 303746"/>
              <a:gd name="connsiteX8" fmla="*/ 146188 w 162327"/>
              <a:gd name="connsiteY8" fmla="*/ 229979 h 303746"/>
              <a:gd name="connsiteX9" fmla="*/ 143013 w 162327"/>
              <a:gd name="connsiteY9" fmla="*/ 141079 h 303746"/>
              <a:gd name="connsiteX10" fmla="*/ 162063 w 162327"/>
              <a:gd name="connsiteY10" fmla="*/ 1379 h 30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2327" h="303746">
                <a:moveTo>
                  <a:pt x="162063" y="1379"/>
                </a:moveTo>
                <a:cubicBezTo>
                  <a:pt x="159417" y="16725"/>
                  <a:pt x="136663" y="200875"/>
                  <a:pt x="127138" y="233154"/>
                </a:cubicBezTo>
                <a:cubicBezTo>
                  <a:pt x="117613" y="265433"/>
                  <a:pt x="117613" y="191350"/>
                  <a:pt x="104913" y="195054"/>
                </a:cubicBezTo>
                <a:cubicBezTo>
                  <a:pt x="92213" y="198758"/>
                  <a:pt x="68400" y="237387"/>
                  <a:pt x="50938" y="255379"/>
                </a:cubicBezTo>
                <a:cubicBezTo>
                  <a:pt x="33476" y="273371"/>
                  <a:pt x="-2508" y="309354"/>
                  <a:pt x="138" y="303004"/>
                </a:cubicBezTo>
                <a:cubicBezTo>
                  <a:pt x="2784" y="296654"/>
                  <a:pt x="48292" y="251675"/>
                  <a:pt x="66813" y="217279"/>
                </a:cubicBezTo>
                <a:cubicBezTo>
                  <a:pt x="85334" y="182883"/>
                  <a:pt x="100151" y="94512"/>
                  <a:pt x="111263" y="96629"/>
                </a:cubicBezTo>
                <a:cubicBezTo>
                  <a:pt x="122375" y="98746"/>
                  <a:pt x="127667" y="207754"/>
                  <a:pt x="133488" y="229979"/>
                </a:cubicBezTo>
                <a:cubicBezTo>
                  <a:pt x="139309" y="252204"/>
                  <a:pt x="144601" y="244796"/>
                  <a:pt x="146188" y="229979"/>
                </a:cubicBezTo>
                <a:cubicBezTo>
                  <a:pt x="147775" y="215162"/>
                  <a:pt x="139309" y="179179"/>
                  <a:pt x="143013" y="141079"/>
                </a:cubicBezTo>
                <a:cubicBezTo>
                  <a:pt x="146717" y="102979"/>
                  <a:pt x="164709" y="-13967"/>
                  <a:pt x="162063" y="1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6C4E8E98-5ED1-D78A-4184-20A838ADF338}"/>
              </a:ext>
            </a:extLst>
          </p:cNvPr>
          <p:cNvSpPr/>
          <p:nvPr/>
        </p:nvSpPr>
        <p:spPr>
          <a:xfrm>
            <a:off x="3463565" y="4768833"/>
            <a:ext cx="54679" cy="219438"/>
          </a:xfrm>
          <a:custGeom>
            <a:avLst/>
            <a:gdLst>
              <a:gd name="connsiteX0" fmla="*/ 54335 w 54679"/>
              <a:gd name="connsiteY0" fmla="*/ 17 h 219438"/>
              <a:gd name="connsiteX1" fmla="*/ 28935 w 54679"/>
              <a:gd name="connsiteY1" fmla="*/ 127017 h 219438"/>
              <a:gd name="connsiteX2" fmla="*/ 360 w 54679"/>
              <a:gd name="connsiteY2" fmla="*/ 219092 h 219438"/>
              <a:gd name="connsiteX3" fmla="*/ 13060 w 54679"/>
              <a:gd name="connsiteY3" fmla="*/ 155592 h 219438"/>
              <a:gd name="connsiteX4" fmla="*/ 16235 w 54679"/>
              <a:gd name="connsiteY4" fmla="*/ 82567 h 219438"/>
              <a:gd name="connsiteX5" fmla="*/ 9885 w 54679"/>
              <a:gd name="connsiteY5" fmla="*/ 117492 h 219438"/>
              <a:gd name="connsiteX6" fmla="*/ 54335 w 54679"/>
              <a:gd name="connsiteY6" fmla="*/ 17 h 21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79" h="219438">
                <a:moveTo>
                  <a:pt x="54335" y="17"/>
                </a:moveTo>
                <a:cubicBezTo>
                  <a:pt x="57510" y="1604"/>
                  <a:pt x="37931" y="90505"/>
                  <a:pt x="28935" y="127017"/>
                </a:cubicBezTo>
                <a:cubicBezTo>
                  <a:pt x="19939" y="163529"/>
                  <a:pt x="3006" y="214330"/>
                  <a:pt x="360" y="219092"/>
                </a:cubicBezTo>
                <a:cubicBezTo>
                  <a:pt x="-2286" y="223854"/>
                  <a:pt x="10414" y="178346"/>
                  <a:pt x="13060" y="155592"/>
                </a:cubicBezTo>
                <a:cubicBezTo>
                  <a:pt x="15706" y="132838"/>
                  <a:pt x="16764" y="88917"/>
                  <a:pt x="16235" y="82567"/>
                </a:cubicBezTo>
                <a:cubicBezTo>
                  <a:pt x="15706" y="76217"/>
                  <a:pt x="6710" y="127017"/>
                  <a:pt x="9885" y="117492"/>
                </a:cubicBezTo>
                <a:cubicBezTo>
                  <a:pt x="13060" y="107967"/>
                  <a:pt x="51160" y="-1570"/>
                  <a:pt x="5433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1568804-85AA-E8A6-49D3-87211E258C4B}"/>
              </a:ext>
            </a:extLst>
          </p:cNvPr>
          <p:cNvSpPr/>
          <p:nvPr/>
        </p:nvSpPr>
        <p:spPr>
          <a:xfrm>
            <a:off x="3621304" y="4768770"/>
            <a:ext cx="122069" cy="266787"/>
          </a:xfrm>
          <a:custGeom>
            <a:avLst/>
            <a:gdLst>
              <a:gd name="connsiteX0" fmla="*/ 1371 w 122069"/>
              <a:gd name="connsiteY0" fmla="*/ 80 h 266787"/>
              <a:gd name="connsiteX1" fmla="*/ 7721 w 122069"/>
              <a:gd name="connsiteY1" fmla="*/ 196930 h 266787"/>
              <a:gd name="connsiteX2" fmla="*/ 14071 w 122069"/>
              <a:gd name="connsiteY2" fmla="*/ 266780 h 266787"/>
              <a:gd name="connsiteX3" fmla="*/ 23596 w 122069"/>
              <a:gd name="connsiteY3" fmla="*/ 193755 h 266787"/>
              <a:gd name="connsiteX4" fmla="*/ 122021 w 122069"/>
              <a:gd name="connsiteY4" fmla="*/ 63580 h 266787"/>
              <a:gd name="connsiteX5" fmla="*/ 36296 w 122069"/>
              <a:gd name="connsiteY5" fmla="*/ 171530 h 266787"/>
              <a:gd name="connsiteX6" fmla="*/ 1371 w 122069"/>
              <a:gd name="connsiteY6" fmla="*/ 80 h 2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69" h="266787">
                <a:moveTo>
                  <a:pt x="1371" y="80"/>
                </a:moveTo>
                <a:cubicBezTo>
                  <a:pt x="-3391" y="4313"/>
                  <a:pt x="5604" y="152480"/>
                  <a:pt x="7721" y="196930"/>
                </a:cubicBezTo>
                <a:cubicBezTo>
                  <a:pt x="9838" y="241380"/>
                  <a:pt x="11425" y="267309"/>
                  <a:pt x="14071" y="266780"/>
                </a:cubicBezTo>
                <a:cubicBezTo>
                  <a:pt x="16717" y="266251"/>
                  <a:pt x="5604" y="227622"/>
                  <a:pt x="23596" y="193755"/>
                </a:cubicBezTo>
                <a:cubicBezTo>
                  <a:pt x="41588" y="159888"/>
                  <a:pt x="119904" y="67284"/>
                  <a:pt x="122021" y="63580"/>
                </a:cubicBezTo>
                <a:cubicBezTo>
                  <a:pt x="124138" y="59876"/>
                  <a:pt x="55875" y="182113"/>
                  <a:pt x="36296" y="171530"/>
                </a:cubicBezTo>
                <a:cubicBezTo>
                  <a:pt x="16717" y="160947"/>
                  <a:pt x="6133" y="-4153"/>
                  <a:pt x="137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C8C8EC8-D4FE-3565-86F8-59ACF7C83A88}"/>
              </a:ext>
            </a:extLst>
          </p:cNvPr>
          <p:cNvSpPr/>
          <p:nvPr/>
        </p:nvSpPr>
        <p:spPr>
          <a:xfrm>
            <a:off x="3497454" y="4752344"/>
            <a:ext cx="55375" cy="321369"/>
          </a:xfrm>
          <a:custGeom>
            <a:avLst/>
            <a:gdLst>
              <a:gd name="connsiteX0" fmla="*/ 55371 w 55375"/>
              <a:gd name="connsiteY0" fmla="*/ 631 h 321369"/>
              <a:gd name="connsiteX1" fmla="*/ 4571 w 55375"/>
              <a:gd name="connsiteY1" fmla="*/ 241931 h 321369"/>
              <a:gd name="connsiteX2" fmla="*/ 23621 w 55375"/>
              <a:gd name="connsiteY2" fmla="*/ 229231 h 321369"/>
              <a:gd name="connsiteX3" fmla="*/ 49021 w 55375"/>
              <a:gd name="connsiteY3" fmla="*/ 321306 h 321369"/>
              <a:gd name="connsiteX4" fmla="*/ 17271 w 55375"/>
              <a:gd name="connsiteY4" fmla="*/ 213356 h 321369"/>
              <a:gd name="connsiteX5" fmla="*/ 1396 w 55375"/>
              <a:gd name="connsiteY5" fmla="*/ 172081 h 321369"/>
              <a:gd name="connsiteX6" fmla="*/ 55371 w 55375"/>
              <a:gd name="connsiteY6" fmla="*/ 631 h 32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375" h="321369">
                <a:moveTo>
                  <a:pt x="55371" y="631"/>
                </a:moveTo>
                <a:cubicBezTo>
                  <a:pt x="55900" y="12273"/>
                  <a:pt x="4571" y="241931"/>
                  <a:pt x="4571" y="241931"/>
                </a:cubicBezTo>
                <a:cubicBezTo>
                  <a:pt x="-721" y="280031"/>
                  <a:pt x="16213" y="216002"/>
                  <a:pt x="23621" y="229231"/>
                </a:cubicBezTo>
                <a:cubicBezTo>
                  <a:pt x="31029" y="242460"/>
                  <a:pt x="50079" y="323952"/>
                  <a:pt x="49021" y="321306"/>
                </a:cubicBezTo>
                <a:cubicBezTo>
                  <a:pt x="47963" y="318660"/>
                  <a:pt x="25208" y="238227"/>
                  <a:pt x="17271" y="213356"/>
                </a:cubicBezTo>
                <a:cubicBezTo>
                  <a:pt x="9334" y="188485"/>
                  <a:pt x="-4425" y="202244"/>
                  <a:pt x="1396" y="172081"/>
                </a:cubicBezTo>
                <a:cubicBezTo>
                  <a:pt x="7217" y="141918"/>
                  <a:pt x="54842" y="-11011"/>
                  <a:pt x="55371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38047E29-2D8A-A651-5D85-49CC80A98B27}"/>
              </a:ext>
            </a:extLst>
          </p:cNvPr>
          <p:cNvSpPr/>
          <p:nvPr/>
        </p:nvSpPr>
        <p:spPr>
          <a:xfrm>
            <a:off x="3543270" y="4768737"/>
            <a:ext cx="89039" cy="290058"/>
          </a:xfrm>
          <a:custGeom>
            <a:avLst/>
            <a:gdLst>
              <a:gd name="connsiteX0" fmla="*/ 88930 w 89039"/>
              <a:gd name="connsiteY0" fmla="*/ 113 h 290058"/>
              <a:gd name="connsiteX1" fmla="*/ 54005 w 89039"/>
              <a:gd name="connsiteY1" fmla="*/ 184263 h 290058"/>
              <a:gd name="connsiteX2" fmla="*/ 41305 w 89039"/>
              <a:gd name="connsiteY2" fmla="*/ 289038 h 290058"/>
              <a:gd name="connsiteX3" fmla="*/ 34955 w 89039"/>
              <a:gd name="connsiteY3" fmla="*/ 231888 h 290058"/>
              <a:gd name="connsiteX4" fmla="*/ 30 w 89039"/>
              <a:gd name="connsiteY4" fmla="*/ 139813 h 290058"/>
              <a:gd name="connsiteX5" fmla="*/ 28605 w 89039"/>
              <a:gd name="connsiteY5" fmla="*/ 193788 h 290058"/>
              <a:gd name="connsiteX6" fmla="*/ 19080 w 89039"/>
              <a:gd name="connsiteY6" fmla="*/ 101713 h 290058"/>
              <a:gd name="connsiteX7" fmla="*/ 41305 w 89039"/>
              <a:gd name="connsiteY7" fmla="*/ 155688 h 290058"/>
              <a:gd name="connsiteX8" fmla="*/ 88930 w 89039"/>
              <a:gd name="connsiteY8" fmla="*/ 113 h 29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039" h="290058">
                <a:moveTo>
                  <a:pt x="88930" y="113"/>
                </a:moveTo>
                <a:cubicBezTo>
                  <a:pt x="91047" y="4875"/>
                  <a:pt x="61942" y="136109"/>
                  <a:pt x="54005" y="184263"/>
                </a:cubicBezTo>
                <a:cubicBezTo>
                  <a:pt x="46068" y="232417"/>
                  <a:pt x="44480" y="281100"/>
                  <a:pt x="41305" y="289038"/>
                </a:cubicBezTo>
                <a:cubicBezTo>
                  <a:pt x="38130" y="296976"/>
                  <a:pt x="41834" y="256759"/>
                  <a:pt x="34955" y="231888"/>
                </a:cubicBezTo>
                <a:cubicBezTo>
                  <a:pt x="28076" y="207017"/>
                  <a:pt x="1088" y="146163"/>
                  <a:pt x="30" y="139813"/>
                </a:cubicBezTo>
                <a:cubicBezTo>
                  <a:pt x="-1028" y="133463"/>
                  <a:pt x="25430" y="200138"/>
                  <a:pt x="28605" y="193788"/>
                </a:cubicBezTo>
                <a:cubicBezTo>
                  <a:pt x="31780" y="187438"/>
                  <a:pt x="16963" y="108063"/>
                  <a:pt x="19080" y="101713"/>
                </a:cubicBezTo>
                <a:cubicBezTo>
                  <a:pt x="21197" y="95363"/>
                  <a:pt x="31251" y="169975"/>
                  <a:pt x="41305" y="155688"/>
                </a:cubicBezTo>
                <a:cubicBezTo>
                  <a:pt x="51359" y="141401"/>
                  <a:pt x="86813" y="-4649"/>
                  <a:pt x="88930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D32801D0-8AC5-3E9E-8E14-8C8002655BDC}"/>
              </a:ext>
            </a:extLst>
          </p:cNvPr>
          <p:cNvSpPr/>
          <p:nvPr/>
        </p:nvSpPr>
        <p:spPr>
          <a:xfrm>
            <a:off x="3003517" y="5084735"/>
            <a:ext cx="651139" cy="250129"/>
          </a:xfrm>
          <a:custGeom>
            <a:avLst/>
            <a:gdLst>
              <a:gd name="connsiteX0" fmla="*/ 9558 w 651139"/>
              <a:gd name="connsiteY0" fmla="*/ 242915 h 250129"/>
              <a:gd name="connsiteX1" fmla="*/ 365158 w 651139"/>
              <a:gd name="connsiteY1" fmla="*/ 20665 h 250129"/>
              <a:gd name="connsiteX2" fmla="*/ 488983 w 651139"/>
              <a:gd name="connsiteY2" fmla="*/ 71465 h 250129"/>
              <a:gd name="connsiteX3" fmla="*/ 492158 w 651139"/>
              <a:gd name="connsiteY3" fmla="*/ 20665 h 250129"/>
              <a:gd name="connsiteX4" fmla="*/ 546133 w 651139"/>
              <a:gd name="connsiteY4" fmla="*/ 68290 h 250129"/>
              <a:gd name="connsiteX5" fmla="*/ 650908 w 651139"/>
              <a:gd name="connsiteY5" fmla="*/ 163540 h 250129"/>
              <a:gd name="connsiteX6" fmla="*/ 568358 w 651139"/>
              <a:gd name="connsiteY6" fmla="*/ 61940 h 250129"/>
              <a:gd name="connsiteX7" fmla="*/ 381033 w 651139"/>
              <a:gd name="connsiteY7" fmla="*/ 27015 h 250129"/>
              <a:gd name="connsiteX8" fmla="*/ 450883 w 651139"/>
              <a:gd name="connsiteY8" fmla="*/ 80990 h 250129"/>
              <a:gd name="connsiteX9" fmla="*/ 304833 w 651139"/>
              <a:gd name="connsiteY9" fmla="*/ 141315 h 250129"/>
              <a:gd name="connsiteX10" fmla="*/ 460408 w 651139"/>
              <a:gd name="connsiteY10" fmla="*/ 77815 h 250129"/>
              <a:gd name="connsiteX11" fmla="*/ 422308 w 651139"/>
              <a:gd name="connsiteY11" fmla="*/ 1615 h 250129"/>
              <a:gd name="connsiteX12" fmla="*/ 228633 w 651139"/>
              <a:gd name="connsiteY12" fmla="*/ 154015 h 250129"/>
              <a:gd name="connsiteX13" fmla="*/ 209583 w 651139"/>
              <a:gd name="connsiteY13" fmla="*/ 157190 h 250129"/>
              <a:gd name="connsiteX14" fmla="*/ 279433 w 651139"/>
              <a:gd name="connsiteY14" fmla="*/ 103215 h 250129"/>
              <a:gd name="connsiteX15" fmla="*/ 120683 w 651139"/>
              <a:gd name="connsiteY15" fmla="*/ 185765 h 250129"/>
              <a:gd name="connsiteX16" fmla="*/ 9558 w 651139"/>
              <a:gd name="connsiteY16" fmla="*/ 242915 h 25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1139" h="250129">
                <a:moveTo>
                  <a:pt x="9558" y="242915"/>
                </a:moveTo>
                <a:cubicBezTo>
                  <a:pt x="50304" y="215398"/>
                  <a:pt x="285254" y="49240"/>
                  <a:pt x="365158" y="20665"/>
                </a:cubicBezTo>
                <a:cubicBezTo>
                  <a:pt x="445062" y="-7910"/>
                  <a:pt x="467816" y="71465"/>
                  <a:pt x="488983" y="71465"/>
                </a:cubicBezTo>
                <a:cubicBezTo>
                  <a:pt x="510150" y="71465"/>
                  <a:pt x="482633" y="21194"/>
                  <a:pt x="492158" y="20665"/>
                </a:cubicBezTo>
                <a:cubicBezTo>
                  <a:pt x="501683" y="20136"/>
                  <a:pt x="546133" y="68290"/>
                  <a:pt x="546133" y="68290"/>
                </a:cubicBezTo>
                <a:cubicBezTo>
                  <a:pt x="572591" y="92102"/>
                  <a:pt x="647204" y="164598"/>
                  <a:pt x="650908" y="163540"/>
                </a:cubicBezTo>
                <a:cubicBezTo>
                  <a:pt x="654612" y="162482"/>
                  <a:pt x="613337" y="84694"/>
                  <a:pt x="568358" y="61940"/>
                </a:cubicBezTo>
                <a:cubicBezTo>
                  <a:pt x="523379" y="39186"/>
                  <a:pt x="400612" y="23840"/>
                  <a:pt x="381033" y="27015"/>
                </a:cubicBezTo>
                <a:cubicBezTo>
                  <a:pt x="361454" y="30190"/>
                  <a:pt x="463583" y="61940"/>
                  <a:pt x="450883" y="80990"/>
                </a:cubicBezTo>
                <a:cubicBezTo>
                  <a:pt x="438183" y="100040"/>
                  <a:pt x="303246" y="141844"/>
                  <a:pt x="304833" y="141315"/>
                </a:cubicBezTo>
                <a:cubicBezTo>
                  <a:pt x="306420" y="140786"/>
                  <a:pt x="440829" y="101098"/>
                  <a:pt x="460408" y="77815"/>
                </a:cubicBezTo>
                <a:cubicBezTo>
                  <a:pt x="479987" y="54532"/>
                  <a:pt x="460937" y="-11085"/>
                  <a:pt x="422308" y="1615"/>
                </a:cubicBezTo>
                <a:cubicBezTo>
                  <a:pt x="383679" y="14315"/>
                  <a:pt x="264087" y="128086"/>
                  <a:pt x="228633" y="154015"/>
                </a:cubicBezTo>
                <a:cubicBezTo>
                  <a:pt x="193179" y="179944"/>
                  <a:pt x="201116" y="165657"/>
                  <a:pt x="209583" y="157190"/>
                </a:cubicBezTo>
                <a:cubicBezTo>
                  <a:pt x="218050" y="148723"/>
                  <a:pt x="294250" y="98452"/>
                  <a:pt x="279433" y="103215"/>
                </a:cubicBezTo>
                <a:cubicBezTo>
                  <a:pt x="264616" y="107978"/>
                  <a:pt x="173071" y="159307"/>
                  <a:pt x="120683" y="185765"/>
                </a:cubicBezTo>
                <a:cubicBezTo>
                  <a:pt x="68296" y="212223"/>
                  <a:pt x="-31188" y="270432"/>
                  <a:pt x="9558" y="242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244023E0-5E5F-05A6-9D20-2DC1CA7C2216}"/>
              </a:ext>
            </a:extLst>
          </p:cNvPr>
          <p:cNvSpPr/>
          <p:nvPr/>
        </p:nvSpPr>
        <p:spPr>
          <a:xfrm>
            <a:off x="3488640" y="5118098"/>
            <a:ext cx="487264" cy="101678"/>
          </a:xfrm>
          <a:custGeom>
            <a:avLst/>
            <a:gdLst>
              <a:gd name="connsiteX0" fmla="*/ 685 w 487264"/>
              <a:gd name="connsiteY0" fmla="*/ 88902 h 101678"/>
              <a:gd name="connsiteX1" fmla="*/ 134035 w 487264"/>
              <a:gd name="connsiteY1" fmla="*/ 3177 h 101678"/>
              <a:gd name="connsiteX2" fmla="*/ 305485 w 487264"/>
              <a:gd name="connsiteY2" fmla="*/ 57152 h 101678"/>
              <a:gd name="connsiteX3" fmla="*/ 349935 w 487264"/>
              <a:gd name="connsiteY3" fmla="*/ 31752 h 101678"/>
              <a:gd name="connsiteX4" fmla="*/ 486460 w 487264"/>
              <a:gd name="connsiteY4" fmla="*/ 101602 h 101678"/>
              <a:gd name="connsiteX5" fmla="*/ 280085 w 487264"/>
              <a:gd name="connsiteY5" fmla="*/ 44452 h 101678"/>
              <a:gd name="connsiteX6" fmla="*/ 191185 w 487264"/>
              <a:gd name="connsiteY6" fmla="*/ 2 h 101678"/>
              <a:gd name="connsiteX7" fmla="*/ 685 w 487264"/>
              <a:gd name="connsiteY7" fmla="*/ 88902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264" h="101678">
                <a:moveTo>
                  <a:pt x="685" y="88902"/>
                </a:moveTo>
                <a:cubicBezTo>
                  <a:pt x="-8840" y="89431"/>
                  <a:pt x="83235" y="8469"/>
                  <a:pt x="134035" y="3177"/>
                </a:cubicBezTo>
                <a:cubicBezTo>
                  <a:pt x="184835" y="-2115"/>
                  <a:pt x="269502" y="52390"/>
                  <a:pt x="305485" y="57152"/>
                </a:cubicBezTo>
                <a:cubicBezTo>
                  <a:pt x="341468" y="61914"/>
                  <a:pt x="319773" y="24344"/>
                  <a:pt x="349935" y="31752"/>
                </a:cubicBezTo>
                <a:cubicBezTo>
                  <a:pt x="380097" y="39160"/>
                  <a:pt x="498102" y="99485"/>
                  <a:pt x="486460" y="101602"/>
                </a:cubicBezTo>
                <a:cubicBezTo>
                  <a:pt x="474818" y="103719"/>
                  <a:pt x="329297" y="61385"/>
                  <a:pt x="280085" y="44452"/>
                </a:cubicBezTo>
                <a:cubicBezTo>
                  <a:pt x="230873" y="27519"/>
                  <a:pt x="235635" y="531"/>
                  <a:pt x="191185" y="2"/>
                </a:cubicBezTo>
                <a:cubicBezTo>
                  <a:pt x="146735" y="-527"/>
                  <a:pt x="10210" y="88373"/>
                  <a:pt x="685" y="88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E3F197F6-4F20-5DBE-D030-85B6E007191E}"/>
              </a:ext>
            </a:extLst>
          </p:cNvPr>
          <p:cNvSpPr/>
          <p:nvPr/>
        </p:nvSpPr>
        <p:spPr>
          <a:xfrm>
            <a:off x="3729544" y="5165013"/>
            <a:ext cx="502748" cy="172872"/>
          </a:xfrm>
          <a:custGeom>
            <a:avLst/>
            <a:gdLst>
              <a:gd name="connsiteX0" fmla="*/ 1081 w 502748"/>
              <a:gd name="connsiteY0" fmla="*/ 64212 h 172872"/>
              <a:gd name="connsiteX1" fmla="*/ 290006 w 502748"/>
              <a:gd name="connsiteY1" fmla="*/ 146762 h 172872"/>
              <a:gd name="connsiteX2" fmla="*/ 363031 w 502748"/>
              <a:gd name="connsiteY2" fmla="*/ 172162 h 172872"/>
              <a:gd name="connsiteX3" fmla="*/ 502731 w 502748"/>
              <a:gd name="connsiteY3" fmla="*/ 124537 h 172872"/>
              <a:gd name="connsiteX4" fmla="*/ 353506 w 502748"/>
              <a:gd name="connsiteY4" fmla="*/ 165812 h 172872"/>
              <a:gd name="connsiteX5" fmla="*/ 115381 w 502748"/>
              <a:gd name="connsiteY5" fmla="*/ 712 h 172872"/>
              <a:gd name="connsiteX6" fmla="*/ 188406 w 502748"/>
              <a:gd name="connsiteY6" fmla="*/ 105487 h 172872"/>
              <a:gd name="connsiteX7" fmla="*/ 1081 w 502748"/>
              <a:gd name="connsiteY7" fmla="*/ 64212 h 17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748" h="172872">
                <a:moveTo>
                  <a:pt x="1081" y="64212"/>
                </a:moveTo>
                <a:cubicBezTo>
                  <a:pt x="18014" y="71091"/>
                  <a:pt x="229681" y="128770"/>
                  <a:pt x="290006" y="146762"/>
                </a:cubicBezTo>
                <a:cubicBezTo>
                  <a:pt x="350331" y="164754"/>
                  <a:pt x="327577" y="175866"/>
                  <a:pt x="363031" y="172162"/>
                </a:cubicBezTo>
                <a:cubicBezTo>
                  <a:pt x="398485" y="168458"/>
                  <a:pt x="504319" y="125595"/>
                  <a:pt x="502731" y="124537"/>
                </a:cubicBezTo>
                <a:cubicBezTo>
                  <a:pt x="501143" y="123479"/>
                  <a:pt x="418064" y="186449"/>
                  <a:pt x="353506" y="165812"/>
                </a:cubicBezTo>
                <a:cubicBezTo>
                  <a:pt x="288948" y="145175"/>
                  <a:pt x="142898" y="10766"/>
                  <a:pt x="115381" y="712"/>
                </a:cubicBezTo>
                <a:cubicBezTo>
                  <a:pt x="87864" y="-9342"/>
                  <a:pt x="205339" y="90141"/>
                  <a:pt x="188406" y="105487"/>
                </a:cubicBezTo>
                <a:cubicBezTo>
                  <a:pt x="171473" y="120833"/>
                  <a:pt x="-15852" y="57333"/>
                  <a:pt x="1081" y="64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1C32C6F0-899A-532A-FFC1-F842E12F7B3F}"/>
              </a:ext>
            </a:extLst>
          </p:cNvPr>
          <p:cNvSpPr/>
          <p:nvPr/>
        </p:nvSpPr>
        <p:spPr>
          <a:xfrm>
            <a:off x="3044723" y="5076293"/>
            <a:ext cx="727297" cy="289579"/>
          </a:xfrm>
          <a:custGeom>
            <a:avLst/>
            <a:gdLst>
              <a:gd name="connsiteX0" fmla="*/ 102 w 727297"/>
              <a:gd name="connsiteY0" fmla="*/ 289457 h 289579"/>
              <a:gd name="connsiteX1" fmla="*/ 409677 w 727297"/>
              <a:gd name="connsiteY1" fmla="*/ 137057 h 289579"/>
              <a:gd name="connsiteX2" fmla="*/ 482702 w 727297"/>
              <a:gd name="connsiteY2" fmla="*/ 133882 h 289579"/>
              <a:gd name="connsiteX3" fmla="*/ 390627 w 727297"/>
              <a:gd name="connsiteY3" fmla="*/ 51332 h 289579"/>
              <a:gd name="connsiteX4" fmla="*/ 581127 w 727297"/>
              <a:gd name="connsiteY4" fmla="*/ 137057 h 289579"/>
              <a:gd name="connsiteX5" fmla="*/ 727177 w 727297"/>
              <a:gd name="connsiteY5" fmla="*/ 175157 h 289579"/>
              <a:gd name="connsiteX6" fmla="*/ 606527 w 727297"/>
              <a:gd name="connsiteY6" fmla="*/ 149757 h 289579"/>
              <a:gd name="connsiteX7" fmla="*/ 628752 w 727297"/>
              <a:gd name="connsiteY7" fmla="*/ 532 h 289579"/>
              <a:gd name="connsiteX8" fmla="*/ 619227 w 727297"/>
              <a:gd name="connsiteY8" fmla="*/ 102132 h 289579"/>
              <a:gd name="connsiteX9" fmla="*/ 466827 w 727297"/>
              <a:gd name="connsiteY9" fmla="*/ 159282 h 289579"/>
              <a:gd name="connsiteX10" fmla="*/ 438252 w 727297"/>
              <a:gd name="connsiteY10" fmla="*/ 92607 h 289579"/>
              <a:gd name="connsiteX11" fmla="*/ 222352 w 727297"/>
              <a:gd name="connsiteY11" fmla="*/ 152932 h 289579"/>
              <a:gd name="connsiteX12" fmla="*/ 368402 w 727297"/>
              <a:gd name="connsiteY12" fmla="*/ 162457 h 289579"/>
              <a:gd name="connsiteX13" fmla="*/ 102 w 727297"/>
              <a:gd name="connsiteY13" fmla="*/ 289457 h 28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7297" h="289579">
                <a:moveTo>
                  <a:pt x="102" y="289457"/>
                </a:moveTo>
                <a:cubicBezTo>
                  <a:pt x="6981" y="285224"/>
                  <a:pt x="329244" y="162986"/>
                  <a:pt x="409677" y="137057"/>
                </a:cubicBezTo>
                <a:cubicBezTo>
                  <a:pt x="490110" y="111128"/>
                  <a:pt x="485877" y="148169"/>
                  <a:pt x="482702" y="133882"/>
                </a:cubicBezTo>
                <a:cubicBezTo>
                  <a:pt x="479527" y="119595"/>
                  <a:pt x="374223" y="50803"/>
                  <a:pt x="390627" y="51332"/>
                </a:cubicBezTo>
                <a:cubicBezTo>
                  <a:pt x="407031" y="51861"/>
                  <a:pt x="525035" y="116420"/>
                  <a:pt x="581127" y="137057"/>
                </a:cubicBezTo>
                <a:cubicBezTo>
                  <a:pt x="637219" y="157694"/>
                  <a:pt x="722944" y="173040"/>
                  <a:pt x="727177" y="175157"/>
                </a:cubicBezTo>
                <a:cubicBezTo>
                  <a:pt x="731410" y="177274"/>
                  <a:pt x="622931" y="178861"/>
                  <a:pt x="606527" y="149757"/>
                </a:cubicBezTo>
                <a:cubicBezTo>
                  <a:pt x="590123" y="120653"/>
                  <a:pt x="626635" y="8469"/>
                  <a:pt x="628752" y="532"/>
                </a:cubicBezTo>
                <a:cubicBezTo>
                  <a:pt x="630869" y="-7405"/>
                  <a:pt x="646215" y="75674"/>
                  <a:pt x="619227" y="102132"/>
                </a:cubicBezTo>
                <a:cubicBezTo>
                  <a:pt x="592239" y="128590"/>
                  <a:pt x="496989" y="160869"/>
                  <a:pt x="466827" y="159282"/>
                </a:cubicBezTo>
                <a:cubicBezTo>
                  <a:pt x="436665" y="157695"/>
                  <a:pt x="478998" y="93665"/>
                  <a:pt x="438252" y="92607"/>
                </a:cubicBezTo>
                <a:cubicBezTo>
                  <a:pt x="397506" y="91549"/>
                  <a:pt x="233994" y="141290"/>
                  <a:pt x="222352" y="152932"/>
                </a:cubicBezTo>
                <a:cubicBezTo>
                  <a:pt x="210710" y="164574"/>
                  <a:pt x="402269" y="137586"/>
                  <a:pt x="368402" y="162457"/>
                </a:cubicBezTo>
                <a:cubicBezTo>
                  <a:pt x="334535" y="187328"/>
                  <a:pt x="-6777" y="293690"/>
                  <a:pt x="102" y="289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377AA529-BD42-D997-8B42-329D537D4BE5}"/>
              </a:ext>
            </a:extLst>
          </p:cNvPr>
          <p:cNvSpPr/>
          <p:nvPr/>
        </p:nvSpPr>
        <p:spPr>
          <a:xfrm>
            <a:off x="3086353" y="5386562"/>
            <a:ext cx="600409" cy="68635"/>
          </a:xfrm>
          <a:custGeom>
            <a:avLst/>
            <a:gdLst>
              <a:gd name="connsiteX0" fmla="*/ 6097 w 600409"/>
              <a:gd name="connsiteY0" fmla="*/ 68088 h 68635"/>
              <a:gd name="connsiteX1" fmla="*/ 469647 w 600409"/>
              <a:gd name="connsiteY1" fmla="*/ 4588 h 68635"/>
              <a:gd name="connsiteX2" fmla="*/ 599822 w 600409"/>
              <a:gd name="connsiteY2" fmla="*/ 4588 h 68635"/>
              <a:gd name="connsiteX3" fmla="*/ 434722 w 600409"/>
              <a:gd name="connsiteY3" fmla="*/ 1413 h 68635"/>
              <a:gd name="connsiteX4" fmla="*/ 260097 w 600409"/>
              <a:gd name="connsiteY4" fmla="*/ 29988 h 68635"/>
              <a:gd name="connsiteX5" fmla="*/ 53722 w 600409"/>
              <a:gd name="connsiteY5" fmla="*/ 1413 h 68635"/>
              <a:gd name="connsiteX6" fmla="*/ 193422 w 600409"/>
              <a:gd name="connsiteY6" fmla="*/ 33163 h 68635"/>
              <a:gd name="connsiteX7" fmla="*/ 6097 w 600409"/>
              <a:gd name="connsiteY7" fmla="*/ 68088 h 6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409" h="68635">
                <a:moveTo>
                  <a:pt x="6097" y="68088"/>
                </a:moveTo>
                <a:cubicBezTo>
                  <a:pt x="52135" y="63325"/>
                  <a:pt x="370693" y="15171"/>
                  <a:pt x="469647" y="4588"/>
                </a:cubicBezTo>
                <a:cubicBezTo>
                  <a:pt x="568601" y="-5995"/>
                  <a:pt x="605643" y="5117"/>
                  <a:pt x="599822" y="4588"/>
                </a:cubicBezTo>
                <a:cubicBezTo>
                  <a:pt x="594001" y="4059"/>
                  <a:pt x="491343" y="-2820"/>
                  <a:pt x="434722" y="1413"/>
                </a:cubicBezTo>
                <a:cubicBezTo>
                  <a:pt x="378101" y="5646"/>
                  <a:pt x="323597" y="29988"/>
                  <a:pt x="260097" y="29988"/>
                </a:cubicBezTo>
                <a:cubicBezTo>
                  <a:pt x="196597" y="29988"/>
                  <a:pt x="64834" y="884"/>
                  <a:pt x="53722" y="1413"/>
                </a:cubicBezTo>
                <a:cubicBezTo>
                  <a:pt x="42610" y="1942"/>
                  <a:pt x="197126" y="20992"/>
                  <a:pt x="193422" y="33163"/>
                </a:cubicBezTo>
                <a:cubicBezTo>
                  <a:pt x="189718" y="45334"/>
                  <a:pt x="-39941" y="72851"/>
                  <a:pt x="6097" y="68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50C7210-C5B2-42AE-6D3F-D5EB51F89FDF}"/>
              </a:ext>
            </a:extLst>
          </p:cNvPr>
          <p:cNvSpPr/>
          <p:nvPr/>
        </p:nvSpPr>
        <p:spPr>
          <a:xfrm>
            <a:off x="3029882" y="5384404"/>
            <a:ext cx="669615" cy="95417"/>
          </a:xfrm>
          <a:custGeom>
            <a:avLst/>
            <a:gdLst>
              <a:gd name="connsiteX0" fmla="*/ 24468 w 669615"/>
              <a:gd name="connsiteY0" fmla="*/ 89296 h 95417"/>
              <a:gd name="connsiteX1" fmla="*/ 491193 w 669615"/>
              <a:gd name="connsiteY1" fmla="*/ 6746 h 95417"/>
              <a:gd name="connsiteX2" fmla="*/ 668993 w 669615"/>
              <a:gd name="connsiteY2" fmla="*/ 6746 h 95417"/>
              <a:gd name="connsiteX3" fmla="*/ 440393 w 669615"/>
              <a:gd name="connsiteY3" fmla="*/ 22621 h 95417"/>
              <a:gd name="connsiteX4" fmla="*/ 113368 w 669615"/>
              <a:gd name="connsiteY4" fmla="*/ 25796 h 95417"/>
              <a:gd name="connsiteX5" fmla="*/ 186393 w 669615"/>
              <a:gd name="connsiteY5" fmla="*/ 32146 h 95417"/>
              <a:gd name="connsiteX6" fmla="*/ 78443 w 669615"/>
              <a:gd name="connsiteY6" fmla="*/ 82946 h 95417"/>
              <a:gd name="connsiteX7" fmla="*/ 24468 w 669615"/>
              <a:gd name="connsiteY7" fmla="*/ 89296 h 9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615" h="95417">
                <a:moveTo>
                  <a:pt x="24468" y="89296"/>
                </a:moveTo>
                <a:cubicBezTo>
                  <a:pt x="93260" y="76596"/>
                  <a:pt x="383772" y="20504"/>
                  <a:pt x="491193" y="6746"/>
                </a:cubicBezTo>
                <a:cubicBezTo>
                  <a:pt x="598614" y="-7012"/>
                  <a:pt x="677460" y="4100"/>
                  <a:pt x="668993" y="6746"/>
                </a:cubicBezTo>
                <a:cubicBezTo>
                  <a:pt x="660526" y="9392"/>
                  <a:pt x="532997" y="19446"/>
                  <a:pt x="440393" y="22621"/>
                </a:cubicBezTo>
                <a:cubicBezTo>
                  <a:pt x="347789" y="25796"/>
                  <a:pt x="155701" y="24208"/>
                  <a:pt x="113368" y="25796"/>
                </a:cubicBezTo>
                <a:cubicBezTo>
                  <a:pt x="71035" y="27383"/>
                  <a:pt x="192214" y="22621"/>
                  <a:pt x="186393" y="32146"/>
                </a:cubicBezTo>
                <a:cubicBezTo>
                  <a:pt x="180572" y="41671"/>
                  <a:pt x="105960" y="73421"/>
                  <a:pt x="78443" y="82946"/>
                </a:cubicBezTo>
                <a:cubicBezTo>
                  <a:pt x="50926" y="92471"/>
                  <a:pt x="-44324" y="101996"/>
                  <a:pt x="24468" y="89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95E4ACF5-D9BF-095F-710C-19E409F2EAA9}"/>
              </a:ext>
            </a:extLst>
          </p:cNvPr>
          <p:cNvSpPr/>
          <p:nvPr/>
        </p:nvSpPr>
        <p:spPr>
          <a:xfrm>
            <a:off x="3381678" y="5413370"/>
            <a:ext cx="520518" cy="79840"/>
          </a:xfrm>
          <a:custGeom>
            <a:avLst/>
            <a:gdLst>
              <a:gd name="connsiteX0" fmla="*/ 85422 w 520518"/>
              <a:gd name="connsiteY0" fmla="*/ 5 h 79840"/>
              <a:gd name="connsiteX1" fmla="*/ 187022 w 520518"/>
              <a:gd name="connsiteY1" fmla="*/ 50805 h 79840"/>
              <a:gd name="connsiteX2" fmla="*/ 142572 w 520518"/>
              <a:gd name="connsiteY2" fmla="*/ 60330 h 79840"/>
              <a:gd name="connsiteX3" fmla="*/ 517222 w 520518"/>
              <a:gd name="connsiteY3" fmla="*/ 25405 h 79840"/>
              <a:gd name="connsiteX4" fmla="*/ 307672 w 520518"/>
              <a:gd name="connsiteY4" fmla="*/ 31755 h 79840"/>
              <a:gd name="connsiteX5" fmla="*/ 2872 w 520518"/>
              <a:gd name="connsiteY5" fmla="*/ 79380 h 79840"/>
              <a:gd name="connsiteX6" fmla="*/ 152097 w 520518"/>
              <a:gd name="connsiteY6" fmla="*/ 53980 h 79840"/>
              <a:gd name="connsiteX7" fmla="*/ 85422 w 520518"/>
              <a:gd name="connsiteY7" fmla="*/ 5 h 79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518" h="79840">
                <a:moveTo>
                  <a:pt x="85422" y="5"/>
                </a:moveTo>
                <a:cubicBezTo>
                  <a:pt x="91243" y="-524"/>
                  <a:pt x="177497" y="40751"/>
                  <a:pt x="187022" y="50805"/>
                </a:cubicBezTo>
                <a:cubicBezTo>
                  <a:pt x="196547" y="60859"/>
                  <a:pt x="87539" y="64563"/>
                  <a:pt x="142572" y="60330"/>
                </a:cubicBezTo>
                <a:cubicBezTo>
                  <a:pt x="197605" y="56097"/>
                  <a:pt x="489705" y="30167"/>
                  <a:pt x="517222" y="25405"/>
                </a:cubicBezTo>
                <a:cubicBezTo>
                  <a:pt x="544739" y="20643"/>
                  <a:pt x="393397" y="22759"/>
                  <a:pt x="307672" y="31755"/>
                </a:cubicBezTo>
                <a:cubicBezTo>
                  <a:pt x="221947" y="40751"/>
                  <a:pt x="28801" y="75676"/>
                  <a:pt x="2872" y="79380"/>
                </a:cubicBezTo>
                <a:cubicBezTo>
                  <a:pt x="-23057" y="83084"/>
                  <a:pt x="134635" y="63505"/>
                  <a:pt x="152097" y="53980"/>
                </a:cubicBezTo>
                <a:cubicBezTo>
                  <a:pt x="169560" y="44455"/>
                  <a:pt x="79601" y="534"/>
                  <a:pt x="8542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0E86209-91D3-5D86-2EE0-54F3B34E844C}"/>
              </a:ext>
            </a:extLst>
          </p:cNvPr>
          <p:cNvSpPr/>
          <p:nvPr/>
        </p:nvSpPr>
        <p:spPr>
          <a:xfrm>
            <a:off x="3516619" y="5409107"/>
            <a:ext cx="703970" cy="51919"/>
          </a:xfrm>
          <a:custGeom>
            <a:avLst/>
            <a:gdLst>
              <a:gd name="connsiteX0" fmla="*/ 1281 w 703970"/>
              <a:gd name="connsiteY0" fmla="*/ 10618 h 51919"/>
              <a:gd name="connsiteX1" fmla="*/ 258456 w 703970"/>
              <a:gd name="connsiteY1" fmla="*/ 7443 h 51919"/>
              <a:gd name="connsiteX2" fmla="*/ 48906 w 703970"/>
              <a:gd name="connsiteY2" fmla="*/ 51893 h 51919"/>
              <a:gd name="connsiteX3" fmla="*/ 264806 w 703970"/>
              <a:gd name="connsiteY3" fmla="*/ 13793 h 51919"/>
              <a:gd name="connsiteX4" fmla="*/ 531506 w 703970"/>
              <a:gd name="connsiteY4" fmla="*/ 1093 h 51919"/>
              <a:gd name="connsiteX5" fmla="*/ 699781 w 703970"/>
              <a:gd name="connsiteY5" fmla="*/ 26493 h 51919"/>
              <a:gd name="connsiteX6" fmla="*/ 360056 w 703970"/>
              <a:gd name="connsiteY6" fmla="*/ 1093 h 51919"/>
              <a:gd name="connsiteX7" fmla="*/ 166381 w 703970"/>
              <a:gd name="connsiteY7" fmla="*/ 7443 h 51919"/>
              <a:gd name="connsiteX8" fmla="*/ 1281 w 703970"/>
              <a:gd name="connsiteY8" fmla="*/ 10618 h 51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970" h="51919">
                <a:moveTo>
                  <a:pt x="1281" y="10618"/>
                </a:moveTo>
                <a:cubicBezTo>
                  <a:pt x="16627" y="10618"/>
                  <a:pt x="250518" y="564"/>
                  <a:pt x="258456" y="7443"/>
                </a:cubicBezTo>
                <a:cubicBezTo>
                  <a:pt x="266394" y="14322"/>
                  <a:pt x="47848" y="50835"/>
                  <a:pt x="48906" y="51893"/>
                </a:cubicBezTo>
                <a:cubicBezTo>
                  <a:pt x="49964" y="52951"/>
                  <a:pt x="184373" y="22260"/>
                  <a:pt x="264806" y="13793"/>
                </a:cubicBezTo>
                <a:cubicBezTo>
                  <a:pt x="345239" y="5326"/>
                  <a:pt x="459010" y="-1024"/>
                  <a:pt x="531506" y="1093"/>
                </a:cubicBezTo>
                <a:cubicBezTo>
                  <a:pt x="604002" y="3210"/>
                  <a:pt x="728356" y="26493"/>
                  <a:pt x="699781" y="26493"/>
                </a:cubicBezTo>
                <a:cubicBezTo>
                  <a:pt x="671206" y="26493"/>
                  <a:pt x="448956" y="4268"/>
                  <a:pt x="360056" y="1093"/>
                </a:cubicBezTo>
                <a:cubicBezTo>
                  <a:pt x="271156" y="-2082"/>
                  <a:pt x="220356" y="2151"/>
                  <a:pt x="166381" y="7443"/>
                </a:cubicBezTo>
                <a:cubicBezTo>
                  <a:pt x="112406" y="12735"/>
                  <a:pt x="-14065" y="10618"/>
                  <a:pt x="1281" y="10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FA3FBC3-F791-DCCD-431F-FC0D2C6DD80C}"/>
              </a:ext>
            </a:extLst>
          </p:cNvPr>
          <p:cNvSpPr/>
          <p:nvPr/>
        </p:nvSpPr>
        <p:spPr>
          <a:xfrm>
            <a:off x="3031201" y="5425249"/>
            <a:ext cx="608937" cy="119785"/>
          </a:xfrm>
          <a:custGeom>
            <a:avLst/>
            <a:gdLst>
              <a:gd name="connsiteX0" fmla="*/ 13624 w 608937"/>
              <a:gd name="connsiteY0" fmla="*/ 826 h 119785"/>
              <a:gd name="connsiteX1" fmla="*/ 483524 w 608937"/>
              <a:gd name="connsiteY1" fmla="*/ 67501 h 119785"/>
              <a:gd name="connsiteX2" fmla="*/ 604174 w 608937"/>
              <a:gd name="connsiteY2" fmla="*/ 118301 h 119785"/>
              <a:gd name="connsiteX3" fmla="*/ 556549 w 608937"/>
              <a:gd name="connsiteY3" fmla="*/ 105601 h 119785"/>
              <a:gd name="connsiteX4" fmla="*/ 302549 w 608937"/>
              <a:gd name="connsiteY4" fmla="*/ 99251 h 119785"/>
              <a:gd name="connsiteX5" fmla="*/ 439074 w 608937"/>
              <a:gd name="connsiteY5" fmla="*/ 96076 h 119785"/>
              <a:gd name="connsiteX6" fmla="*/ 153324 w 608937"/>
              <a:gd name="connsiteY6" fmla="*/ 32576 h 119785"/>
              <a:gd name="connsiteX7" fmla="*/ 13624 w 608937"/>
              <a:gd name="connsiteY7" fmla="*/ 826 h 11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937" h="119785">
                <a:moveTo>
                  <a:pt x="13624" y="826"/>
                </a:moveTo>
                <a:cubicBezTo>
                  <a:pt x="68657" y="6647"/>
                  <a:pt x="385099" y="47922"/>
                  <a:pt x="483524" y="67501"/>
                </a:cubicBezTo>
                <a:cubicBezTo>
                  <a:pt x="581949" y="87080"/>
                  <a:pt x="592003" y="111951"/>
                  <a:pt x="604174" y="118301"/>
                </a:cubicBezTo>
                <a:cubicBezTo>
                  <a:pt x="616345" y="124651"/>
                  <a:pt x="606820" y="108776"/>
                  <a:pt x="556549" y="105601"/>
                </a:cubicBezTo>
                <a:cubicBezTo>
                  <a:pt x="506278" y="102426"/>
                  <a:pt x="322128" y="100838"/>
                  <a:pt x="302549" y="99251"/>
                </a:cubicBezTo>
                <a:cubicBezTo>
                  <a:pt x="282970" y="97664"/>
                  <a:pt x="463945" y="107188"/>
                  <a:pt x="439074" y="96076"/>
                </a:cubicBezTo>
                <a:cubicBezTo>
                  <a:pt x="414203" y="84964"/>
                  <a:pt x="223174" y="43688"/>
                  <a:pt x="153324" y="32576"/>
                </a:cubicBezTo>
                <a:cubicBezTo>
                  <a:pt x="83474" y="21464"/>
                  <a:pt x="-41409" y="-4995"/>
                  <a:pt x="13624" y="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D48B9D05-02A6-886F-72A6-3FC0E71DB57C}"/>
              </a:ext>
            </a:extLst>
          </p:cNvPr>
          <p:cNvSpPr/>
          <p:nvPr/>
        </p:nvSpPr>
        <p:spPr>
          <a:xfrm>
            <a:off x="3475503" y="5447787"/>
            <a:ext cx="728343" cy="68718"/>
          </a:xfrm>
          <a:custGeom>
            <a:avLst/>
            <a:gdLst>
              <a:gd name="connsiteX0" fmla="*/ 7472 w 728343"/>
              <a:gd name="connsiteY0" fmla="*/ 60838 h 68718"/>
              <a:gd name="connsiteX1" fmla="*/ 448797 w 728343"/>
              <a:gd name="connsiteY1" fmla="*/ 41788 h 68718"/>
              <a:gd name="connsiteX2" fmla="*/ 334497 w 728343"/>
              <a:gd name="connsiteY2" fmla="*/ 13213 h 68718"/>
              <a:gd name="connsiteX3" fmla="*/ 499597 w 728343"/>
              <a:gd name="connsiteY3" fmla="*/ 16388 h 68718"/>
              <a:gd name="connsiteX4" fmla="*/ 728197 w 728343"/>
              <a:gd name="connsiteY4" fmla="*/ 513 h 68718"/>
              <a:gd name="connsiteX5" fmla="*/ 464672 w 728343"/>
              <a:gd name="connsiteY5" fmla="*/ 38613 h 68718"/>
              <a:gd name="connsiteX6" fmla="*/ 359897 w 728343"/>
              <a:gd name="connsiteY6" fmla="*/ 19563 h 68718"/>
              <a:gd name="connsiteX7" fmla="*/ 182097 w 728343"/>
              <a:gd name="connsiteY7" fmla="*/ 64013 h 68718"/>
              <a:gd name="connsiteX8" fmla="*/ 7472 w 728343"/>
              <a:gd name="connsiteY8" fmla="*/ 60838 h 6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343" h="68718">
                <a:moveTo>
                  <a:pt x="7472" y="60838"/>
                </a:moveTo>
                <a:cubicBezTo>
                  <a:pt x="51922" y="57134"/>
                  <a:pt x="394293" y="49725"/>
                  <a:pt x="448797" y="41788"/>
                </a:cubicBezTo>
                <a:cubicBezTo>
                  <a:pt x="503301" y="33851"/>
                  <a:pt x="326030" y="17446"/>
                  <a:pt x="334497" y="13213"/>
                </a:cubicBezTo>
                <a:cubicBezTo>
                  <a:pt x="342964" y="8980"/>
                  <a:pt x="433980" y="18505"/>
                  <a:pt x="499597" y="16388"/>
                </a:cubicBezTo>
                <a:cubicBezTo>
                  <a:pt x="565214" y="14271"/>
                  <a:pt x="734018" y="-3191"/>
                  <a:pt x="728197" y="513"/>
                </a:cubicBezTo>
                <a:cubicBezTo>
                  <a:pt x="722376" y="4217"/>
                  <a:pt x="526055" y="35438"/>
                  <a:pt x="464672" y="38613"/>
                </a:cubicBezTo>
                <a:cubicBezTo>
                  <a:pt x="403289" y="41788"/>
                  <a:pt x="406993" y="15330"/>
                  <a:pt x="359897" y="19563"/>
                </a:cubicBezTo>
                <a:cubicBezTo>
                  <a:pt x="312801" y="23796"/>
                  <a:pt x="235014" y="53430"/>
                  <a:pt x="182097" y="64013"/>
                </a:cubicBezTo>
                <a:cubicBezTo>
                  <a:pt x="129180" y="74596"/>
                  <a:pt x="-36978" y="64542"/>
                  <a:pt x="7472" y="60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CDC2138C-F066-F734-D958-0996DDDAF0E7}"/>
              </a:ext>
            </a:extLst>
          </p:cNvPr>
          <p:cNvSpPr/>
          <p:nvPr/>
        </p:nvSpPr>
        <p:spPr>
          <a:xfrm>
            <a:off x="3100922" y="5470470"/>
            <a:ext cx="484059" cy="87401"/>
          </a:xfrm>
          <a:custGeom>
            <a:avLst/>
            <a:gdLst>
              <a:gd name="connsiteX0" fmla="*/ 1053 w 484059"/>
              <a:gd name="connsiteY0" fmla="*/ 55 h 87401"/>
              <a:gd name="connsiteX1" fmla="*/ 467778 w 484059"/>
              <a:gd name="connsiteY1" fmla="*/ 82605 h 87401"/>
              <a:gd name="connsiteX2" fmla="*/ 343953 w 484059"/>
              <a:gd name="connsiteY2" fmla="*/ 69905 h 87401"/>
              <a:gd name="connsiteX3" fmla="*/ 1053 w 484059"/>
              <a:gd name="connsiteY3" fmla="*/ 55 h 8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059" h="87401">
                <a:moveTo>
                  <a:pt x="1053" y="55"/>
                </a:moveTo>
                <a:cubicBezTo>
                  <a:pt x="21690" y="2172"/>
                  <a:pt x="410628" y="70963"/>
                  <a:pt x="467778" y="82605"/>
                </a:cubicBezTo>
                <a:cubicBezTo>
                  <a:pt x="524928" y="94247"/>
                  <a:pt x="419095" y="82605"/>
                  <a:pt x="343953" y="69905"/>
                </a:cubicBezTo>
                <a:cubicBezTo>
                  <a:pt x="268811" y="57205"/>
                  <a:pt x="-19584" y="-2062"/>
                  <a:pt x="1053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659BD6D5-274F-6947-76C3-9AAFB83EE48A}"/>
              </a:ext>
            </a:extLst>
          </p:cNvPr>
          <p:cNvSpPr/>
          <p:nvPr/>
        </p:nvSpPr>
        <p:spPr>
          <a:xfrm>
            <a:off x="3508222" y="5478635"/>
            <a:ext cx="520780" cy="111424"/>
          </a:xfrm>
          <a:custGeom>
            <a:avLst/>
            <a:gdLst>
              <a:gd name="connsiteX0" fmla="*/ 6503 w 520780"/>
              <a:gd name="connsiteY0" fmla="*/ 109365 h 111424"/>
              <a:gd name="connsiteX1" fmla="*/ 508153 w 520780"/>
              <a:gd name="connsiteY1" fmla="*/ 4590 h 111424"/>
              <a:gd name="connsiteX2" fmla="*/ 381153 w 520780"/>
              <a:gd name="connsiteY2" fmla="*/ 17290 h 111424"/>
              <a:gd name="connsiteX3" fmla="*/ 41428 w 520780"/>
              <a:gd name="connsiteY3" fmla="*/ 61740 h 111424"/>
              <a:gd name="connsiteX4" fmla="*/ 209703 w 520780"/>
              <a:gd name="connsiteY4" fmla="*/ 74440 h 111424"/>
              <a:gd name="connsiteX5" fmla="*/ 6503 w 520780"/>
              <a:gd name="connsiteY5" fmla="*/ 109365 h 11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780" h="111424">
                <a:moveTo>
                  <a:pt x="6503" y="109365"/>
                </a:moveTo>
                <a:cubicBezTo>
                  <a:pt x="56245" y="97723"/>
                  <a:pt x="445711" y="19936"/>
                  <a:pt x="508153" y="4590"/>
                </a:cubicBezTo>
                <a:cubicBezTo>
                  <a:pt x="570595" y="-10756"/>
                  <a:pt x="381153" y="17290"/>
                  <a:pt x="381153" y="17290"/>
                </a:cubicBezTo>
                <a:cubicBezTo>
                  <a:pt x="303366" y="26815"/>
                  <a:pt x="70003" y="52215"/>
                  <a:pt x="41428" y="61740"/>
                </a:cubicBezTo>
                <a:cubicBezTo>
                  <a:pt x="12853" y="71265"/>
                  <a:pt x="210761" y="69149"/>
                  <a:pt x="209703" y="74440"/>
                </a:cubicBezTo>
                <a:cubicBezTo>
                  <a:pt x="208645" y="79731"/>
                  <a:pt x="-43239" y="121007"/>
                  <a:pt x="6503" y="109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91F238DB-38E6-E002-CD2B-CAB658EDD407}"/>
              </a:ext>
            </a:extLst>
          </p:cNvPr>
          <p:cNvSpPr/>
          <p:nvPr/>
        </p:nvSpPr>
        <p:spPr>
          <a:xfrm>
            <a:off x="3163429" y="5266413"/>
            <a:ext cx="853519" cy="114177"/>
          </a:xfrm>
          <a:custGeom>
            <a:avLst/>
            <a:gdLst>
              <a:gd name="connsiteX0" fmla="*/ 2046 w 853519"/>
              <a:gd name="connsiteY0" fmla="*/ 112037 h 114177"/>
              <a:gd name="connsiteX1" fmla="*/ 329071 w 853519"/>
              <a:gd name="connsiteY1" fmla="*/ 912 h 114177"/>
              <a:gd name="connsiteX2" fmla="*/ 840246 w 853519"/>
              <a:gd name="connsiteY2" fmla="*/ 58062 h 114177"/>
              <a:gd name="connsiteX3" fmla="*/ 671971 w 853519"/>
              <a:gd name="connsiteY3" fmla="*/ 35837 h 114177"/>
              <a:gd name="connsiteX4" fmla="*/ 332246 w 853519"/>
              <a:gd name="connsiteY4" fmla="*/ 45362 h 114177"/>
              <a:gd name="connsiteX5" fmla="*/ 97296 w 853519"/>
              <a:gd name="connsiteY5" fmla="*/ 99337 h 114177"/>
              <a:gd name="connsiteX6" fmla="*/ 186196 w 853519"/>
              <a:gd name="connsiteY6" fmla="*/ 73937 h 114177"/>
              <a:gd name="connsiteX7" fmla="*/ 2046 w 853519"/>
              <a:gd name="connsiteY7" fmla="*/ 112037 h 11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3519" h="114177">
                <a:moveTo>
                  <a:pt x="2046" y="112037"/>
                </a:moveTo>
                <a:cubicBezTo>
                  <a:pt x="25859" y="99866"/>
                  <a:pt x="189371" y="9908"/>
                  <a:pt x="329071" y="912"/>
                </a:cubicBezTo>
                <a:cubicBezTo>
                  <a:pt x="468771" y="-8084"/>
                  <a:pt x="783096" y="52241"/>
                  <a:pt x="840246" y="58062"/>
                </a:cubicBezTo>
                <a:cubicBezTo>
                  <a:pt x="897396" y="63883"/>
                  <a:pt x="756638" y="37954"/>
                  <a:pt x="671971" y="35837"/>
                </a:cubicBezTo>
                <a:cubicBezTo>
                  <a:pt x="587304" y="33720"/>
                  <a:pt x="428025" y="34779"/>
                  <a:pt x="332246" y="45362"/>
                </a:cubicBezTo>
                <a:cubicBezTo>
                  <a:pt x="236467" y="55945"/>
                  <a:pt x="121638" y="94575"/>
                  <a:pt x="97296" y="99337"/>
                </a:cubicBezTo>
                <a:cubicBezTo>
                  <a:pt x="72954" y="104099"/>
                  <a:pt x="202600" y="67058"/>
                  <a:pt x="186196" y="73937"/>
                </a:cubicBezTo>
                <a:cubicBezTo>
                  <a:pt x="169792" y="80816"/>
                  <a:pt x="-21767" y="124208"/>
                  <a:pt x="2046" y="112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F0578F09-4EED-B6CA-377F-7D687C3039DE}"/>
              </a:ext>
            </a:extLst>
          </p:cNvPr>
          <p:cNvSpPr/>
          <p:nvPr/>
        </p:nvSpPr>
        <p:spPr>
          <a:xfrm>
            <a:off x="3654312" y="5268927"/>
            <a:ext cx="612890" cy="235032"/>
          </a:xfrm>
          <a:custGeom>
            <a:avLst/>
            <a:gdLst>
              <a:gd name="connsiteX0" fmla="*/ 98538 w 612890"/>
              <a:gd name="connsiteY0" fmla="*/ 1573 h 235032"/>
              <a:gd name="connsiteX1" fmla="*/ 327138 w 612890"/>
              <a:gd name="connsiteY1" fmla="*/ 68248 h 235032"/>
              <a:gd name="connsiteX2" fmla="*/ 482713 w 612890"/>
              <a:gd name="connsiteY2" fmla="*/ 103173 h 235032"/>
              <a:gd name="connsiteX3" fmla="*/ 470013 w 612890"/>
              <a:gd name="connsiteY3" fmla="*/ 74598 h 235032"/>
              <a:gd name="connsiteX4" fmla="*/ 530338 w 612890"/>
              <a:gd name="connsiteY4" fmla="*/ 103173 h 235032"/>
              <a:gd name="connsiteX5" fmla="*/ 520813 w 612890"/>
              <a:gd name="connsiteY5" fmla="*/ 49198 h 235032"/>
              <a:gd name="connsiteX6" fmla="*/ 612888 w 612890"/>
              <a:gd name="connsiteY6" fmla="*/ 233348 h 235032"/>
              <a:gd name="connsiteX7" fmla="*/ 517638 w 612890"/>
              <a:gd name="connsiteY7" fmla="*/ 141273 h 235032"/>
              <a:gd name="connsiteX8" fmla="*/ 269988 w 612890"/>
              <a:gd name="connsiteY8" fmla="*/ 153973 h 235032"/>
              <a:gd name="connsiteX9" fmla="*/ 113 w 612890"/>
              <a:gd name="connsiteY9" fmla="*/ 147623 h 235032"/>
              <a:gd name="connsiteX10" fmla="*/ 235063 w 612890"/>
              <a:gd name="connsiteY10" fmla="*/ 141273 h 235032"/>
              <a:gd name="connsiteX11" fmla="*/ 98538 w 612890"/>
              <a:gd name="connsiteY11" fmla="*/ 1573 h 23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890" h="235032">
                <a:moveTo>
                  <a:pt x="98538" y="1573"/>
                </a:moveTo>
                <a:cubicBezTo>
                  <a:pt x="113884" y="-10598"/>
                  <a:pt x="263109" y="51315"/>
                  <a:pt x="327138" y="68248"/>
                </a:cubicBezTo>
                <a:cubicBezTo>
                  <a:pt x="391167" y="85181"/>
                  <a:pt x="458901" y="102115"/>
                  <a:pt x="482713" y="103173"/>
                </a:cubicBezTo>
                <a:cubicBezTo>
                  <a:pt x="506525" y="104231"/>
                  <a:pt x="462076" y="74598"/>
                  <a:pt x="470013" y="74598"/>
                </a:cubicBezTo>
                <a:cubicBezTo>
                  <a:pt x="477950" y="74598"/>
                  <a:pt x="521871" y="107406"/>
                  <a:pt x="530338" y="103173"/>
                </a:cubicBezTo>
                <a:cubicBezTo>
                  <a:pt x="538805" y="98940"/>
                  <a:pt x="507055" y="27502"/>
                  <a:pt x="520813" y="49198"/>
                </a:cubicBezTo>
                <a:cubicBezTo>
                  <a:pt x="534571" y="70894"/>
                  <a:pt x="613417" y="218002"/>
                  <a:pt x="612888" y="233348"/>
                </a:cubicBezTo>
                <a:cubicBezTo>
                  <a:pt x="612359" y="248694"/>
                  <a:pt x="574788" y="154502"/>
                  <a:pt x="517638" y="141273"/>
                </a:cubicBezTo>
                <a:cubicBezTo>
                  <a:pt x="460488" y="128044"/>
                  <a:pt x="356242" y="152915"/>
                  <a:pt x="269988" y="153973"/>
                </a:cubicBezTo>
                <a:cubicBezTo>
                  <a:pt x="183734" y="155031"/>
                  <a:pt x="5934" y="149740"/>
                  <a:pt x="113" y="147623"/>
                </a:cubicBezTo>
                <a:cubicBezTo>
                  <a:pt x="-5708" y="145506"/>
                  <a:pt x="213896" y="160852"/>
                  <a:pt x="235063" y="141273"/>
                </a:cubicBezTo>
                <a:cubicBezTo>
                  <a:pt x="256230" y="121694"/>
                  <a:pt x="83192" y="13744"/>
                  <a:pt x="98538" y="1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4F8A39F-502F-09E6-C784-7FE2C69449C4}"/>
              </a:ext>
            </a:extLst>
          </p:cNvPr>
          <p:cNvSpPr/>
          <p:nvPr/>
        </p:nvSpPr>
        <p:spPr>
          <a:xfrm>
            <a:off x="2054296" y="4009356"/>
            <a:ext cx="378749" cy="858584"/>
          </a:xfrm>
          <a:custGeom>
            <a:avLst/>
            <a:gdLst>
              <a:gd name="connsiteX0" fmla="*/ 5413 w 378749"/>
              <a:gd name="connsiteY0" fmla="*/ 22317 h 858584"/>
              <a:gd name="connsiteX1" fmla="*/ 365631 w 378749"/>
              <a:gd name="connsiteY1" fmla="*/ 835117 h 858584"/>
              <a:gd name="connsiteX2" fmla="*/ 287122 w 378749"/>
              <a:gd name="connsiteY2" fmla="*/ 585735 h 858584"/>
              <a:gd name="connsiteX3" fmla="*/ 162431 w 378749"/>
              <a:gd name="connsiteY3" fmla="*/ 31553 h 858584"/>
              <a:gd name="connsiteX4" fmla="*/ 245559 w 378749"/>
              <a:gd name="connsiteY4" fmla="*/ 525699 h 858584"/>
              <a:gd name="connsiteX5" fmla="*/ 153195 w 378749"/>
              <a:gd name="connsiteY5" fmla="*/ 253226 h 858584"/>
              <a:gd name="connsiteX6" fmla="*/ 5413 w 378749"/>
              <a:gd name="connsiteY6" fmla="*/ 22317 h 8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749" h="858584">
                <a:moveTo>
                  <a:pt x="5413" y="22317"/>
                </a:moveTo>
                <a:cubicBezTo>
                  <a:pt x="40819" y="119299"/>
                  <a:pt x="318680" y="741214"/>
                  <a:pt x="365631" y="835117"/>
                </a:cubicBezTo>
                <a:cubicBezTo>
                  <a:pt x="412582" y="929020"/>
                  <a:pt x="320989" y="719662"/>
                  <a:pt x="287122" y="585735"/>
                </a:cubicBezTo>
                <a:cubicBezTo>
                  <a:pt x="253255" y="451808"/>
                  <a:pt x="169358" y="41559"/>
                  <a:pt x="162431" y="31553"/>
                </a:cubicBezTo>
                <a:cubicBezTo>
                  <a:pt x="155504" y="21547"/>
                  <a:pt x="247098" y="488754"/>
                  <a:pt x="245559" y="525699"/>
                </a:cubicBezTo>
                <a:cubicBezTo>
                  <a:pt x="244020" y="562644"/>
                  <a:pt x="187831" y="335584"/>
                  <a:pt x="153195" y="253226"/>
                </a:cubicBezTo>
                <a:cubicBezTo>
                  <a:pt x="118559" y="170868"/>
                  <a:pt x="-29993" y="-74665"/>
                  <a:pt x="5413" y="22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CC90F0F9-454E-8AA6-247E-8E992CB1D3F2}"/>
              </a:ext>
            </a:extLst>
          </p:cNvPr>
          <p:cNvSpPr/>
          <p:nvPr/>
        </p:nvSpPr>
        <p:spPr>
          <a:xfrm>
            <a:off x="2354546" y="4814732"/>
            <a:ext cx="445959" cy="818790"/>
          </a:xfrm>
          <a:custGeom>
            <a:avLst/>
            <a:gdLst>
              <a:gd name="connsiteX0" fmla="*/ 727 w 445959"/>
              <a:gd name="connsiteY0" fmla="*/ 2032 h 818790"/>
              <a:gd name="connsiteX1" fmla="*/ 416363 w 445959"/>
              <a:gd name="connsiteY1" fmla="*/ 787123 h 818790"/>
              <a:gd name="connsiteX2" fmla="*/ 397890 w 445959"/>
              <a:gd name="connsiteY2" fmla="*/ 630104 h 818790"/>
              <a:gd name="connsiteX3" fmla="*/ 282436 w 445959"/>
              <a:gd name="connsiteY3" fmla="*/ 306832 h 818790"/>
              <a:gd name="connsiteX4" fmla="*/ 314763 w 445959"/>
              <a:gd name="connsiteY4" fmla="*/ 551595 h 818790"/>
              <a:gd name="connsiteX5" fmla="*/ 727 w 445959"/>
              <a:gd name="connsiteY5" fmla="*/ 2032 h 81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959" h="818790">
                <a:moveTo>
                  <a:pt x="727" y="2032"/>
                </a:moveTo>
                <a:cubicBezTo>
                  <a:pt x="17660" y="41287"/>
                  <a:pt x="350169" y="682444"/>
                  <a:pt x="416363" y="787123"/>
                </a:cubicBezTo>
                <a:cubicBezTo>
                  <a:pt x="482557" y="891802"/>
                  <a:pt x="420211" y="710153"/>
                  <a:pt x="397890" y="630104"/>
                </a:cubicBezTo>
                <a:cubicBezTo>
                  <a:pt x="375569" y="550055"/>
                  <a:pt x="296291" y="319917"/>
                  <a:pt x="282436" y="306832"/>
                </a:cubicBezTo>
                <a:cubicBezTo>
                  <a:pt x="268582" y="293747"/>
                  <a:pt x="361714" y="598546"/>
                  <a:pt x="314763" y="551595"/>
                </a:cubicBezTo>
                <a:cubicBezTo>
                  <a:pt x="267812" y="504644"/>
                  <a:pt x="-16206" y="-37223"/>
                  <a:pt x="727" y="2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2B42C4C8-B8C5-7200-6FBE-681F7FCC33C2}"/>
              </a:ext>
            </a:extLst>
          </p:cNvPr>
          <p:cNvSpPr/>
          <p:nvPr/>
        </p:nvSpPr>
        <p:spPr>
          <a:xfrm>
            <a:off x="3322738" y="5832009"/>
            <a:ext cx="1494081" cy="436569"/>
          </a:xfrm>
          <a:custGeom>
            <a:avLst/>
            <a:gdLst>
              <a:gd name="connsiteX0" fmla="*/ 2353 w 1494081"/>
              <a:gd name="connsiteY0" fmla="*/ 157773 h 436569"/>
              <a:gd name="connsiteX1" fmla="*/ 708935 w 1494081"/>
              <a:gd name="connsiteY1" fmla="*/ 291700 h 436569"/>
              <a:gd name="connsiteX2" fmla="*/ 519589 w 1494081"/>
              <a:gd name="connsiteY2" fmla="*/ 245518 h 436569"/>
              <a:gd name="connsiteX3" fmla="*/ 764353 w 1494081"/>
              <a:gd name="connsiteY3" fmla="*/ 434864 h 436569"/>
              <a:gd name="connsiteX4" fmla="*/ 939844 w 1494081"/>
              <a:gd name="connsiteY4" fmla="*/ 324027 h 436569"/>
              <a:gd name="connsiteX5" fmla="*/ 1494026 w 1494081"/>
              <a:gd name="connsiteY5" fmla="*/ 79264 h 436569"/>
              <a:gd name="connsiteX6" fmla="*/ 972171 w 1494081"/>
              <a:gd name="connsiteY6" fmla="*/ 310173 h 436569"/>
              <a:gd name="connsiteX7" fmla="*/ 653517 w 1494081"/>
              <a:gd name="connsiteY7" fmla="*/ 254755 h 436569"/>
              <a:gd name="connsiteX8" fmla="*/ 279444 w 1494081"/>
              <a:gd name="connsiteY8" fmla="*/ 755 h 436569"/>
              <a:gd name="connsiteX9" fmla="*/ 473407 w 1494081"/>
              <a:gd name="connsiteY9" fmla="*/ 176246 h 436569"/>
              <a:gd name="connsiteX10" fmla="*/ 2353 w 1494081"/>
              <a:gd name="connsiteY10" fmla="*/ 157773 h 43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4081" h="436569">
                <a:moveTo>
                  <a:pt x="2353" y="157773"/>
                </a:moveTo>
                <a:cubicBezTo>
                  <a:pt x="41608" y="177015"/>
                  <a:pt x="622729" y="277076"/>
                  <a:pt x="708935" y="291700"/>
                </a:cubicBezTo>
                <a:cubicBezTo>
                  <a:pt x="795141" y="306324"/>
                  <a:pt x="510353" y="221657"/>
                  <a:pt x="519589" y="245518"/>
                </a:cubicBezTo>
                <a:cubicBezTo>
                  <a:pt x="528825" y="269379"/>
                  <a:pt x="694311" y="421779"/>
                  <a:pt x="764353" y="434864"/>
                </a:cubicBezTo>
                <a:cubicBezTo>
                  <a:pt x="834395" y="447949"/>
                  <a:pt x="818232" y="383294"/>
                  <a:pt x="939844" y="324027"/>
                </a:cubicBezTo>
                <a:cubicBezTo>
                  <a:pt x="1061456" y="264760"/>
                  <a:pt x="1488638" y="81573"/>
                  <a:pt x="1494026" y="79264"/>
                </a:cubicBezTo>
                <a:cubicBezTo>
                  <a:pt x="1499414" y="76955"/>
                  <a:pt x="1112256" y="280925"/>
                  <a:pt x="972171" y="310173"/>
                </a:cubicBezTo>
                <a:cubicBezTo>
                  <a:pt x="832086" y="339421"/>
                  <a:pt x="768971" y="306325"/>
                  <a:pt x="653517" y="254755"/>
                </a:cubicBezTo>
                <a:cubicBezTo>
                  <a:pt x="538063" y="203185"/>
                  <a:pt x="309462" y="13840"/>
                  <a:pt x="279444" y="755"/>
                </a:cubicBezTo>
                <a:cubicBezTo>
                  <a:pt x="249426" y="-12330"/>
                  <a:pt x="519589" y="148537"/>
                  <a:pt x="473407" y="176246"/>
                </a:cubicBezTo>
                <a:cubicBezTo>
                  <a:pt x="427225" y="203955"/>
                  <a:pt x="-36902" y="138531"/>
                  <a:pt x="2353" y="157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D0FC68FA-7FE5-AB12-181F-D7FCEF80E7A7}"/>
              </a:ext>
            </a:extLst>
          </p:cNvPr>
          <p:cNvSpPr/>
          <p:nvPr/>
        </p:nvSpPr>
        <p:spPr>
          <a:xfrm>
            <a:off x="4672292" y="4686907"/>
            <a:ext cx="514057" cy="924535"/>
          </a:xfrm>
          <a:custGeom>
            <a:avLst/>
            <a:gdLst>
              <a:gd name="connsiteX0" fmla="*/ 181417 w 514057"/>
              <a:gd name="connsiteY0" fmla="*/ 536257 h 924535"/>
              <a:gd name="connsiteX1" fmla="*/ 176799 w 514057"/>
              <a:gd name="connsiteY1" fmla="*/ 776402 h 924535"/>
              <a:gd name="connsiteX2" fmla="*/ 1308 w 514057"/>
              <a:gd name="connsiteY2" fmla="*/ 924184 h 924535"/>
              <a:gd name="connsiteX3" fmla="*/ 102908 w 514057"/>
              <a:gd name="connsiteY3" fmla="*/ 813348 h 924535"/>
              <a:gd name="connsiteX4" fmla="*/ 218363 w 514057"/>
              <a:gd name="connsiteY4" fmla="*/ 679420 h 924535"/>
              <a:gd name="connsiteX5" fmla="*/ 513926 w 514057"/>
              <a:gd name="connsiteY5" fmla="*/ 548 h 924535"/>
              <a:gd name="connsiteX6" fmla="*/ 255308 w 514057"/>
              <a:gd name="connsiteY6" fmla="*/ 563966 h 924535"/>
              <a:gd name="connsiteX7" fmla="*/ 181417 w 514057"/>
              <a:gd name="connsiteY7" fmla="*/ 536257 h 92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057" h="924535">
                <a:moveTo>
                  <a:pt x="181417" y="536257"/>
                </a:moveTo>
                <a:cubicBezTo>
                  <a:pt x="168332" y="571663"/>
                  <a:pt x="206817" y="711748"/>
                  <a:pt x="176799" y="776402"/>
                </a:cubicBezTo>
                <a:cubicBezTo>
                  <a:pt x="146781" y="841056"/>
                  <a:pt x="13623" y="918026"/>
                  <a:pt x="1308" y="924184"/>
                </a:cubicBezTo>
                <a:cubicBezTo>
                  <a:pt x="-11007" y="930342"/>
                  <a:pt x="66732" y="854142"/>
                  <a:pt x="102908" y="813348"/>
                </a:cubicBezTo>
                <a:cubicBezTo>
                  <a:pt x="139084" y="772554"/>
                  <a:pt x="149860" y="814887"/>
                  <a:pt x="218363" y="679420"/>
                </a:cubicBezTo>
                <a:cubicBezTo>
                  <a:pt x="286866" y="543953"/>
                  <a:pt x="507769" y="19790"/>
                  <a:pt x="513926" y="548"/>
                </a:cubicBezTo>
                <a:cubicBezTo>
                  <a:pt x="520083" y="-18694"/>
                  <a:pt x="308417" y="473911"/>
                  <a:pt x="255308" y="563966"/>
                </a:cubicBezTo>
                <a:cubicBezTo>
                  <a:pt x="202199" y="654021"/>
                  <a:pt x="194502" y="500851"/>
                  <a:pt x="181417" y="536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11C1672E-2E43-A515-D5EF-2961650DD7A6}"/>
              </a:ext>
            </a:extLst>
          </p:cNvPr>
          <p:cNvSpPr/>
          <p:nvPr/>
        </p:nvSpPr>
        <p:spPr>
          <a:xfrm>
            <a:off x="5088345" y="3915183"/>
            <a:ext cx="147435" cy="795733"/>
          </a:xfrm>
          <a:custGeom>
            <a:avLst/>
            <a:gdLst>
              <a:gd name="connsiteX0" fmla="*/ 891 w 147435"/>
              <a:gd name="connsiteY0" fmla="*/ 412053 h 795733"/>
              <a:gd name="connsiteX1" fmla="*/ 47073 w 147435"/>
              <a:gd name="connsiteY1" fmla="*/ 666053 h 795733"/>
              <a:gd name="connsiteX2" fmla="*/ 891 w 147435"/>
              <a:gd name="connsiteY2" fmla="*/ 795362 h 795733"/>
              <a:gd name="connsiteX3" fmla="*/ 56310 w 147435"/>
              <a:gd name="connsiteY3" fmla="*/ 629108 h 795733"/>
              <a:gd name="connsiteX4" fmla="*/ 139437 w 147435"/>
              <a:gd name="connsiteY4" fmla="*/ 361253 h 795733"/>
              <a:gd name="connsiteX5" fmla="*/ 139437 w 147435"/>
              <a:gd name="connsiteY5" fmla="*/ 1035 h 795733"/>
              <a:gd name="connsiteX6" fmla="*/ 97873 w 147435"/>
              <a:gd name="connsiteY6" fmla="*/ 481326 h 795733"/>
              <a:gd name="connsiteX7" fmla="*/ 891 w 147435"/>
              <a:gd name="connsiteY7" fmla="*/ 412053 h 79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435" h="795733">
                <a:moveTo>
                  <a:pt x="891" y="412053"/>
                </a:moveTo>
                <a:cubicBezTo>
                  <a:pt x="-7576" y="442841"/>
                  <a:pt x="47073" y="602168"/>
                  <a:pt x="47073" y="666053"/>
                </a:cubicBezTo>
                <a:cubicBezTo>
                  <a:pt x="47073" y="729938"/>
                  <a:pt x="-649" y="801520"/>
                  <a:pt x="891" y="795362"/>
                </a:cubicBezTo>
                <a:cubicBezTo>
                  <a:pt x="2431" y="789204"/>
                  <a:pt x="33219" y="701459"/>
                  <a:pt x="56310" y="629108"/>
                </a:cubicBezTo>
                <a:cubicBezTo>
                  <a:pt x="79401" y="556757"/>
                  <a:pt x="125583" y="465932"/>
                  <a:pt x="139437" y="361253"/>
                </a:cubicBezTo>
                <a:cubicBezTo>
                  <a:pt x="153291" y="256574"/>
                  <a:pt x="146364" y="-18977"/>
                  <a:pt x="139437" y="1035"/>
                </a:cubicBezTo>
                <a:cubicBezTo>
                  <a:pt x="132510" y="21047"/>
                  <a:pt x="119425" y="405896"/>
                  <a:pt x="97873" y="481326"/>
                </a:cubicBezTo>
                <a:cubicBezTo>
                  <a:pt x="76322" y="556756"/>
                  <a:pt x="9358" y="381265"/>
                  <a:pt x="891" y="412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5703D44-78C6-B0FD-F6F3-3686F976E54A}"/>
              </a:ext>
            </a:extLst>
          </p:cNvPr>
          <p:cNvSpPr/>
          <p:nvPr/>
        </p:nvSpPr>
        <p:spPr>
          <a:xfrm>
            <a:off x="5235957" y="3560447"/>
            <a:ext cx="149747" cy="716136"/>
          </a:xfrm>
          <a:custGeom>
            <a:avLst/>
            <a:gdLst>
              <a:gd name="connsiteX0" fmla="*/ 1061 w 149747"/>
              <a:gd name="connsiteY0" fmla="*/ 78680 h 716136"/>
              <a:gd name="connsiteX1" fmla="*/ 84188 w 149747"/>
              <a:gd name="connsiteY1" fmla="*/ 323444 h 716136"/>
              <a:gd name="connsiteX2" fmla="*/ 33388 w 149747"/>
              <a:gd name="connsiteY2" fmla="*/ 715989 h 716136"/>
              <a:gd name="connsiteX3" fmla="*/ 144225 w 149747"/>
              <a:gd name="connsiteY3" fmla="*/ 365008 h 716136"/>
              <a:gd name="connsiteX4" fmla="*/ 130370 w 149747"/>
              <a:gd name="connsiteY4" fmla="*/ 171 h 716136"/>
              <a:gd name="connsiteX5" fmla="*/ 107279 w 149747"/>
              <a:gd name="connsiteY5" fmla="*/ 411189 h 716136"/>
              <a:gd name="connsiteX6" fmla="*/ 42625 w 149747"/>
              <a:gd name="connsiteY6" fmla="*/ 134098 h 716136"/>
              <a:gd name="connsiteX7" fmla="*/ 1061 w 149747"/>
              <a:gd name="connsiteY7" fmla="*/ 78680 h 716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747" h="716136">
                <a:moveTo>
                  <a:pt x="1061" y="78680"/>
                </a:moveTo>
                <a:cubicBezTo>
                  <a:pt x="7988" y="110238"/>
                  <a:pt x="78800" y="217226"/>
                  <a:pt x="84188" y="323444"/>
                </a:cubicBezTo>
                <a:cubicBezTo>
                  <a:pt x="89576" y="429662"/>
                  <a:pt x="23382" y="709062"/>
                  <a:pt x="33388" y="715989"/>
                </a:cubicBezTo>
                <a:cubicBezTo>
                  <a:pt x="43394" y="722916"/>
                  <a:pt x="128061" y="484311"/>
                  <a:pt x="144225" y="365008"/>
                </a:cubicBezTo>
                <a:cubicBezTo>
                  <a:pt x="160389" y="245705"/>
                  <a:pt x="136528" y="-7526"/>
                  <a:pt x="130370" y="171"/>
                </a:cubicBezTo>
                <a:cubicBezTo>
                  <a:pt x="124212" y="7868"/>
                  <a:pt x="121903" y="388868"/>
                  <a:pt x="107279" y="411189"/>
                </a:cubicBezTo>
                <a:cubicBezTo>
                  <a:pt x="92655" y="433510"/>
                  <a:pt x="62637" y="188746"/>
                  <a:pt x="42625" y="134098"/>
                </a:cubicBezTo>
                <a:cubicBezTo>
                  <a:pt x="22613" y="79450"/>
                  <a:pt x="-5866" y="47122"/>
                  <a:pt x="1061" y="78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A79987ED-C2EB-10E3-C0CE-3AF6326D3A14}"/>
              </a:ext>
            </a:extLst>
          </p:cNvPr>
          <p:cNvSpPr/>
          <p:nvPr/>
        </p:nvSpPr>
        <p:spPr>
          <a:xfrm>
            <a:off x="5024521" y="3124406"/>
            <a:ext cx="168923" cy="311718"/>
          </a:xfrm>
          <a:custGeom>
            <a:avLst/>
            <a:gdLst>
              <a:gd name="connsiteX0" fmla="*/ 61 w 168923"/>
              <a:gd name="connsiteY0" fmla="*/ 2103 h 311718"/>
              <a:gd name="connsiteX1" fmla="*/ 157079 w 168923"/>
              <a:gd name="connsiteY1" fmla="*/ 306903 h 311718"/>
              <a:gd name="connsiteX2" fmla="*/ 138606 w 168923"/>
              <a:gd name="connsiteY2" fmla="*/ 177594 h 311718"/>
              <a:gd name="connsiteX3" fmla="*/ 61 w 168923"/>
              <a:gd name="connsiteY3" fmla="*/ 2103 h 31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23" h="311718">
                <a:moveTo>
                  <a:pt x="61" y="2103"/>
                </a:moveTo>
                <a:cubicBezTo>
                  <a:pt x="3140" y="23654"/>
                  <a:pt x="133988" y="277655"/>
                  <a:pt x="157079" y="306903"/>
                </a:cubicBezTo>
                <a:cubicBezTo>
                  <a:pt x="180170" y="336151"/>
                  <a:pt x="167085" y="224545"/>
                  <a:pt x="138606" y="177594"/>
                </a:cubicBezTo>
                <a:cubicBezTo>
                  <a:pt x="110127" y="130643"/>
                  <a:pt x="-3018" y="-19448"/>
                  <a:pt x="61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EF70F30-FA25-5674-B62C-ED61CFBCEAFD}"/>
              </a:ext>
            </a:extLst>
          </p:cNvPr>
          <p:cNvSpPr/>
          <p:nvPr/>
        </p:nvSpPr>
        <p:spPr>
          <a:xfrm>
            <a:off x="4501518" y="2068808"/>
            <a:ext cx="521220" cy="840904"/>
          </a:xfrm>
          <a:custGeom>
            <a:avLst/>
            <a:gdLst>
              <a:gd name="connsiteX0" fmla="*/ 79718 w 521220"/>
              <a:gd name="connsiteY0" fmla="*/ 420392 h 840904"/>
              <a:gd name="connsiteX1" fmla="*/ 509209 w 521220"/>
              <a:gd name="connsiteY1" fmla="*/ 831410 h 840904"/>
              <a:gd name="connsiteX2" fmla="*/ 389137 w 521220"/>
              <a:gd name="connsiteY2" fmla="*/ 692865 h 840904"/>
              <a:gd name="connsiteX3" fmla="*/ 250591 w 521220"/>
              <a:gd name="connsiteY3" fmla="*/ 503519 h 840904"/>
              <a:gd name="connsiteX4" fmla="*/ 1209 w 521220"/>
              <a:gd name="connsiteY4" fmla="*/ 137 h 840904"/>
              <a:gd name="connsiteX5" fmla="*/ 153609 w 521220"/>
              <a:gd name="connsiteY5" fmla="*/ 452719 h 840904"/>
              <a:gd name="connsiteX6" fmla="*/ 79718 w 521220"/>
              <a:gd name="connsiteY6" fmla="*/ 420392 h 84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220" h="840904">
                <a:moveTo>
                  <a:pt x="79718" y="420392"/>
                </a:moveTo>
                <a:cubicBezTo>
                  <a:pt x="138985" y="483507"/>
                  <a:pt x="457639" y="785998"/>
                  <a:pt x="509209" y="831410"/>
                </a:cubicBezTo>
                <a:cubicBezTo>
                  <a:pt x="560779" y="876822"/>
                  <a:pt x="432240" y="747514"/>
                  <a:pt x="389137" y="692865"/>
                </a:cubicBezTo>
                <a:cubicBezTo>
                  <a:pt x="346034" y="638217"/>
                  <a:pt x="315246" y="618974"/>
                  <a:pt x="250591" y="503519"/>
                </a:cubicBezTo>
                <a:cubicBezTo>
                  <a:pt x="185936" y="388064"/>
                  <a:pt x="17373" y="8604"/>
                  <a:pt x="1209" y="137"/>
                </a:cubicBezTo>
                <a:cubicBezTo>
                  <a:pt x="-14955" y="-8330"/>
                  <a:pt x="135906" y="377289"/>
                  <a:pt x="153609" y="452719"/>
                </a:cubicBezTo>
                <a:cubicBezTo>
                  <a:pt x="171312" y="528149"/>
                  <a:pt x="20451" y="357277"/>
                  <a:pt x="79718" y="420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FCC7F080-B561-E933-908A-2E9C2D983DF3}"/>
              </a:ext>
            </a:extLst>
          </p:cNvPr>
          <p:cNvSpPr/>
          <p:nvPr/>
        </p:nvSpPr>
        <p:spPr>
          <a:xfrm>
            <a:off x="2438259" y="2392205"/>
            <a:ext cx="212926" cy="346429"/>
          </a:xfrm>
          <a:custGeom>
            <a:avLst/>
            <a:gdLst>
              <a:gd name="connsiteX0" fmla="*/ 115596 w 212926"/>
              <a:gd name="connsiteY0" fmla="*/ 13 h 346429"/>
              <a:gd name="connsiteX1" fmla="*/ 124832 w 212926"/>
              <a:gd name="connsiteY1" fmla="*/ 166268 h 346429"/>
              <a:gd name="connsiteX2" fmla="*/ 141 w 212926"/>
              <a:gd name="connsiteY2" fmla="*/ 346377 h 346429"/>
              <a:gd name="connsiteX3" fmla="*/ 152541 w 212926"/>
              <a:gd name="connsiteY3" fmla="*/ 184740 h 346429"/>
              <a:gd name="connsiteX4" fmla="*/ 212577 w 212926"/>
              <a:gd name="connsiteY4" fmla="*/ 157031 h 346429"/>
              <a:gd name="connsiteX5" fmla="*/ 115596 w 212926"/>
              <a:gd name="connsiteY5" fmla="*/ 13 h 34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26" h="346429">
                <a:moveTo>
                  <a:pt x="115596" y="13"/>
                </a:moveTo>
                <a:cubicBezTo>
                  <a:pt x="100972" y="1552"/>
                  <a:pt x="144075" y="108541"/>
                  <a:pt x="124832" y="166268"/>
                </a:cubicBezTo>
                <a:cubicBezTo>
                  <a:pt x="105589" y="223995"/>
                  <a:pt x="-4477" y="343298"/>
                  <a:pt x="141" y="346377"/>
                </a:cubicBezTo>
                <a:cubicBezTo>
                  <a:pt x="4759" y="349456"/>
                  <a:pt x="117135" y="216298"/>
                  <a:pt x="152541" y="184740"/>
                </a:cubicBezTo>
                <a:cubicBezTo>
                  <a:pt x="187947" y="153182"/>
                  <a:pt x="216425" y="184740"/>
                  <a:pt x="212577" y="157031"/>
                </a:cubicBezTo>
                <a:cubicBezTo>
                  <a:pt x="208729" y="129322"/>
                  <a:pt x="130220" y="-1526"/>
                  <a:pt x="11559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5795B87B-1A9B-9CA4-BF69-FA87405F206F}"/>
              </a:ext>
            </a:extLst>
          </p:cNvPr>
          <p:cNvSpPr/>
          <p:nvPr/>
        </p:nvSpPr>
        <p:spPr>
          <a:xfrm>
            <a:off x="1666305" y="3405341"/>
            <a:ext cx="103115" cy="492546"/>
          </a:xfrm>
          <a:custGeom>
            <a:avLst/>
            <a:gdLst>
              <a:gd name="connsiteX0" fmla="*/ 76770 w 103115"/>
              <a:gd name="connsiteY0" fmla="*/ 10959 h 492546"/>
              <a:gd name="connsiteX1" fmla="*/ 570 w 103115"/>
              <a:gd name="connsiteY1" fmla="*/ 487209 h 492546"/>
              <a:gd name="connsiteX2" fmla="*/ 45020 w 103115"/>
              <a:gd name="connsiteY2" fmla="*/ 255434 h 492546"/>
              <a:gd name="connsiteX3" fmla="*/ 102170 w 103115"/>
              <a:gd name="connsiteY3" fmla="*/ 74459 h 492546"/>
              <a:gd name="connsiteX4" fmla="*/ 79945 w 103115"/>
              <a:gd name="connsiteY4" fmla="*/ 144309 h 492546"/>
              <a:gd name="connsiteX5" fmla="*/ 76770 w 103115"/>
              <a:gd name="connsiteY5" fmla="*/ 10959 h 49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115" h="492546">
                <a:moveTo>
                  <a:pt x="76770" y="10959"/>
                </a:moveTo>
                <a:cubicBezTo>
                  <a:pt x="63541" y="68109"/>
                  <a:pt x="5862" y="446463"/>
                  <a:pt x="570" y="487209"/>
                </a:cubicBezTo>
                <a:cubicBezTo>
                  <a:pt x="-4722" y="527955"/>
                  <a:pt x="28087" y="324226"/>
                  <a:pt x="45020" y="255434"/>
                </a:cubicBezTo>
                <a:cubicBezTo>
                  <a:pt x="61953" y="186642"/>
                  <a:pt x="96349" y="92980"/>
                  <a:pt x="102170" y="74459"/>
                </a:cubicBezTo>
                <a:cubicBezTo>
                  <a:pt x="107991" y="55938"/>
                  <a:pt x="85237" y="150130"/>
                  <a:pt x="79945" y="144309"/>
                </a:cubicBezTo>
                <a:cubicBezTo>
                  <a:pt x="74653" y="138488"/>
                  <a:pt x="89999" y="-46191"/>
                  <a:pt x="76770" y="1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69C61EE-EAA2-2759-3283-DF56293F6ECB}"/>
              </a:ext>
            </a:extLst>
          </p:cNvPr>
          <p:cNvSpPr/>
          <p:nvPr/>
        </p:nvSpPr>
        <p:spPr>
          <a:xfrm>
            <a:off x="1632915" y="3323345"/>
            <a:ext cx="87961" cy="486946"/>
          </a:xfrm>
          <a:custGeom>
            <a:avLst/>
            <a:gdLst>
              <a:gd name="connsiteX0" fmla="*/ 87935 w 87961"/>
              <a:gd name="connsiteY0" fmla="*/ 880 h 486946"/>
              <a:gd name="connsiteX1" fmla="*/ 11735 w 87961"/>
              <a:gd name="connsiteY1" fmla="*/ 102480 h 486946"/>
              <a:gd name="connsiteX2" fmla="*/ 43485 w 87961"/>
              <a:gd name="connsiteY2" fmla="*/ 337430 h 486946"/>
              <a:gd name="connsiteX3" fmla="*/ 33960 w 87961"/>
              <a:gd name="connsiteY3" fmla="*/ 305680 h 486946"/>
              <a:gd name="connsiteX4" fmla="*/ 33960 w 87961"/>
              <a:gd name="connsiteY4" fmla="*/ 486655 h 486946"/>
              <a:gd name="connsiteX5" fmla="*/ 37135 w 87961"/>
              <a:gd name="connsiteY5" fmla="*/ 340605 h 486946"/>
              <a:gd name="connsiteX6" fmla="*/ 2210 w 87961"/>
              <a:gd name="connsiteY6" fmla="*/ 70730 h 486946"/>
              <a:gd name="connsiteX7" fmla="*/ 87935 w 87961"/>
              <a:gd name="connsiteY7" fmla="*/ 880 h 4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961" h="486946">
                <a:moveTo>
                  <a:pt x="87935" y="880"/>
                </a:moveTo>
                <a:cubicBezTo>
                  <a:pt x="89522" y="6172"/>
                  <a:pt x="19143" y="46388"/>
                  <a:pt x="11735" y="102480"/>
                </a:cubicBezTo>
                <a:cubicBezTo>
                  <a:pt x="4327" y="158572"/>
                  <a:pt x="39781" y="303563"/>
                  <a:pt x="43485" y="337430"/>
                </a:cubicBezTo>
                <a:cubicBezTo>
                  <a:pt x="47189" y="371297"/>
                  <a:pt x="35547" y="280809"/>
                  <a:pt x="33960" y="305680"/>
                </a:cubicBezTo>
                <a:cubicBezTo>
                  <a:pt x="32372" y="330551"/>
                  <a:pt x="33431" y="480834"/>
                  <a:pt x="33960" y="486655"/>
                </a:cubicBezTo>
                <a:cubicBezTo>
                  <a:pt x="34489" y="492476"/>
                  <a:pt x="42427" y="409926"/>
                  <a:pt x="37135" y="340605"/>
                </a:cubicBezTo>
                <a:cubicBezTo>
                  <a:pt x="31843" y="271284"/>
                  <a:pt x="-9961" y="127880"/>
                  <a:pt x="2210" y="70730"/>
                </a:cubicBezTo>
                <a:cubicBezTo>
                  <a:pt x="14381" y="13580"/>
                  <a:pt x="86348" y="-4412"/>
                  <a:pt x="87935" y="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6D94E13F-EF3F-FF71-AF91-A1D6F3D687AF}"/>
              </a:ext>
            </a:extLst>
          </p:cNvPr>
          <p:cNvSpPr/>
          <p:nvPr/>
        </p:nvSpPr>
        <p:spPr>
          <a:xfrm>
            <a:off x="1650988" y="3419711"/>
            <a:ext cx="92767" cy="482263"/>
          </a:xfrm>
          <a:custGeom>
            <a:avLst/>
            <a:gdLst>
              <a:gd name="connsiteX0" fmla="*/ 92087 w 92767"/>
              <a:gd name="connsiteY0" fmla="*/ 6114 h 482263"/>
              <a:gd name="connsiteX1" fmla="*/ 60337 w 92767"/>
              <a:gd name="connsiteY1" fmla="*/ 85489 h 482263"/>
              <a:gd name="connsiteX2" fmla="*/ 31762 w 92767"/>
              <a:gd name="connsiteY2" fmla="*/ 355364 h 482263"/>
              <a:gd name="connsiteX3" fmla="*/ 3187 w 92767"/>
              <a:gd name="connsiteY3" fmla="*/ 479189 h 482263"/>
              <a:gd name="connsiteX4" fmla="*/ 3187 w 92767"/>
              <a:gd name="connsiteY4" fmla="*/ 237889 h 482263"/>
              <a:gd name="connsiteX5" fmla="*/ 25412 w 92767"/>
              <a:gd name="connsiteY5" fmla="*/ 15639 h 482263"/>
              <a:gd name="connsiteX6" fmla="*/ 28587 w 92767"/>
              <a:gd name="connsiteY6" fmla="*/ 222014 h 482263"/>
              <a:gd name="connsiteX7" fmla="*/ 92087 w 92767"/>
              <a:gd name="connsiteY7" fmla="*/ 6114 h 48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767" h="482263">
                <a:moveTo>
                  <a:pt x="92087" y="6114"/>
                </a:moveTo>
                <a:cubicBezTo>
                  <a:pt x="97379" y="-16640"/>
                  <a:pt x="70391" y="27281"/>
                  <a:pt x="60337" y="85489"/>
                </a:cubicBezTo>
                <a:cubicBezTo>
                  <a:pt x="50283" y="143697"/>
                  <a:pt x="41287" y="289747"/>
                  <a:pt x="31762" y="355364"/>
                </a:cubicBezTo>
                <a:cubicBezTo>
                  <a:pt x="22237" y="420981"/>
                  <a:pt x="7949" y="498768"/>
                  <a:pt x="3187" y="479189"/>
                </a:cubicBezTo>
                <a:cubicBezTo>
                  <a:pt x="-1575" y="459610"/>
                  <a:pt x="-517" y="315147"/>
                  <a:pt x="3187" y="237889"/>
                </a:cubicBezTo>
                <a:cubicBezTo>
                  <a:pt x="6891" y="160631"/>
                  <a:pt x="21179" y="18285"/>
                  <a:pt x="25412" y="15639"/>
                </a:cubicBezTo>
                <a:cubicBezTo>
                  <a:pt x="29645" y="12993"/>
                  <a:pt x="23825" y="226776"/>
                  <a:pt x="28587" y="222014"/>
                </a:cubicBezTo>
                <a:cubicBezTo>
                  <a:pt x="33349" y="217252"/>
                  <a:pt x="86795" y="28868"/>
                  <a:pt x="92087" y="6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7C9429B-75C0-C397-5E67-412DB5323AE0}"/>
              </a:ext>
            </a:extLst>
          </p:cNvPr>
          <p:cNvSpPr/>
          <p:nvPr/>
        </p:nvSpPr>
        <p:spPr>
          <a:xfrm>
            <a:off x="1663700" y="3949455"/>
            <a:ext cx="330296" cy="880150"/>
          </a:xfrm>
          <a:custGeom>
            <a:avLst/>
            <a:gdLst>
              <a:gd name="connsiteX0" fmla="*/ 0 w 330296"/>
              <a:gd name="connsiteY0" fmla="*/ 245 h 880150"/>
              <a:gd name="connsiteX1" fmla="*/ 104775 w 330296"/>
              <a:gd name="connsiteY1" fmla="*/ 466970 h 880150"/>
              <a:gd name="connsiteX2" fmla="*/ 120650 w 330296"/>
              <a:gd name="connsiteY2" fmla="*/ 501895 h 880150"/>
              <a:gd name="connsiteX3" fmla="*/ 222250 w 330296"/>
              <a:gd name="connsiteY3" fmla="*/ 720970 h 880150"/>
              <a:gd name="connsiteX4" fmla="*/ 330200 w 330296"/>
              <a:gd name="connsiteY4" fmla="*/ 879720 h 880150"/>
              <a:gd name="connsiteX5" fmla="*/ 203200 w 330296"/>
              <a:gd name="connsiteY5" fmla="*/ 673345 h 880150"/>
              <a:gd name="connsiteX6" fmla="*/ 133350 w 330296"/>
              <a:gd name="connsiteY6" fmla="*/ 486020 h 880150"/>
              <a:gd name="connsiteX7" fmla="*/ 104775 w 330296"/>
              <a:gd name="connsiteY7" fmla="*/ 403470 h 880150"/>
              <a:gd name="connsiteX8" fmla="*/ 0 w 330296"/>
              <a:gd name="connsiteY8" fmla="*/ 245 h 88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296" h="880150">
                <a:moveTo>
                  <a:pt x="0" y="245"/>
                </a:moveTo>
                <a:cubicBezTo>
                  <a:pt x="0" y="10828"/>
                  <a:pt x="84667" y="383362"/>
                  <a:pt x="104775" y="466970"/>
                </a:cubicBezTo>
                <a:cubicBezTo>
                  <a:pt x="124883" y="550578"/>
                  <a:pt x="120650" y="501895"/>
                  <a:pt x="120650" y="501895"/>
                </a:cubicBezTo>
                <a:cubicBezTo>
                  <a:pt x="140229" y="544228"/>
                  <a:pt x="187325" y="657999"/>
                  <a:pt x="222250" y="720970"/>
                </a:cubicBezTo>
                <a:cubicBezTo>
                  <a:pt x="257175" y="783941"/>
                  <a:pt x="333375" y="887658"/>
                  <a:pt x="330200" y="879720"/>
                </a:cubicBezTo>
                <a:cubicBezTo>
                  <a:pt x="327025" y="871782"/>
                  <a:pt x="236008" y="738962"/>
                  <a:pt x="203200" y="673345"/>
                </a:cubicBezTo>
                <a:cubicBezTo>
                  <a:pt x="170392" y="607728"/>
                  <a:pt x="149754" y="530999"/>
                  <a:pt x="133350" y="486020"/>
                </a:cubicBezTo>
                <a:cubicBezTo>
                  <a:pt x="116946" y="441041"/>
                  <a:pt x="123296" y="482316"/>
                  <a:pt x="104775" y="403470"/>
                </a:cubicBezTo>
                <a:cubicBezTo>
                  <a:pt x="86254" y="324624"/>
                  <a:pt x="0" y="-10338"/>
                  <a:pt x="0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617FF48-51D3-9B81-3EA3-CFBCE8491C28}"/>
              </a:ext>
            </a:extLst>
          </p:cNvPr>
          <p:cNvSpPr/>
          <p:nvPr/>
        </p:nvSpPr>
        <p:spPr>
          <a:xfrm>
            <a:off x="1904875" y="4707447"/>
            <a:ext cx="258161" cy="258420"/>
          </a:xfrm>
          <a:custGeom>
            <a:avLst/>
            <a:gdLst>
              <a:gd name="connsiteX0" fmla="*/ 125 w 258161"/>
              <a:gd name="connsiteY0" fmla="*/ 1078 h 258420"/>
              <a:gd name="connsiteX1" fmla="*/ 127125 w 258161"/>
              <a:gd name="connsiteY1" fmla="*/ 213803 h 258420"/>
              <a:gd name="connsiteX2" fmla="*/ 133475 w 258161"/>
              <a:gd name="connsiteY2" fmla="*/ 178878 h 258420"/>
              <a:gd name="connsiteX3" fmla="*/ 257300 w 258161"/>
              <a:gd name="connsiteY3" fmla="*/ 258253 h 258420"/>
              <a:gd name="connsiteX4" fmla="*/ 184275 w 258161"/>
              <a:gd name="connsiteY4" fmla="*/ 197928 h 258420"/>
              <a:gd name="connsiteX5" fmla="*/ 104900 w 258161"/>
              <a:gd name="connsiteY5" fmla="*/ 134428 h 258420"/>
              <a:gd name="connsiteX6" fmla="*/ 125 w 258161"/>
              <a:gd name="connsiteY6" fmla="*/ 1078 h 25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161" h="258420">
                <a:moveTo>
                  <a:pt x="125" y="1078"/>
                </a:moveTo>
                <a:cubicBezTo>
                  <a:pt x="3829" y="14307"/>
                  <a:pt x="104900" y="184170"/>
                  <a:pt x="127125" y="213803"/>
                </a:cubicBezTo>
                <a:cubicBezTo>
                  <a:pt x="149350" y="243436"/>
                  <a:pt x="111779" y="171470"/>
                  <a:pt x="133475" y="178878"/>
                </a:cubicBezTo>
                <a:cubicBezTo>
                  <a:pt x="155171" y="186286"/>
                  <a:pt x="248833" y="255078"/>
                  <a:pt x="257300" y="258253"/>
                </a:cubicBezTo>
                <a:cubicBezTo>
                  <a:pt x="265767" y="261428"/>
                  <a:pt x="209675" y="218566"/>
                  <a:pt x="184275" y="197928"/>
                </a:cubicBezTo>
                <a:cubicBezTo>
                  <a:pt x="158875" y="177290"/>
                  <a:pt x="134004" y="168824"/>
                  <a:pt x="104900" y="134428"/>
                </a:cubicBezTo>
                <a:cubicBezTo>
                  <a:pt x="75796" y="100032"/>
                  <a:pt x="-3579" y="-12151"/>
                  <a:pt x="125" y="1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529FD936-E957-A52D-0DFF-EFF9396A603F}"/>
              </a:ext>
            </a:extLst>
          </p:cNvPr>
          <p:cNvSpPr/>
          <p:nvPr/>
        </p:nvSpPr>
        <p:spPr>
          <a:xfrm>
            <a:off x="1930237" y="4657725"/>
            <a:ext cx="232889" cy="267668"/>
          </a:xfrm>
          <a:custGeom>
            <a:avLst/>
            <a:gdLst>
              <a:gd name="connsiteX0" fmla="*/ 163 w 232889"/>
              <a:gd name="connsiteY0" fmla="*/ 0 h 267668"/>
              <a:gd name="connsiteX1" fmla="*/ 104938 w 232889"/>
              <a:gd name="connsiteY1" fmla="*/ 177800 h 267668"/>
              <a:gd name="connsiteX2" fmla="*/ 231938 w 232889"/>
              <a:gd name="connsiteY2" fmla="*/ 266700 h 267668"/>
              <a:gd name="connsiteX3" fmla="*/ 158913 w 232889"/>
              <a:gd name="connsiteY3" fmla="*/ 222250 h 267668"/>
              <a:gd name="connsiteX4" fmla="*/ 82713 w 232889"/>
              <a:gd name="connsiteY4" fmla="*/ 177800 h 267668"/>
              <a:gd name="connsiteX5" fmla="*/ 163 w 232889"/>
              <a:gd name="connsiteY5" fmla="*/ 0 h 26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889" h="267668">
                <a:moveTo>
                  <a:pt x="163" y="0"/>
                </a:moveTo>
                <a:cubicBezTo>
                  <a:pt x="3867" y="0"/>
                  <a:pt x="66309" y="133350"/>
                  <a:pt x="104938" y="177800"/>
                </a:cubicBezTo>
                <a:cubicBezTo>
                  <a:pt x="143567" y="222250"/>
                  <a:pt x="222942" y="259292"/>
                  <a:pt x="231938" y="266700"/>
                </a:cubicBezTo>
                <a:cubicBezTo>
                  <a:pt x="240934" y="274108"/>
                  <a:pt x="183784" y="237067"/>
                  <a:pt x="158913" y="222250"/>
                </a:cubicBezTo>
                <a:cubicBezTo>
                  <a:pt x="134042" y="207433"/>
                  <a:pt x="108642" y="216958"/>
                  <a:pt x="82713" y="177800"/>
                </a:cubicBezTo>
                <a:cubicBezTo>
                  <a:pt x="56784" y="138642"/>
                  <a:pt x="-3541" y="0"/>
                  <a:pt x="1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BB69960F-87DC-1E8D-E75A-904AB42F593F}"/>
              </a:ext>
            </a:extLst>
          </p:cNvPr>
          <p:cNvSpPr/>
          <p:nvPr/>
        </p:nvSpPr>
        <p:spPr>
          <a:xfrm>
            <a:off x="1777998" y="4229057"/>
            <a:ext cx="184909" cy="409728"/>
          </a:xfrm>
          <a:custGeom>
            <a:avLst/>
            <a:gdLst>
              <a:gd name="connsiteX0" fmla="*/ 2 w 184909"/>
              <a:gd name="connsiteY0" fmla="*/ 43 h 409728"/>
              <a:gd name="connsiteX1" fmla="*/ 101602 w 184909"/>
              <a:gd name="connsiteY1" fmla="*/ 165143 h 409728"/>
              <a:gd name="connsiteX2" fmla="*/ 114302 w 184909"/>
              <a:gd name="connsiteY2" fmla="*/ 254043 h 409728"/>
              <a:gd name="connsiteX3" fmla="*/ 123827 w 184909"/>
              <a:gd name="connsiteY3" fmla="*/ 409618 h 409728"/>
              <a:gd name="connsiteX4" fmla="*/ 155577 w 184909"/>
              <a:gd name="connsiteY4" fmla="*/ 228643 h 409728"/>
              <a:gd name="connsiteX5" fmla="*/ 184152 w 184909"/>
              <a:gd name="connsiteY5" fmla="*/ 133393 h 409728"/>
              <a:gd name="connsiteX6" fmla="*/ 123827 w 184909"/>
              <a:gd name="connsiteY6" fmla="*/ 95293 h 409728"/>
              <a:gd name="connsiteX7" fmla="*/ 158752 w 184909"/>
              <a:gd name="connsiteY7" fmla="*/ 181018 h 409728"/>
              <a:gd name="connsiteX8" fmla="*/ 142877 w 184909"/>
              <a:gd name="connsiteY8" fmla="*/ 231818 h 409728"/>
              <a:gd name="connsiteX9" fmla="*/ 104777 w 184909"/>
              <a:gd name="connsiteY9" fmla="*/ 149268 h 409728"/>
              <a:gd name="connsiteX10" fmla="*/ 2 w 184909"/>
              <a:gd name="connsiteY10" fmla="*/ 43 h 40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909" h="409728">
                <a:moveTo>
                  <a:pt x="2" y="43"/>
                </a:moveTo>
                <a:cubicBezTo>
                  <a:pt x="-527" y="2689"/>
                  <a:pt x="82552" y="122810"/>
                  <a:pt x="101602" y="165143"/>
                </a:cubicBezTo>
                <a:cubicBezTo>
                  <a:pt x="120652" y="207476"/>
                  <a:pt x="110598" y="213297"/>
                  <a:pt x="114302" y="254043"/>
                </a:cubicBezTo>
                <a:cubicBezTo>
                  <a:pt x="118006" y="294789"/>
                  <a:pt x="116948" y="413851"/>
                  <a:pt x="123827" y="409618"/>
                </a:cubicBezTo>
                <a:cubicBezTo>
                  <a:pt x="130706" y="405385"/>
                  <a:pt x="145523" y="274681"/>
                  <a:pt x="155577" y="228643"/>
                </a:cubicBezTo>
                <a:cubicBezTo>
                  <a:pt x="165631" y="182606"/>
                  <a:pt x="189444" y="155618"/>
                  <a:pt x="184152" y="133393"/>
                </a:cubicBezTo>
                <a:cubicBezTo>
                  <a:pt x="178860" y="111168"/>
                  <a:pt x="128060" y="87356"/>
                  <a:pt x="123827" y="95293"/>
                </a:cubicBezTo>
                <a:cubicBezTo>
                  <a:pt x="119594" y="103230"/>
                  <a:pt x="155577" y="158264"/>
                  <a:pt x="158752" y="181018"/>
                </a:cubicBezTo>
                <a:cubicBezTo>
                  <a:pt x="161927" y="203772"/>
                  <a:pt x="151873" y="237110"/>
                  <a:pt x="142877" y="231818"/>
                </a:cubicBezTo>
                <a:cubicBezTo>
                  <a:pt x="133881" y="226526"/>
                  <a:pt x="125944" y="181547"/>
                  <a:pt x="104777" y="149268"/>
                </a:cubicBezTo>
                <a:cubicBezTo>
                  <a:pt x="83610" y="116989"/>
                  <a:pt x="531" y="-2603"/>
                  <a:pt x="2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F1099B99-0B75-D55D-887B-9E7A0214B694}"/>
              </a:ext>
            </a:extLst>
          </p:cNvPr>
          <p:cNvSpPr/>
          <p:nvPr/>
        </p:nvSpPr>
        <p:spPr>
          <a:xfrm>
            <a:off x="1971643" y="4286123"/>
            <a:ext cx="138279" cy="464563"/>
          </a:xfrm>
          <a:custGeom>
            <a:avLst/>
            <a:gdLst>
              <a:gd name="connsiteX0" fmla="*/ 25432 w 138279"/>
              <a:gd name="connsiteY0" fmla="*/ 127 h 464563"/>
              <a:gd name="connsiteX1" fmla="*/ 32 w 138279"/>
              <a:gd name="connsiteY1" fmla="*/ 216027 h 464563"/>
              <a:gd name="connsiteX2" fmla="*/ 31782 w 138279"/>
              <a:gd name="connsiteY2" fmla="*/ 365252 h 464563"/>
              <a:gd name="connsiteX3" fmla="*/ 47657 w 138279"/>
              <a:gd name="connsiteY3" fmla="*/ 323977 h 464563"/>
              <a:gd name="connsiteX4" fmla="*/ 111157 w 138279"/>
              <a:gd name="connsiteY4" fmla="*/ 387477 h 464563"/>
              <a:gd name="connsiteX5" fmla="*/ 136557 w 138279"/>
              <a:gd name="connsiteY5" fmla="*/ 463677 h 464563"/>
              <a:gd name="connsiteX6" fmla="*/ 66707 w 138279"/>
              <a:gd name="connsiteY6" fmla="*/ 333502 h 464563"/>
              <a:gd name="connsiteX7" fmla="*/ 76232 w 138279"/>
              <a:gd name="connsiteY7" fmla="*/ 200152 h 464563"/>
              <a:gd name="connsiteX8" fmla="*/ 50832 w 138279"/>
              <a:gd name="connsiteY8" fmla="*/ 314452 h 464563"/>
              <a:gd name="connsiteX9" fmla="*/ 9557 w 138279"/>
              <a:gd name="connsiteY9" fmla="*/ 247777 h 464563"/>
              <a:gd name="connsiteX10" fmla="*/ 25432 w 138279"/>
              <a:gd name="connsiteY10" fmla="*/ 127 h 46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279" h="464563">
                <a:moveTo>
                  <a:pt x="25432" y="127"/>
                </a:moveTo>
                <a:cubicBezTo>
                  <a:pt x="23845" y="-5165"/>
                  <a:pt x="-1026" y="155173"/>
                  <a:pt x="32" y="216027"/>
                </a:cubicBezTo>
                <a:cubicBezTo>
                  <a:pt x="1090" y="276881"/>
                  <a:pt x="23844" y="347260"/>
                  <a:pt x="31782" y="365252"/>
                </a:cubicBezTo>
                <a:cubicBezTo>
                  <a:pt x="39720" y="383244"/>
                  <a:pt x="34428" y="320273"/>
                  <a:pt x="47657" y="323977"/>
                </a:cubicBezTo>
                <a:cubicBezTo>
                  <a:pt x="60886" y="327681"/>
                  <a:pt x="96340" y="364194"/>
                  <a:pt x="111157" y="387477"/>
                </a:cubicBezTo>
                <a:cubicBezTo>
                  <a:pt x="125974" y="410760"/>
                  <a:pt x="143965" y="472673"/>
                  <a:pt x="136557" y="463677"/>
                </a:cubicBezTo>
                <a:cubicBezTo>
                  <a:pt x="129149" y="454681"/>
                  <a:pt x="76761" y="377423"/>
                  <a:pt x="66707" y="333502"/>
                </a:cubicBezTo>
                <a:cubicBezTo>
                  <a:pt x="56653" y="289581"/>
                  <a:pt x="78878" y="203327"/>
                  <a:pt x="76232" y="200152"/>
                </a:cubicBezTo>
                <a:cubicBezTo>
                  <a:pt x="73586" y="196977"/>
                  <a:pt x="61945" y="306515"/>
                  <a:pt x="50832" y="314452"/>
                </a:cubicBezTo>
                <a:cubicBezTo>
                  <a:pt x="39720" y="322390"/>
                  <a:pt x="14319" y="294344"/>
                  <a:pt x="9557" y="247777"/>
                </a:cubicBezTo>
                <a:cubicBezTo>
                  <a:pt x="4795" y="201210"/>
                  <a:pt x="27019" y="5419"/>
                  <a:pt x="25432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0F3F7DEA-E315-16F9-CB1C-A74B9F1C6FB3}"/>
              </a:ext>
            </a:extLst>
          </p:cNvPr>
          <p:cNvSpPr/>
          <p:nvPr/>
        </p:nvSpPr>
        <p:spPr>
          <a:xfrm>
            <a:off x="1761307" y="4095567"/>
            <a:ext cx="112240" cy="448132"/>
          </a:xfrm>
          <a:custGeom>
            <a:avLst/>
            <a:gdLst>
              <a:gd name="connsiteX0" fmla="*/ 10343 w 112240"/>
              <a:gd name="connsiteY0" fmla="*/ 183 h 448132"/>
              <a:gd name="connsiteX1" fmla="*/ 7168 w 112240"/>
              <a:gd name="connsiteY1" fmla="*/ 184333 h 448132"/>
              <a:gd name="connsiteX2" fmla="*/ 99243 w 112240"/>
              <a:gd name="connsiteY2" fmla="*/ 336733 h 448132"/>
              <a:gd name="connsiteX3" fmla="*/ 102418 w 112240"/>
              <a:gd name="connsiteY3" fmla="*/ 447858 h 448132"/>
              <a:gd name="connsiteX4" fmla="*/ 108768 w 112240"/>
              <a:gd name="connsiteY4" fmla="*/ 304983 h 448132"/>
              <a:gd name="connsiteX5" fmla="*/ 42093 w 112240"/>
              <a:gd name="connsiteY5" fmla="*/ 219258 h 448132"/>
              <a:gd name="connsiteX6" fmla="*/ 89718 w 112240"/>
              <a:gd name="connsiteY6" fmla="*/ 298633 h 448132"/>
              <a:gd name="connsiteX7" fmla="*/ 3993 w 112240"/>
              <a:gd name="connsiteY7" fmla="*/ 219258 h 448132"/>
              <a:gd name="connsiteX8" fmla="*/ 10343 w 112240"/>
              <a:gd name="connsiteY8" fmla="*/ 183 h 44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40" h="448132">
                <a:moveTo>
                  <a:pt x="10343" y="183"/>
                </a:moveTo>
                <a:cubicBezTo>
                  <a:pt x="10872" y="-5638"/>
                  <a:pt x="-7649" y="128241"/>
                  <a:pt x="7168" y="184333"/>
                </a:cubicBezTo>
                <a:cubicBezTo>
                  <a:pt x="21985" y="240425"/>
                  <a:pt x="83368" y="292812"/>
                  <a:pt x="99243" y="336733"/>
                </a:cubicBezTo>
                <a:cubicBezTo>
                  <a:pt x="115118" y="380654"/>
                  <a:pt x="100831" y="453150"/>
                  <a:pt x="102418" y="447858"/>
                </a:cubicBezTo>
                <a:cubicBezTo>
                  <a:pt x="104005" y="442566"/>
                  <a:pt x="118822" y="343083"/>
                  <a:pt x="108768" y="304983"/>
                </a:cubicBezTo>
                <a:cubicBezTo>
                  <a:pt x="98714" y="266883"/>
                  <a:pt x="45268" y="220316"/>
                  <a:pt x="42093" y="219258"/>
                </a:cubicBezTo>
                <a:cubicBezTo>
                  <a:pt x="38918" y="218200"/>
                  <a:pt x="96068" y="298633"/>
                  <a:pt x="89718" y="298633"/>
                </a:cubicBezTo>
                <a:cubicBezTo>
                  <a:pt x="83368" y="298633"/>
                  <a:pt x="15635" y="263179"/>
                  <a:pt x="3993" y="219258"/>
                </a:cubicBezTo>
                <a:cubicBezTo>
                  <a:pt x="-7649" y="175337"/>
                  <a:pt x="9814" y="6004"/>
                  <a:pt x="10343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FB260294-F505-3AE2-D271-31C058787A11}"/>
              </a:ext>
            </a:extLst>
          </p:cNvPr>
          <p:cNvSpPr/>
          <p:nvPr/>
        </p:nvSpPr>
        <p:spPr>
          <a:xfrm>
            <a:off x="1936740" y="3472952"/>
            <a:ext cx="101613" cy="759924"/>
          </a:xfrm>
          <a:custGeom>
            <a:avLst/>
            <a:gdLst>
              <a:gd name="connsiteX0" fmla="*/ 101610 w 101613"/>
              <a:gd name="connsiteY0" fmla="*/ 6848 h 759924"/>
              <a:gd name="connsiteX1" fmla="*/ 38110 w 101613"/>
              <a:gd name="connsiteY1" fmla="*/ 622798 h 759924"/>
              <a:gd name="connsiteX2" fmla="*/ 44460 w 101613"/>
              <a:gd name="connsiteY2" fmla="*/ 759323 h 759924"/>
              <a:gd name="connsiteX3" fmla="*/ 28585 w 101613"/>
              <a:gd name="connsiteY3" fmla="*/ 597398 h 759924"/>
              <a:gd name="connsiteX4" fmla="*/ 10 w 101613"/>
              <a:gd name="connsiteY4" fmla="*/ 264023 h 759924"/>
              <a:gd name="connsiteX5" fmla="*/ 25410 w 101613"/>
              <a:gd name="connsiteY5" fmla="*/ 476748 h 759924"/>
              <a:gd name="connsiteX6" fmla="*/ 34935 w 101613"/>
              <a:gd name="connsiteY6" fmla="*/ 302123 h 759924"/>
              <a:gd name="connsiteX7" fmla="*/ 101610 w 101613"/>
              <a:gd name="connsiteY7" fmla="*/ 6848 h 7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13" h="759924">
                <a:moveTo>
                  <a:pt x="101610" y="6848"/>
                </a:moveTo>
                <a:cubicBezTo>
                  <a:pt x="102139" y="60294"/>
                  <a:pt x="47635" y="497386"/>
                  <a:pt x="38110" y="622798"/>
                </a:cubicBezTo>
                <a:cubicBezTo>
                  <a:pt x="28585" y="748211"/>
                  <a:pt x="46047" y="763556"/>
                  <a:pt x="44460" y="759323"/>
                </a:cubicBezTo>
                <a:cubicBezTo>
                  <a:pt x="42873" y="755090"/>
                  <a:pt x="35993" y="679948"/>
                  <a:pt x="28585" y="597398"/>
                </a:cubicBezTo>
                <a:cubicBezTo>
                  <a:pt x="21177" y="514848"/>
                  <a:pt x="539" y="284131"/>
                  <a:pt x="10" y="264023"/>
                </a:cubicBezTo>
                <a:cubicBezTo>
                  <a:pt x="-519" y="243915"/>
                  <a:pt x="19589" y="470398"/>
                  <a:pt x="25410" y="476748"/>
                </a:cubicBezTo>
                <a:cubicBezTo>
                  <a:pt x="31231" y="483098"/>
                  <a:pt x="19589" y="376206"/>
                  <a:pt x="34935" y="302123"/>
                </a:cubicBezTo>
                <a:cubicBezTo>
                  <a:pt x="50281" y="228040"/>
                  <a:pt x="101081" y="-46598"/>
                  <a:pt x="101610" y="6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7C1AEA7-C04D-7361-F804-4C52056133B6}"/>
              </a:ext>
            </a:extLst>
          </p:cNvPr>
          <p:cNvSpPr/>
          <p:nvPr/>
        </p:nvSpPr>
        <p:spPr>
          <a:xfrm>
            <a:off x="5873732" y="3285327"/>
            <a:ext cx="171468" cy="124960"/>
          </a:xfrm>
          <a:custGeom>
            <a:avLst/>
            <a:gdLst>
              <a:gd name="connsiteX0" fmla="*/ 18 w 171468"/>
              <a:gd name="connsiteY0" fmla="*/ 798 h 124960"/>
              <a:gd name="connsiteX1" fmla="*/ 123843 w 171468"/>
              <a:gd name="connsiteY1" fmla="*/ 80173 h 124960"/>
              <a:gd name="connsiteX2" fmla="*/ 171468 w 171468"/>
              <a:gd name="connsiteY2" fmla="*/ 124623 h 124960"/>
              <a:gd name="connsiteX3" fmla="*/ 123843 w 171468"/>
              <a:gd name="connsiteY3" fmla="*/ 57948 h 124960"/>
              <a:gd name="connsiteX4" fmla="*/ 114318 w 171468"/>
              <a:gd name="connsiteY4" fmla="*/ 38898 h 124960"/>
              <a:gd name="connsiteX5" fmla="*/ 18 w 171468"/>
              <a:gd name="connsiteY5" fmla="*/ 798 h 12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468" h="124960">
                <a:moveTo>
                  <a:pt x="18" y="798"/>
                </a:moveTo>
                <a:cubicBezTo>
                  <a:pt x="1605" y="7677"/>
                  <a:pt x="95268" y="59536"/>
                  <a:pt x="123843" y="80173"/>
                </a:cubicBezTo>
                <a:cubicBezTo>
                  <a:pt x="152418" y="100810"/>
                  <a:pt x="171468" y="128327"/>
                  <a:pt x="171468" y="124623"/>
                </a:cubicBezTo>
                <a:cubicBezTo>
                  <a:pt x="171468" y="120919"/>
                  <a:pt x="123843" y="57948"/>
                  <a:pt x="123843" y="57948"/>
                </a:cubicBezTo>
                <a:cubicBezTo>
                  <a:pt x="114318" y="43661"/>
                  <a:pt x="128076" y="44190"/>
                  <a:pt x="114318" y="38898"/>
                </a:cubicBezTo>
                <a:cubicBezTo>
                  <a:pt x="100560" y="33606"/>
                  <a:pt x="-1569" y="-6081"/>
                  <a:pt x="18" y="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418464BE-5C5A-8515-9A76-1139E845AB57}"/>
              </a:ext>
            </a:extLst>
          </p:cNvPr>
          <p:cNvSpPr/>
          <p:nvPr/>
        </p:nvSpPr>
        <p:spPr>
          <a:xfrm>
            <a:off x="5759024" y="3326494"/>
            <a:ext cx="280367" cy="573332"/>
          </a:xfrm>
          <a:custGeom>
            <a:avLst/>
            <a:gdLst>
              <a:gd name="connsiteX0" fmla="*/ 426 w 280367"/>
              <a:gd name="connsiteY0" fmla="*/ 264431 h 573332"/>
              <a:gd name="connsiteX1" fmla="*/ 184576 w 280367"/>
              <a:gd name="connsiteY1" fmla="*/ 67581 h 573332"/>
              <a:gd name="connsiteX2" fmla="*/ 241726 w 280367"/>
              <a:gd name="connsiteY2" fmla="*/ 127906 h 573332"/>
              <a:gd name="connsiteX3" fmla="*/ 244901 w 280367"/>
              <a:gd name="connsiteY3" fmla="*/ 331106 h 573332"/>
              <a:gd name="connsiteX4" fmla="*/ 260776 w 280367"/>
              <a:gd name="connsiteY4" fmla="*/ 254906 h 573332"/>
              <a:gd name="connsiteX5" fmla="*/ 222676 w 280367"/>
              <a:gd name="connsiteY5" fmla="*/ 572406 h 573332"/>
              <a:gd name="connsiteX6" fmla="*/ 279826 w 280367"/>
              <a:gd name="connsiteY6" fmla="*/ 137431 h 573332"/>
              <a:gd name="connsiteX7" fmla="*/ 181401 w 280367"/>
              <a:gd name="connsiteY7" fmla="*/ 54881 h 573332"/>
              <a:gd name="connsiteX8" fmla="*/ 165526 w 280367"/>
              <a:gd name="connsiteY8" fmla="*/ 35831 h 573332"/>
              <a:gd name="connsiteX9" fmla="*/ 146476 w 280367"/>
              <a:gd name="connsiteY9" fmla="*/ 99331 h 573332"/>
              <a:gd name="connsiteX10" fmla="*/ 117901 w 280367"/>
              <a:gd name="connsiteY10" fmla="*/ 906 h 573332"/>
              <a:gd name="connsiteX11" fmla="*/ 19476 w 280367"/>
              <a:gd name="connsiteY11" fmla="*/ 169181 h 573332"/>
              <a:gd name="connsiteX12" fmla="*/ 130601 w 280367"/>
              <a:gd name="connsiteY12" fmla="*/ 13606 h 573332"/>
              <a:gd name="connsiteX13" fmla="*/ 133776 w 280367"/>
              <a:gd name="connsiteY13" fmla="*/ 105681 h 573332"/>
              <a:gd name="connsiteX14" fmla="*/ 426 w 280367"/>
              <a:gd name="connsiteY14" fmla="*/ 264431 h 5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0367" h="573332">
                <a:moveTo>
                  <a:pt x="426" y="264431"/>
                </a:moveTo>
                <a:cubicBezTo>
                  <a:pt x="8893" y="258081"/>
                  <a:pt x="144359" y="90335"/>
                  <a:pt x="184576" y="67581"/>
                </a:cubicBezTo>
                <a:cubicBezTo>
                  <a:pt x="224793" y="44827"/>
                  <a:pt x="231672" y="83985"/>
                  <a:pt x="241726" y="127906"/>
                </a:cubicBezTo>
                <a:cubicBezTo>
                  <a:pt x="251780" y="171827"/>
                  <a:pt x="241726" y="309939"/>
                  <a:pt x="244901" y="331106"/>
                </a:cubicBezTo>
                <a:cubicBezTo>
                  <a:pt x="248076" y="352273"/>
                  <a:pt x="264480" y="214689"/>
                  <a:pt x="260776" y="254906"/>
                </a:cubicBezTo>
                <a:cubicBezTo>
                  <a:pt x="257072" y="295123"/>
                  <a:pt x="219501" y="591985"/>
                  <a:pt x="222676" y="572406"/>
                </a:cubicBezTo>
                <a:cubicBezTo>
                  <a:pt x="225851" y="552827"/>
                  <a:pt x="286705" y="223685"/>
                  <a:pt x="279826" y="137431"/>
                </a:cubicBezTo>
                <a:cubicBezTo>
                  <a:pt x="272947" y="51177"/>
                  <a:pt x="200451" y="71814"/>
                  <a:pt x="181401" y="54881"/>
                </a:cubicBezTo>
                <a:cubicBezTo>
                  <a:pt x="162351" y="37948"/>
                  <a:pt x="171347" y="28423"/>
                  <a:pt x="165526" y="35831"/>
                </a:cubicBezTo>
                <a:cubicBezTo>
                  <a:pt x="159705" y="43239"/>
                  <a:pt x="154413" y="105152"/>
                  <a:pt x="146476" y="99331"/>
                </a:cubicBezTo>
                <a:cubicBezTo>
                  <a:pt x="138539" y="93510"/>
                  <a:pt x="139068" y="-10736"/>
                  <a:pt x="117901" y="906"/>
                </a:cubicBezTo>
                <a:cubicBezTo>
                  <a:pt x="96734" y="12548"/>
                  <a:pt x="17359" y="167064"/>
                  <a:pt x="19476" y="169181"/>
                </a:cubicBezTo>
                <a:cubicBezTo>
                  <a:pt x="21593" y="171298"/>
                  <a:pt x="111551" y="24189"/>
                  <a:pt x="130601" y="13606"/>
                </a:cubicBezTo>
                <a:cubicBezTo>
                  <a:pt x="149651" y="3023"/>
                  <a:pt x="155472" y="60702"/>
                  <a:pt x="133776" y="105681"/>
                </a:cubicBezTo>
                <a:cubicBezTo>
                  <a:pt x="112080" y="150660"/>
                  <a:pt x="-8041" y="270781"/>
                  <a:pt x="426" y="264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3D64378-B3CD-1A07-8831-34640F1082AD}"/>
              </a:ext>
            </a:extLst>
          </p:cNvPr>
          <p:cNvSpPr/>
          <p:nvPr/>
        </p:nvSpPr>
        <p:spPr>
          <a:xfrm>
            <a:off x="5974182" y="3429748"/>
            <a:ext cx="110045" cy="825049"/>
          </a:xfrm>
          <a:custGeom>
            <a:avLst/>
            <a:gdLst>
              <a:gd name="connsiteX0" fmla="*/ 102768 w 110045"/>
              <a:gd name="connsiteY0" fmla="*/ 2427 h 825049"/>
              <a:gd name="connsiteX1" fmla="*/ 32918 w 110045"/>
              <a:gd name="connsiteY1" fmla="*/ 583452 h 825049"/>
              <a:gd name="connsiteX2" fmla="*/ 1168 w 110045"/>
              <a:gd name="connsiteY2" fmla="*/ 824752 h 825049"/>
              <a:gd name="connsiteX3" fmla="*/ 17043 w 110045"/>
              <a:gd name="connsiteY3" fmla="*/ 624727 h 825049"/>
              <a:gd name="connsiteX4" fmla="*/ 109118 w 110045"/>
              <a:gd name="connsiteY4" fmla="*/ 265952 h 825049"/>
              <a:gd name="connsiteX5" fmla="*/ 67843 w 110045"/>
              <a:gd name="connsiteY5" fmla="*/ 370727 h 825049"/>
              <a:gd name="connsiteX6" fmla="*/ 102768 w 110045"/>
              <a:gd name="connsiteY6" fmla="*/ 2427 h 8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045" h="825049">
                <a:moveTo>
                  <a:pt x="102768" y="2427"/>
                </a:moveTo>
                <a:cubicBezTo>
                  <a:pt x="96947" y="37881"/>
                  <a:pt x="49851" y="446398"/>
                  <a:pt x="32918" y="583452"/>
                </a:cubicBezTo>
                <a:cubicBezTo>
                  <a:pt x="15985" y="720506"/>
                  <a:pt x="3814" y="817873"/>
                  <a:pt x="1168" y="824752"/>
                </a:cubicBezTo>
                <a:cubicBezTo>
                  <a:pt x="-1478" y="831631"/>
                  <a:pt x="-949" y="717860"/>
                  <a:pt x="17043" y="624727"/>
                </a:cubicBezTo>
                <a:cubicBezTo>
                  <a:pt x="35035" y="531594"/>
                  <a:pt x="100651" y="308285"/>
                  <a:pt x="109118" y="265952"/>
                </a:cubicBezTo>
                <a:cubicBezTo>
                  <a:pt x="117585" y="223619"/>
                  <a:pt x="65197" y="410414"/>
                  <a:pt x="67843" y="370727"/>
                </a:cubicBezTo>
                <a:cubicBezTo>
                  <a:pt x="70489" y="331040"/>
                  <a:pt x="108589" y="-33027"/>
                  <a:pt x="102768" y="2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0540325E-BF41-048E-6968-2D3F80CEE6BD}"/>
              </a:ext>
            </a:extLst>
          </p:cNvPr>
          <p:cNvSpPr/>
          <p:nvPr/>
        </p:nvSpPr>
        <p:spPr>
          <a:xfrm>
            <a:off x="5651017" y="4294441"/>
            <a:ext cx="317983" cy="627380"/>
          </a:xfrm>
          <a:custGeom>
            <a:avLst/>
            <a:gdLst>
              <a:gd name="connsiteX0" fmla="*/ 317983 w 317983"/>
              <a:gd name="connsiteY0" fmla="*/ 1334 h 627380"/>
              <a:gd name="connsiteX1" fmla="*/ 206858 w 317983"/>
              <a:gd name="connsiteY1" fmla="*/ 353759 h 627380"/>
              <a:gd name="connsiteX2" fmla="*/ 105258 w 317983"/>
              <a:gd name="connsiteY2" fmla="*/ 566484 h 627380"/>
              <a:gd name="connsiteX3" fmla="*/ 194158 w 317983"/>
              <a:gd name="connsiteY3" fmla="*/ 341059 h 627380"/>
              <a:gd name="connsiteX4" fmla="*/ 63983 w 317983"/>
              <a:gd name="connsiteY4" fmla="*/ 547434 h 627380"/>
              <a:gd name="connsiteX5" fmla="*/ 6833 w 317983"/>
              <a:gd name="connsiteY5" fmla="*/ 614109 h 627380"/>
              <a:gd name="connsiteX6" fmla="*/ 216383 w 317983"/>
              <a:gd name="connsiteY6" fmla="*/ 302959 h 627380"/>
              <a:gd name="connsiteX7" fmla="*/ 289408 w 317983"/>
              <a:gd name="connsiteY7" fmla="*/ 61659 h 627380"/>
              <a:gd name="connsiteX8" fmla="*/ 206858 w 317983"/>
              <a:gd name="connsiteY8" fmla="*/ 226759 h 627380"/>
              <a:gd name="connsiteX9" fmla="*/ 317983 w 317983"/>
              <a:gd name="connsiteY9" fmla="*/ 1334 h 62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983" h="627380">
                <a:moveTo>
                  <a:pt x="317983" y="1334"/>
                </a:moveTo>
                <a:cubicBezTo>
                  <a:pt x="317983" y="22501"/>
                  <a:pt x="242312" y="259567"/>
                  <a:pt x="206858" y="353759"/>
                </a:cubicBezTo>
                <a:cubicBezTo>
                  <a:pt x="171404" y="447951"/>
                  <a:pt x="107375" y="568601"/>
                  <a:pt x="105258" y="566484"/>
                </a:cubicBezTo>
                <a:cubicBezTo>
                  <a:pt x="103141" y="564367"/>
                  <a:pt x="201037" y="344234"/>
                  <a:pt x="194158" y="341059"/>
                </a:cubicBezTo>
                <a:cubicBezTo>
                  <a:pt x="187279" y="337884"/>
                  <a:pt x="95204" y="501926"/>
                  <a:pt x="63983" y="547434"/>
                </a:cubicBezTo>
                <a:cubicBezTo>
                  <a:pt x="32762" y="592942"/>
                  <a:pt x="-18567" y="654855"/>
                  <a:pt x="6833" y="614109"/>
                </a:cubicBezTo>
                <a:cubicBezTo>
                  <a:pt x="32233" y="573363"/>
                  <a:pt x="169287" y="395034"/>
                  <a:pt x="216383" y="302959"/>
                </a:cubicBezTo>
                <a:cubicBezTo>
                  <a:pt x="263479" y="210884"/>
                  <a:pt x="290995" y="74359"/>
                  <a:pt x="289408" y="61659"/>
                </a:cubicBezTo>
                <a:cubicBezTo>
                  <a:pt x="287821" y="48959"/>
                  <a:pt x="197862" y="235755"/>
                  <a:pt x="206858" y="226759"/>
                </a:cubicBezTo>
                <a:cubicBezTo>
                  <a:pt x="215854" y="217763"/>
                  <a:pt x="317983" y="-19833"/>
                  <a:pt x="317983" y="1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4812548D-FB13-359B-0EDB-5F6FDEA3FB9F}"/>
              </a:ext>
            </a:extLst>
          </p:cNvPr>
          <p:cNvSpPr/>
          <p:nvPr/>
        </p:nvSpPr>
        <p:spPr>
          <a:xfrm>
            <a:off x="5508342" y="3939996"/>
            <a:ext cx="165206" cy="753276"/>
          </a:xfrm>
          <a:custGeom>
            <a:avLst/>
            <a:gdLst>
              <a:gd name="connsiteX0" fmla="*/ 159033 w 165206"/>
              <a:gd name="connsiteY0" fmla="*/ 38279 h 753276"/>
              <a:gd name="connsiteX1" fmla="*/ 283 w 165206"/>
              <a:gd name="connsiteY1" fmla="*/ 752654 h 753276"/>
              <a:gd name="connsiteX2" fmla="*/ 120933 w 165206"/>
              <a:gd name="connsiteY2" fmla="*/ 162104 h 753276"/>
              <a:gd name="connsiteX3" fmla="*/ 159033 w 165206"/>
              <a:gd name="connsiteY3" fmla="*/ 38279 h 75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06" h="753276">
                <a:moveTo>
                  <a:pt x="159033" y="38279"/>
                </a:moveTo>
                <a:cubicBezTo>
                  <a:pt x="138925" y="136704"/>
                  <a:pt x="6633" y="732017"/>
                  <a:pt x="283" y="752654"/>
                </a:cubicBezTo>
                <a:cubicBezTo>
                  <a:pt x="-6067" y="773291"/>
                  <a:pt x="96062" y="274816"/>
                  <a:pt x="120933" y="162104"/>
                </a:cubicBezTo>
                <a:cubicBezTo>
                  <a:pt x="145804" y="49392"/>
                  <a:pt x="179141" y="-60146"/>
                  <a:pt x="159033" y="38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97CC163-654A-5D8B-7A82-1CDFE0E5E147}"/>
              </a:ext>
            </a:extLst>
          </p:cNvPr>
          <p:cNvSpPr/>
          <p:nvPr/>
        </p:nvSpPr>
        <p:spPr>
          <a:xfrm>
            <a:off x="5401374" y="4689223"/>
            <a:ext cx="437844" cy="255600"/>
          </a:xfrm>
          <a:custGeom>
            <a:avLst/>
            <a:gdLst>
              <a:gd name="connsiteX0" fmla="*/ 437451 w 437844"/>
              <a:gd name="connsiteY0" fmla="*/ 57402 h 255600"/>
              <a:gd name="connsiteX1" fmla="*/ 189801 w 437844"/>
              <a:gd name="connsiteY1" fmla="*/ 178052 h 255600"/>
              <a:gd name="connsiteX2" fmla="*/ 2476 w 437844"/>
              <a:gd name="connsiteY2" fmla="*/ 254252 h 255600"/>
              <a:gd name="connsiteX3" fmla="*/ 85026 w 437844"/>
              <a:gd name="connsiteY3" fmla="*/ 219327 h 255600"/>
              <a:gd name="connsiteX4" fmla="*/ 123126 w 437844"/>
              <a:gd name="connsiteY4" fmla="*/ 127252 h 255600"/>
              <a:gd name="connsiteX5" fmla="*/ 161226 w 437844"/>
              <a:gd name="connsiteY5" fmla="*/ 252 h 255600"/>
              <a:gd name="connsiteX6" fmla="*/ 132651 w 437844"/>
              <a:gd name="connsiteY6" fmla="*/ 162177 h 255600"/>
              <a:gd name="connsiteX7" fmla="*/ 129476 w 437844"/>
              <a:gd name="connsiteY7" fmla="*/ 187577 h 255600"/>
              <a:gd name="connsiteX8" fmla="*/ 437451 w 437844"/>
              <a:gd name="connsiteY8" fmla="*/ 57402 h 2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844" h="255600">
                <a:moveTo>
                  <a:pt x="437451" y="57402"/>
                </a:moveTo>
                <a:cubicBezTo>
                  <a:pt x="447505" y="55815"/>
                  <a:pt x="262297" y="145244"/>
                  <a:pt x="189801" y="178052"/>
                </a:cubicBezTo>
                <a:cubicBezTo>
                  <a:pt x="117305" y="210860"/>
                  <a:pt x="19938" y="247373"/>
                  <a:pt x="2476" y="254252"/>
                </a:cubicBezTo>
                <a:cubicBezTo>
                  <a:pt x="-14986" y="261131"/>
                  <a:pt x="64918" y="240494"/>
                  <a:pt x="85026" y="219327"/>
                </a:cubicBezTo>
                <a:cubicBezTo>
                  <a:pt x="105134" y="198160"/>
                  <a:pt x="110426" y="163765"/>
                  <a:pt x="123126" y="127252"/>
                </a:cubicBezTo>
                <a:cubicBezTo>
                  <a:pt x="135826" y="90740"/>
                  <a:pt x="159638" y="-5569"/>
                  <a:pt x="161226" y="252"/>
                </a:cubicBezTo>
                <a:cubicBezTo>
                  <a:pt x="162813" y="6073"/>
                  <a:pt x="137943" y="130956"/>
                  <a:pt x="132651" y="162177"/>
                </a:cubicBezTo>
                <a:cubicBezTo>
                  <a:pt x="127359" y="193398"/>
                  <a:pt x="72326" y="202394"/>
                  <a:pt x="129476" y="187577"/>
                </a:cubicBezTo>
                <a:cubicBezTo>
                  <a:pt x="186626" y="172760"/>
                  <a:pt x="427397" y="58989"/>
                  <a:pt x="437451" y="57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87AA5A67-FC91-E1C1-64BC-D949CDB910DE}"/>
              </a:ext>
            </a:extLst>
          </p:cNvPr>
          <p:cNvSpPr/>
          <p:nvPr/>
        </p:nvSpPr>
        <p:spPr>
          <a:xfrm>
            <a:off x="5600006" y="3879846"/>
            <a:ext cx="149919" cy="646941"/>
          </a:xfrm>
          <a:custGeom>
            <a:avLst/>
            <a:gdLst>
              <a:gd name="connsiteX0" fmla="*/ 61019 w 149919"/>
              <a:gd name="connsiteY0" fmla="*/ 4 h 646941"/>
              <a:gd name="connsiteX1" fmla="*/ 149919 w 149919"/>
              <a:gd name="connsiteY1" fmla="*/ 250829 h 646941"/>
              <a:gd name="connsiteX2" fmla="*/ 61019 w 149919"/>
              <a:gd name="connsiteY2" fmla="*/ 441329 h 646941"/>
              <a:gd name="connsiteX3" fmla="*/ 86419 w 149919"/>
              <a:gd name="connsiteY3" fmla="*/ 406404 h 646941"/>
              <a:gd name="connsiteX4" fmla="*/ 19744 w 149919"/>
              <a:gd name="connsiteY4" fmla="*/ 577854 h 646941"/>
              <a:gd name="connsiteX5" fmla="*/ 694 w 149919"/>
              <a:gd name="connsiteY5" fmla="*/ 644529 h 646941"/>
              <a:gd name="connsiteX6" fmla="*/ 38794 w 149919"/>
              <a:gd name="connsiteY6" fmla="*/ 501654 h 646941"/>
              <a:gd name="connsiteX7" fmla="*/ 86419 w 149919"/>
              <a:gd name="connsiteY7" fmla="*/ 241304 h 646941"/>
              <a:gd name="connsiteX8" fmla="*/ 70544 w 149919"/>
              <a:gd name="connsiteY8" fmla="*/ 352429 h 646941"/>
              <a:gd name="connsiteX9" fmla="*/ 137219 w 149919"/>
              <a:gd name="connsiteY9" fmla="*/ 257179 h 646941"/>
              <a:gd name="connsiteX10" fmla="*/ 61019 w 149919"/>
              <a:gd name="connsiteY10" fmla="*/ 4 h 64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919" h="646941">
                <a:moveTo>
                  <a:pt x="61019" y="4"/>
                </a:moveTo>
                <a:cubicBezTo>
                  <a:pt x="63136" y="-1054"/>
                  <a:pt x="149919" y="177275"/>
                  <a:pt x="149919" y="250829"/>
                </a:cubicBezTo>
                <a:cubicBezTo>
                  <a:pt x="149919" y="324383"/>
                  <a:pt x="71602" y="415400"/>
                  <a:pt x="61019" y="441329"/>
                </a:cubicBezTo>
                <a:cubicBezTo>
                  <a:pt x="50436" y="467258"/>
                  <a:pt x="93298" y="383650"/>
                  <a:pt x="86419" y="406404"/>
                </a:cubicBezTo>
                <a:cubicBezTo>
                  <a:pt x="79540" y="429158"/>
                  <a:pt x="34031" y="538167"/>
                  <a:pt x="19744" y="577854"/>
                </a:cubicBezTo>
                <a:cubicBezTo>
                  <a:pt x="5457" y="617541"/>
                  <a:pt x="-2481" y="657229"/>
                  <a:pt x="694" y="644529"/>
                </a:cubicBezTo>
                <a:cubicBezTo>
                  <a:pt x="3869" y="631829"/>
                  <a:pt x="24507" y="568858"/>
                  <a:pt x="38794" y="501654"/>
                </a:cubicBezTo>
                <a:cubicBezTo>
                  <a:pt x="53081" y="434450"/>
                  <a:pt x="81127" y="266175"/>
                  <a:pt x="86419" y="241304"/>
                </a:cubicBezTo>
                <a:cubicBezTo>
                  <a:pt x="91711" y="216433"/>
                  <a:pt x="62077" y="349783"/>
                  <a:pt x="70544" y="352429"/>
                </a:cubicBezTo>
                <a:cubicBezTo>
                  <a:pt x="79011" y="355075"/>
                  <a:pt x="136161" y="310096"/>
                  <a:pt x="137219" y="257179"/>
                </a:cubicBezTo>
                <a:cubicBezTo>
                  <a:pt x="138277" y="204262"/>
                  <a:pt x="58902" y="1062"/>
                  <a:pt x="6101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0FE7B06-8E41-2DAF-1C34-794D5EA80446}"/>
              </a:ext>
            </a:extLst>
          </p:cNvPr>
          <p:cNvSpPr/>
          <p:nvPr/>
        </p:nvSpPr>
        <p:spPr>
          <a:xfrm>
            <a:off x="5792490" y="3629451"/>
            <a:ext cx="172094" cy="736944"/>
          </a:xfrm>
          <a:custGeom>
            <a:avLst/>
            <a:gdLst>
              <a:gd name="connsiteX0" fmla="*/ 27285 w 172094"/>
              <a:gd name="connsiteY0" fmla="*/ 69424 h 736944"/>
              <a:gd name="connsiteX1" fmla="*/ 154285 w 172094"/>
              <a:gd name="connsiteY1" fmla="*/ 348824 h 736944"/>
              <a:gd name="connsiteX2" fmla="*/ 113010 w 172094"/>
              <a:gd name="connsiteY2" fmla="*/ 599649 h 736944"/>
              <a:gd name="connsiteX3" fmla="*/ 49510 w 172094"/>
              <a:gd name="connsiteY3" fmla="*/ 729824 h 736944"/>
              <a:gd name="connsiteX4" fmla="*/ 154285 w 172094"/>
              <a:gd name="connsiteY4" fmla="*/ 390099 h 736944"/>
              <a:gd name="connsiteX5" fmla="*/ 157460 w 172094"/>
              <a:gd name="connsiteY5" fmla="*/ 288499 h 736944"/>
              <a:gd name="connsiteX6" fmla="*/ 8235 w 172094"/>
              <a:gd name="connsiteY6" fmla="*/ 15449 h 736944"/>
              <a:gd name="connsiteX7" fmla="*/ 27285 w 172094"/>
              <a:gd name="connsiteY7" fmla="*/ 69424 h 73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094" h="736944">
                <a:moveTo>
                  <a:pt x="27285" y="69424"/>
                </a:moveTo>
                <a:cubicBezTo>
                  <a:pt x="51627" y="124986"/>
                  <a:pt x="139998" y="260453"/>
                  <a:pt x="154285" y="348824"/>
                </a:cubicBezTo>
                <a:cubicBezTo>
                  <a:pt x="168572" y="437195"/>
                  <a:pt x="130472" y="536149"/>
                  <a:pt x="113010" y="599649"/>
                </a:cubicBezTo>
                <a:cubicBezTo>
                  <a:pt x="95548" y="663149"/>
                  <a:pt x="42631" y="764749"/>
                  <a:pt x="49510" y="729824"/>
                </a:cubicBezTo>
                <a:cubicBezTo>
                  <a:pt x="56389" y="694899"/>
                  <a:pt x="136293" y="463653"/>
                  <a:pt x="154285" y="390099"/>
                </a:cubicBezTo>
                <a:cubicBezTo>
                  <a:pt x="172277" y="316545"/>
                  <a:pt x="181802" y="350941"/>
                  <a:pt x="157460" y="288499"/>
                </a:cubicBezTo>
                <a:cubicBezTo>
                  <a:pt x="133118" y="226057"/>
                  <a:pt x="25697" y="53020"/>
                  <a:pt x="8235" y="15449"/>
                </a:cubicBezTo>
                <a:cubicBezTo>
                  <a:pt x="-9227" y="-22122"/>
                  <a:pt x="2943" y="13862"/>
                  <a:pt x="27285" y="69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4BF8CF48-57F8-2D7D-374B-650B9BFC5C09}"/>
              </a:ext>
            </a:extLst>
          </p:cNvPr>
          <p:cNvSpPr/>
          <p:nvPr/>
        </p:nvSpPr>
        <p:spPr>
          <a:xfrm>
            <a:off x="5565621" y="4042419"/>
            <a:ext cx="251043" cy="729632"/>
          </a:xfrm>
          <a:custGeom>
            <a:avLst/>
            <a:gdLst>
              <a:gd name="connsiteX0" fmla="*/ 250979 w 251043"/>
              <a:gd name="connsiteY0" fmla="*/ 2531 h 729632"/>
              <a:gd name="connsiteX1" fmla="*/ 171604 w 251043"/>
              <a:gd name="connsiteY1" fmla="*/ 440681 h 729632"/>
              <a:gd name="connsiteX2" fmla="*/ 168429 w 251043"/>
              <a:gd name="connsiteY2" fmla="*/ 612131 h 729632"/>
              <a:gd name="connsiteX3" fmla="*/ 155729 w 251043"/>
              <a:gd name="connsiteY3" fmla="*/ 729606 h 729632"/>
              <a:gd name="connsiteX4" fmla="*/ 149379 w 251043"/>
              <a:gd name="connsiteY4" fmla="*/ 602606 h 729632"/>
              <a:gd name="connsiteX5" fmla="*/ 154 w 251043"/>
              <a:gd name="connsiteY5" fmla="*/ 685156 h 729632"/>
              <a:gd name="connsiteX6" fmla="*/ 120804 w 251043"/>
              <a:gd name="connsiteY6" fmla="*/ 593081 h 729632"/>
              <a:gd name="connsiteX7" fmla="*/ 111279 w 251043"/>
              <a:gd name="connsiteY7" fmla="*/ 399406 h 729632"/>
              <a:gd name="connsiteX8" fmla="*/ 139854 w 251043"/>
              <a:gd name="connsiteY8" fmla="*/ 523231 h 729632"/>
              <a:gd name="connsiteX9" fmla="*/ 158904 w 251043"/>
              <a:gd name="connsiteY9" fmla="*/ 405756 h 729632"/>
              <a:gd name="connsiteX10" fmla="*/ 50954 w 251043"/>
              <a:gd name="connsiteY10" fmla="*/ 275581 h 729632"/>
              <a:gd name="connsiteX11" fmla="*/ 152554 w 251043"/>
              <a:gd name="connsiteY11" fmla="*/ 361306 h 729632"/>
              <a:gd name="connsiteX12" fmla="*/ 184304 w 251043"/>
              <a:gd name="connsiteY12" fmla="*/ 266056 h 729632"/>
              <a:gd name="connsiteX13" fmla="*/ 250979 w 251043"/>
              <a:gd name="connsiteY13" fmla="*/ 2531 h 72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043" h="729632">
                <a:moveTo>
                  <a:pt x="250979" y="2531"/>
                </a:moveTo>
                <a:cubicBezTo>
                  <a:pt x="248862" y="31635"/>
                  <a:pt x="185362" y="339081"/>
                  <a:pt x="171604" y="440681"/>
                </a:cubicBezTo>
                <a:cubicBezTo>
                  <a:pt x="157846" y="542281"/>
                  <a:pt x="171075" y="563977"/>
                  <a:pt x="168429" y="612131"/>
                </a:cubicBezTo>
                <a:cubicBezTo>
                  <a:pt x="165783" y="660285"/>
                  <a:pt x="158904" y="731193"/>
                  <a:pt x="155729" y="729606"/>
                </a:cubicBezTo>
                <a:cubicBezTo>
                  <a:pt x="152554" y="728019"/>
                  <a:pt x="175308" y="610014"/>
                  <a:pt x="149379" y="602606"/>
                </a:cubicBezTo>
                <a:cubicBezTo>
                  <a:pt x="123450" y="595198"/>
                  <a:pt x="4916" y="686743"/>
                  <a:pt x="154" y="685156"/>
                </a:cubicBezTo>
                <a:cubicBezTo>
                  <a:pt x="-4608" y="683569"/>
                  <a:pt x="102283" y="640706"/>
                  <a:pt x="120804" y="593081"/>
                </a:cubicBezTo>
                <a:cubicBezTo>
                  <a:pt x="139325" y="545456"/>
                  <a:pt x="108104" y="411048"/>
                  <a:pt x="111279" y="399406"/>
                </a:cubicBezTo>
                <a:cubicBezTo>
                  <a:pt x="114454" y="387764"/>
                  <a:pt x="131917" y="522173"/>
                  <a:pt x="139854" y="523231"/>
                </a:cubicBezTo>
                <a:cubicBezTo>
                  <a:pt x="147791" y="524289"/>
                  <a:pt x="173721" y="447031"/>
                  <a:pt x="158904" y="405756"/>
                </a:cubicBezTo>
                <a:cubicBezTo>
                  <a:pt x="144087" y="364481"/>
                  <a:pt x="52012" y="282989"/>
                  <a:pt x="50954" y="275581"/>
                </a:cubicBezTo>
                <a:cubicBezTo>
                  <a:pt x="49896" y="268173"/>
                  <a:pt x="130329" y="362893"/>
                  <a:pt x="152554" y="361306"/>
                </a:cubicBezTo>
                <a:cubicBezTo>
                  <a:pt x="174779" y="359719"/>
                  <a:pt x="165783" y="328498"/>
                  <a:pt x="184304" y="266056"/>
                </a:cubicBezTo>
                <a:cubicBezTo>
                  <a:pt x="202825" y="203614"/>
                  <a:pt x="253096" y="-26573"/>
                  <a:pt x="250979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17C32A28-FB55-5DBC-655E-501CD8F8B378}"/>
              </a:ext>
            </a:extLst>
          </p:cNvPr>
          <p:cNvSpPr/>
          <p:nvPr/>
        </p:nvSpPr>
        <p:spPr>
          <a:xfrm>
            <a:off x="5851521" y="3305160"/>
            <a:ext cx="79611" cy="410236"/>
          </a:xfrm>
          <a:custGeom>
            <a:avLst/>
            <a:gdLst>
              <a:gd name="connsiteX0" fmla="*/ 4 w 79611"/>
              <a:gd name="connsiteY0" fmla="*/ 15 h 410236"/>
              <a:gd name="connsiteX1" fmla="*/ 53979 w 79611"/>
              <a:gd name="connsiteY1" fmla="*/ 187340 h 410236"/>
              <a:gd name="connsiteX2" fmla="*/ 22229 w 79611"/>
              <a:gd name="connsiteY2" fmla="*/ 409590 h 410236"/>
              <a:gd name="connsiteX3" fmla="*/ 44454 w 79611"/>
              <a:gd name="connsiteY3" fmla="*/ 250840 h 410236"/>
              <a:gd name="connsiteX4" fmla="*/ 79379 w 79611"/>
              <a:gd name="connsiteY4" fmla="*/ 127015 h 410236"/>
              <a:gd name="connsiteX5" fmla="*/ 57154 w 79611"/>
              <a:gd name="connsiteY5" fmla="*/ 196865 h 410236"/>
              <a:gd name="connsiteX6" fmla="*/ 4 w 79611"/>
              <a:gd name="connsiteY6" fmla="*/ 15 h 41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1" h="410236">
                <a:moveTo>
                  <a:pt x="4" y="15"/>
                </a:moveTo>
                <a:cubicBezTo>
                  <a:pt x="-525" y="-1572"/>
                  <a:pt x="50275" y="119078"/>
                  <a:pt x="53979" y="187340"/>
                </a:cubicBezTo>
                <a:cubicBezTo>
                  <a:pt x="57683" y="255602"/>
                  <a:pt x="23817" y="399007"/>
                  <a:pt x="22229" y="409590"/>
                </a:cubicBezTo>
                <a:cubicBezTo>
                  <a:pt x="20642" y="420173"/>
                  <a:pt x="34929" y="297936"/>
                  <a:pt x="44454" y="250840"/>
                </a:cubicBezTo>
                <a:cubicBezTo>
                  <a:pt x="53979" y="203744"/>
                  <a:pt x="77262" y="136011"/>
                  <a:pt x="79379" y="127015"/>
                </a:cubicBezTo>
                <a:cubicBezTo>
                  <a:pt x="81496" y="118019"/>
                  <a:pt x="68796" y="216973"/>
                  <a:pt x="57154" y="196865"/>
                </a:cubicBezTo>
                <a:cubicBezTo>
                  <a:pt x="45512" y="176757"/>
                  <a:pt x="533" y="1602"/>
                  <a:pt x="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0A7990AE-3B3B-88D7-DA63-E374B93B8986}"/>
              </a:ext>
            </a:extLst>
          </p:cNvPr>
          <p:cNvSpPr/>
          <p:nvPr/>
        </p:nvSpPr>
        <p:spPr>
          <a:xfrm>
            <a:off x="5809760" y="3346134"/>
            <a:ext cx="70909" cy="343839"/>
          </a:xfrm>
          <a:custGeom>
            <a:avLst/>
            <a:gdLst>
              <a:gd name="connsiteX0" fmla="*/ 70340 w 70909"/>
              <a:gd name="connsiteY0" fmla="*/ 316 h 343839"/>
              <a:gd name="connsiteX1" fmla="*/ 35415 w 70909"/>
              <a:gd name="connsiteY1" fmla="*/ 155891 h 343839"/>
              <a:gd name="connsiteX2" fmla="*/ 70340 w 70909"/>
              <a:gd name="connsiteY2" fmla="*/ 343216 h 343839"/>
              <a:gd name="connsiteX3" fmla="*/ 38590 w 70909"/>
              <a:gd name="connsiteY3" fmla="*/ 213041 h 343839"/>
              <a:gd name="connsiteX4" fmla="*/ 490 w 70909"/>
              <a:gd name="connsiteY4" fmla="*/ 117791 h 343839"/>
              <a:gd name="connsiteX5" fmla="*/ 70340 w 70909"/>
              <a:gd name="connsiteY5" fmla="*/ 316 h 34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09" h="343839">
                <a:moveTo>
                  <a:pt x="70340" y="316"/>
                </a:moveTo>
                <a:cubicBezTo>
                  <a:pt x="76161" y="6666"/>
                  <a:pt x="35415" y="98741"/>
                  <a:pt x="35415" y="155891"/>
                </a:cubicBezTo>
                <a:cubicBezTo>
                  <a:pt x="35415" y="213041"/>
                  <a:pt x="69811" y="333691"/>
                  <a:pt x="70340" y="343216"/>
                </a:cubicBezTo>
                <a:cubicBezTo>
                  <a:pt x="70869" y="352741"/>
                  <a:pt x="50232" y="250612"/>
                  <a:pt x="38590" y="213041"/>
                </a:cubicBezTo>
                <a:cubicBezTo>
                  <a:pt x="26948" y="175470"/>
                  <a:pt x="-4273" y="150599"/>
                  <a:pt x="490" y="117791"/>
                </a:cubicBezTo>
                <a:cubicBezTo>
                  <a:pt x="5253" y="84983"/>
                  <a:pt x="64519" y="-6034"/>
                  <a:pt x="70340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64C373E2-DA4A-612F-B04E-ECFBA636D4C1}"/>
              </a:ext>
            </a:extLst>
          </p:cNvPr>
          <p:cNvSpPr/>
          <p:nvPr/>
        </p:nvSpPr>
        <p:spPr>
          <a:xfrm>
            <a:off x="1988762" y="3603249"/>
            <a:ext cx="151167" cy="1024274"/>
          </a:xfrm>
          <a:custGeom>
            <a:avLst/>
            <a:gdLst>
              <a:gd name="connsiteX0" fmla="*/ 151123 w 151167"/>
              <a:gd name="connsiteY0" fmla="*/ 2504 h 1024274"/>
              <a:gd name="connsiteX1" fmla="*/ 80422 w 151167"/>
              <a:gd name="connsiteY1" fmla="*/ 601106 h 1024274"/>
              <a:gd name="connsiteX2" fmla="*/ 127556 w 151167"/>
              <a:gd name="connsiteY2" fmla="*/ 1015885 h 1024274"/>
              <a:gd name="connsiteX3" fmla="*/ 108702 w 151167"/>
              <a:gd name="connsiteY3" fmla="*/ 850916 h 1024274"/>
              <a:gd name="connsiteX4" fmla="*/ 5007 w 151167"/>
              <a:gd name="connsiteY4" fmla="*/ 511551 h 1024274"/>
              <a:gd name="connsiteX5" fmla="*/ 23861 w 151167"/>
              <a:gd name="connsiteY5" fmla="*/ 591679 h 1024274"/>
              <a:gd name="connsiteX6" fmla="*/ 89848 w 151167"/>
              <a:gd name="connsiteY6" fmla="*/ 393716 h 1024274"/>
              <a:gd name="connsiteX7" fmla="*/ 151123 w 151167"/>
              <a:gd name="connsiteY7" fmla="*/ 2504 h 102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67" h="1024274">
                <a:moveTo>
                  <a:pt x="151123" y="2504"/>
                </a:moveTo>
                <a:cubicBezTo>
                  <a:pt x="149552" y="37069"/>
                  <a:pt x="84350" y="432209"/>
                  <a:pt x="80422" y="601106"/>
                </a:cubicBezTo>
                <a:cubicBezTo>
                  <a:pt x="76494" y="770003"/>
                  <a:pt x="122843" y="974250"/>
                  <a:pt x="127556" y="1015885"/>
                </a:cubicBezTo>
                <a:cubicBezTo>
                  <a:pt x="132269" y="1057520"/>
                  <a:pt x="129127" y="934972"/>
                  <a:pt x="108702" y="850916"/>
                </a:cubicBezTo>
                <a:cubicBezTo>
                  <a:pt x="88277" y="766860"/>
                  <a:pt x="19147" y="554757"/>
                  <a:pt x="5007" y="511551"/>
                </a:cubicBezTo>
                <a:cubicBezTo>
                  <a:pt x="-9133" y="468345"/>
                  <a:pt x="9721" y="611318"/>
                  <a:pt x="23861" y="591679"/>
                </a:cubicBezTo>
                <a:cubicBezTo>
                  <a:pt x="38001" y="572040"/>
                  <a:pt x="67852" y="486413"/>
                  <a:pt x="89848" y="393716"/>
                </a:cubicBezTo>
                <a:cubicBezTo>
                  <a:pt x="111844" y="301019"/>
                  <a:pt x="152694" y="-32061"/>
                  <a:pt x="151123" y="2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670C17F0-DEA5-7A54-97BB-A2A0024A2B62}"/>
              </a:ext>
            </a:extLst>
          </p:cNvPr>
          <p:cNvSpPr/>
          <p:nvPr/>
        </p:nvSpPr>
        <p:spPr>
          <a:xfrm>
            <a:off x="2139841" y="4712474"/>
            <a:ext cx="227798" cy="641785"/>
          </a:xfrm>
          <a:custGeom>
            <a:avLst/>
            <a:gdLst>
              <a:gd name="connsiteX0" fmla="*/ 44 w 227798"/>
              <a:gd name="connsiteY0" fmla="*/ 928 h 641785"/>
              <a:gd name="connsiteX1" fmla="*/ 207433 w 227798"/>
              <a:gd name="connsiteY1" fmla="*/ 547683 h 641785"/>
              <a:gd name="connsiteX2" fmla="*/ 216860 w 227798"/>
              <a:gd name="connsiteY2" fmla="*/ 627811 h 641785"/>
              <a:gd name="connsiteX3" fmla="*/ 179153 w 227798"/>
              <a:gd name="connsiteY3" fmla="*/ 392140 h 641785"/>
              <a:gd name="connsiteX4" fmla="*/ 188580 w 227798"/>
              <a:gd name="connsiteY4" fmla="*/ 415707 h 641785"/>
              <a:gd name="connsiteX5" fmla="*/ 44 w 227798"/>
              <a:gd name="connsiteY5" fmla="*/ 928 h 64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798" h="641785">
                <a:moveTo>
                  <a:pt x="44" y="928"/>
                </a:moveTo>
                <a:cubicBezTo>
                  <a:pt x="3186" y="22924"/>
                  <a:pt x="171297" y="443202"/>
                  <a:pt x="207433" y="547683"/>
                </a:cubicBezTo>
                <a:cubicBezTo>
                  <a:pt x="243569" y="652164"/>
                  <a:pt x="221573" y="653735"/>
                  <a:pt x="216860" y="627811"/>
                </a:cubicBezTo>
                <a:cubicBezTo>
                  <a:pt x="212147" y="601887"/>
                  <a:pt x="179153" y="392140"/>
                  <a:pt x="179153" y="392140"/>
                </a:cubicBezTo>
                <a:cubicBezTo>
                  <a:pt x="174440" y="356789"/>
                  <a:pt x="217646" y="476981"/>
                  <a:pt x="188580" y="415707"/>
                </a:cubicBezTo>
                <a:cubicBezTo>
                  <a:pt x="159514" y="354433"/>
                  <a:pt x="-3098" y="-21068"/>
                  <a:pt x="44" y="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C4D64B5-F7CA-E921-6EB1-14A8CB0B8427}"/>
              </a:ext>
            </a:extLst>
          </p:cNvPr>
          <p:cNvSpPr/>
          <p:nvPr/>
        </p:nvSpPr>
        <p:spPr>
          <a:xfrm>
            <a:off x="2293372" y="4750897"/>
            <a:ext cx="221260" cy="634180"/>
          </a:xfrm>
          <a:custGeom>
            <a:avLst/>
            <a:gdLst>
              <a:gd name="connsiteX0" fmla="*/ 2055 w 221260"/>
              <a:gd name="connsiteY0" fmla="*/ 4926 h 634180"/>
              <a:gd name="connsiteX1" fmla="*/ 214158 w 221260"/>
              <a:gd name="connsiteY1" fmla="*/ 612955 h 634180"/>
              <a:gd name="connsiteX2" fmla="*/ 157597 w 221260"/>
              <a:gd name="connsiteY2" fmla="*/ 471552 h 634180"/>
              <a:gd name="connsiteX3" fmla="*/ 25622 w 221260"/>
              <a:gd name="connsiteY3" fmla="*/ 235882 h 634180"/>
              <a:gd name="connsiteX4" fmla="*/ 101036 w 221260"/>
              <a:gd name="connsiteY4" fmla="*/ 320724 h 634180"/>
              <a:gd name="connsiteX5" fmla="*/ 2055 w 221260"/>
              <a:gd name="connsiteY5" fmla="*/ 4926 h 63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260" h="634180">
                <a:moveTo>
                  <a:pt x="2055" y="4926"/>
                </a:moveTo>
                <a:cubicBezTo>
                  <a:pt x="20909" y="53631"/>
                  <a:pt x="188234" y="535184"/>
                  <a:pt x="214158" y="612955"/>
                </a:cubicBezTo>
                <a:cubicBezTo>
                  <a:pt x="240082" y="690726"/>
                  <a:pt x="189020" y="534398"/>
                  <a:pt x="157597" y="471552"/>
                </a:cubicBezTo>
                <a:cubicBezTo>
                  <a:pt x="126174" y="408707"/>
                  <a:pt x="35049" y="261020"/>
                  <a:pt x="25622" y="235882"/>
                </a:cubicBezTo>
                <a:cubicBezTo>
                  <a:pt x="16195" y="210744"/>
                  <a:pt x="101822" y="357646"/>
                  <a:pt x="101036" y="320724"/>
                </a:cubicBezTo>
                <a:cubicBezTo>
                  <a:pt x="100250" y="283802"/>
                  <a:pt x="-16799" y="-43779"/>
                  <a:pt x="2055" y="4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2D0C2D9-6ECC-6256-51D9-FFF79BE464FC}"/>
              </a:ext>
            </a:extLst>
          </p:cNvPr>
          <p:cNvSpPr/>
          <p:nvPr/>
        </p:nvSpPr>
        <p:spPr>
          <a:xfrm>
            <a:off x="2356112" y="5376647"/>
            <a:ext cx="371746" cy="544345"/>
          </a:xfrm>
          <a:custGeom>
            <a:avLst/>
            <a:gdLst>
              <a:gd name="connsiteX0" fmla="*/ 589 w 371746"/>
              <a:gd name="connsiteY0" fmla="*/ 1345 h 544345"/>
              <a:gd name="connsiteX1" fmla="*/ 358808 w 371746"/>
              <a:gd name="connsiteY1" fmla="*/ 533959 h 544345"/>
              <a:gd name="connsiteX2" fmla="*/ 292820 w 371746"/>
              <a:gd name="connsiteY2" fmla="*/ 340710 h 544345"/>
              <a:gd name="connsiteX3" fmla="*/ 292820 w 371746"/>
              <a:gd name="connsiteY3" fmla="*/ 175741 h 544345"/>
              <a:gd name="connsiteX4" fmla="*/ 212692 w 371746"/>
              <a:gd name="connsiteY4" fmla="*/ 29625 h 544345"/>
              <a:gd name="connsiteX5" fmla="*/ 278680 w 371746"/>
              <a:gd name="connsiteY5" fmla="*/ 288862 h 544345"/>
              <a:gd name="connsiteX6" fmla="*/ 273966 w 371746"/>
              <a:gd name="connsiteY6" fmla="*/ 378417 h 544345"/>
              <a:gd name="connsiteX7" fmla="*/ 589 w 371746"/>
              <a:gd name="connsiteY7" fmla="*/ 1345 h 54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746" h="544345">
                <a:moveTo>
                  <a:pt x="589" y="1345"/>
                </a:moveTo>
                <a:cubicBezTo>
                  <a:pt x="14729" y="27268"/>
                  <a:pt x="310103" y="477398"/>
                  <a:pt x="358808" y="533959"/>
                </a:cubicBezTo>
                <a:cubicBezTo>
                  <a:pt x="407513" y="590520"/>
                  <a:pt x="303818" y="400413"/>
                  <a:pt x="292820" y="340710"/>
                </a:cubicBezTo>
                <a:cubicBezTo>
                  <a:pt x="281822" y="281007"/>
                  <a:pt x="306175" y="227588"/>
                  <a:pt x="292820" y="175741"/>
                </a:cubicBezTo>
                <a:cubicBezTo>
                  <a:pt x="279465" y="123894"/>
                  <a:pt x="215049" y="10772"/>
                  <a:pt x="212692" y="29625"/>
                </a:cubicBezTo>
                <a:cubicBezTo>
                  <a:pt x="210335" y="48479"/>
                  <a:pt x="268468" y="230730"/>
                  <a:pt x="278680" y="288862"/>
                </a:cubicBezTo>
                <a:cubicBezTo>
                  <a:pt x="288892" y="346994"/>
                  <a:pt x="317172" y="424765"/>
                  <a:pt x="273966" y="378417"/>
                </a:cubicBezTo>
                <a:cubicBezTo>
                  <a:pt x="230760" y="332069"/>
                  <a:pt x="-13551" y="-24578"/>
                  <a:pt x="589" y="1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EAAE4192-3177-B8D8-7E29-08B726AEAF49}"/>
              </a:ext>
            </a:extLst>
          </p:cNvPr>
          <p:cNvSpPr/>
          <p:nvPr/>
        </p:nvSpPr>
        <p:spPr>
          <a:xfrm>
            <a:off x="2851608" y="5986021"/>
            <a:ext cx="1003189" cy="202776"/>
          </a:xfrm>
          <a:custGeom>
            <a:avLst/>
            <a:gdLst>
              <a:gd name="connsiteX0" fmla="*/ 0 w 1003189"/>
              <a:gd name="connsiteY0" fmla="*/ 0 h 202776"/>
              <a:gd name="connsiteX1" fmla="*/ 631596 w 1003189"/>
              <a:gd name="connsiteY1" fmla="*/ 122548 h 202776"/>
              <a:gd name="connsiteX2" fmla="*/ 999241 w 1003189"/>
              <a:gd name="connsiteY2" fmla="*/ 188536 h 202776"/>
              <a:gd name="connsiteX3" fmla="*/ 787138 w 1003189"/>
              <a:gd name="connsiteY3" fmla="*/ 131975 h 202776"/>
              <a:gd name="connsiteX4" fmla="*/ 202677 w 1003189"/>
              <a:gd name="connsiteY4" fmla="*/ 202676 h 202776"/>
              <a:gd name="connsiteX5" fmla="*/ 560895 w 1003189"/>
              <a:gd name="connsiteY5" fmla="*/ 113121 h 202776"/>
              <a:gd name="connsiteX6" fmla="*/ 216817 w 1003189"/>
              <a:gd name="connsiteY6" fmla="*/ 4713 h 202776"/>
              <a:gd name="connsiteX7" fmla="*/ 414780 w 1003189"/>
              <a:gd name="connsiteY7" fmla="*/ 84841 h 202776"/>
              <a:gd name="connsiteX8" fmla="*/ 0 w 1003189"/>
              <a:gd name="connsiteY8" fmla="*/ 0 h 20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189" h="202776">
                <a:moveTo>
                  <a:pt x="0" y="0"/>
                </a:moveTo>
                <a:lnTo>
                  <a:pt x="631596" y="122548"/>
                </a:lnTo>
                <a:lnTo>
                  <a:pt x="999241" y="188536"/>
                </a:lnTo>
                <a:cubicBezTo>
                  <a:pt x="1025165" y="190107"/>
                  <a:pt x="919899" y="129618"/>
                  <a:pt x="787138" y="131975"/>
                </a:cubicBezTo>
                <a:cubicBezTo>
                  <a:pt x="654377" y="134332"/>
                  <a:pt x="240384" y="205818"/>
                  <a:pt x="202677" y="202676"/>
                </a:cubicBezTo>
                <a:cubicBezTo>
                  <a:pt x="164970" y="199534"/>
                  <a:pt x="558538" y="146115"/>
                  <a:pt x="560895" y="113121"/>
                </a:cubicBezTo>
                <a:cubicBezTo>
                  <a:pt x="563252" y="80127"/>
                  <a:pt x="241169" y="9426"/>
                  <a:pt x="216817" y="4713"/>
                </a:cubicBezTo>
                <a:cubicBezTo>
                  <a:pt x="192465" y="0"/>
                  <a:pt x="452487" y="81699"/>
                  <a:pt x="414780" y="84841"/>
                </a:cubicBezTo>
                <a:cubicBezTo>
                  <a:pt x="377073" y="87983"/>
                  <a:pt x="183823" y="55775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573EA1C-E83A-6C5F-4FFC-218ACADCD9BF}"/>
              </a:ext>
            </a:extLst>
          </p:cNvPr>
          <p:cNvSpPr/>
          <p:nvPr/>
        </p:nvSpPr>
        <p:spPr>
          <a:xfrm>
            <a:off x="5084020" y="4944852"/>
            <a:ext cx="223814" cy="715672"/>
          </a:xfrm>
          <a:custGeom>
            <a:avLst/>
            <a:gdLst>
              <a:gd name="connsiteX0" fmla="*/ 176137 w 223814"/>
              <a:gd name="connsiteY0" fmla="*/ 4220 h 715672"/>
              <a:gd name="connsiteX1" fmla="*/ 6454 w 223814"/>
              <a:gd name="connsiteY1" fmla="*/ 687663 h 715672"/>
              <a:gd name="connsiteX2" fmla="*/ 53588 w 223814"/>
              <a:gd name="connsiteY2" fmla="*/ 546261 h 715672"/>
              <a:gd name="connsiteX3" fmla="*/ 223271 w 223814"/>
              <a:gd name="connsiteY3" fmla="*/ 197470 h 715672"/>
              <a:gd name="connsiteX4" fmla="*/ 110149 w 223814"/>
              <a:gd name="connsiteY4" fmla="*/ 390719 h 715672"/>
              <a:gd name="connsiteX5" fmla="*/ 176137 w 223814"/>
              <a:gd name="connsiteY5" fmla="*/ 4220 h 71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814" h="715672">
                <a:moveTo>
                  <a:pt x="176137" y="4220"/>
                </a:moveTo>
                <a:cubicBezTo>
                  <a:pt x="158855" y="53711"/>
                  <a:pt x="26879" y="597323"/>
                  <a:pt x="6454" y="687663"/>
                </a:cubicBezTo>
                <a:cubicBezTo>
                  <a:pt x="-13971" y="778003"/>
                  <a:pt x="17452" y="627960"/>
                  <a:pt x="53588" y="546261"/>
                </a:cubicBezTo>
                <a:cubicBezTo>
                  <a:pt x="89724" y="464562"/>
                  <a:pt x="213844" y="223394"/>
                  <a:pt x="223271" y="197470"/>
                </a:cubicBezTo>
                <a:cubicBezTo>
                  <a:pt x="232698" y="171546"/>
                  <a:pt x="116434" y="425284"/>
                  <a:pt x="110149" y="390719"/>
                </a:cubicBezTo>
                <a:cubicBezTo>
                  <a:pt x="103864" y="356154"/>
                  <a:pt x="193419" y="-45271"/>
                  <a:pt x="176137" y="4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DC402D42-1C58-497F-B944-DEF12F9EAA01}"/>
              </a:ext>
            </a:extLst>
          </p:cNvPr>
          <p:cNvSpPr/>
          <p:nvPr/>
        </p:nvSpPr>
        <p:spPr>
          <a:xfrm>
            <a:off x="4680379" y="5471458"/>
            <a:ext cx="417088" cy="444024"/>
          </a:xfrm>
          <a:custGeom>
            <a:avLst/>
            <a:gdLst>
              <a:gd name="connsiteX0" fmla="*/ 414809 w 417088"/>
              <a:gd name="connsiteY0" fmla="*/ 5515 h 444024"/>
              <a:gd name="connsiteX1" fmla="*/ 202706 w 417088"/>
              <a:gd name="connsiteY1" fmla="*/ 373161 h 444024"/>
              <a:gd name="connsiteX2" fmla="*/ 278120 w 417088"/>
              <a:gd name="connsiteY2" fmla="*/ 212905 h 444024"/>
              <a:gd name="connsiteX3" fmla="*/ 29 w 417088"/>
              <a:gd name="connsiteY3" fmla="*/ 443862 h 444024"/>
              <a:gd name="connsiteX4" fmla="*/ 296974 w 417088"/>
              <a:gd name="connsiteY4" fmla="*/ 170484 h 444024"/>
              <a:gd name="connsiteX5" fmla="*/ 414809 w 417088"/>
              <a:gd name="connsiteY5" fmla="*/ 5515 h 4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088" h="444024">
                <a:moveTo>
                  <a:pt x="414809" y="5515"/>
                </a:moveTo>
                <a:cubicBezTo>
                  <a:pt x="399098" y="39295"/>
                  <a:pt x="225487" y="338596"/>
                  <a:pt x="202706" y="373161"/>
                </a:cubicBezTo>
                <a:cubicBezTo>
                  <a:pt x="179925" y="407726"/>
                  <a:pt x="311899" y="201122"/>
                  <a:pt x="278120" y="212905"/>
                </a:cubicBezTo>
                <a:cubicBezTo>
                  <a:pt x="244341" y="224688"/>
                  <a:pt x="-3113" y="450932"/>
                  <a:pt x="29" y="443862"/>
                </a:cubicBezTo>
                <a:cubicBezTo>
                  <a:pt x="3171" y="436792"/>
                  <a:pt x="231772" y="239614"/>
                  <a:pt x="296974" y="170484"/>
                </a:cubicBezTo>
                <a:cubicBezTo>
                  <a:pt x="362176" y="101354"/>
                  <a:pt x="430520" y="-28265"/>
                  <a:pt x="414809" y="5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3601D25-0B36-5C7D-8F20-615A3571CECA}"/>
              </a:ext>
            </a:extLst>
          </p:cNvPr>
          <p:cNvSpPr/>
          <p:nvPr/>
        </p:nvSpPr>
        <p:spPr>
          <a:xfrm>
            <a:off x="5259779" y="3958212"/>
            <a:ext cx="132640" cy="524625"/>
          </a:xfrm>
          <a:custGeom>
            <a:avLst/>
            <a:gdLst>
              <a:gd name="connsiteX0" fmla="*/ 132353 w 132640"/>
              <a:gd name="connsiteY0" fmla="*/ 15186 h 524625"/>
              <a:gd name="connsiteX1" fmla="*/ 89932 w 132640"/>
              <a:gd name="connsiteY1" fmla="*/ 312130 h 524625"/>
              <a:gd name="connsiteX2" fmla="*/ 378 w 132640"/>
              <a:gd name="connsiteY2" fmla="*/ 524233 h 524625"/>
              <a:gd name="connsiteX3" fmla="*/ 127640 w 132640"/>
              <a:gd name="connsiteY3" fmla="*/ 260283 h 524625"/>
              <a:gd name="connsiteX4" fmla="*/ 108786 w 132640"/>
              <a:gd name="connsiteY4" fmla="*/ 62320 h 524625"/>
              <a:gd name="connsiteX5" fmla="*/ 132353 w 132640"/>
              <a:gd name="connsiteY5" fmla="*/ 15186 h 52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640" h="524625">
                <a:moveTo>
                  <a:pt x="132353" y="15186"/>
                </a:moveTo>
                <a:cubicBezTo>
                  <a:pt x="129211" y="56821"/>
                  <a:pt x="111928" y="227289"/>
                  <a:pt x="89932" y="312130"/>
                </a:cubicBezTo>
                <a:cubicBezTo>
                  <a:pt x="67936" y="396971"/>
                  <a:pt x="-5907" y="532874"/>
                  <a:pt x="378" y="524233"/>
                </a:cubicBezTo>
                <a:cubicBezTo>
                  <a:pt x="6663" y="515592"/>
                  <a:pt x="109572" y="337268"/>
                  <a:pt x="127640" y="260283"/>
                </a:cubicBezTo>
                <a:cubicBezTo>
                  <a:pt x="145708" y="183298"/>
                  <a:pt x="105644" y="97670"/>
                  <a:pt x="108786" y="62320"/>
                </a:cubicBezTo>
                <a:cubicBezTo>
                  <a:pt x="111928" y="26970"/>
                  <a:pt x="135495" y="-26449"/>
                  <a:pt x="132353" y="15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E322A7F6-4232-03C1-27A2-81FB8ED1920A}"/>
              </a:ext>
            </a:extLst>
          </p:cNvPr>
          <p:cNvSpPr/>
          <p:nvPr/>
        </p:nvSpPr>
        <p:spPr>
          <a:xfrm>
            <a:off x="5252804" y="4436672"/>
            <a:ext cx="140027" cy="274532"/>
          </a:xfrm>
          <a:custGeom>
            <a:avLst/>
            <a:gdLst>
              <a:gd name="connsiteX0" fmla="*/ 139328 w 140027"/>
              <a:gd name="connsiteY0" fmla="*/ 3353 h 274532"/>
              <a:gd name="connsiteX1" fmla="*/ 2639 w 140027"/>
              <a:gd name="connsiteY1" fmla="*/ 272017 h 274532"/>
              <a:gd name="connsiteX2" fmla="*/ 54487 w 140027"/>
              <a:gd name="connsiteY2" fmla="*/ 130615 h 274532"/>
              <a:gd name="connsiteX3" fmla="*/ 139328 w 140027"/>
              <a:gd name="connsiteY3" fmla="*/ 3353 h 2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27" h="274532">
                <a:moveTo>
                  <a:pt x="139328" y="3353"/>
                </a:moveTo>
                <a:cubicBezTo>
                  <a:pt x="130687" y="26920"/>
                  <a:pt x="16779" y="250807"/>
                  <a:pt x="2639" y="272017"/>
                </a:cubicBezTo>
                <a:cubicBezTo>
                  <a:pt x="-11501" y="293227"/>
                  <a:pt x="34848" y="174607"/>
                  <a:pt x="54487" y="130615"/>
                </a:cubicBezTo>
                <a:cubicBezTo>
                  <a:pt x="74126" y="86623"/>
                  <a:pt x="147969" y="-20214"/>
                  <a:pt x="139328" y="3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AF1A7F49-3B25-BAE5-3907-CD27E3DECBC9}"/>
              </a:ext>
            </a:extLst>
          </p:cNvPr>
          <p:cNvSpPr/>
          <p:nvPr/>
        </p:nvSpPr>
        <p:spPr>
          <a:xfrm>
            <a:off x="5112600" y="4611297"/>
            <a:ext cx="284904" cy="1025544"/>
          </a:xfrm>
          <a:custGeom>
            <a:avLst/>
            <a:gdLst>
              <a:gd name="connsiteX0" fmla="*/ 284245 w 284904"/>
              <a:gd name="connsiteY0" fmla="*/ 7837 h 1025544"/>
              <a:gd name="connsiteX1" fmla="*/ 128703 w 284904"/>
              <a:gd name="connsiteY1" fmla="*/ 719561 h 1025544"/>
              <a:gd name="connsiteX2" fmla="*/ 1441 w 284904"/>
              <a:gd name="connsiteY2" fmla="*/ 1021218 h 1025544"/>
              <a:gd name="connsiteX3" fmla="*/ 67429 w 284904"/>
              <a:gd name="connsiteY3" fmla="*/ 860963 h 1025544"/>
              <a:gd name="connsiteX4" fmla="*/ 180551 w 284904"/>
              <a:gd name="connsiteY4" fmla="*/ 370769 h 1025544"/>
              <a:gd name="connsiteX5" fmla="*/ 284245 w 284904"/>
              <a:gd name="connsiteY5" fmla="*/ 7837 h 102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904" h="1025544">
                <a:moveTo>
                  <a:pt x="284245" y="7837"/>
                </a:moveTo>
                <a:cubicBezTo>
                  <a:pt x="275604" y="65969"/>
                  <a:pt x="175837" y="550664"/>
                  <a:pt x="128703" y="719561"/>
                </a:cubicBezTo>
                <a:cubicBezTo>
                  <a:pt x="81569" y="888458"/>
                  <a:pt x="11653" y="997651"/>
                  <a:pt x="1441" y="1021218"/>
                </a:cubicBezTo>
                <a:cubicBezTo>
                  <a:pt x="-8771" y="1044785"/>
                  <a:pt x="37577" y="969371"/>
                  <a:pt x="67429" y="860963"/>
                </a:cubicBezTo>
                <a:cubicBezTo>
                  <a:pt x="97281" y="752555"/>
                  <a:pt x="146772" y="512171"/>
                  <a:pt x="180551" y="370769"/>
                </a:cubicBezTo>
                <a:cubicBezTo>
                  <a:pt x="214330" y="229367"/>
                  <a:pt x="292886" y="-50295"/>
                  <a:pt x="284245" y="7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AE10880-8E39-2CB9-6B55-CEED9BC15DB7}"/>
              </a:ext>
            </a:extLst>
          </p:cNvPr>
          <p:cNvSpPr/>
          <p:nvPr/>
        </p:nvSpPr>
        <p:spPr>
          <a:xfrm>
            <a:off x="5372964" y="3450187"/>
            <a:ext cx="138605" cy="1221007"/>
          </a:xfrm>
          <a:custGeom>
            <a:avLst/>
            <a:gdLst>
              <a:gd name="connsiteX0" fmla="*/ 314 w 138605"/>
              <a:gd name="connsiteY0" fmla="*/ 23 h 1221007"/>
              <a:gd name="connsiteX1" fmla="*/ 71015 w 138605"/>
              <a:gd name="connsiteY1" fmla="*/ 461937 h 1221007"/>
              <a:gd name="connsiteX2" fmla="*/ 47448 w 138605"/>
              <a:gd name="connsiteY2" fmla="*/ 876716 h 1221007"/>
              <a:gd name="connsiteX3" fmla="*/ 94582 w 138605"/>
              <a:gd name="connsiteY3" fmla="*/ 598625 h 1221007"/>
              <a:gd name="connsiteX4" fmla="*/ 56875 w 138605"/>
              <a:gd name="connsiteY4" fmla="*/ 989838 h 1221007"/>
              <a:gd name="connsiteX5" fmla="*/ 47448 w 138605"/>
              <a:gd name="connsiteY5" fmla="*/ 1220794 h 1221007"/>
              <a:gd name="connsiteX6" fmla="*/ 61589 w 138605"/>
              <a:gd name="connsiteY6" fmla="*/ 952131 h 1221007"/>
              <a:gd name="connsiteX7" fmla="*/ 137003 w 138605"/>
              <a:gd name="connsiteY7" fmla="*/ 348815 h 1221007"/>
              <a:gd name="connsiteX8" fmla="*/ 104009 w 138605"/>
              <a:gd name="connsiteY8" fmla="*/ 480790 h 1221007"/>
              <a:gd name="connsiteX9" fmla="*/ 314 w 138605"/>
              <a:gd name="connsiteY9" fmla="*/ 23 h 122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605" h="1221007">
                <a:moveTo>
                  <a:pt x="314" y="23"/>
                </a:moveTo>
                <a:cubicBezTo>
                  <a:pt x="-5185" y="-3119"/>
                  <a:pt x="63159" y="315822"/>
                  <a:pt x="71015" y="461937"/>
                </a:cubicBezTo>
                <a:cubicBezTo>
                  <a:pt x="78871" y="608052"/>
                  <a:pt x="43520" y="853935"/>
                  <a:pt x="47448" y="876716"/>
                </a:cubicBezTo>
                <a:cubicBezTo>
                  <a:pt x="51376" y="899497"/>
                  <a:pt x="93011" y="579771"/>
                  <a:pt x="94582" y="598625"/>
                </a:cubicBezTo>
                <a:cubicBezTo>
                  <a:pt x="96153" y="617479"/>
                  <a:pt x="64731" y="886143"/>
                  <a:pt x="56875" y="989838"/>
                </a:cubicBezTo>
                <a:cubicBezTo>
                  <a:pt x="49019" y="1093533"/>
                  <a:pt x="46662" y="1227078"/>
                  <a:pt x="47448" y="1220794"/>
                </a:cubicBezTo>
                <a:cubicBezTo>
                  <a:pt x="48234" y="1214510"/>
                  <a:pt x="46663" y="1097461"/>
                  <a:pt x="61589" y="952131"/>
                </a:cubicBezTo>
                <a:cubicBezTo>
                  <a:pt x="76515" y="806801"/>
                  <a:pt x="129933" y="427372"/>
                  <a:pt x="137003" y="348815"/>
                </a:cubicBezTo>
                <a:cubicBezTo>
                  <a:pt x="144073" y="270258"/>
                  <a:pt x="126791" y="533423"/>
                  <a:pt x="104009" y="480790"/>
                </a:cubicBezTo>
                <a:cubicBezTo>
                  <a:pt x="81227" y="428157"/>
                  <a:pt x="5813" y="3165"/>
                  <a:pt x="31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36B32FE-A55B-7450-1809-08CA711B9B3C}"/>
              </a:ext>
            </a:extLst>
          </p:cNvPr>
          <p:cNvSpPr/>
          <p:nvPr/>
        </p:nvSpPr>
        <p:spPr>
          <a:xfrm>
            <a:off x="2286345" y="2274754"/>
            <a:ext cx="234717" cy="632065"/>
          </a:xfrm>
          <a:custGeom>
            <a:avLst/>
            <a:gdLst>
              <a:gd name="connsiteX0" fmla="*/ 231701 w 234717"/>
              <a:gd name="connsiteY0" fmla="*/ 13543 h 632065"/>
              <a:gd name="connsiteX1" fmla="*/ 1952 w 234717"/>
              <a:gd name="connsiteY1" fmla="*/ 629270 h 632065"/>
              <a:gd name="connsiteX2" fmla="*/ 126017 w 234717"/>
              <a:gd name="connsiteY2" fmla="*/ 234102 h 632065"/>
              <a:gd name="connsiteX3" fmla="*/ 231701 w 234717"/>
              <a:gd name="connsiteY3" fmla="*/ 13543 h 63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717" h="632065">
                <a:moveTo>
                  <a:pt x="231701" y="13543"/>
                </a:moveTo>
                <a:cubicBezTo>
                  <a:pt x="211024" y="79404"/>
                  <a:pt x="19566" y="592510"/>
                  <a:pt x="1952" y="629270"/>
                </a:cubicBezTo>
                <a:cubicBezTo>
                  <a:pt x="-15662" y="666030"/>
                  <a:pt x="90789" y="329831"/>
                  <a:pt x="126017" y="234102"/>
                </a:cubicBezTo>
                <a:cubicBezTo>
                  <a:pt x="161245" y="138373"/>
                  <a:pt x="252378" y="-52318"/>
                  <a:pt x="231701" y="1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4F241F82-4B99-0C10-2042-B5422116DDC6}"/>
              </a:ext>
            </a:extLst>
          </p:cNvPr>
          <p:cNvSpPr/>
          <p:nvPr/>
        </p:nvSpPr>
        <p:spPr>
          <a:xfrm>
            <a:off x="2049645" y="2752170"/>
            <a:ext cx="128505" cy="1170916"/>
          </a:xfrm>
          <a:custGeom>
            <a:avLst/>
            <a:gdLst>
              <a:gd name="connsiteX0" fmla="*/ 128373 w 128505"/>
              <a:gd name="connsiteY0" fmla="*/ 4815 h 1170916"/>
              <a:gd name="connsiteX1" fmla="*/ 13499 w 128505"/>
              <a:gd name="connsiteY1" fmla="*/ 721631 h 1170916"/>
              <a:gd name="connsiteX2" fmla="*/ 4309 w 128505"/>
              <a:gd name="connsiteY2" fmla="*/ 1167344 h 1170916"/>
              <a:gd name="connsiteX3" fmla="*/ 31879 w 128505"/>
              <a:gd name="connsiteY3" fmla="*/ 910025 h 1170916"/>
              <a:gd name="connsiteX4" fmla="*/ 36474 w 128505"/>
              <a:gd name="connsiteY4" fmla="*/ 533237 h 1170916"/>
              <a:gd name="connsiteX5" fmla="*/ 36474 w 128505"/>
              <a:gd name="connsiteY5" fmla="*/ 413768 h 1170916"/>
              <a:gd name="connsiteX6" fmla="*/ 128373 w 128505"/>
              <a:gd name="connsiteY6" fmla="*/ 4815 h 117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505" h="1170916">
                <a:moveTo>
                  <a:pt x="128373" y="4815"/>
                </a:moveTo>
                <a:cubicBezTo>
                  <a:pt x="124544" y="56125"/>
                  <a:pt x="34176" y="527876"/>
                  <a:pt x="13499" y="721631"/>
                </a:cubicBezTo>
                <a:cubicBezTo>
                  <a:pt x="-7178" y="915386"/>
                  <a:pt x="1246" y="1135945"/>
                  <a:pt x="4309" y="1167344"/>
                </a:cubicBezTo>
                <a:cubicBezTo>
                  <a:pt x="7372" y="1198743"/>
                  <a:pt x="26518" y="1015709"/>
                  <a:pt x="31879" y="910025"/>
                </a:cubicBezTo>
                <a:cubicBezTo>
                  <a:pt x="37240" y="804341"/>
                  <a:pt x="35708" y="615946"/>
                  <a:pt x="36474" y="533237"/>
                </a:cubicBezTo>
                <a:cubicBezTo>
                  <a:pt x="37240" y="450528"/>
                  <a:pt x="21158" y="500307"/>
                  <a:pt x="36474" y="413768"/>
                </a:cubicBezTo>
                <a:cubicBezTo>
                  <a:pt x="51790" y="327229"/>
                  <a:pt x="132202" y="-46495"/>
                  <a:pt x="128373" y="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26F8288-5082-AFB8-D431-4456C31E5CBF}"/>
              </a:ext>
            </a:extLst>
          </p:cNvPr>
          <p:cNvSpPr/>
          <p:nvPr/>
        </p:nvSpPr>
        <p:spPr>
          <a:xfrm>
            <a:off x="1942373" y="2738587"/>
            <a:ext cx="111681" cy="1079857"/>
          </a:xfrm>
          <a:custGeom>
            <a:avLst/>
            <a:gdLst>
              <a:gd name="connsiteX0" fmla="*/ 111581 w 111681"/>
              <a:gd name="connsiteY0" fmla="*/ 18 h 1079857"/>
              <a:gd name="connsiteX1" fmla="*/ 28871 w 111681"/>
              <a:gd name="connsiteY1" fmla="*/ 560605 h 1079857"/>
              <a:gd name="connsiteX2" fmla="*/ 5896 w 111681"/>
              <a:gd name="connsiteY2" fmla="*/ 1079837 h 1079857"/>
              <a:gd name="connsiteX3" fmla="*/ 10491 w 111681"/>
              <a:gd name="connsiteY3" fmla="*/ 542225 h 1079857"/>
              <a:gd name="connsiteX4" fmla="*/ 111581 w 111681"/>
              <a:gd name="connsiteY4" fmla="*/ 18 h 107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81" h="1079857">
                <a:moveTo>
                  <a:pt x="111581" y="18"/>
                </a:moveTo>
                <a:cubicBezTo>
                  <a:pt x="114644" y="3081"/>
                  <a:pt x="46485" y="380635"/>
                  <a:pt x="28871" y="560605"/>
                </a:cubicBezTo>
                <a:cubicBezTo>
                  <a:pt x="11257" y="740575"/>
                  <a:pt x="8959" y="1082900"/>
                  <a:pt x="5896" y="1079837"/>
                </a:cubicBezTo>
                <a:cubicBezTo>
                  <a:pt x="2833" y="1076774"/>
                  <a:pt x="-7889" y="716068"/>
                  <a:pt x="10491" y="542225"/>
                </a:cubicBezTo>
                <a:cubicBezTo>
                  <a:pt x="28871" y="368382"/>
                  <a:pt x="108518" y="-3045"/>
                  <a:pt x="11158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38FE0A4-28E1-F13D-ED85-19564D5EE53E}"/>
              </a:ext>
            </a:extLst>
          </p:cNvPr>
          <p:cNvSpPr/>
          <p:nvPr/>
        </p:nvSpPr>
        <p:spPr>
          <a:xfrm>
            <a:off x="2260250" y="3191237"/>
            <a:ext cx="83226" cy="342823"/>
          </a:xfrm>
          <a:custGeom>
            <a:avLst/>
            <a:gdLst>
              <a:gd name="connsiteX0" fmla="*/ 83187 w 83226"/>
              <a:gd name="connsiteY0" fmla="*/ 2271 h 342823"/>
              <a:gd name="connsiteX1" fmla="*/ 14263 w 83226"/>
              <a:gd name="connsiteY1" fmla="*/ 264184 h 342823"/>
              <a:gd name="connsiteX2" fmla="*/ 478 w 83226"/>
              <a:gd name="connsiteY2" fmla="*/ 337704 h 342823"/>
              <a:gd name="connsiteX3" fmla="*/ 23453 w 83226"/>
              <a:gd name="connsiteY3" fmla="*/ 149310 h 342823"/>
              <a:gd name="connsiteX4" fmla="*/ 83187 w 83226"/>
              <a:gd name="connsiteY4" fmla="*/ 2271 h 34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26" h="342823">
                <a:moveTo>
                  <a:pt x="83187" y="2271"/>
                </a:moveTo>
                <a:cubicBezTo>
                  <a:pt x="81655" y="21417"/>
                  <a:pt x="28048" y="208279"/>
                  <a:pt x="14263" y="264184"/>
                </a:cubicBezTo>
                <a:cubicBezTo>
                  <a:pt x="478" y="320089"/>
                  <a:pt x="-1054" y="356850"/>
                  <a:pt x="478" y="337704"/>
                </a:cubicBezTo>
                <a:cubicBezTo>
                  <a:pt x="2010" y="318558"/>
                  <a:pt x="5073" y="209045"/>
                  <a:pt x="23453" y="149310"/>
                </a:cubicBezTo>
                <a:cubicBezTo>
                  <a:pt x="41833" y="89575"/>
                  <a:pt x="84719" y="-16875"/>
                  <a:pt x="83187" y="2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3FB866C-8810-926F-F558-F3AA3C4F934E}"/>
              </a:ext>
            </a:extLst>
          </p:cNvPr>
          <p:cNvSpPr/>
          <p:nvPr/>
        </p:nvSpPr>
        <p:spPr>
          <a:xfrm>
            <a:off x="2805349" y="1865542"/>
            <a:ext cx="121985" cy="346711"/>
          </a:xfrm>
          <a:custGeom>
            <a:avLst/>
            <a:gdLst>
              <a:gd name="connsiteX0" fmla="*/ 121650 w 121985"/>
              <a:gd name="connsiteY0" fmla="*/ 18 h 346711"/>
              <a:gd name="connsiteX1" fmla="*/ 38940 w 121985"/>
              <a:gd name="connsiteY1" fmla="*/ 151652 h 346711"/>
              <a:gd name="connsiteX2" fmla="*/ 66510 w 121985"/>
              <a:gd name="connsiteY2" fmla="*/ 344641 h 346711"/>
              <a:gd name="connsiteX3" fmla="*/ 43535 w 121985"/>
              <a:gd name="connsiteY3" fmla="*/ 248146 h 346711"/>
              <a:gd name="connsiteX4" fmla="*/ 2181 w 121985"/>
              <a:gd name="connsiteY4" fmla="*/ 160842 h 346711"/>
              <a:gd name="connsiteX5" fmla="*/ 121650 w 121985"/>
              <a:gd name="connsiteY5" fmla="*/ 18 h 34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85" h="346711">
                <a:moveTo>
                  <a:pt x="121650" y="18"/>
                </a:moveTo>
                <a:cubicBezTo>
                  <a:pt x="127777" y="-1514"/>
                  <a:pt x="48130" y="94215"/>
                  <a:pt x="38940" y="151652"/>
                </a:cubicBezTo>
                <a:cubicBezTo>
                  <a:pt x="29750" y="209089"/>
                  <a:pt x="65744" y="328559"/>
                  <a:pt x="66510" y="344641"/>
                </a:cubicBezTo>
                <a:cubicBezTo>
                  <a:pt x="67276" y="360723"/>
                  <a:pt x="54256" y="278779"/>
                  <a:pt x="43535" y="248146"/>
                </a:cubicBezTo>
                <a:cubicBezTo>
                  <a:pt x="32813" y="217513"/>
                  <a:pt x="-10072" y="198368"/>
                  <a:pt x="2181" y="160842"/>
                </a:cubicBezTo>
                <a:cubicBezTo>
                  <a:pt x="14434" y="123317"/>
                  <a:pt x="115523" y="1550"/>
                  <a:pt x="12165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B8BABF04-DC66-2526-A72A-C542C9399F1F}"/>
              </a:ext>
            </a:extLst>
          </p:cNvPr>
          <p:cNvSpPr/>
          <p:nvPr/>
        </p:nvSpPr>
        <p:spPr>
          <a:xfrm>
            <a:off x="2273162" y="1884808"/>
            <a:ext cx="370358" cy="769801"/>
          </a:xfrm>
          <a:custGeom>
            <a:avLst/>
            <a:gdLst>
              <a:gd name="connsiteX0" fmla="*/ 19730 w 370358"/>
              <a:gd name="connsiteY0" fmla="*/ 720543 h 769801"/>
              <a:gd name="connsiteX1" fmla="*/ 368949 w 370358"/>
              <a:gd name="connsiteY1" fmla="*/ 3727 h 769801"/>
              <a:gd name="connsiteX2" fmla="*/ 139200 w 370358"/>
              <a:gd name="connsiteY2" fmla="*/ 449439 h 769801"/>
              <a:gd name="connsiteX3" fmla="*/ 51895 w 370358"/>
              <a:gd name="connsiteY3" fmla="*/ 679188 h 769801"/>
              <a:gd name="connsiteX4" fmla="*/ 19730 w 370358"/>
              <a:gd name="connsiteY4" fmla="*/ 720543 h 76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58" h="769801">
                <a:moveTo>
                  <a:pt x="19730" y="720543"/>
                </a:moveTo>
                <a:cubicBezTo>
                  <a:pt x="72572" y="607966"/>
                  <a:pt x="349037" y="48911"/>
                  <a:pt x="368949" y="3727"/>
                </a:cubicBezTo>
                <a:cubicBezTo>
                  <a:pt x="388861" y="-41457"/>
                  <a:pt x="192042" y="336862"/>
                  <a:pt x="139200" y="449439"/>
                </a:cubicBezTo>
                <a:cubicBezTo>
                  <a:pt x="86358" y="562016"/>
                  <a:pt x="68743" y="634770"/>
                  <a:pt x="51895" y="679188"/>
                </a:cubicBezTo>
                <a:cubicBezTo>
                  <a:pt x="35047" y="723606"/>
                  <a:pt x="-33112" y="833120"/>
                  <a:pt x="19730" y="720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C9FE7EE4-7161-4E4A-C6C9-25A45E07C9DD}"/>
              </a:ext>
            </a:extLst>
          </p:cNvPr>
          <p:cNvSpPr/>
          <p:nvPr/>
        </p:nvSpPr>
        <p:spPr>
          <a:xfrm>
            <a:off x="2765720" y="1832024"/>
            <a:ext cx="87785" cy="206149"/>
          </a:xfrm>
          <a:custGeom>
            <a:avLst/>
            <a:gdLst>
              <a:gd name="connsiteX0" fmla="*/ 87759 w 87785"/>
              <a:gd name="connsiteY0" fmla="*/ 1371 h 206149"/>
              <a:gd name="connsiteX1" fmla="*/ 5050 w 87785"/>
              <a:gd name="connsiteY1" fmla="*/ 153005 h 206149"/>
              <a:gd name="connsiteX2" fmla="*/ 9645 w 87785"/>
              <a:gd name="connsiteY2" fmla="*/ 203550 h 206149"/>
              <a:gd name="connsiteX3" fmla="*/ 14240 w 87785"/>
              <a:gd name="connsiteY3" fmla="*/ 84081 h 206149"/>
              <a:gd name="connsiteX4" fmla="*/ 87759 w 87785"/>
              <a:gd name="connsiteY4" fmla="*/ 1371 h 206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785" h="206149">
                <a:moveTo>
                  <a:pt x="87759" y="1371"/>
                </a:moveTo>
                <a:cubicBezTo>
                  <a:pt x="86227" y="12858"/>
                  <a:pt x="18069" y="119309"/>
                  <a:pt x="5050" y="153005"/>
                </a:cubicBezTo>
                <a:cubicBezTo>
                  <a:pt x="-7969" y="186702"/>
                  <a:pt x="8113" y="215037"/>
                  <a:pt x="9645" y="203550"/>
                </a:cubicBezTo>
                <a:cubicBezTo>
                  <a:pt x="11177" y="192063"/>
                  <a:pt x="3518" y="114714"/>
                  <a:pt x="14240" y="84081"/>
                </a:cubicBezTo>
                <a:cubicBezTo>
                  <a:pt x="24961" y="53448"/>
                  <a:pt x="89291" y="-10116"/>
                  <a:pt x="87759" y="1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C723738-1E41-3EB1-76C9-0C2623816F43}"/>
              </a:ext>
            </a:extLst>
          </p:cNvPr>
          <p:cNvSpPr/>
          <p:nvPr/>
        </p:nvSpPr>
        <p:spPr>
          <a:xfrm>
            <a:off x="3078763" y="1975599"/>
            <a:ext cx="82580" cy="244103"/>
          </a:xfrm>
          <a:custGeom>
            <a:avLst/>
            <a:gdLst>
              <a:gd name="connsiteX0" fmla="*/ 82580 w 82580"/>
              <a:gd name="connsiteY0" fmla="*/ 240 h 244103"/>
              <a:gd name="connsiteX1" fmla="*/ 4465 w 82580"/>
              <a:gd name="connsiteY1" fmla="*/ 147279 h 244103"/>
              <a:gd name="connsiteX2" fmla="*/ 9060 w 82580"/>
              <a:gd name="connsiteY2" fmla="*/ 243774 h 244103"/>
              <a:gd name="connsiteX3" fmla="*/ 4465 w 82580"/>
              <a:gd name="connsiteY3" fmla="*/ 115115 h 244103"/>
              <a:gd name="connsiteX4" fmla="*/ 82580 w 82580"/>
              <a:gd name="connsiteY4" fmla="*/ 240 h 24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80" h="244103">
                <a:moveTo>
                  <a:pt x="82580" y="240"/>
                </a:moveTo>
                <a:cubicBezTo>
                  <a:pt x="82580" y="5601"/>
                  <a:pt x="16718" y="106690"/>
                  <a:pt x="4465" y="147279"/>
                </a:cubicBezTo>
                <a:cubicBezTo>
                  <a:pt x="-7788" y="187868"/>
                  <a:pt x="9060" y="249135"/>
                  <a:pt x="9060" y="243774"/>
                </a:cubicBezTo>
                <a:cubicBezTo>
                  <a:pt x="9060" y="238413"/>
                  <a:pt x="-7023" y="149577"/>
                  <a:pt x="4465" y="115115"/>
                </a:cubicBezTo>
                <a:cubicBezTo>
                  <a:pt x="15952" y="80653"/>
                  <a:pt x="82580" y="-5121"/>
                  <a:pt x="82580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E08C6D54-7AAE-7AB1-A075-BAC63FEB6F1D}"/>
              </a:ext>
            </a:extLst>
          </p:cNvPr>
          <p:cNvSpPr/>
          <p:nvPr/>
        </p:nvSpPr>
        <p:spPr>
          <a:xfrm>
            <a:off x="3262386" y="1585246"/>
            <a:ext cx="739506" cy="281592"/>
          </a:xfrm>
          <a:custGeom>
            <a:avLst/>
            <a:gdLst>
              <a:gd name="connsiteX0" fmla="*/ 46 w 739506"/>
              <a:gd name="connsiteY0" fmla="*/ 151655 h 281592"/>
              <a:gd name="connsiteX1" fmla="*/ 684697 w 739506"/>
              <a:gd name="connsiteY1" fmla="*/ 275719 h 281592"/>
              <a:gd name="connsiteX2" fmla="*/ 652533 w 739506"/>
              <a:gd name="connsiteY2" fmla="*/ 234364 h 281592"/>
              <a:gd name="connsiteX3" fmla="*/ 294125 w 739506"/>
              <a:gd name="connsiteY3" fmla="*/ 20 h 281592"/>
              <a:gd name="connsiteX4" fmla="*/ 647938 w 739506"/>
              <a:gd name="connsiteY4" fmla="*/ 248149 h 281592"/>
              <a:gd name="connsiteX5" fmla="*/ 46 w 739506"/>
              <a:gd name="connsiteY5" fmla="*/ 151655 h 28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506" h="281592">
                <a:moveTo>
                  <a:pt x="46" y="151655"/>
                </a:moveTo>
                <a:cubicBezTo>
                  <a:pt x="6172" y="156250"/>
                  <a:pt x="575949" y="261934"/>
                  <a:pt x="684697" y="275719"/>
                </a:cubicBezTo>
                <a:cubicBezTo>
                  <a:pt x="793445" y="289504"/>
                  <a:pt x="717628" y="280314"/>
                  <a:pt x="652533" y="234364"/>
                </a:cubicBezTo>
                <a:cubicBezTo>
                  <a:pt x="587438" y="188414"/>
                  <a:pt x="294891" y="-2277"/>
                  <a:pt x="294125" y="20"/>
                </a:cubicBezTo>
                <a:cubicBezTo>
                  <a:pt x="293359" y="2317"/>
                  <a:pt x="694654" y="223642"/>
                  <a:pt x="647938" y="248149"/>
                </a:cubicBezTo>
                <a:cubicBezTo>
                  <a:pt x="601222" y="272656"/>
                  <a:pt x="-6080" y="147060"/>
                  <a:pt x="46" y="151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8BE85E9B-C61A-02C8-AC1D-C40EEB6C3D1C}"/>
              </a:ext>
            </a:extLst>
          </p:cNvPr>
          <p:cNvSpPr/>
          <p:nvPr/>
        </p:nvSpPr>
        <p:spPr>
          <a:xfrm>
            <a:off x="4217619" y="2015559"/>
            <a:ext cx="179449" cy="301409"/>
          </a:xfrm>
          <a:custGeom>
            <a:avLst/>
            <a:gdLst>
              <a:gd name="connsiteX0" fmla="*/ 568 w 179449"/>
              <a:gd name="connsiteY0" fmla="*/ 1635 h 301409"/>
              <a:gd name="connsiteX1" fmla="*/ 170582 w 179449"/>
              <a:gd name="connsiteY1" fmla="*/ 286523 h 301409"/>
              <a:gd name="connsiteX2" fmla="*/ 152202 w 179449"/>
              <a:gd name="connsiteY2" fmla="*/ 235979 h 301409"/>
              <a:gd name="connsiteX3" fmla="*/ 124632 w 179449"/>
              <a:gd name="connsiteY3" fmla="*/ 20015 h 301409"/>
              <a:gd name="connsiteX4" fmla="*/ 115442 w 179449"/>
              <a:gd name="connsiteY4" fmla="*/ 162459 h 301409"/>
              <a:gd name="connsiteX5" fmla="*/ 568 w 179449"/>
              <a:gd name="connsiteY5" fmla="*/ 1635 h 30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49" h="301409">
                <a:moveTo>
                  <a:pt x="568" y="1635"/>
                </a:moveTo>
                <a:cubicBezTo>
                  <a:pt x="9758" y="22312"/>
                  <a:pt x="145310" y="247466"/>
                  <a:pt x="170582" y="286523"/>
                </a:cubicBezTo>
                <a:cubicBezTo>
                  <a:pt x="195854" y="325580"/>
                  <a:pt x="159860" y="280397"/>
                  <a:pt x="152202" y="235979"/>
                </a:cubicBezTo>
                <a:cubicBezTo>
                  <a:pt x="144544" y="191561"/>
                  <a:pt x="130759" y="32268"/>
                  <a:pt x="124632" y="20015"/>
                </a:cubicBezTo>
                <a:cubicBezTo>
                  <a:pt x="118505" y="7762"/>
                  <a:pt x="134588" y="161693"/>
                  <a:pt x="115442" y="162459"/>
                </a:cubicBezTo>
                <a:cubicBezTo>
                  <a:pt x="96296" y="163225"/>
                  <a:pt x="-8622" y="-19042"/>
                  <a:pt x="568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673E28A5-6DE2-116E-178D-8DA99AA64C5A}"/>
              </a:ext>
            </a:extLst>
          </p:cNvPr>
          <p:cNvSpPr/>
          <p:nvPr/>
        </p:nvSpPr>
        <p:spPr>
          <a:xfrm>
            <a:off x="4578485" y="1867630"/>
            <a:ext cx="404506" cy="765096"/>
          </a:xfrm>
          <a:custGeom>
            <a:avLst/>
            <a:gdLst>
              <a:gd name="connsiteX0" fmla="*/ 2705 w 404506"/>
              <a:gd name="connsiteY0" fmla="*/ 7120 h 765096"/>
              <a:gd name="connsiteX1" fmla="*/ 397873 w 404506"/>
              <a:gd name="connsiteY1" fmla="*/ 756101 h 765096"/>
              <a:gd name="connsiteX2" fmla="*/ 232454 w 404506"/>
              <a:gd name="connsiteY2" fmla="*/ 397693 h 765096"/>
              <a:gd name="connsiteX3" fmla="*/ 2705 w 404506"/>
              <a:gd name="connsiteY3" fmla="*/ 7120 h 76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506" h="765096">
                <a:moveTo>
                  <a:pt x="2705" y="7120"/>
                </a:moveTo>
                <a:cubicBezTo>
                  <a:pt x="30275" y="66855"/>
                  <a:pt x="359582" y="691006"/>
                  <a:pt x="397873" y="756101"/>
                </a:cubicBezTo>
                <a:cubicBezTo>
                  <a:pt x="436164" y="821196"/>
                  <a:pt x="299081" y="515631"/>
                  <a:pt x="232454" y="397693"/>
                </a:cubicBezTo>
                <a:cubicBezTo>
                  <a:pt x="165827" y="279755"/>
                  <a:pt x="-24865" y="-52615"/>
                  <a:pt x="2705" y="7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698DF1FC-9FEE-824B-CECF-C70ECEB5D9D8}"/>
              </a:ext>
            </a:extLst>
          </p:cNvPr>
          <p:cNvSpPr/>
          <p:nvPr/>
        </p:nvSpPr>
        <p:spPr>
          <a:xfrm>
            <a:off x="2244481" y="3739047"/>
            <a:ext cx="35224" cy="200663"/>
          </a:xfrm>
          <a:custGeom>
            <a:avLst/>
            <a:gdLst>
              <a:gd name="connsiteX0" fmla="*/ 16119 w 35224"/>
              <a:gd name="connsiteY0" fmla="*/ 1103 h 200663"/>
              <a:gd name="connsiteX1" fmla="*/ 9769 w 35224"/>
              <a:gd name="connsiteY1" fmla="*/ 121753 h 200663"/>
              <a:gd name="connsiteX2" fmla="*/ 35169 w 35224"/>
              <a:gd name="connsiteY2" fmla="*/ 197953 h 200663"/>
              <a:gd name="connsiteX3" fmla="*/ 16119 w 35224"/>
              <a:gd name="connsiteY3" fmla="*/ 172553 h 200663"/>
              <a:gd name="connsiteX4" fmla="*/ 244 w 35224"/>
              <a:gd name="connsiteY4" fmla="*/ 67778 h 200663"/>
              <a:gd name="connsiteX5" fmla="*/ 16119 w 35224"/>
              <a:gd name="connsiteY5" fmla="*/ 1103 h 20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24" h="200663">
                <a:moveTo>
                  <a:pt x="16119" y="1103"/>
                </a:moveTo>
                <a:cubicBezTo>
                  <a:pt x="17706" y="10099"/>
                  <a:pt x="6594" y="88945"/>
                  <a:pt x="9769" y="121753"/>
                </a:cubicBezTo>
                <a:cubicBezTo>
                  <a:pt x="12944" y="154561"/>
                  <a:pt x="34111" y="189486"/>
                  <a:pt x="35169" y="197953"/>
                </a:cubicBezTo>
                <a:cubicBezTo>
                  <a:pt x="36227" y="206420"/>
                  <a:pt x="21940" y="194249"/>
                  <a:pt x="16119" y="172553"/>
                </a:cubicBezTo>
                <a:cubicBezTo>
                  <a:pt x="10298" y="150857"/>
                  <a:pt x="-1873" y="95295"/>
                  <a:pt x="244" y="67778"/>
                </a:cubicBezTo>
                <a:cubicBezTo>
                  <a:pt x="2361" y="40261"/>
                  <a:pt x="14532" y="-7893"/>
                  <a:pt x="16119" y="1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9E982BDD-CB55-1230-7322-AA0CAE76D303}"/>
              </a:ext>
            </a:extLst>
          </p:cNvPr>
          <p:cNvSpPr/>
          <p:nvPr/>
        </p:nvSpPr>
        <p:spPr>
          <a:xfrm>
            <a:off x="2728792" y="4438518"/>
            <a:ext cx="65470" cy="133592"/>
          </a:xfrm>
          <a:custGeom>
            <a:avLst/>
            <a:gdLst>
              <a:gd name="connsiteX0" fmla="*/ 65208 w 65470"/>
              <a:gd name="connsiteY0" fmla="*/ 132 h 133592"/>
              <a:gd name="connsiteX1" fmla="*/ 23933 w 65470"/>
              <a:gd name="connsiteY1" fmla="*/ 57282 h 133592"/>
              <a:gd name="connsiteX2" fmla="*/ 14408 w 65470"/>
              <a:gd name="connsiteY2" fmla="*/ 133482 h 133592"/>
              <a:gd name="connsiteX3" fmla="*/ 1708 w 65470"/>
              <a:gd name="connsiteY3" fmla="*/ 73157 h 133592"/>
              <a:gd name="connsiteX4" fmla="*/ 65208 w 65470"/>
              <a:gd name="connsiteY4" fmla="*/ 132 h 13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70" h="133592">
                <a:moveTo>
                  <a:pt x="65208" y="132"/>
                </a:moveTo>
                <a:cubicBezTo>
                  <a:pt x="68912" y="-2514"/>
                  <a:pt x="32400" y="35057"/>
                  <a:pt x="23933" y="57282"/>
                </a:cubicBezTo>
                <a:cubicBezTo>
                  <a:pt x="15466" y="79507"/>
                  <a:pt x="18112" y="130836"/>
                  <a:pt x="14408" y="133482"/>
                </a:cubicBezTo>
                <a:cubicBezTo>
                  <a:pt x="10704" y="136128"/>
                  <a:pt x="-5171" y="90619"/>
                  <a:pt x="1708" y="73157"/>
                </a:cubicBezTo>
                <a:cubicBezTo>
                  <a:pt x="8587" y="55695"/>
                  <a:pt x="61504" y="2778"/>
                  <a:pt x="65208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ED8D45F7-9C0A-F912-E88B-8D458418C2D8}"/>
              </a:ext>
            </a:extLst>
          </p:cNvPr>
          <p:cNvSpPr/>
          <p:nvPr/>
        </p:nvSpPr>
        <p:spPr>
          <a:xfrm>
            <a:off x="2402135" y="4117866"/>
            <a:ext cx="144215" cy="114559"/>
          </a:xfrm>
          <a:custGeom>
            <a:avLst/>
            <a:gdLst>
              <a:gd name="connsiteX0" fmla="*/ 7690 w 144215"/>
              <a:gd name="connsiteY0" fmla="*/ 109 h 114559"/>
              <a:gd name="connsiteX1" fmla="*/ 102940 w 144215"/>
              <a:gd name="connsiteY1" fmla="*/ 92184 h 114559"/>
              <a:gd name="connsiteX2" fmla="*/ 144215 w 144215"/>
              <a:gd name="connsiteY2" fmla="*/ 114409 h 114559"/>
              <a:gd name="connsiteX3" fmla="*/ 102940 w 144215"/>
              <a:gd name="connsiteY3" fmla="*/ 85834 h 114559"/>
              <a:gd name="connsiteX4" fmla="*/ 1340 w 144215"/>
              <a:gd name="connsiteY4" fmla="*/ 60434 h 114559"/>
              <a:gd name="connsiteX5" fmla="*/ 42615 w 144215"/>
              <a:gd name="connsiteY5" fmla="*/ 73134 h 114559"/>
              <a:gd name="connsiteX6" fmla="*/ 7690 w 144215"/>
              <a:gd name="connsiteY6" fmla="*/ 109 h 11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15" h="114559">
                <a:moveTo>
                  <a:pt x="7690" y="109"/>
                </a:moveTo>
                <a:cubicBezTo>
                  <a:pt x="17744" y="3284"/>
                  <a:pt x="80186" y="73134"/>
                  <a:pt x="102940" y="92184"/>
                </a:cubicBezTo>
                <a:cubicBezTo>
                  <a:pt x="125694" y="111234"/>
                  <a:pt x="144215" y="115467"/>
                  <a:pt x="144215" y="114409"/>
                </a:cubicBezTo>
                <a:cubicBezTo>
                  <a:pt x="144215" y="113351"/>
                  <a:pt x="126752" y="94830"/>
                  <a:pt x="102940" y="85834"/>
                </a:cubicBezTo>
                <a:cubicBezTo>
                  <a:pt x="79128" y="76838"/>
                  <a:pt x="11394" y="62551"/>
                  <a:pt x="1340" y="60434"/>
                </a:cubicBezTo>
                <a:cubicBezTo>
                  <a:pt x="-8714" y="58317"/>
                  <a:pt x="41028" y="82659"/>
                  <a:pt x="42615" y="73134"/>
                </a:cubicBezTo>
                <a:cubicBezTo>
                  <a:pt x="44203" y="63609"/>
                  <a:pt x="-2364" y="-3066"/>
                  <a:pt x="7690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9459D49-2527-C4F3-8993-B6C98A5B924C}"/>
              </a:ext>
            </a:extLst>
          </p:cNvPr>
          <p:cNvSpPr/>
          <p:nvPr/>
        </p:nvSpPr>
        <p:spPr>
          <a:xfrm>
            <a:off x="2682487" y="4178078"/>
            <a:ext cx="210801" cy="42291"/>
          </a:xfrm>
          <a:custGeom>
            <a:avLst/>
            <a:gdLst>
              <a:gd name="connsiteX0" fmla="*/ 388 w 210801"/>
              <a:gd name="connsiteY0" fmla="*/ 222 h 42291"/>
              <a:gd name="connsiteX1" fmla="*/ 203588 w 210801"/>
              <a:gd name="connsiteY1" fmla="*/ 41497 h 42291"/>
              <a:gd name="connsiteX2" fmla="*/ 152788 w 210801"/>
              <a:gd name="connsiteY2" fmla="*/ 25622 h 42291"/>
              <a:gd name="connsiteX3" fmla="*/ 388 w 210801"/>
              <a:gd name="connsiteY3" fmla="*/ 222 h 4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801" h="42291">
                <a:moveTo>
                  <a:pt x="388" y="222"/>
                </a:moveTo>
                <a:cubicBezTo>
                  <a:pt x="8855" y="2868"/>
                  <a:pt x="178188" y="37264"/>
                  <a:pt x="203588" y="41497"/>
                </a:cubicBezTo>
                <a:cubicBezTo>
                  <a:pt x="228988" y="45730"/>
                  <a:pt x="181363" y="31972"/>
                  <a:pt x="152788" y="25622"/>
                </a:cubicBezTo>
                <a:cubicBezTo>
                  <a:pt x="124213" y="19272"/>
                  <a:pt x="-8079" y="-2424"/>
                  <a:pt x="388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44B5DDED-BAB7-EB77-5F9E-7315C57C318B}"/>
              </a:ext>
            </a:extLst>
          </p:cNvPr>
          <p:cNvSpPr/>
          <p:nvPr/>
        </p:nvSpPr>
        <p:spPr>
          <a:xfrm>
            <a:off x="2520870" y="4514805"/>
            <a:ext cx="95496" cy="61716"/>
          </a:xfrm>
          <a:custGeom>
            <a:avLst/>
            <a:gdLst>
              <a:gd name="connsiteX0" fmla="*/ 80 w 95496"/>
              <a:gd name="connsiteY0" fmla="*/ 45 h 61716"/>
              <a:gd name="connsiteX1" fmla="*/ 54055 w 95496"/>
              <a:gd name="connsiteY1" fmla="*/ 54020 h 61716"/>
              <a:gd name="connsiteX2" fmla="*/ 95330 w 95496"/>
              <a:gd name="connsiteY2" fmla="*/ 60370 h 61716"/>
              <a:gd name="connsiteX3" fmla="*/ 66755 w 95496"/>
              <a:gd name="connsiteY3" fmla="*/ 44495 h 61716"/>
              <a:gd name="connsiteX4" fmla="*/ 80 w 95496"/>
              <a:gd name="connsiteY4" fmla="*/ 45 h 6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96" h="61716">
                <a:moveTo>
                  <a:pt x="80" y="45"/>
                </a:moveTo>
                <a:cubicBezTo>
                  <a:pt x="-2037" y="1633"/>
                  <a:pt x="38180" y="43966"/>
                  <a:pt x="54055" y="54020"/>
                </a:cubicBezTo>
                <a:cubicBezTo>
                  <a:pt x="69930" y="64074"/>
                  <a:pt x="93213" y="61958"/>
                  <a:pt x="95330" y="60370"/>
                </a:cubicBezTo>
                <a:cubicBezTo>
                  <a:pt x="97447" y="58782"/>
                  <a:pt x="78926" y="50316"/>
                  <a:pt x="66755" y="44495"/>
                </a:cubicBezTo>
                <a:cubicBezTo>
                  <a:pt x="54584" y="38674"/>
                  <a:pt x="2197" y="-1543"/>
                  <a:pt x="8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2765298C-86F6-AA39-BF51-A68B6CBFC2F5}"/>
              </a:ext>
            </a:extLst>
          </p:cNvPr>
          <p:cNvSpPr/>
          <p:nvPr/>
        </p:nvSpPr>
        <p:spPr>
          <a:xfrm>
            <a:off x="2924166" y="4400505"/>
            <a:ext cx="25477" cy="111229"/>
          </a:xfrm>
          <a:custGeom>
            <a:avLst/>
            <a:gdLst>
              <a:gd name="connsiteX0" fmla="*/ 9 w 25477"/>
              <a:gd name="connsiteY0" fmla="*/ 45 h 111229"/>
              <a:gd name="connsiteX1" fmla="*/ 22234 w 25477"/>
              <a:gd name="connsiteY1" fmla="*/ 63545 h 111229"/>
              <a:gd name="connsiteX2" fmla="*/ 3184 w 25477"/>
              <a:gd name="connsiteY2" fmla="*/ 111170 h 111229"/>
              <a:gd name="connsiteX3" fmla="*/ 25409 w 25477"/>
              <a:gd name="connsiteY3" fmla="*/ 54020 h 111229"/>
              <a:gd name="connsiteX4" fmla="*/ 9 w 25477"/>
              <a:gd name="connsiteY4" fmla="*/ 45 h 11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7" h="111229">
                <a:moveTo>
                  <a:pt x="9" y="45"/>
                </a:moveTo>
                <a:cubicBezTo>
                  <a:pt x="-520" y="1632"/>
                  <a:pt x="21705" y="45024"/>
                  <a:pt x="22234" y="63545"/>
                </a:cubicBezTo>
                <a:cubicBezTo>
                  <a:pt x="22763" y="82066"/>
                  <a:pt x="2655" y="112757"/>
                  <a:pt x="3184" y="111170"/>
                </a:cubicBezTo>
                <a:cubicBezTo>
                  <a:pt x="3713" y="109583"/>
                  <a:pt x="23822" y="68837"/>
                  <a:pt x="25409" y="54020"/>
                </a:cubicBezTo>
                <a:cubicBezTo>
                  <a:pt x="26996" y="39203"/>
                  <a:pt x="538" y="-1542"/>
                  <a:pt x="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0A664914-835B-F80C-CFD2-67E007BE161F}"/>
              </a:ext>
            </a:extLst>
          </p:cNvPr>
          <p:cNvSpPr/>
          <p:nvPr/>
        </p:nvSpPr>
        <p:spPr>
          <a:xfrm>
            <a:off x="2727306" y="4667202"/>
            <a:ext cx="111174" cy="76449"/>
          </a:xfrm>
          <a:custGeom>
            <a:avLst/>
            <a:gdLst>
              <a:gd name="connsiteX0" fmla="*/ 111144 w 111174"/>
              <a:gd name="connsiteY0" fmla="*/ 48 h 76449"/>
              <a:gd name="connsiteX1" fmla="*/ 66694 w 111174"/>
              <a:gd name="connsiteY1" fmla="*/ 57198 h 76449"/>
              <a:gd name="connsiteX2" fmla="*/ 19 w 111174"/>
              <a:gd name="connsiteY2" fmla="*/ 76248 h 76449"/>
              <a:gd name="connsiteX3" fmla="*/ 60344 w 111174"/>
              <a:gd name="connsiteY3" fmla="*/ 47673 h 76449"/>
              <a:gd name="connsiteX4" fmla="*/ 111144 w 111174"/>
              <a:gd name="connsiteY4" fmla="*/ 48 h 7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74" h="76449">
                <a:moveTo>
                  <a:pt x="111144" y="48"/>
                </a:moveTo>
                <a:cubicBezTo>
                  <a:pt x="112202" y="1636"/>
                  <a:pt x="85215" y="44498"/>
                  <a:pt x="66694" y="57198"/>
                </a:cubicBezTo>
                <a:cubicBezTo>
                  <a:pt x="48173" y="69898"/>
                  <a:pt x="1077" y="77836"/>
                  <a:pt x="19" y="76248"/>
                </a:cubicBezTo>
                <a:cubicBezTo>
                  <a:pt x="-1039" y="74660"/>
                  <a:pt x="40765" y="59315"/>
                  <a:pt x="60344" y="47673"/>
                </a:cubicBezTo>
                <a:cubicBezTo>
                  <a:pt x="79923" y="36031"/>
                  <a:pt x="110086" y="-1540"/>
                  <a:pt x="11114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1D6B0016-1C86-5504-7C9E-C6F79317D214}"/>
              </a:ext>
            </a:extLst>
          </p:cNvPr>
          <p:cNvSpPr/>
          <p:nvPr/>
        </p:nvSpPr>
        <p:spPr>
          <a:xfrm>
            <a:off x="3171138" y="3716009"/>
            <a:ext cx="126992" cy="384048"/>
          </a:xfrm>
          <a:custGeom>
            <a:avLst/>
            <a:gdLst>
              <a:gd name="connsiteX0" fmla="*/ 124512 w 126992"/>
              <a:gd name="connsiteY0" fmla="*/ 11441 h 384048"/>
              <a:gd name="connsiteX1" fmla="*/ 687 w 126992"/>
              <a:gd name="connsiteY1" fmla="*/ 382916 h 384048"/>
              <a:gd name="connsiteX2" fmla="*/ 76887 w 126992"/>
              <a:gd name="connsiteY2" fmla="*/ 122566 h 384048"/>
              <a:gd name="connsiteX3" fmla="*/ 124512 w 126992"/>
              <a:gd name="connsiteY3" fmla="*/ 11441 h 38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92" h="384048">
                <a:moveTo>
                  <a:pt x="124512" y="11441"/>
                </a:moveTo>
                <a:cubicBezTo>
                  <a:pt x="111812" y="54833"/>
                  <a:pt x="8624" y="364395"/>
                  <a:pt x="687" y="382916"/>
                </a:cubicBezTo>
                <a:cubicBezTo>
                  <a:pt x="-7250" y="401437"/>
                  <a:pt x="55720" y="187654"/>
                  <a:pt x="76887" y="122566"/>
                </a:cubicBezTo>
                <a:cubicBezTo>
                  <a:pt x="98054" y="57479"/>
                  <a:pt x="137212" y="-31951"/>
                  <a:pt x="124512" y="11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52F5CB43-C54E-0E57-21EC-F9A2FD5EA2DB}"/>
              </a:ext>
            </a:extLst>
          </p:cNvPr>
          <p:cNvSpPr/>
          <p:nvPr/>
        </p:nvSpPr>
        <p:spPr>
          <a:xfrm>
            <a:off x="2547386" y="3559137"/>
            <a:ext cx="296953" cy="184303"/>
          </a:xfrm>
          <a:custGeom>
            <a:avLst/>
            <a:gdLst>
              <a:gd name="connsiteX0" fmla="*/ 2139 w 296953"/>
              <a:gd name="connsiteY0" fmla="*/ 38 h 184303"/>
              <a:gd name="connsiteX1" fmla="*/ 8489 w 296953"/>
              <a:gd name="connsiteY1" fmla="*/ 73063 h 184303"/>
              <a:gd name="connsiteX2" fmla="*/ 33889 w 296953"/>
              <a:gd name="connsiteY2" fmla="*/ 92113 h 184303"/>
              <a:gd name="connsiteX3" fmla="*/ 14839 w 296953"/>
              <a:gd name="connsiteY3" fmla="*/ 117513 h 184303"/>
              <a:gd name="connsiteX4" fmla="*/ 119614 w 296953"/>
              <a:gd name="connsiteY4" fmla="*/ 168313 h 184303"/>
              <a:gd name="connsiteX5" fmla="*/ 94214 w 296953"/>
              <a:gd name="connsiteY5" fmla="*/ 165138 h 184303"/>
              <a:gd name="connsiteX6" fmla="*/ 294239 w 296953"/>
              <a:gd name="connsiteY6" fmla="*/ 184188 h 184303"/>
              <a:gd name="connsiteX7" fmla="*/ 198989 w 296953"/>
              <a:gd name="connsiteY7" fmla="*/ 171488 h 184303"/>
              <a:gd name="connsiteX8" fmla="*/ 43414 w 296953"/>
              <a:gd name="connsiteY8" fmla="*/ 139738 h 184303"/>
              <a:gd name="connsiteX9" fmla="*/ 27539 w 296953"/>
              <a:gd name="connsiteY9" fmla="*/ 130213 h 184303"/>
              <a:gd name="connsiteX10" fmla="*/ 2139 w 296953"/>
              <a:gd name="connsiteY10" fmla="*/ 63538 h 184303"/>
              <a:gd name="connsiteX11" fmla="*/ 2139 w 296953"/>
              <a:gd name="connsiteY11" fmla="*/ 38 h 18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953" h="184303">
                <a:moveTo>
                  <a:pt x="2139" y="38"/>
                </a:moveTo>
                <a:cubicBezTo>
                  <a:pt x="3197" y="1626"/>
                  <a:pt x="3197" y="57717"/>
                  <a:pt x="8489" y="73063"/>
                </a:cubicBezTo>
                <a:cubicBezTo>
                  <a:pt x="13781" y="88409"/>
                  <a:pt x="32831" y="84705"/>
                  <a:pt x="33889" y="92113"/>
                </a:cubicBezTo>
                <a:cubicBezTo>
                  <a:pt x="34947" y="99521"/>
                  <a:pt x="551" y="104813"/>
                  <a:pt x="14839" y="117513"/>
                </a:cubicBezTo>
                <a:cubicBezTo>
                  <a:pt x="29127" y="130213"/>
                  <a:pt x="106385" y="160376"/>
                  <a:pt x="119614" y="168313"/>
                </a:cubicBezTo>
                <a:cubicBezTo>
                  <a:pt x="132843" y="176250"/>
                  <a:pt x="94214" y="165138"/>
                  <a:pt x="94214" y="165138"/>
                </a:cubicBezTo>
                <a:lnTo>
                  <a:pt x="294239" y="184188"/>
                </a:lnTo>
                <a:cubicBezTo>
                  <a:pt x="311701" y="185246"/>
                  <a:pt x="240793" y="178896"/>
                  <a:pt x="198989" y="171488"/>
                </a:cubicBezTo>
                <a:cubicBezTo>
                  <a:pt x="157185" y="164080"/>
                  <a:pt x="43414" y="139738"/>
                  <a:pt x="43414" y="139738"/>
                </a:cubicBezTo>
                <a:cubicBezTo>
                  <a:pt x="14839" y="132859"/>
                  <a:pt x="34418" y="142913"/>
                  <a:pt x="27539" y="130213"/>
                </a:cubicBezTo>
                <a:cubicBezTo>
                  <a:pt x="20660" y="117513"/>
                  <a:pt x="6372" y="81000"/>
                  <a:pt x="2139" y="63538"/>
                </a:cubicBezTo>
                <a:cubicBezTo>
                  <a:pt x="-2094" y="46076"/>
                  <a:pt x="1081" y="-1550"/>
                  <a:pt x="2139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7256B88-153E-E025-37DD-B851B4A45A01}"/>
              </a:ext>
            </a:extLst>
          </p:cNvPr>
          <p:cNvSpPr/>
          <p:nvPr/>
        </p:nvSpPr>
        <p:spPr>
          <a:xfrm>
            <a:off x="2993937" y="4298845"/>
            <a:ext cx="76307" cy="111315"/>
          </a:xfrm>
          <a:custGeom>
            <a:avLst/>
            <a:gdLst>
              <a:gd name="connsiteX0" fmla="*/ 88 w 76307"/>
              <a:gd name="connsiteY0" fmla="*/ 105 h 111315"/>
              <a:gd name="connsiteX1" fmla="*/ 60413 w 76307"/>
              <a:gd name="connsiteY1" fmla="*/ 57255 h 111315"/>
              <a:gd name="connsiteX2" fmla="*/ 31838 w 76307"/>
              <a:gd name="connsiteY2" fmla="*/ 111230 h 111315"/>
              <a:gd name="connsiteX3" fmla="*/ 76288 w 76307"/>
              <a:gd name="connsiteY3" fmla="*/ 44555 h 111315"/>
              <a:gd name="connsiteX4" fmla="*/ 88 w 76307"/>
              <a:gd name="connsiteY4" fmla="*/ 105 h 11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07" h="111315">
                <a:moveTo>
                  <a:pt x="88" y="105"/>
                </a:moveTo>
                <a:cubicBezTo>
                  <a:pt x="-2558" y="2222"/>
                  <a:pt x="55121" y="38734"/>
                  <a:pt x="60413" y="57255"/>
                </a:cubicBezTo>
                <a:cubicBezTo>
                  <a:pt x="65705" y="75776"/>
                  <a:pt x="29192" y="113347"/>
                  <a:pt x="31838" y="111230"/>
                </a:cubicBezTo>
                <a:cubicBezTo>
                  <a:pt x="34484" y="109113"/>
                  <a:pt x="77346" y="60959"/>
                  <a:pt x="76288" y="44555"/>
                </a:cubicBezTo>
                <a:cubicBezTo>
                  <a:pt x="75230" y="28151"/>
                  <a:pt x="2734" y="-2012"/>
                  <a:pt x="8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1B0007DA-752D-DE15-2BE8-01722D5B0E89}"/>
              </a:ext>
            </a:extLst>
          </p:cNvPr>
          <p:cNvSpPr/>
          <p:nvPr/>
        </p:nvSpPr>
        <p:spPr>
          <a:xfrm>
            <a:off x="5022838" y="3854108"/>
            <a:ext cx="87080" cy="308479"/>
          </a:xfrm>
          <a:custGeom>
            <a:avLst/>
            <a:gdLst>
              <a:gd name="connsiteX0" fmla="*/ 12 w 87080"/>
              <a:gd name="connsiteY0" fmla="*/ 342 h 308479"/>
              <a:gd name="connsiteX1" fmla="*/ 82562 w 87080"/>
              <a:gd name="connsiteY1" fmla="*/ 228942 h 308479"/>
              <a:gd name="connsiteX2" fmla="*/ 76212 w 87080"/>
              <a:gd name="connsiteY2" fmla="*/ 308317 h 308479"/>
              <a:gd name="connsiteX3" fmla="*/ 76212 w 87080"/>
              <a:gd name="connsiteY3" fmla="*/ 251167 h 308479"/>
              <a:gd name="connsiteX4" fmla="*/ 76212 w 87080"/>
              <a:gd name="connsiteY4" fmla="*/ 178142 h 308479"/>
              <a:gd name="connsiteX5" fmla="*/ 12 w 87080"/>
              <a:gd name="connsiteY5" fmla="*/ 342 h 30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80" h="308479">
                <a:moveTo>
                  <a:pt x="12" y="342"/>
                </a:moveTo>
                <a:cubicBezTo>
                  <a:pt x="1070" y="8809"/>
                  <a:pt x="69862" y="177613"/>
                  <a:pt x="82562" y="228942"/>
                </a:cubicBezTo>
                <a:cubicBezTo>
                  <a:pt x="95262" y="280271"/>
                  <a:pt x="77270" y="304613"/>
                  <a:pt x="76212" y="308317"/>
                </a:cubicBezTo>
                <a:cubicBezTo>
                  <a:pt x="75154" y="312021"/>
                  <a:pt x="76212" y="251167"/>
                  <a:pt x="76212" y="251167"/>
                </a:cubicBezTo>
                <a:cubicBezTo>
                  <a:pt x="76212" y="229471"/>
                  <a:pt x="87854" y="213596"/>
                  <a:pt x="76212" y="178142"/>
                </a:cubicBezTo>
                <a:cubicBezTo>
                  <a:pt x="64570" y="142688"/>
                  <a:pt x="-1046" y="-8125"/>
                  <a:pt x="12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37D35DC9-89EA-C28C-9DB9-C3CEB131EB08}"/>
              </a:ext>
            </a:extLst>
          </p:cNvPr>
          <p:cNvSpPr/>
          <p:nvPr/>
        </p:nvSpPr>
        <p:spPr>
          <a:xfrm>
            <a:off x="4883920" y="4247966"/>
            <a:ext cx="94709" cy="182028"/>
          </a:xfrm>
          <a:custGeom>
            <a:avLst/>
            <a:gdLst>
              <a:gd name="connsiteX0" fmla="*/ 94480 w 94709"/>
              <a:gd name="connsiteY0" fmla="*/ 184 h 182028"/>
              <a:gd name="connsiteX1" fmla="*/ 30980 w 94709"/>
              <a:gd name="connsiteY1" fmla="*/ 79559 h 182028"/>
              <a:gd name="connsiteX2" fmla="*/ 21455 w 94709"/>
              <a:gd name="connsiteY2" fmla="*/ 181159 h 182028"/>
              <a:gd name="connsiteX3" fmla="*/ 5580 w 94709"/>
              <a:gd name="connsiteY3" fmla="*/ 127184 h 182028"/>
              <a:gd name="connsiteX4" fmla="*/ 5580 w 94709"/>
              <a:gd name="connsiteY4" fmla="*/ 101784 h 182028"/>
              <a:gd name="connsiteX5" fmla="*/ 94480 w 94709"/>
              <a:gd name="connsiteY5" fmla="*/ 184 h 18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709" h="182028">
                <a:moveTo>
                  <a:pt x="94480" y="184"/>
                </a:moveTo>
                <a:cubicBezTo>
                  <a:pt x="98713" y="-3520"/>
                  <a:pt x="43151" y="49397"/>
                  <a:pt x="30980" y="79559"/>
                </a:cubicBezTo>
                <a:cubicBezTo>
                  <a:pt x="18809" y="109721"/>
                  <a:pt x="25688" y="173222"/>
                  <a:pt x="21455" y="181159"/>
                </a:cubicBezTo>
                <a:cubicBezTo>
                  <a:pt x="17222" y="189096"/>
                  <a:pt x="8226" y="140413"/>
                  <a:pt x="5580" y="127184"/>
                </a:cubicBezTo>
                <a:cubicBezTo>
                  <a:pt x="2934" y="113955"/>
                  <a:pt x="-5532" y="119246"/>
                  <a:pt x="5580" y="101784"/>
                </a:cubicBezTo>
                <a:cubicBezTo>
                  <a:pt x="16692" y="84322"/>
                  <a:pt x="90247" y="3888"/>
                  <a:pt x="94480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6B3762E-2A4C-A9D1-4579-AB5777F6BA64}"/>
              </a:ext>
            </a:extLst>
          </p:cNvPr>
          <p:cNvSpPr/>
          <p:nvPr/>
        </p:nvSpPr>
        <p:spPr>
          <a:xfrm>
            <a:off x="4727200" y="4172750"/>
            <a:ext cx="114609" cy="133263"/>
          </a:xfrm>
          <a:custGeom>
            <a:avLst/>
            <a:gdLst>
              <a:gd name="connsiteX0" fmla="*/ 111500 w 114609"/>
              <a:gd name="connsiteY0" fmla="*/ 2375 h 133263"/>
              <a:gd name="connsiteX1" fmla="*/ 375 w 114609"/>
              <a:gd name="connsiteY1" fmla="*/ 132550 h 133263"/>
              <a:gd name="connsiteX2" fmla="*/ 76575 w 114609"/>
              <a:gd name="connsiteY2" fmla="*/ 53175 h 133263"/>
              <a:gd name="connsiteX3" fmla="*/ 111500 w 114609"/>
              <a:gd name="connsiteY3" fmla="*/ 2375 h 13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09" h="133263">
                <a:moveTo>
                  <a:pt x="111500" y="2375"/>
                </a:moveTo>
                <a:cubicBezTo>
                  <a:pt x="98800" y="15604"/>
                  <a:pt x="6196" y="124083"/>
                  <a:pt x="375" y="132550"/>
                </a:cubicBezTo>
                <a:cubicBezTo>
                  <a:pt x="-5446" y="141017"/>
                  <a:pt x="58054" y="71696"/>
                  <a:pt x="76575" y="53175"/>
                </a:cubicBezTo>
                <a:cubicBezTo>
                  <a:pt x="95096" y="34654"/>
                  <a:pt x="124200" y="-10854"/>
                  <a:pt x="111500" y="2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6AF043CC-4D9D-DC57-64FF-29041E14D173}"/>
              </a:ext>
            </a:extLst>
          </p:cNvPr>
          <p:cNvSpPr/>
          <p:nvPr/>
        </p:nvSpPr>
        <p:spPr>
          <a:xfrm>
            <a:off x="4749662" y="4644882"/>
            <a:ext cx="85881" cy="162146"/>
          </a:xfrm>
          <a:custGeom>
            <a:avLst/>
            <a:gdLst>
              <a:gd name="connsiteX0" fmla="*/ 85863 w 85881"/>
              <a:gd name="connsiteY0" fmla="*/ 143 h 162146"/>
              <a:gd name="connsiteX1" fmla="*/ 28713 w 85881"/>
              <a:gd name="connsiteY1" fmla="*/ 73168 h 162146"/>
              <a:gd name="connsiteX2" fmla="*/ 138 w 85881"/>
              <a:gd name="connsiteY2" fmla="*/ 162068 h 162146"/>
              <a:gd name="connsiteX3" fmla="*/ 22363 w 85881"/>
              <a:gd name="connsiteY3" fmla="*/ 57293 h 162146"/>
              <a:gd name="connsiteX4" fmla="*/ 85863 w 85881"/>
              <a:gd name="connsiteY4" fmla="*/ 143 h 16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81" h="162146">
                <a:moveTo>
                  <a:pt x="85863" y="143"/>
                </a:moveTo>
                <a:cubicBezTo>
                  <a:pt x="86921" y="2789"/>
                  <a:pt x="43000" y="46181"/>
                  <a:pt x="28713" y="73168"/>
                </a:cubicBezTo>
                <a:cubicBezTo>
                  <a:pt x="14425" y="100156"/>
                  <a:pt x="1196" y="164714"/>
                  <a:pt x="138" y="162068"/>
                </a:cubicBezTo>
                <a:cubicBezTo>
                  <a:pt x="-920" y="159422"/>
                  <a:pt x="3842" y="82693"/>
                  <a:pt x="22363" y="57293"/>
                </a:cubicBezTo>
                <a:cubicBezTo>
                  <a:pt x="40884" y="31893"/>
                  <a:pt x="84805" y="-2503"/>
                  <a:pt x="85863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22C0CCC0-7E57-483C-8B02-7FA3E3E82829}"/>
              </a:ext>
            </a:extLst>
          </p:cNvPr>
          <p:cNvSpPr/>
          <p:nvPr/>
        </p:nvSpPr>
        <p:spPr>
          <a:xfrm>
            <a:off x="4574209" y="4149720"/>
            <a:ext cx="61303" cy="127632"/>
          </a:xfrm>
          <a:custGeom>
            <a:avLst/>
            <a:gdLst>
              <a:gd name="connsiteX0" fmla="*/ 54941 w 61303"/>
              <a:gd name="connsiteY0" fmla="*/ 5 h 127632"/>
              <a:gd name="connsiteX1" fmla="*/ 32716 w 61303"/>
              <a:gd name="connsiteY1" fmla="*/ 60330 h 127632"/>
              <a:gd name="connsiteX2" fmla="*/ 61291 w 61303"/>
              <a:gd name="connsiteY2" fmla="*/ 127005 h 127632"/>
              <a:gd name="connsiteX3" fmla="*/ 35891 w 61303"/>
              <a:gd name="connsiteY3" fmla="*/ 92080 h 127632"/>
              <a:gd name="connsiteX4" fmla="*/ 966 w 61303"/>
              <a:gd name="connsiteY4" fmla="*/ 63505 h 127632"/>
              <a:gd name="connsiteX5" fmla="*/ 54941 w 61303"/>
              <a:gd name="connsiteY5" fmla="*/ 5 h 12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03" h="127632">
                <a:moveTo>
                  <a:pt x="54941" y="5"/>
                </a:moveTo>
                <a:cubicBezTo>
                  <a:pt x="60233" y="-524"/>
                  <a:pt x="31658" y="39163"/>
                  <a:pt x="32716" y="60330"/>
                </a:cubicBezTo>
                <a:cubicBezTo>
                  <a:pt x="33774" y="81497"/>
                  <a:pt x="60762" y="121713"/>
                  <a:pt x="61291" y="127005"/>
                </a:cubicBezTo>
                <a:cubicBezTo>
                  <a:pt x="61820" y="132297"/>
                  <a:pt x="45945" y="102663"/>
                  <a:pt x="35891" y="92080"/>
                </a:cubicBezTo>
                <a:cubicBezTo>
                  <a:pt x="25837" y="81497"/>
                  <a:pt x="-5913" y="75147"/>
                  <a:pt x="966" y="63505"/>
                </a:cubicBezTo>
                <a:cubicBezTo>
                  <a:pt x="7845" y="51863"/>
                  <a:pt x="49649" y="534"/>
                  <a:pt x="5494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4178BFFD-BB22-188D-0375-AF156462E122}"/>
              </a:ext>
            </a:extLst>
          </p:cNvPr>
          <p:cNvSpPr/>
          <p:nvPr/>
        </p:nvSpPr>
        <p:spPr>
          <a:xfrm>
            <a:off x="5089246" y="3457426"/>
            <a:ext cx="74217" cy="200031"/>
          </a:xfrm>
          <a:custGeom>
            <a:avLst/>
            <a:gdLst>
              <a:gd name="connsiteX0" fmla="*/ 25679 w 74217"/>
              <a:gd name="connsiteY0" fmla="*/ 149 h 200031"/>
              <a:gd name="connsiteX1" fmla="*/ 22504 w 74217"/>
              <a:gd name="connsiteY1" fmla="*/ 95399 h 200031"/>
              <a:gd name="connsiteX2" fmla="*/ 73304 w 74217"/>
              <a:gd name="connsiteY2" fmla="*/ 196999 h 200031"/>
              <a:gd name="connsiteX3" fmla="*/ 51079 w 74217"/>
              <a:gd name="connsiteY3" fmla="*/ 168424 h 200031"/>
              <a:gd name="connsiteX4" fmla="*/ 279 w 74217"/>
              <a:gd name="connsiteY4" fmla="*/ 117624 h 200031"/>
              <a:gd name="connsiteX5" fmla="*/ 25679 w 74217"/>
              <a:gd name="connsiteY5" fmla="*/ 149 h 20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17" h="200031">
                <a:moveTo>
                  <a:pt x="25679" y="149"/>
                </a:moveTo>
                <a:cubicBezTo>
                  <a:pt x="29383" y="-3555"/>
                  <a:pt x="14567" y="62591"/>
                  <a:pt x="22504" y="95399"/>
                </a:cubicBezTo>
                <a:cubicBezTo>
                  <a:pt x="30441" y="128207"/>
                  <a:pt x="68542" y="184828"/>
                  <a:pt x="73304" y="196999"/>
                </a:cubicBezTo>
                <a:cubicBezTo>
                  <a:pt x="78066" y="209170"/>
                  <a:pt x="63250" y="181653"/>
                  <a:pt x="51079" y="168424"/>
                </a:cubicBezTo>
                <a:cubicBezTo>
                  <a:pt x="38908" y="155195"/>
                  <a:pt x="3454" y="138791"/>
                  <a:pt x="279" y="117624"/>
                </a:cubicBezTo>
                <a:cubicBezTo>
                  <a:pt x="-2896" y="96457"/>
                  <a:pt x="21975" y="3853"/>
                  <a:pt x="25679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A3AF9C14-4B10-8979-D134-19B6D8621513}"/>
              </a:ext>
            </a:extLst>
          </p:cNvPr>
          <p:cNvSpPr/>
          <p:nvPr/>
        </p:nvSpPr>
        <p:spPr>
          <a:xfrm>
            <a:off x="4219257" y="4435470"/>
            <a:ext cx="79909" cy="149233"/>
          </a:xfrm>
          <a:custGeom>
            <a:avLst/>
            <a:gdLst>
              <a:gd name="connsiteX0" fmla="*/ 318 w 79909"/>
              <a:gd name="connsiteY0" fmla="*/ 5 h 149233"/>
              <a:gd name="connsiteX1" fmla="*/ 47943 w 79909"/>
              <a:gd name="connsiteY1" fmla="*/ 63505 h 149233"/>
              <a:gd name="connsiteX2" fmla="*/ 76518 w 79909"/>
              <a:gd name="connsiteY2" fmla="*/ 149230 h 149233"/>
              <a:gd name="connsiteX3" fmla="*/ 73343 w 79909"/>
              <a:gd name="connsiteY3" fmla="*/ 66680 h 149233"/>
              <a:gd name="connsiteX4" fmla="*/ 318 w 79909"/>
              <a:gd name="connsiteY4" fmla="*/ 5 h 14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09" h="149233">
                <a:moveTo>
                  <a:pt x="318" y="5"/>
                </a:moveTo>
                <a:cubicBezTo>
                  <a:pt x="-3915" y="-524"/>
                  <a:pt x="35243" y="38634"/>
                  <a:pt x="47943" y="63505"/>
                </a:cubicBezTo>
                <a:cubicBezTo>
                  <a:pt x="60643" y="88376"/>
                  <a:pt x="72285" y="148701"/>
                  <a:pt x="76518" y="149230"/>
                </a:cubicBezTo>
                <a:cubicBezTo>
                  <a:pt x="80751" y="149759"/>
                  <a:pt x="82339" y="88376"/>
                  <a:pt x="73343" y="66680"/>
                </a:cubicBezTo>
                <a:cubicBezTo>
                  <a:pt x="64347" y="44984"/>
                  <a:pt x="4551" y="534"/>
                  <a:pt x="318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3ED46B47-436F-E309-2411-F9E3C16FBCE5}"/>
              </a:ext>
            </a:extLst>
          </p:cNvPr>
          <p:cNvSpPr/>
          <p:nvPr/>
        </p:nvSpPr>
        <p:spPr>
          <a:xfrm>
            <a:off x="4594134" y="5327650"/>
            <a:ext cx="48271" cy="104775"/>
          </a:xfrm>
          <a:custGeom>
            <a:avLst/>
            <a:gdLst>
              <a:gd name="connsiteX0" fmla="*/ 9616 w 48271"/>
              <a:gd name="connsiteY0" fmla="*/ 0 h 104775"/>
              <a:gd name="connsiteX1" fmla="*/ 35016 w 48271"/>
              <a:gd name="connsiteY1" fmla="*/ 63500 h 104775"/>
              <a:gd name="connsiteX2" fmla="*/ 91 w 48271"/>
              <a:gd name="connsiteY2" fmla="*/ 104775 h 104775"/>
              <a:gd name="connsiteX3" fmla="*/ 47716 w 48271"/>
              <a:gd name="connsiteY3" fmla="*/ 63500 h 104775"/>
              <a:gd name="connsiteX4" fmla="*/ 9616 w 48271"/>
              <a:gd name="connsiteY4" fmla="*/ 0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71" h="104775">
                <a:moveTo>
                  <a:pt x="9616" y="0"/>
                </a:moveTo>
                <a:cubicBezTo>
                  <a:pt x="7499" y="0"/>
                  <a:pt x="36603" y="46038"/>
                  <a:pt x="35016" y="63500"/>
                </a:cubicBezTo>
                <a:cubicBezTo>
                  <a:pt x="33429" y="80962"/>
                  <a:pt x="-2026" y="104775"/>
                  <a:pt x="91" y="104775"/>
                </a:cubicBezTo>
                <a:cubicBezTo>
                  <a:pt x="2208" y="104775"/>
                  <a:pt x="41895" y="79375"/>
                  <a:pt x="47716" y="63500"/>
                </a:cubicBezTo>
                <a:cubicBezTo>
                  <a:pt x="53537" y="47625"/>
                  <a:pt x="11733" y="0"/>
                  <a:pt x="96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6D2A84A2-819A-0393-0DFE-9508C1E59B36}"/>
              </a:ext>
            </a:extLst>
          </p:cNvPr>
          <p:cNvSpPr/>
          <p:nvPr/>
        </p:nvSpPr>
        <p:spPr>
          <a:xfrm>
            <a:off x="4473575" y="3232141"/>
            <a:ext cx="413152" cy="251125"/>
          </a:xfrm>
          <a:custGeom>
            <a:avLst/>
            <a:gdLst>
              <a:gd name="connsiteX0" fmla="*/ 0 w 413152"/>
              <a:gd name="connsiteY0" fmla="*/ 9 h 251125"/>
              <a:gd name="connsiteX1" fmla="*/ 219075 w 413152"/>
              <a:gd name="connsiteY1" fmla="*/ 95259 h 251125"/>
              <a:gd name="connsiteX2" fmla="*/ 193675 w 413152"/>
              <a:gd name="connsiteY2" fmla="*/ 63509 h 251125"/>
              <a:gd name="connsiteX3" fmla="*/ 409575 w 413152"/>
              <a:gd name="connsiteY3" fmla="*/ 247659 h 251125"/>
              <a:gd name="connsiteX4" fmla="*/ 320675 w 413152"/>
              <a:gd name="connsiteY4" fmla="*/ 177809 h 251125"/>
              <a:gd name="connsiteX5" fmla="*/ 219075 w 413152"/>
              <a:gd name="connsiteY5" fmla="*/ 101609 h 251125"/>
              <a:gd name="connsiteX6" fmla="*/ 0 w 413152"/>
              <a:gd name="connsiteY6" fmla="*/ 9 h 25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152" h="251125">
                <a:moveTo>
                  <a:pt x="0" y="9"/>
                </a:moveTo>
                <a:cubicBezTo>
                  <a:pt x="0" y="-1049"/>
                  <a:pt x="186796" y="84676"/>
                  <a:pt x="219075" y="95259"/>
                </a:cubicBezTo>
                <a:cubicBezTo>
                  <a:pt x="251354" y="105842"/>
                  <a:pt x="161925" y="38109"/>
                  <a:pt x="193675" y="63509"/>
                </a:cubicBezTo>
                <a:cubicBezTo>
                  <a:pt x="225425" y="88909"/>
                  <a:pt x="388409" y="228609"/>
                  <a:pt x="409575" y="247659"/>
                </a:cubicBezTo>
                <a:cubicBezTo>
                  <a:pt x="430741" y="266709"/>
                  <a:pt x="352425" y="202151"/>
                  <a:pt x="320675" y="177809"/>
                </a:cubicBezTo>
                <a:cubicBezTo>
                  <a:pt x="288925" y="153467"/>
                  <a:pt x="266171" y="129655"/>
                  <a:pt x="219075" y="101609"/>
                </a:cubicBezTo>
                <a:cubicBezTo>
                  <a:pt x="171979" y="73563"/>
                  <a:pt x="0" y="1067"/>
                  <a:pt x="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804F66CD-B87E-A911-9E2E-05A07B0EC7CC}"/>
              </a:ext>
            </a:extLst>
          </p:cNvPr>
          <p:cNvSpPr/>
          <p:nvPr/>
        </p:nvSpPr>
        <p:spPr>
          <a:xfrm>
            <a:off x="4457263" y="3224955"/>
            <a:ext cx="193927" cy="84240"/>
          </a:xfrm>
          <a:custGeom>
            <a:avLst/>
            <a:gdLst>
              <a:gd name="connsiteX0" fmla="*/ 437 w 193927"/>
              <a:gd name="connsiteY0" fmla="*/ 845 h 84240"/>
              <a:gd name="connsiteX1" fmla="*/ 187762 w 193927"/>
              <a:gd name="connsiteY1" fmla="*/ 83395 h 84240"/>
              <a:gd name="connsiteX2" fmla="*/ 136962 w 193927"/>
              <a:gd name="connsiteY2" fmla="*/ 42120 h 84240"/>
              <a:gd name="connsiteX3" fmla="*/ 437 w 193927"/>
              <a:gd name="connsiteY3" fmla="*/ 845 h 8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27" h="84240">
                <a:moveTo>
                  <a:pt x="437" y="845"/>
                </a:moveTo>
                <a:cubicBezTo>
                  <a:pt x="8904" y="7724"/>
                  <a:pt x="165008" y="76516"/>
                  <a:pt x="187762" y="83395"/>
                </a:cubicBezTo>
                <a:cubicBezTo>
                  <a:pt x="210516" y="90274"/>
                  <a:pt x="165008" y="53233"/>
                  <a:pt x="136962" y="42120"/>
                </a:cubicBezTo>
                <a:cubicBezTo>
                  <a:pt x="108916" y="31008"/>
                  <a:pt x="-8030" y="-6034"/>
                  <a:pt x="437" y="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2D02294A-301F-A823-1AB9-34F27642D6BF}"/>
              </a:ext>
            </a:extLst>
          </p:cNvPr>
          <p:cNvSpPr/>
          <p:nvPr/>
        </p:nvSpPr>
        <p:spPr>
          <a:xfrm>
            <a:off x="3777279" y="3270047"/>
            <a:ext cx="131728" cy="425827"/>
          </a:xfrm>
          <a:custGeom>
            <a:avLst/>
            <a:gdLst>
              <a:gd name="connsiteX0" fmla="*/ 971 w 131728"/>
              <a:gd name="connsiteY0" fmla="*/ 203 h 425827"/>
              <a:gd name="connsiteX1" fmla="*/ 7321 w 131728"/>
              <a:gd name="connsiteY1" fmla="*/ 241503 h 425827"/>
              <a:gd name="connsiteX2" fmla="*/ 13671 w 131728"/>
              <a:gd name="connsiteY2" fmla="*/ 187528 h 425827"/>
              <a:gd name="connsiteX3" fmla="*/ 127971 w 131728"/>
              <a:gd name="connsiteY3" fmla="*/ 419303 h 425827"/>
              <a:gd name="connsiteX4" fmla="*/ 99396 w 131728"/>
              <a:gd name="connsiteY4" fmla="*/ 336753 h 425827"/>
              <a:gd name="connsiteX5" fmla="*/ 51771 w 131728"/>
              <a:gd name="connsiteY5" fmla="*/ 76403 h 425827"/>
              <a:gd name="connsiteX6" fmla="*/ 70821 w 131728"/>
              <a:gd name="connsiteY6" fmla="*/ 257378 h 425827"/>
              <a:gd name="connsiteX7" fmla="*/ 29546 w 131728"/>
              <a:gd name="connsiteY7" fmla="*/ 200228 h 425827"/>
              <a:gd name="connsiteX8" fmla="*/ 971 w 131728"/>
              <a:gd name="connsiteY8" fmla="*/ 203 h 425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28" h="425827">
                <a:moveTo>
                  <a:pt x="971" y="203"/>
                </a:moveTo>
                <a:cubicBezTo>
                  <a:pt x="-2733" y="7082"/>
                  <a:pt x="5204" y="210282"/>
                  <a:pt x="7321" y="241503"/>
                </a:cubicBezTo>
                <a:cubicBezTo>
                  <a:pt x="9438" y="272724"/>
                  <a:pt x="-6437" y="157895"/>
                  <a:pt x="13671" y="187528"/>
                </a:cubicBezTo>
                <a:cubicBezTo>
                  <a:pt x="33779" y="217161"/>
                  <a:pt x="113684" y="394432"/>
                  <a:pt x="127971" y="419303"/>
                </a:cubicBezTo>
                <a:cubicBezTo>
                  <a:pt x="142259" y="444174"/>
                  <a:pt x="112096" y="393903"/>
                  <a:pt x="99396" y="336753"/>
                </a:cubicBezTo>
                <a:cubicBezTo>
                  <a:pt x="86696" y="279603"/>
                  <a:pt x="56533" y="89632"/>
                  <a:pt x="51771" y="76403"/>
                </a:cubicBezTo>
                <a:cubicBezTo>
                  <a:pt x="47009" y="63174"/>
                  <a:pt x="74525" y="236740"/>
                  <a:pt x="70821" y="257378"/>
                </a:cubicBezTo>
                <a:cubicBezTo>
                  <a:pt x="67117" y="278016"/>
                  <a:pt x="41717" y="237269"/>
                  <a:pt x="29546" y="200228"/>
                </a:cubicBezTo>
                <a:cubicBezTo>
                  <a:pt x="17375" y="163187"/>
                  <a:pt x="4675" y="-6676"/>
                  <a:pt x="971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FF37DCA-914C-F761-7292-B18B0C057DBC}"/>
              </a:ext>
            </a:extLst>
          </p:cNvPr>
          <p:cNvSpPr/>
          <p:nvPr/>
        </p:nvSpPr>
        <p:spPr>
          <a:xfrm>
            <a:off x="4003202" y="3276584"/>
            <a:ext cx="314844" cy="327706"/>
          </a:xfrm>
          <a:custGeom>
            <a:avLst/>
            <a:gdLst>
              <a:gd name="connsiteX0" fmla="*/ 314798 w 314844"/>
              <a:gd name="connsiteY0" fmla="*/ 16 h 327706"/>
              <a:gd name="connsiteX1" fmla="*/ 105248 w 314844"/>
              <a:gd name="connsiteY1" fmla="*/ 139716 h 327706"/>
              <a:gd name="connsiteX2" fmla="*/ 473 w 314844"/>
              <a:gd name="connsiteY2" fmla="*/ 327041 h 327706"/>
              <a:gd name="connsiteX3" fmla="*/ 63973 w 314844"/>
              <a:gd name="connsiteY3" fmla="*/ 206391 h 327706"/>
              <a:gd name="connsiteX4" fmla="*/ 124298 w 314844"/>
              <a:gd name="connsiteY4" fmla="*/ 92091 h 327706"/>
              <a:gd name="connsiteX5" fmla="*/ 86198 w 314844"/>
              <a:gd name="connsiteY5" fmla="*/ 130191 h 327706"/>
              <a:gd name="connsiteX6" fmla="*/ 314798 w 314844"/>
              <a:gd name="connsiteY6" fmla="*/ 16 h 3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844" h="327706">
                <a:moveTo>
                  <a:pt x="314798" y="16"/>
                </a:moveTo>
                <a:cubicBezTo>
                  <a:pt x="317973" y="1603"/>
                  <a:pt x="157635" y="85212"/>
                  <a:pt x="105248" y="139716"/>
                </a:cubicBezTo>
                <a:cubicBezTo>
                  <a:pt x="52861" y="194220"/>
                  <a:pt x="7352" y="315929"/>
                  <a:pt x="473" y="327041"/>
                </a:cubicBezTo>
                <a:cubicBezTo>
                  <a:pt x="-6406" y="338153"/>
                  <a:pt x="63973" y="206391"/>
                  <a:pt x="63973" y="206391"/>
                </a:cubicBezTo>
                <a:cubicBezTo>
                  <a:pt x="84610" y="167233"/>
                  <a:pt x="120594" y="104791"/>
                  <a:pt x="124298" y="92091"/>
                </a:cubicBezTo>
                <a:cubicBezTo>
                  <a:pt x="128002" y="79391"/>
                  <a:pt x="57623" y="145537"/>
                  <a:pt x="86198" y="130191"/>
                </a:cubicBezTo>
                <a:cubicBezTo>
                  <a:pt x="114773" y="114845"/>
                  <a:pt x="311623" y="-1571"/>
                  <a:pt x="31479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6EBC6B7-0EFD-CD90-E8CC-02AD27EDD318}"/>
              </a:ext>
            </a:extLst>
          </p:cNvPr>
          <p:cNvSpPr/>
          <p:nvPr/>
        </p:nvSpPr>
        <p:spPr>
          <a:xfrm>
            <a:off x="4689408" y="3549422"/>
            <a:ext cx="320744" cy="184385"/>
          </a:xfrm>
          <a:custGeom>
            <a:avLst/>
            <a:gdLst>
              <a:gd name="connsiteX0" fmla="*/ 320742 w 320744"/>
              <a:gd name="connsiteY0" fmla="*/ 9753 h 184385"/>
              <a:gd name="connsiteX1" fmla="*/ 193742 w 320744"/>
              <a:gd name="connsiteY1" fmla="*/ 44678 h 184385"/>
              <a:gd name="connsiteX2" fmla="*/ 67 w 320744"/>
              <a:gd name="connsiteY2" fmla="*/ 184378 h 184385"/>
              <a:gd name="connsiteX3" fmla="*/ 171517 w 320744"/>
              <a:gd name="connsiteY3" fmla="*/ 38328 h 184385"/>
              <a:gd name="connsiteX4" fmla="*/ 146117 w 320744"/>
              <a:gd name="connsiteY4" fmla="*/ 228 h 184385"/>
              <a:gd name="connsiteX5" fmla="*/ 190567 w 320744"/>
              <a:gd name="connsiteY5" fmla="*/ 22453 h 184385"/>
              <a:gd name="connsiteX6" fmla="*/ 320742 w 320744"/>
              <a:gd name="connsiteY6" fmla="*/ 9753 h 18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744" h="184385">
                <a:moveTo>
                  <a:pt x="320742" y="9753"/>
                </a:moveTo>
                <a:cubicBezTo>
                  <a:pt x="321271" y="13457"/>
                  <a:pt x="247188" y="15574"/>
                  <a:pt x="193742" y="44678"/>
                </a:cubicBezTo>
                <a:cubicBezTo>
                  <a:pt x="140296" y="73782"/>
                  <a:pt x="3771" y="185436"/>
                  <a:pt x="67" y="184378"/>
                </a:cubicBezTo>
                <a:cubicBezTo>
                  <a:pt x="-3637" y="183320"/>
                  <a:pt x="147175" y="69020"/>
                  <a:pt x="171517" y="38328"/>
                </a:cubicBezTo>
                <a:cubicBezTo>
                  <a:pt x="195859" y="7636"/>
                  <a:pt x="142942" y="2874"/>
                  <a:pt x="146117" y="228"/>
                </a:cubicBezTo>
                <a:cubicBezTo>
                  <a:pt x="149292" y="-2418"/>
                  <a:pt x="158817" y="18749"/>
                  <a:pt x="190567" y="22453"/>
                </a:cubicBezTo>
                <a:cubicBezTo>
                  <a:pt x="222317" y="26157"/>
                  <a:pt x="320213" y="6049"/>
                  <a:pt x="320742" y="9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B7B9FE42-0B91-4520-9CEF-8CA8BF339719}"/>
              </a:ext>
            </a:extLst>
          </p:cNvPr>
          <p:cNvSpPr/>
          <p:nvPr/>
        </p:nvSpPr>
        <p:spPr>
          <a:xfrm>
            <a:off x="3924109" y="3723789"/>
            <a:ext cx="319612" cy="90955"/>
          </a:xfrm>
          <a:custGeom>
            <a:avLst/>
            <a:gdLst>
              <a:gd name="connsiteX0" fmla="*/ 191 w 319612"/>
              <a:gd name="connsiteY0" fmla="*/ 486 h 90955"/>
              <a:gd name="connsiteX1" fmla="*/ 108141 w 319612"/>
              <a:gd name="connsiteY1" fmla="*/ 86211 h 90955"/>
              <a:gd name="connsiteX2" fmla="*/ 12891 w 319612"/>
              <a:gd name="connsiteY2" fmla="*/ 79861 h 90955"/>
              <a:gd name="connsiteX3" fmla="*/ 317691 w 319612"/>
              <a:gd name="connsiteY3" fmla="*/ 79861 h 90955"/>
              <a:gd name="connsiteX4" fmla="*/ 139891 w 319612"/>
              <a:gd name="connsiteY4" fmla="*/ 70336 h 90955"/>
              <a:gd name="connsiteX5" fmla="*/ 82741 w 319612"/>
              <a:gd name="connsiteY5" fmla="*/ 51286 h 90955"/>
              <a:gd name="connsiteX6" fmla="*/ 191 w 319612"/>
              <a:gd name="connsiteY6" fmla="*/ 486 h 9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612" h="90955">
                <a:moveTo>
                  <a:pt x="191" y="486"/>
                </a:moveTo>
                <a:cubicBezTo>
                  <a:pt x="4424" y="6307"/>
                  <a:pt x="106024" y="72982"/>
                  <a:pt x="108141" y="86211"/>
                </a:cubicBezTo>
                <a:cubicBezTo>
                  <a:pt x="110258" y="99440"/>
                  <a:pt x="-22034" y="80919"/>
                  <a:pt x="12891" y="79861"/>
                </a:cubicBezTo>
                <a:cubicBezTo>
                  <a:pt x="47816" y="78803"/>
                  <a:pt x="296524" y="81448"/>
                  <a:pt x="317691" y="79861"/>
                </a:cubicBezTo>
                <a:cubicBezTo>
                  <a:pt x="338858" y="78274"/>
                  <a:pt x="179049" y="75099"/>
                  <a:pt x="139891" y="70336"/>
                </a:cubicBezTo>
                <a:cubicBezTo>
                  <a:pt x="100733" y="65574"/>
                  <a:pt x="102320" y="59753"/>
                  <a:pt x="82741" y="51286"/>
                </a:cubicBezTo>
                <a:cubicBezTo>
                  <a:pt x="63162" y="42819"/>
                  <a:pt x="-4042" y="-5335"/>
                  <a:pt x="191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CE4AA602-E6F9-2078-28E3-8FDAD3372FB8}"/>
              </a:ext>
            </a:extLst>
          </p:cNvPr>
          <p:cNvSpPr/>
          <p:nvPr/>
        </p:nvSpPr>
        <p:spPr>
          <a:xfrm>
            <a:off x="3987742" y="4168773"/>
            <a:ext cx="102856" cy="257504"/>
          </a:xfrm>
          <a:custGeom>
            <a:avLst/>
            <a:gdLst>
              <a:gd name="connsiteX0" fmla="*/ 58 w 102856"/>
              <a:gd name="connsiteY0" fmla="*/ 2 h 257504"/>
              <a:gd name="connsiteX1" fmla="*/ 101658 w 102856"/>
              <a:gd name="connsiteY1" fmla="*/ 107952 h 257504"/>
              <a:gd name="connsiteX2" fmla="*/ 57208 w 102856"/>
              <a:gd name="connsiteY2" fmla="*/ 257177 h 257504"/>
              <a:gd name="connsiteX3" fmla="*/ 79433 w 102856"/>
              <a:gd name="connsiteY3" fmla="*/ 146052 h 257504"/>
              <a:gd name="connsiteX4" fmla="*/ 15933 w 102856"/>
              <a:gd name="connsiteY4" fmla="*/ 79377 h 257504"/>
              <a:gd name="connsiteX5" fmla="*/ 85783 w 102856"/>
              <a:gd name="connsiteY5" fmla="*/ 104777 h 257504"/>
              <a:gd name="connsiteX6" fmla="*/ 58 w 102856"/>
              <a:gd name="connsiteY6" fmla="*/ 2 h 25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856" h="257504">
                <a:moveTo>
                  <a:pt x="58" y="2"/>
                </a:moveTo>
                <a:cubicBezTo>
                  <a:pt x="2704" y="531"/>
                  <a:pt x="92133" y="65090"/>
                  <a:pt x="101658" y="107952"/>
                </a:cubicBezTo>
                <a:cubicBezTo>
                  <a:pt x="111183" y="150814"/>
                  <a:pt x="60912" y="250827"/>
                  <a:pt x="57208" y="257177"/>
                </a:cubicBezTo>
                <a:cubicBezTo>
                  <a:pt x="53504" y="263527"/>
                  <a:pt x="86312" y="175685"/>
                  <a:pt x="79433" y="146052"/>
                </a:cubicBezTo>
                <a:cubicBezTo>
                  <a:pt x="72554" y="116419"/>
                  <a:pt x="14875" y="86256"/>
                  <a:pt x="15933" y="79377"/>
                </a:cubicBezTo>
                <a:cubicBezTo>
                  <a:pt x="16991" y="72498"/>
                  <a:pt x="86841" y="115360"/>
                  <a:pt x="85783" y="104777"/>
                </a:cubicBezTo>
                <a:cubicBezTo>
                  <a:pt x="84725" y="94194"/>
                  <a:pt x="-2588" y="-527"/>
                  <a:pt x="5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55900AD-DE03-B013-F1B9-2B8A5F6A584E}"/>
              </a:ext>
            </a:extLst>
          </p:cNvPr>
          <p:cNvSpPr/>
          <p:nvPr/>
        </p:nvSpPr>
        <p:spPr>
          <a:xfrm>
            <a:off x="4546252" y="4438613"/>
            <a:ext cx="79855" cy="137229"/>
          </a:xfrm>
          <a:custGeom>
            <a:avLst/>
            <a:gdLst>
              <a:gd name="connsiteX0" fmla="*/ 63848 w 79855"/>
              <a:gd name="connsiteY0" fmla="*/ 37 h 137229"/>
              <a:gd name="connsiteX1" fmla="*/ 32098 w 79855"/>
              <a:gd name="connsiteY1" fmla="*/ 69887 h 137229"/>
              <a:gd name="connsiteX2" fmla="*/ 79723 w 79855"/>
              <a:gd name="connsiteY2" fmla="*/ 136562 h 137229"/>
              <a:gd name="connsiteX3" fmla="*/ 44798 w 79855"/>
              <a:gd name="connsiteY3" fmla="*/ 101637 h 137229"/>
              <a:gd name="connsiteX4" fmla="*/ 348 w 79855"/>
              <a:gd name="connsiteY4" fmla="*/ 60362 h 137229"/>
              <a:gd name="connsiteX5" fmla="*/ 63848 w 79855"/>
              <a:gd name="connsiteY5" fmla="*/ 37 h 13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55" h="137229">
                <a:moveTo>
                  <a:pt x="63848" y="37"/>
                </a:moveTo>
                <a:cubicBezTo>
                  <a:pt x="69140" y="1624"/>
                  <a:pt x="29452" y="47133"/>
                  <a:pt x="32098" y="69887"/>
                </a:cubicBezTo>
                <a:cubicBezTo>
                  <a:pt x="34744" y="92641"/>
                  <a:pt x="77606" y="131270"/>
                  <a:pt x="79723" y="136562"/>
                </a:cubicBezTo>
                <a:cubicBezTo>
                  <a:pt x="81840" y="141854"/>
                  <a:pt x="58027" y="114337"/>
                  <a:pt x="44798" y="101637"/>
                </a:cubicBezTo>
                <a:cubicBezTo>
                  <a:pt x="31569" y="88937"/>
                  <a:pt x="-3885" y="73591"/>
                  <a:pt x="348" y="60362"/>
                </a:cubicBezTo>
                <a:cubicBezTo>
                  <a:pt x="4581" y="47133"/>
                  <a:pt x="58556" y="-1550"/>
                  <a:pt x="6384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783DFEFB-E40B-4B83-A93C-4746C78C7C58}"/>
              </a:ext>
            </a:extLst>
          </p:cNvPr>
          <p:cNvSpPr/>
          <p:nvPr/>
        </p:nvSpPr>
        <p:spPr>
          <a:xfrm>
            <a:off x="2625160" y="3985257"/>
            <a:ext cx="97199" cy="82090"/>
          </a:xfrm>
          <a:custGeom>
            <a:avLst/>
            <a:gdLst>
              <a:gd name="connsiteX0" fmla="*/ 53 w 97199"/>
              <a:gd name="connsiteY0" fmla="*/ 85 h 82090"/>
              <a:gd name="connsiteX1" fmla="*/ 78711 w 97199"/>
              <a:gd name="connsiteY1" fmla="*/ 42691 h 82090"/>
              <a:gd name="connsiteX2" fmla="*/ 91821 w 97199"/>
              <a:gd name="connsiteY2" fmla="*/ 82020 h 82090"/>
              <a:gd name="connsiteX3" fmla="*/ 91821 w 97199"/>
              <a:gd name="connsiteY3" fmla="*/ 32859 h 82090"/>
              <a:gd name="connsiteX4" fmla="*/ 53 w 97199"/>
              <a:gd name="connsiteY4" fmla="*/ 85 h 8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99" h="82090">
                <a:moveTo>
                  <a:pt x="53" y="85"/>
                </a:moveTo>
                <a:cubicBezTo>
                  <a:pt x="-2132" y="1724"/>
                  <a:pt x="63416" y="29035"/>
                  <a:pt x="78711" y="42691"/>
                </a:cubicBezTo>
                <a:cubicBezTo>
                  <a:pt x="94006" y="56347"/>
                  <a:pt x="89636" y="83659"/>
                  <a:pt x="91821" y="82020"/>
                </a:cubicBezTo>
                <a:cubicBezTo>
                  <a:pt x="94006" y="80381"/>
                  <a:pt x="102746" y="44876"/>
                  <a:pt x="91821" y="32859"/>
                </a:cubicBezTo>
                <a:cubicBezTo>
                  <a:pt x="80896" y="20842"/>
                  <a:pt x="2238" y="-1554"/>
                  <a:pt x="53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0A1A63B-118D-F65B-8BD7-3F8D0DD0E2DE}"/>
              </a:ext>
            </a:extLst>
          </p:cNvPr>
          <p:cNvSpPr/>
          <p:nvPr/>
        </p:nvSpPr>
        <p:spPr>
          <a:xfrm>
            <a:off x="2323606" y="3745983"/>
            <a:ext cx="16583" cy="108599"/>
          </a:xfrm>
          <a:custGeom>
            <a:avLst/>
            <a:gdLst>
              <a:gd name="connsiteX0" fmla="*/ 16471 w 16583"/>
              <a:gd name="connsiteY0" fmla="*/ 107 h 108599"/>
              <a:gd name="connsiteX1" fmla="*/ 84 w 16583"/>
              <a:gd name="connsiteY1" fmla="*/ 78765 h 108599"/>
              <a:gd name="connsiteX2" fmla="*/ 9917 w 16583"/>
              <a:gd name="connsiteY2" fmla="*/ 108262 h 108599"/>
              <a:gd name="connsiteX3" fmla="*/ 6639 w 16583"/>
              <a:gd name="connsiteY3" fmla="*/ 62378 h 108599"/>
              <a:gd name="connsiteX4" fmla="*/ 16471 w 16583"/>
              <a:gd name="connsiteY4" fmla="*/ 107 h 108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83" h="108599">
                <a:moveTo>
                  <a:pt x="16471" y="107"/>
                </a:moveTo>
                <a:cubicBezTo>
                  <a:pt x="15379" y="2838"/>
                  <a:pt x="1176" y="60739"/>
                  <a:pt x="84" y="78765"/>
                </a:cubicBezTo>
                <a:cubicBezTo>
                  <a:pt x="-1008" y="96791"/>
                  <a:pt x="8825" y="110993"/>
                  <a:pt x="9917" y="108262"/>
                </a:cubicBezTo>
                <a:cubicBezTo>
                  <a:pt x="11009" y="105531"/>
                  <a:pt x="2815" y="77126"/>
                  <a:pt x="6639" y="62378"/>
                </a:cubicBezTo>
                <a:cubicBezTo>
                  <a:pt x="10463" y="47630"/>
                  <a:pt x="17563" y="-2624"/>
                  <a:pt x="16471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3CBFB401-E623-37BF-EA9F-6187CCB709DE}"/>
              </a:ext>
            </a:extLst>
          </p:cNvPr>
          <p:cNvSpPr/>
          <p:nvPr/>
        </p:nvSpPr>
        <p:spPr>
          <a:xfrm>
            <a:off x="2513282" y="3864078"/>
            <a:ext cx="260128" cy="45908"/>
          </a:xfrm>
          <a:custGeom>
            <a:avLst/>
            <a:gdLst>
              <a:gd name="connsiteX0" fmla="*/ 499 w 260128"/>
              <a:gd name="connsiteY0" fmla="*/ 45883 h 45908"/>
              <a:gd name="connsiteX1" fmla="*/ 125041 w 260128"/>
              <a:gd name="connsiteY1" fmla="*/ 9832 h 45908"/>
              <a:gd name="connsiteX2" fmla="*/ 259415 w 260128"/>
              <a:gd name="connsiteY2" fmla="*/ 29496 h 45908"/>
              <a:gd name="connsiteX3" fmla="*/ 174202 w 260128"/>
              <a:gd name="connsiteY3" fmla="*/ 6554 h 45908"/>
              <a:gd name="connsiteX4" fmla="*/ 85712 w 260128"/>
              <a:gd name="connsiteY4" fmla="*/ 3277 h 45908"/>
              <a:gd name="connsiteX5" fmla="*/ 499 w 260128"/>
              <a:gd name="connsiteY5" fmla="*/ 45883 h 4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128" h="45908">
                <a:moveTo>
                  <a:pt x="499" y="45883"/>
                </a:moveTo>
                <a:cubicBezTo>
                  <a:pt x="7054" y="46976"/>
                  <a:pt x="81888" y="12563"/>
                  <a:pt x="125041" y="9832"/>
                </a:cubicBezTo>
                <a:cubicBezTo>
                  <a:pt x="168194" y="7101"/>
                  <a:pt x="251222" y="30042"/>
                  <a:pt x="259415" y="29496"/>
                </a:cubicBezTo>
                <a:cubicBezTo>
                  <a:pt x="267608" y="28950"/>
                  <a:pt x="203152" y="10924"/>
                  <a:pt x="174202" y="6554"/>
                </a:cubicBezTo>
                <a:cubicBezTo>
                  <a:pt x="145252" y="2184"/>
                  <a:pt x="117940" y="-3824"/>
                  <a:pt x="85712" y="3277"/>
                </a:cubicBezTo>
                <a:cubicBezTo>
                  <a:pt x="53484" y="10378"/>
                  <a:pt x="-6056" y="44790"/>
                  <a:pt x="499" y="45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D1F1980A-A7D2-AFCE-F349-6AEFF075F25D}"/>
              </a:ext>
            </a:extLst>
          </p:cNvPr>
          <p:cNvSpPr/>
          <p:nvPr/>
        </p:nvSpPr>
        <p:spPr>
          <a:xfrm>
            <a:off x="3831216" y="3915342"/>
            <a:ext cx="93394" cy="213562"/>
          </a:xfrm>
          <a:custGeom>
            <a:avLst/>
            <a:gdLst>
              <a:gd name="connsiteX0" fmla="*/ 87 w 93394"/>
              <a:gd name="connsiteY0" fmla="*/ 1174 h 213562"/>
              <a:gd name="connsiteX1" fmla="*/ 88578 w 93394"/>
              <a:gd name="connsiteY1" fmla="*/ 207652 h 213562"/>
              <a:gd name="connsiteX2" fmla="*/ 82023 w 93394"/>
              <a:gd name="connsiteY2" fmla="*/ 148658 h 213562"/>
              <a:gd name="connsiteX3" fmla="*/ 85300 w 93394"/>
              <a:gd name="connsiteY3" fmla="*/ 56890 h 213562"/>
              <a:gd name="connsiteX4" fmla="*/ 72190 w 93394"/>
              <a:gd name="connsiteY4" fmla="*/ 119161 h 213562"/>
              <a:gd name="connsiteX5" fmla="*/ 87 w 93394"/>
              <a:gd name="connsiteY5" fmla="*/ 1174 h 21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394" h="213562">
                <a:moveTo>
                  <a:pt x="87" y="1174"/>
                </a:moveTo>
                <a:cubicBezTo>
                  <a:pt x="2818" y="15922"/>
                  <a:pt x="74922" y="183071"/>
                  <a:pt x="88578" y="207652"/>
                </a:cubicBezTo>
                <a:cubicBezTo>
                  <a:pt x="102234" y="232233"/>
                  <a:pt x="82569" y="173785"/>
                  <a:pt x="82023" y="148658"/>
                </a:cubicBezTo>
                <a:cubicBezTo>
                  <a:pt x="81477" y="123531"/>
                  <a:pt x="86939" y="61806"/>
                  <a:pt x="85300" y="56890"/>
                </a:cubicBezTo>
                <a:cubicBezTo>
                  <a:pt x="83661" y="51974"/>
                  <a:pt x="84753" y="122985"/>
                  <a:pt x="72190" y="119161"/>
                </a:cubicBezTo>
                <a:cubicBezTo>
                  <a:pt x="59627" y="115337"/>
                  <a:pt x="-2644" y="-13574"/>
                  <a:pt x="87" y="1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83A03B0C-49A8-B672-A725-42B38EE32A01}"/>
              </a:ext>
            </a:extLst>
          </p:cNvPr>
          <p:cNvSpPr/>
          <p:nvPr/>
        </p:nvSpPr>
        <p:spPr>
          <a:xfrm>
            <a:off x="4037729" y="4054000"/>
            <a:ext cx="95482" cy="105213"/>
          </a:xfrm>
          <a:custGeom>
            <a:avLst/>
            <a:gdLst>
              <a:gd name="connsiteX0" fmla="*/ 52 w 95482"/>
              <a:gd name="connsiteY0" fmla="*/ 168 h 105213"/>
              <a:gd name="connsiteX1" fmla="*/ 78710 w 95482"/>
              <a:gd name="connsiteY1" fmla="*/ 59161 h 105213"/>
              <a:gd name="connsiteX2" fmla="*/ 85265 w 95482"/>
              <a:gd name="connsiteY2" fmla="*/ 105045 h 105213"/>
              <a:gd name="connsiteX3" fmla="*/ 91819 w 95482"/>
              <a:gd name="connsiteY3" fmla="*/ 42774 h 105213"/>
              <a:gd name="connsiteX4" fmla="*/ 52 w 95482"/>
              <a:gd name="connsiteY4" fmla="*/ 168 h 10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82" h="105213">
                <a:moveTo>
                  <a:pt x="52" y="168"/>
                </a:moveTo>
                <a:cubicBezTo>
                  <a:pt x="-2133" y="2899"/>
                  <a:pt x="64508" y="41682"/>
                  <a:pt x="78710" y="59161"/>
                </a:cubicBezTo>
                <a:cubicBezTo>
                  <a:pt x="92912" y="76640"/>
                  <a:pt x="83080" y="107776"/>
                  <a:pt x="85265" y="105045"/>
                </a:cubicBezTo>
                <a:cubicBezTo>
                  <a:pt x="87450" y="102314"/>
                  <a:pt x="102198" y="56976"/>
                  <a:pt x="91819" y="42774"/>
                </a:cubicBezTo>
                <a:cubicBezTo>
                  <a:pt x="81441" y="28572"/>
                  <a:pt x="2237" y="-2563"/>
                  <a:pt x="52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9ED6D20E-84EB-73B3-BBDF-5BA264D379F9}"/>
              </a:ext>
            </a:extLst>
          </p:cNvPr>
          <p:cNvSpPr/>
          <p:nvPr/>
        </p:nvSpPr>
        <p:spPr>
          <a:xfrm>
            <a:off x="4214606" y="3976719"/>
            <a:ext cx="209925" cy="51234"/>
          </a:xfrm>
          <a:custGeom>
            <a:avLst/>
            <a:gdLst>
              <a:gd name="connsiteX0" fmla="*/ 155 w 209925"/>
              <a:gd name="connsiteY0" fmla="*/ 51229 h 51234"/>
              <a:gd name="connsiteX1" fmla="*/ 131252 w 209925"/>
              <a:gd name="connsiteY1" fmla="*/ 5346 h 51234"/>
              <a:gd name="connsiteX2" fmla="*/ 209910 w 209925"/>
              <a:gd name="connsiteY2" fmla="*/ 15178 h 51234"/>
              <a:gd name="connsiteX3" fmla="*/ 137807 w 209925"/>
              <a:gd name="connsiteY3" fmla="*/ 8623 h 51234"/>
              <a:gd name="connsiteX4" fmla="*/ 105033 w 209925"/>
              <a:gd name="connsiteY4" fmla="*/ 2068 h 51234"/>
              <a:gd name="connsiteX5" fmla="*/ 155 w 209925"/>
              <a:gd name="connsiteY5" fmla="*/ 51229 h 5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925" h="51234">
                <a:moveTo>
                  <a:pt x="155" y="51229"/>
                </a:moveTo>
                <a:cubicBezTo>
                  <a:pt x="4525" y="51775"/>
                  <a:pt x="96293" y="11354"/>
                  <a:pt x="131252" y="5346"/>
                </a:cubicBezTo>
                <a:cubicBezTo>
                  <a:pt x="166211" y="-662"/>
                  <a:pt x="208818" y="14632"/>
                  <a:pt x="209910" y="15178"/>
                </a:cubicBezTo>
                <a:cubicBezTo>
                  <a:pt x="211002" y="15724"/>
                  <a:pt x="155286" y="10808"/>
                  <a:pt x="137807" y="8623"/>
                </a:cubicBezTo>
                <a:cubicBezTo>
                  <a:pt x="120328" y="6438"/>
                  <a:pt x="125244" y="-4487"/>
                  <a:pt x="105033" y="2068"/>
                </a:cubicBezTo>
                <a:cubicBezTo>
                  <a:pt x="84822" y="8623"/>
                  <a:pt x="-4215" y="50683"/>
                  <a:pt x="155" y="51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6B181EA-8343-AD21-34BA-E4EE2529CBAD}"/>
              </a:ext>
            </a:extLst>
          </p:cNvPr>
          <p:cNvSpPr/>
          <p:nvPr/>
        </p:nvSpPr>
        <p:spPr>
          <a:xfrm>
            <a:off x="4758548" y="4056386"/>
            <a:ext cx="153019" cy="76964"/>
          </a:xfrm>
          <a:custGeom>
            <a:avLst/>
            <a:gdLst>
              <a:gd name="connsiteX0" fmla="*/ 265 w 153019"/>
              <a:gd name="connsiteY0" fmla="*/ 1059 h 76964"/>
              <a:gd name="connsiteX1" fmla="*/ 147749 w 153019"/>
              <a:gd name="connsiteY1" fmla="*/ 76440 h 76964"/>
              <a:gd name="connsiteX2" fmla="*/ 111697 w 153019"/>
              <a:gd name="connsiteY2" fmla="*/ 33833 h 76964"/>
              <a:gd name="connsiteX3" fmla="*/ 265 w 153019"/>
              <a:gd name="connsiteY3" fmla="*/ 1059 h 7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19" h="76964">
                <a:moveTo>
                  <a:pt x="265" y="1059"/>
                </a:moveTo>
                <a:cubicBezTo>
                  <a:pt x="6274" y="8160"/>
                  <a:pt x="129177" y="70978"/>
                  <a:pt x="147749" y="76440"/>
                </a:cubicBezTo>
                <a:cubicBezTo>
                  <a:pt x="166321" y="81902"/>
                  <a:pt x="131361" y="43119"/>
                  <a:pt x="111697" y="33833"/>
                </a:cubicBezTo>
                <a:cubicBezTo>
                  <a:pt x="92033" y="24547"/>
                  <a:pt x="-5744" y="-6042"/>
                  <a:pt x="265" y="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1DC571D-BC23-6CDA-1D15-8739A2DCB0BB}"/>
              </a:ext>
            </a:extLst>
          </p:cNvPr>
          <p:cNvSpPr/>
          <p:nvPr/>
        </p:nvSpPr>
        <p:spPr>
          <a:xfrm>
            <a:off x="3984435" y="3212389"/>
            <a:ext cx="271299" cy="224455"/>
          </a:xfrm>
          <a:custGeom>
            <a:avLst/>
            <a:gdLst>
              <a:gd name="connsiteX0" fmla="*/ 269655 w 271299"/>
              <a:gd name="connsiteY0" fmla="*/ 2759 h 224455"/>
              <a:gd name="connsiteX1" fmla="*/ 43513 w 271299"/>
              <a:gd name="connsiteY1" fmla="*/ 176463 h 224455"/>
              <a:gd name="connsiteX2" fmla="*/ 7462 w 271299"/>
              <a:gd name="connsiteY2" fmla="*/ 219069 h 224455"/>
              <a:gd name="connsiteX3" fmla="*/ 138559 w 271299"/>
              <a:gd name="connsiteY3" fmla="*/ 78140 h 224455"/>
              <a:gd name="connsiteX4" fmla="*/ 269655 w 271299"/>
              <a:gd name="connsiteY4" fmla="*/ 2759 h 22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299" h="224455">
                <a:moveTo>
                  <a:pt x="269655" y="2759"/>
                </a:moveTo>
                <a:cubicBezTo>
                  <a:pt x="253814" y="19146"/>
                  <a:pt x="87212" y="140411"/>
                  <a:pt x="43513" y="176463"/>
                </a:cubicBezTo>
                <a:cubicBezTo>
                  <a:pt x="-186" y="212515"/>
                  <a:pt x="-8379" y="235456"/>
                  <a:pt x="7462" y="219069"/>
                </a:cubicBezTo>
                <a:cubicBezTo>
                  <a:pt x="23303" y="202682"/>
                  <a:pt x="94314" y="109276"/>
                  <a:pt x="138559" y="78140"/>
                </a:cubicBezTo>
                <a:cubicBezTo>
                  <a:pt x="182804" y="47004"/>
                  <a:pt x="285496" y="-13628"/>
                  <a:pt x="269655" y="2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A2E306F4-5661-5451-595C-C9935CEA75F5}"/>
              </a:ext>
            </a:extLst>
          </p:cNvPr>
          <p:cNvSpPr/>
          <p:nvPr/>
        </p:nvSpPr>
        <p:spPr>
          <a:xfrm>
            <a:off x="3293143" y="3008648"/>
            <a:ext cx="92444" cy="529080"/>
          </a:xfrm>
          <a:custGeom>
            <a:avLst/>
            <a:gdLst>
              <a:gd name="connsiteX0" fmla="*/ 92431 w 92444"/>
              <a:gd name="connsiteY0" fmla="*/ 23 h 529080"/>
              <a:gd name="connsiteX1" fmla="*/ 13773 w 92444"/>
              <a:gd name="connsiteY1" fmla="*/ 209778 h 529080"/>
              <a:gd name="connsiteX2" fmla="*/ 17051 w 92444"/>
              <a:gd name="connsiteY2" fmla="*/ 350707 h 529080"/>
              <a:gd name="connsiteX3" fmla="*/ 663 w 92444"/>
              <a:gd name="connsiteY3" fmla="*/ 190113 h 529080"/>
              <a:gd name="connsiteX4" fmla="*/ 43270 w 92444"/>
              <a:gd name="connsiteY4" fmla="*/ 524410 h 529080"/>
              <a:gd name="connsiteX5" fmla="*/ 43270 w 92444"/>
              <a:gd name="connsiteY5" fmla="*/ 370371 h 529080"/>
              <a:gd name="connsiteX6" fmla="*/ 79322 w 92444"/>
              <a:gd name="connsiteY6" fmla="*/ 154062 h 529080"/>
              <a:gd name="connsiteX7" fmla="*/ 30160 w 92444"/>
              <a:gd name="connsiteY7" fmla="*/ 311378 h 529080"/>
              <a:gd name="connsiteX8" fmla="*/ 20328 w 92444"/>
              <a:gd name="connsiteY8" fmla="*/ 222887 h 529080"/>
              <a:gd name="connsiteX9" fmla="*/ 92431 w 92444"/>
              <a:gd name="connsiteY9" fmla="*/ 23 h 52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444" h="529080">
                <a:moveTo>
                  <a:pt x="92431" y="23"/>
                </a:moveTo>
                <a:cubicBezTo>
                  <a:pt x="91339" y="-2162"/>
                  <a:pt x="26336" y="151331"/>
                  <a:pt x="13773" y="209778"/>
                </a:cubicBezTo>
                <a:cubicBezTo>
                  <a:pt x="1210" y="268225"/>
                  <a:pt x="19236" y="353984"/>
                  <a:pt x="17051" y="350707"/>
                </a:cubicBezTo>
                <a:cubicBezTo>
                  <a:pt x="14866" y="347430"/>
                  <a:pt x="-3707" y="161163"/>
                  <a:pt x="663" y="190113"/>
                </a:cubicBezTo>
                <a:cubicBezTo>
                  <a:pt x="5033" y="219063"/>
                  <a:pt x="36169" y="494367"/>
                  <a:pt x="43270" y="524410"/>
                </a:cubicBezTo>
                <a:cubicBezTo>
                  <a:pt x="50371" y="554453"/>
                  <a:pt x="37261" y="432095"/>
                  <a:pt x="43270" y="370371"/>
                </a:cubicBezTo>
                <a:cubicBezTo>
                  <a:pt x="49279" y="308647"/>
                  <a:pt x="81507" y="163894"/>
                  <a:pt x="79322" y="154062"/>
                </a:cubicBezTo>
                <a:cubicBezTo>
                  <a:pt x="77137" y="144230"/>
                  <a:pt x="39992" y="299907"/>
                  <a:pt x="30160" y="311378"/>
                </a:cubicBezTo>
                <a:cubicBezTo>
                  <a:pt x="20328" y="322849"/>
                  <a:pt x="12134" y="273141"/>
                  <a:pt x="20328" y="222887"/>
                </a:cubicBezTo>
                <a:cubicBezTo>
                  <a:pt x="28522" y="172633"/>
                  <a:pt x="93523" y="2208"/>
                  <a:pt x="92431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0B09762B-5501-6C6E-270D-4949C334309A}"/>
              </a:ext>
            </a:extLst>
          </p:cNvPr>
          <p:cNvSpPr/>
          <p:nvPr/>
        </p:nvSpPr>
        <p:spPr>
          <a:xfrm>
            <a:off x="2257513" y="3142865"/>
            <a:ext cx="49896" cy="144767"/>
          </a:xfrm>
          <a:custGeom>
            <a:avLst/>
            <a:gdLst>
              <a:gd name="connsiteX0" fmla="*/ 49790 w 49896"/>
              <a:gd name="connsiteY0" fmla="*/ 180 h 144767"/>
              <a:gd name="connsiteX1" fmla="*/ 13739 w 49896"/>
              <a:gd name="connsiteY1" fmla="*/ 98503 h 144767"/>
              <a:gd name="connsiteX2" fmla="*/ 13739 w 49896"/>
              <a:gd name="connsiteY2" fmla="*/ 144387 h 144767"/>
              <a:gd name="connsiteX3" fmla="*/ 629 w 49896"/>
              <a:gd name="connsiteY3" fmla="*/ 75561 h 144767"/>
              <a:gd name="connsiteX4" fmla="*/ 49790 w 49896"/>
              <a:gd name="connsiteY4" fmla="*/ 180 h 144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96" h="144767">
                <a:moveTo>
                  <a:pt x="49790" y="180"/>
                </a:moveTo>
                <a:cubicBezTo>
                  <a:pt x="51975" y="4004"/>
                  <a:pt x="19748" y="74468"/>
                  <a:pt x="13739" y="98503"/>
                </a:cubicBezTo>
                <a:cubicBezTo>
                  <a:pt x="7730" y="122538"/>
                  <a:pt x="15924" y="148211"/>
                  <a:pt x="13739" y="144387"/>
                </a:cubicBezTo>
                <a:cubicBezTo>
                  <a:pt x="11554" y="140563"/>
                  <a:pt x="-3195" y="96864"/>
                  <a:pt x="629" y="75561"/>
                </a:cubicBezTo>
                <a:cubicBezTo>
                  <a:pt x="4453" y="54258"/>
                  <a:pt x="47605" y="-3644"/>
                  <a:pt x="49790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B553F99F-EF47-42EA-1229-4C5691F1C3AA}"/>
              </a:ext>
            </a:extLst>
          </p:cNvPr>
          <p:cNvSpPr/>
          <p:nvPr/>
        </p:nvSpPr>
        <p:spPr>
          <a:xfrm>
            <a:off x="2136849" y="3205074"/>
            <a:ext cx="33070" cy="203669"/>
          </a:xfrm>
          <a:custGeom>
            <a:avLst/>
            <a:gdLst>
              <a:gd name="connsiteX0" fmla="*/ 32803 w 33070"/>
              <a:gd name="connsiteY0" fmla="*/ 242 h 203669"/>
              <a:gd name="connsiteX1" fmla="*/ 16416 w 33070"/>
              <a:gd name="connsiteY1" fmla="*/ 85455 h 203669"/>
              <a:gd name="connsiteX2" fmla="*/ 32803 w 33070"/>
              <a:gd name="connsiteY2" fmla="*/ 203442 h 203669"/>
              <a:gd name="connsiteX3" fmla="*/ 28 w 33070"/>
              <a:gd name="connsiteY3" fmla="*/ 111674 h 203669"/>
              <a:gd name="connsiteX4" fmla="*/ 32803 w 33070"/>
              <a:gd name="connsiteY4" fmla="*/ 242 h 20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0" h="203669">
                <a:moveTo>
                  <a:pt x="32803" y="242"/>
                </a:moveTo>
                <a:cubicBezTo>
                  <a:pt x="35534" y="-4128"/>
                  <a:pt x="16416" y="51588"/>
                  <a:pt x="16416" y="85455"/>
                </a:cubicBezTo>
                <a:cubicBezTo>
                  <a:pt x="16416" y="119322"/>
                  <a:pt x="35534" y="199072"/>
                  <a:pt x="32803" y="203442"/>
                </a:cubicBezTo>
                <a:cubicBezTo>
                  <a:pt x="30072" y="207812"/>
                  <a:pt x="-1064" y="148272"/>
                  <a:pt x="28" y="111674"/>
                </a:cubicBezTo>
                <a:cubicBezTo>
                  <a:pt x="1120" y="75076"/>
                  <a:pt x="30072" y="4612"/>
                  <a:pt x="32803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293E5759-94DF-73C1-E570-6589CFE4108D}"/>
              </a:ext>
            </a:extLst>
          </p:cNvPr>
          <p:cNvSpPr/>
          <p:nvPr/>
        </p:nvSpPr>
        <p:spPr>
          <a:xfrm>
            <a:off x="4001716" y="1685120"/>
            <a:ext cx="204597" cy="227833"/>
          </a:xfrm>
          <a:custGeom>
            <a:avLst/>
            <a:gdLst>
              <a:gd name="connsiteX0" fmla="*/ 322 w 204597"/>
              <a:gd name="connsiteY0" fmla="*/ 164 h 227833"/>
              <a:gd name="connsiteX1" fmla="*/ 197143 w 204597"/>
              <a:gd name="connsiteY1" fmla="*/ 217488 h 227833"/>
              <a:gd name="connsiteX2" fmla="*/ 152038 w 204597"/>
              <a:gd name="connsiteY2" fmla="*/ 188785 h 227833"/>
              <a:gd name="connsiteX3" fmla="*/ 45427 w 204597"/>
              <a:gd name="connsiteY3" fmla="*/ 151881 h 227833"/>
              <a:gd name="connsiteX4" fmla="*/ 147938 w 204597"/>
              <a:gd name="connsiteY4" fmla="*/ 180584 h 227833"/>
              <a:gd name="connsiteX5" fmla="*/ 322 w 204597"/>
              <a:gd name="connsiteY5" fmla="*/ 164 h 22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597" h="227833">
                <a:moveTo>
                  <a:pt x="322" y="164"/>
                </a:moveTo>
                <a:cubicBezTo>
                  <a:pt x="8523" y="6315"/>
                  <a:pt x="171857" y="186051"/>
                  <a:pt x="197143" y="217488"/>
                </a:cubicBezTo>
                <a:cubicBezTo>
                  <a:pt x="222429" y="248925"/>
                  <a:pt x="177324" y="199719"/>
                  <a:pt x="152038" y="188785"/>
                </a:cubicBezTo>
                <a:cubicBezTo>
                  <a:pt x="126752" y="177851"/>
                  <a:pt x="46110" y="153248"/>
                  <a:pt x="45427" y="151881"/>
                </a:cubicBezTo>
                <a:cubicBezTo>
                  <a:pt x="44744" y="150514"/>
                  <a:pt x="152722" y="199036"/>
                  <a:pt x="147938" y="180584"/>
                </a:cubicBezTo>
                <a:cubicBezTo>
                  <a:pt x="143154" y="162132"/>
                  <a:pt x="-7879" y="-5987"/>
                  <a:pt x="322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F0B85BF-2442-B22F-F9B7-DCFCDC830B00}"/>
              </a:ext>
            </a:extLst>
          </p:cNvPr>
          <p:cNvSpPr/>
          <p:nvPr/>
        </p:nvSpPr>
        <p:spPr>
          <a:xfrm>
            <a:off x="3788771" y="2082972"/>
            <a:ext cx="97470" cy="295347"/>
          </a:xfrm>
          <a:custGeom>
            <a:avLst/>
            <a:gdLst>
              <a:gd name="connsiteX0" fmla="*/ 43 w 97470"/>
              <a:gd name="connsiteY0" fmla="*/ 56 h 295347"/>
              <a:gd name="connsiteX1" fmla="*/ 82052 w 97470"/>
              <a:gd name="connsiteY1" fmla="*/ 155873 h 295347"/>
              <a:gd name="connsiteX2" fmla="*/ 82052 w 97470"/>
              <a:gd name="connsiteY2" fmla="*/ 295288 h 295347"/>
              <a:gd name="connsiteX3" fmla="*/ 94354 w 97470"/>
              <a:gd name="connsiteY3" fmla="*/ 139471 h 295347"/>
              <a:gd name="connsiteX4" fmla="*/ 43 w 97470"/>
              <a:gd name="connsiteY4" fmla="*/ 56 h 29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70" h="295347">
                <a:moveTo>
                  <a:pt x="43" y="56"/>
                </a:moveTo>
                <a:cubicBezTo>
                  <a:pt x="-2007" y="2790"/>
                  <a:pt x="68384" y="106668"/>
                  <a:pt x="82052" y="155873"/>
                </a:cubicBezTo>
                <a:cubicBezTo>
                  <a:pt x="95720" y="205078"/>
                  <a:pt x="80002" y="298022"/>
                  <a:pt x="82052" y="295288"/>
                </a:cubicBezTo>
                <a:cubicBezTo>
                  <a:pt x="84102" y="292554"/>
                  <a:pt x="105288" y="185259"/>
                  <a:pt x="94354" y="139471"/>
                </a:cubicBezTo>
                <a:cubicBezTo>
                  <a:pt x="83420" y="93683"/>
                  <a:pt x="2093" y="-2678"/>
                  <a:pt x="43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D4216490-F180-17BA-3EAA-6D3861ACBFCB}"/>
              </a:ext>
            </a:extLst>
          </p:cNvPr>
          <p:cNvSpPr/>
          <p:nvPr/>
        </p:nvSpPr>
        <p:spPr>
          <a:xfrm>
            <a:off x="3116048" y="2597941"/>
            <a:ext cx="123149" cy="255774"/>
          </a:xfrm>
          <a:custGeom>
            <a:avLst/>
            <a:gdLst>
              <a:gd name="connsiteX0" fmla="*/ 293 w 123149"/>
              <a:gd name="connsiteY0" fmla="*/ 1743 h 255774"/>
              <a:gd name="connsiteX1" fmla="*/ 119206 w 123149"/>
              <a:gd name="connsiteY1" fmla="*/ 251871 h 255774"/>
              <a:gd name="connsiteX2" fmla="*/ 86402 w 123149"/>
              <a:gd name="connsiteY2" fmla="*/ 145259 h 255774"/>
              <a:gd name="connsiteX3" fmla="*/ 293 w 123149"/>
              <a:gd name="connsiteY3" fmla="*/ 1743 h 25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149" h="255774">
                <a:moveTo>
                  <a:pt x="293" y="1743"/>
                </a:moveTo>
                <a:cubicBezTo>
                  <a:pt x="5760" y="19512"/>
                  <a:pt x="104855" y="227952"/>
                  <a:pt x="119206" y="251871"/>
                </a:cubicBezTo>
                <a:cubicBezTo>
                  <a:pt x="133558" y="275790"/>
                  <a:pt x="105537" y="183530"/>
                  <a:pt x="86402" y="145259"/>
                </a:cubicBezTo>
                <a:cubicBezTo>
                  <a:pt x="67267" y="106988"/>
                  <a:pt x="-5174" y="-16026"/>
                  <a:pt x="293" y="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4E9C1BD3-DCC6-1411-FF20-E4553820CE57}"/>
              </a:ext>
            </a:extLst>
          </p:cNvPr>
          <p:cNvSpPr/>
          <p:nvPr/>
        </p:nvSpPr>
        <p:spPr>
          <a:xfrm>
            <a:off x="3372833" y="2693502"/>
            <a:ext cx="174450" cy="169375"/>
          </a:xfrm>
          <a:custGeom>
            <a:avLst/>
            <a:gdLst>
              <a:gd name="connsiteX0" fmla="*/ 5937 w 174450"/>
              <a:gd name="connsiteY0" fmla="*/ 164511 h 169375"/>
              <a:gd name="connsiteX1" fmla="*/ 174055 w 174450"/>
              <a:gd name="connsiteY1" fmla="*/ 493 h 169375"/>
              <a:gd name="connsiteX2" fmla="*/ 51041 w 174450"/>
              <a:gd name="connsiteY2" fmla="*/ 115305 h 169375"/>
              <a:gd name="connsiteX3" fmla="*/ 5937 w 174450"/>
              <a:gd name="connsiteY3" fmla="*/ 164511 h 16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450" h="169375">
                <a:moveTo>
                  <a:pt x="5937" y="164511"/>
                </a:moveTo>
                <a:cubicBezTo>
                  <a:pt x="26439" y="145376"/>
                  <a:pt x="166538" y="8694"/>
                  <a:pt x="174055" y="493"/>
                </a:cubicBezTo>
                <a:cubicBezTo>
                  <a:pt x="181572" y="-7708"/>
                  <a:pt x="79744" y="88652"/>
                  <a:pt x="51041" y="115305"/>
                </a:cubicBezTo>
                <a:cubicBezTo>
                  <a:pt x="22338" y="141958"/>
                  <a:pt x="-14565" y="183646"/>
                  <a:pt x="5937" y="164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43B311A8-AD8B-B21F-43B4-4F037B51063D}"/>
              </a:ext>
            </a:extLst>
          </p:cNvPr>
          <p:cNvSpPr/>
          <p:nvPr/>
        </p:nvSpPr>
        <p:spPr>
          <a:xfrm>
            <a:off x="2845515" y="2800213"/>
            <a:ext cx="365521" cy="143947"/>
          </a:xfrm>
          <a:custGeom>
            <a:avLst/>
            <a:gdLst>
              <a:gd name="connsiteX0" fmla="*/ 196 w 365521"/>
              <a:gd name="connsiteY0" fmla="*/ 393 h 143947"/>
              <a:gd name="connsiteX1" fmla="*/ 344634 w 365521"/>
              <a:gd name="connsiteY1" fmla="*/ 139809 h 143947"/>
              <a:gd name="connsiteX2" fmla="*/ 295428 w 365521"/>
              <a:gd name="connsiteY2" fmla="*/ 98804 h 143947"/>
              <a:gd name="connsiteX3" fmla="*/ 196 w 365521"/>
              <a:gd name="connsiteY3" fmla="*/ 393 h 1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21" h="143947">
                <a:moveTo>
                  <a:pt x="196" y="393"/>
                </a:moveTo>
                <a:cubicBezTo>
                  <a:pt x="8397" y="7227"/>
                  <a:pt x="295429" y="123407"/>
                  <a:pt x="344634" y="139809"/>
                </a:cubicBezTo>
                <a:cubicBezTo>
                  <a:pt x="393839" y="156211"/>
                  <a:pt x="347367" y="119990"/>
                  <a:pt x="295428" y="98804"/>
                </a:cubicBezTo>
                <a:cubicBezTo>
                  <a:pt x="243489" y="77618"/>
                  <a:pt x="-8005" y="-6441"/>
                  <a:pt x="196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8E2C2FD7-45D4-8B9B-EE05-0978990790EC}"/>
              </a:ext>
            </a:extLst>
          </p:cNvPr>
          <p:cNvSpPr/>
          <p:nvPr/>
        </p:nvSpPr>
        <p:spPr>
          <a:xfrm>
            <a:off x="4561142" y="2670658"/>
            <a:ext cx="280782" cy="151280"/>
          </a:xfrm>
          <a:custGeom>
            <a:avLst/>
            <a:gdLst>
              <a:gd name="connsiteX0" fmla="*/ 2657 w 280782"/>
              <a:gd name="connsiteY0" fmla="*/ 2834 h 151280"/>
              <a:gd name="connsiteX1" fmla="*/ 277387 w 280782"/>
              <a:gd name="connsiteY1" fmla="*/ 150451 h 151280"/>
              <a:gd name="connsiteX2" fmla="*/ 146173 w 280782"/>
              <a:gd name="connsiteY2" fmla="*/ 60241 h 151280"/>
              <a:gd name="connsiteX3" fmla="*/ 2657 w 280782"/>
              <a:gd name="connsiteY3" fmla="*/ 2834 h 15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82" h="151280">
                <a:moveTo>
                  <a:pt x="2657" y="2834"/>
                </a:moveTo>
                <a:cubicBezTo>
                  <a:pt x="24526" y="17869"/>
                  <a:pt x="253468" y="140883"/>
                  <a:pt x="277387" y="150451"/>
                </a:cubicBezTo>
                <a:cubicBezTo>
                  <a:pt x="301306" y="160019"/>
                  <a:pt x="192645" y="84160"/>
                  <a:pt x="146173" y="60241"/>
                </a:cubicBezTo>
                <a:cubicBezTo>
                  <a:pt x="99701" y="36322"/>
                  <a:pt x="-19212" y="-12201"/>
                  <a:pt x="2657" y="2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FD107038-0109-9477-1240-D0417238223B}"/>
              </a:ext>
            </a:extLst>
          </p:cNvPr>
          <p:cNvSpPr/>
          <p:nvPr/>
        </p:nvSpPr>
        <p:spPr>
          <a:xfrm>
            <a:off x="3824683" y="2672918"/>
            <a:ext cx="71034" cy="144403"/>
          </a:xfrm>
          <a:custGeom>
            <a:avLst/>
            <a:gdLst>
              <a:gd name="connsiteX0" fmla="*/ 70743 w 71034"/>
              <a:gd name="connsiteY0" fmla="*/ 574 h 144403"/>
              <a:gd name="connsiteX1" fmla="*/ 25638 w 71034"/>
              <a:gd name="connsiteY1" fmla="*/ 45679 h 144403"/>
              <a:gd name="connsiteX2" fmla="*/ 17437 w 71034"/>
              <a:gd name="connsiteY2" fmla="*/ 144090 h 144403"/>
              <a:gd name="connsiteX3" fmla="*/ 1035 w 71034"/>
              <a:gd name="connsiteY3" fmla="*/ 74382 h 144403"/>
              <a:gd name="connsiteX4" fmla="*/ 70743 w 71034"/>
              <a:gd name="connsiteY4" fmla="*/ 574 h 144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34" h="144403">
                <a:moveTo>
                  <a:pt x="70743" y="574"/>
                </a:moveTo>
                <a:cubicBezTo>
                  <a:pt x="74843" y="-4210"/>
                  <a:pt x="34522" y="21760"/>
                  <a:pt x="25638" y="45679"/>
                </a:cubicBezTo>
                <a:cubicBezTo>
                  <a:pt x="16754" y="69598"/>
                  <a:pt x="21537" y="139306"/>
                  <a:pt x="17437" y="144090"/>
                </a:cubicBezTo>
                <a:cubicBezTo>
                  <a:pt x="13337" y="148874"/>
                  <a:pt x="-4432" y="97618"/>
                  <a:pt x="1035" y="74382"/>
                </a:cubicBezTo>
                <a:cubicBezTo>
                  <a:pt x="6502" y="51146"/>
                  <a:pt x="66643" y="5358"/>
                  <a:pt x="70743" y="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1C71F7A8-0C2C-7EA0-A11F-C3280676CEFB}"/>
              </a:ext>
            </a:extLst>
          </p:cNvPr>
          <p:cNvSpPr/>
          <p:nvPr/>
        </p:nvSpPr>
        <p:spPr>
          <a:xfrm>
            <a:off x="3501758" y="2148211"/>
            <a:ext cx="71681" cy="222116"/>
          </a:xfrm>
          <a:custGeom>
            <a:avLst/>
            <a:gdLst>
              <a:gd name="connsiteX0" fmla="*/ 25 w 71681"/>
              <a:gd name="connsiteY0" fmla="*/ 424 h 222116"/>
              <a:gd name="connsiteX1" fmla="*/ 61532 w 71681"/>
              <a:gd name="connsiteY1" fmla="*/ 111136 h 222116"/>
              <a:gd name="connsiteX2" fmla="*/ 49230 w 71681"/>
              <a:gd name="connsiteY2" fmla="*/ 221848 h 222116"/>
              <a:gd name="connsiteX3" fmla="*/ 69733 w 71681"/>
              <a:gd name="connsiteY3" fmla="*/ 78332 h 222116"/>
              <a:gd name="connsiteX4" fmla="*/ 25 w 71681"/>
              <a:gd name="connsiteY4" fmla="*/ 424 h 22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81" h="222116">
                <a:moveTo>
                  <a:pt x="25" y="424"/>
                </a:moveTo>
                <a:cubicBezTo>
                  <a:pt x="-1342" y="5891"/>
                  <a:pt x="53331" y="74232"/>
                  <a:pt x="61532" y="111136"/>
                </a:cubicBezTo>
                <a:cubicBezTo>
                  <a:pt x="69733" y="148040"/>
                  <a:pt x="47863" y="227315"/>
                  <a:pt x="49230" y="221848"/>
                </a:cubicBezTo>
                <a:cubicBezTo>
                  <a:pt x="50597" y="216381"/>
                  <a:pt x="79301" y="113186"/>
                  <a:pt x="69733" y="78332"/>
                </a:cubicBezTo>
                <a:cubicBezTo>
                  <a:pt x="60165" y="43478"/>
                  <a:pt x="1392" y="-5043"/>
                  <a:pt x="25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DB62E593-C02D-7569-4AF8-B981DA1A26B0}"/>
              </a:ext>
            </a:extLst>
          </p:cNvPr>
          <p:cNvSpPr/>
          <p:nvPr/>
        </p:nvSpPr>
        <p:spPr>
          <a:xfrm>
            <a:off x="2718385" y="2669260"/>
            <a:ext cx="344652" cy="123148"/>
          </a:xfrm>
          <a:custGeom>
            <a:avLst/>
            <a:gdLst>
              <a:gd name="connsiteX0" fmla="*/ 212 w 344652"/>
              <a:gd name="connsiteY0" fmla="*/ 132 h 123148"/>
              <a:gd name="connsiteX1" fmla="*/ 262641 w 344652"/>
              <a:gd name="connsiteY1" fmla="*/ 86241 h 123148"/>
              <a:gd name="connsiteX2" fmla="*/ 197034 w 344652"/>
              <a:gd name="connsiteY2" fmla="*/ 20634 h 123148"/>
              <a:gd name="connsiteX3" fmla="*/ 344650 w 344652"/>
              <a:gd name="connsiteY3" fmla="*/ 123145 h 123148"/>
              <a:gd name="connsiteX4" fmla="*/ 201134 w 344652"/>
              <a:gd name="connsiteY4" fmla="*/ 24735 h 123148"/>
              <a:gd name="connsiteX5" fmla="*/ 217536 w 344652"/>
              <a:gd name="connsiteY5" fmla="*/ 65739 h 123148"/>
              <a:gd name="connsiteX6" fmla="*/ 212 w 344652"/>
              <a:gd name="connsiteY6" fmla="*/ 132 h 12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652" h="123148">
                <a:moveTo>
                  <a:pt x="212" y="132"/>
                </a:moveTo>
                <a:cubicBezTo>
                  <a:pt x="7729" y="3549"/>
                  <a:pt x="229837" y="82824"/>
                  <a:pt x="262641" y="86241"/>
                </a:cubicBezTo>
                <a:cubicBezTo>
                  <a:pt x="295445" y="89658"/>
                  <a:pt x="183366" y="14483"/>
                  <a:pt x="197034" y="20634"/>
                </a:cubicBezTo>
                <a:cubicBezTo>
                  <a:pt x="210702" y="26785"/>
                  <a:pt x="343967" y="122462"/>
                  <a:pt x="344650" y="123145"/>
                </a:cubicBezTo>
                <a:cubicBezTo>
                  <a:pt x="345333" y="123828"/>
                  <a:pt x="222320" y="34303"/>
                  <a:pt x="201134" y="24735"/>
                </a:cubicBezTo>
                <a:cubicBezTo>
                  <a:pt x="179948" y="15167"/>
                  <a:pt x="248289" y="71206"/>
                  <a:pt x="217536" y="65739"/>
                </a:cubicBezTo>
                <a:cubicBezTo>
                  <a:pt x="186783" y="60272"/>
                  <a:pt x="-7305" y="-3285"/>
                  <a:pt x="212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85CA8AA2-132C-BD72-ABD8-C92F81786FC3}"/>
              </a:ext>
            </a:extLst>
          </p:cNvPr>
          <p:cNvSpPr/>
          <p:nvPr/>
        </p:nvSpPr>
        <p:spPr>
          <a:xfrm>
            <a:off x="4397743" y="2710629"/>
            <a:ext cx="540503" cy="218426"/>
          </a:xfrm>
          <a:custGeom>
            <a:avLst/>
            <a:gdLst>
              <a:gd name="connsiteX0" fmla="*/ 6139 w 540503"/>
              <a:gd name="connsiteY0" fmla="*/ 3868 h 218426"/>
              <a:gd name="connsiteX1" fmla="*/ 535096 w 540503"/>
              <a:gd name="connsiteY1" fmla="*/ 217091 h 218426"/>
              <a:gd name="connsiteX2" fmla="*/ 264467 w 540503"/>
              <a:gd name="connsiteY2" fmla="*/ 89977 h 218426"/>
              <a:gd name="connsiteX3" fmla="*/ 6139 w 540503"/>
              <a:gd name="connsiteY3" fmla="*/ 3868 h 21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503" h="218426">
                <a:moveTo>
                  <a:pt x="6139" y="3868"/>
                </a:moveTo>
                <a:cubicBezTo>
                  <a:pt x="51244" y="25054"/>
                  <a:pt x="492041" y="202740"/>
                  <a:pt x="535096" y="217091"/>
                </a:cubicBezTo>
                <a:cubicBezTo>
                  <a:pt x="578151" y="231442"/>
                  <a:pt x="352626" y="126198"/>
                  <a:pt x="264467" y="89977"/>
                </a:cubicBezTo>
                <a:cubicBezTo>
                  <a:pt x="176308" y="53756"/>
                  <a:pt x="-38966" y="-17318"/>
                  <a:pt x="6139" y="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26AAC147-D4E3-98CE-FCF7-5D08E9B619E1}"/>
              </a:ext>
            </a:extLst>
          </p:cNvPr>
          <p:cNvSpPr/>
          <p:nvPr/>
        </p:nvSpPr>
        <p:spPr>
          <a:xfrm>
            <a:off x="3698161" y="2627722"/>
            <a:ext cx="98874" cy="186143"/>
          </a:xfrm>
          <a:custGeom>
            <a:avLst/>
            <a:gdLst>
              <a:gd name="connsiteX0" fmla="*/ 98854 w 98874"/>
              <a:gd name="connsiteY0" fmla="*/ 665 h 186143"/>
              <a:gd name="connsiteX1" fmla="*/ 8644 w 98874"/>
              <a:gd name="connsiteY1" fmla="*/ 123679 h 186143"/>
              <a:gd name="connsiteX2" fmla="*/ 4544 w 98874"/>
              <a:gd name="connsiteY2" fmla="*/ 185186 h 186143"/>
              <a:gd name="connsiteX3" fmla="*/ 16845 w 98874"/>
              <a:gd name="connsiteY3" fmla="*/ 78574 h 186143"/>
              <a:gd name="connsiteX4" fmla="*/ 98854 w 98874"/>
              <a:gd name="connsiteY4" fmla="*/ 665 h 1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74" h="186143">
                <a:moveTo>
                  <a:pt x="98854" y="665"/>
                </a:moveTo>
                <a:cubicBezTo>
                  <a:pt x="97487" y="8182"/>
                  <a:pt x="24362" y="92926"/>
                  <a:pt x="8644" y="123679"/>
                </a:cubicBezTo>
                <a:cubicBezTo>
                  <a:pt x="-7074" y="154432"/>
                  <a:pt x="3177" y="192703"/>
                  <a:pt x="4544" y="185186"/>
                </a:cubicBezTo>
                <a:cubicBezTo>
                  <a:pt x="5911" y="177669"/>
                  <a:pt x="2493" y="105910"/>
                  <a:pt x="16845" y="78574"/>
                </a:cubicBezTo>
                <a:cubicBezTo>
                  <a:pt x="31196" y="51238"/>
                  <a:pt x="100221" y="-6852"/>
                  <a:pt x="98854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1B551B28-A849-21B7-FF34-39C009365451}"/>
              </a:ext>
            </a:extLst>
          </p:cNvPr>
          <p:cNvSpPr/>
          <p:nvPr/>
        </p:nvSpPr>
        <p:spPr>
          <a:xfrm>
            <a:off x="3251589" y="2296307"/>
            <a:ext cx="34197" cy="218405"/>
          </a:xfrm>
          <a:custGeom>
            <a:avLst/>
            <a:gdLst>
              <a:gd name="connsiteX0" fmla="*/ 67 w 34197"/>
              <a:gd name="connsiteY0" fmla="*/ 4045 h 218405"/>
              <a:gd name="connsiteX1" fmla="*/ 32870 w 34197"/>
              <a:gd name="connsiteY1" fmla="*/ 217268 h 218405"/>
              <a:gd name="connsiteX2" fmla="*/ 24669 w 34197"/>
              <a:gd name="connsiteY2" fmla="*/ 86054 h 218405"/>
              <a:gd name="connsiteX3" fmla="*/ 67 w 34197"/>
              <a:gd name="connsiteY3" fmla="*/ 4045 h 21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97" h="218405">
                <a:moveTo>
                  <a:pt x="67" y="4045"/>
                </a:moveTo>
                <a:cubicBezTo>
                  <a:pt x="1434" y="25914"/>
                  <a:pt x="28770" y="203600"/>
                  <a:pt x="32870" y="217268"/>
                </a:cubicBezTo>
                <a:cubicBezTo>
                  <a:pt x="36970" y="230936"/>
                  <a:pt x="30820" y="117491"/>
                  <a:pt x="24669" y="86054"/>
                </a:cubicBezTo>
                <a:cubicBezTo>
                  <a:pt x="18518" y="54617"/>
                  <a:pt x="-1300" y="-17824"/>
                  <a:pt x="67" y="4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81BDE7AC-CBEE-F779-F3CB-F18FA9834FD3}"/>
              </a:ext>
            </a:extLst>
          </p:cNvPr>
          <p:cNvSpPr/>
          <p:nvPr/>
        </p:nvSpPr>
        <p:spPr>
          <a:xfrm>
            <a:off x="2315499" y="2751337"/>
            <a:ext cx="336746" cy="148066"/>
          </a:xfrm>
          <a:custGeom>
            <a:avLst/>
            <a:gdLst>
              <a:gd name="connsiteX0" fmla="*/ 1254 w 336746"/>
              <a:gd name="connsiteY0" fmla="*/ 147680 h 148066"/>
              <a:gd name="connsiteX1" fmla="*/ 329290 w 336746"/>
              <a:gd name="connsiteY1" fmla="*/ 24667 h 148066"/>
              <a:gd name="connsiteX2" fmla="*/ 226779 w 336746"/>
              <a:gd name="connsiteY2" fmla="*/ 49269 h 148066"/>
              <a:gd name="connsiteX3" fmla="*/ 181674 w 336746"/>
              <a:gd name="connsiteY3" fmla="*/ 64 h 148066"/>
              <a:gd name="connsiteX4" fmla="*/ 214478 w 336746"/>
              <a:gd name="connsiteY4" fmla="*/ 61571 h 148066"/>
              <a:gd name="connsiteX5" fmla="*/ 1254 w 336746"/>
              <a:gd name="connsiteY5" fmla="*/ 147680 h 148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46" h="148066">
                <a:moveTo>
                  <a:pt x="1254" y="147680"/>
                </a:moveTo>
                <a:cubicBezTo>
                  <a:pt x="20389" y="141529"/>
                  <a:pt x="291703" y="41069"/>
                  <a:pt x="329290" y="24667"/>
                </a:cubicBezTo>
                <a:cubicBezTo>
                  <a:pt x="366877" y="8265"/>
                  <a:pt x="251382" y="53369"/>
                  <a:pt x="226779" y="49269"/>
                </a:cubicBezTo>
                <a:cubicBezTo>
                  <a:pt x="202176" y="45168"/>
                  <a:pt x="183724" y="-1986"/>
                  <a:pt x="181674" y="64"/>
                </a:cubicBezTo>
                <a:cubicBezTo>
                  <a:pt x="179624" y="2114"/>
                  <a:pt x="241131" y="38335"/>
                  <a:pt x="214478" y="61571"/>
                </a:cubicBezTo>
                <a:cubicBezTo>
                  <a:pt x="187825" y="84807"/>
                  <a:pt x="-17881" y="153831"/>
                  <a:pt x="1254" y="147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AB9FCC6-1DA7-A177-689E-AD6C064B9C9B}"/>
              </a:ext>
            </a:extLst>
          </p:cNvPr>
          <p:cNvSpPr/>
          <p:nvPr/>
        </p:nvSpPr>
        <p:spPr>
          <a:xfrm>
            <a:off x="3977281" y="3127944"/>
            <a:ext cx="312489" cy="251990"/>
          </a:xfrm>
          <a:custGeom>
            <a:avLst/>
            <a:gdLst>
              <a:gd name="connsiteX0" fmla="*/ 311788 w 312489"/>
              <a:gd name="connsiteY0" fmla="*/ 698 h 251990"/>
              <a:gd name="connsiteX1" fmla="*/ 61661 w 312489"/>
              <a:gd name="connsiteY1" fmla="*/ 107310 h 251990"/>
              <a:gd name="connsiteX2" fmla="*/ 98565 w 312489"/>
              <a:gd name="connsiteY2" fmla="*/ 107310 h 251990"/>
              <a:gd name="connsiteX3" fmla="*/ 16556 w 312489"/>
              <a:gd name="connsiteY3" fmla="*/ 168817 h 251990"/>
              <a:gd name="connsiteX4" fmla="*/ 4254 w 312489"/>
              <a:gd name="connsiteY4" fmla="*/ 250826 h 251990"/>
              <a:gd name="connsiteX5" fmla="*/ 69862 w 312489"/>
              <a:gd name="connsiteY5" fmla="*/ 103209 h 251990"/>
              <a:gd name="connsiteX6" fmla="*/ 135469 w 312489"/>
              <a:gd name="connsiteY6" fmla="*/ 62205 h 251990"/>
              <a:gd name="connsiteX7" fmla="*/ 311788 w 312489"/>
              <a:gd name="connsiteY7" fmla="*/ 698 h 25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489" h="251990">
                <a:moveTo>
                  <a:pt x="311788" y="698"/>
                </a:moveTo>
                <a:cubicBezTo>
                  <a:pt x="299487" y="8215"/>
                  <a:pt x="97198" y="89541"/>
                  <a:pt x="61661" y="107310"/>
                </a:cubicBezTo>
                <a:cubicBezTo>
                  <a:pt x="26124" y="125079"/>
                  <a:pt x="106083" y="97059"/>
                  <a:pt x="98565" y="107310"/>
                </a:cubicBezTo>
                <a:cubicBezTo>
                  <a:pt x="91047" y="117561"/>
                  <a:pt x="32274" y="144898"/>
                  <a:pt x="16556" y="168817"/>
                </a:cubicBezTo>
                <a:cubicBezTo>
                  <a:pt x="838" y="192736"/>
                  <a:pt x="-4630" y="261760"/>
                  <a:pt x="4254" y="250826"/>
                </a:cubicBezTo>
                <a:cubicBezTo>
                  <a:pt x="13138" y="239892"/>
                  <a:pt x="47993" y="134646"/>
                  <a:pt x="69862" y="103209"/>
                </a:cubicBezTo>
                <a:cubicBezTo>
                  <a:pt x="91731" y="71772"/>
                  <a:pt x="99932" y="75873"/>
                  <a:pt x="135469" y="62205"/>
                </a:cubicBezTo>
                <a:cubicBezTo>
                  <a:pt x="171006" y="48537"/>
                  <a:pt x="324089" y="-6819"/>
                  <a:pt x="311788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60DA925-8C9C-A46E-0025-8E69258DC326}"/>
              </a:ext>
            </a:extLst>
          </p:cNvPr>
          <p:cNvSpPr/>
          <p:nvPr/>
        </p:nvSpPr>
        <p:spPr>
          <a:xfrm>
            <a:off x="4736011" y="3169539"/>
            <a:ext cx="345618" cy="214469"/>
          </a:xfrm>
          <a:custGeom>
            <a:avLst/>
            <a:gdLst>
              <a:gd name="connsiteX0" fmla="*/ 7 w 345618"/>
              <a:gd name="connsiteY0" fmla="*/ 108 h 214469"/>
              <a:gd name="connsiteX1" fmla="*/ 254235 w 345618"/>
              <a:gd name="connsiteY1" fmla="*/ 205130 h 214469"/>
              <a:gd name="connsiteX2" fmla="*/ 344445 w 345618"/>
              <a:gd name="connsiteY2" fmla="*/ 172326 h 214469"/>
              <a:gd name="connsiteX3" fmla="*/ 307541 w 345618"/>
              <a:gd name="connsiteY3" fmla="*/ 106719 h 214469"/>
              <a:gd name="connsiteX4" fmla="*/ 336244 w 345618"/>
              <a:gd name="connsiteY4" fmla="*/ 201030 h 214469"/>
              <a:gd name="connsiteX5" fmla="*/ 258335 w 345618"/>
              <a:gd name="connsiteY5" fmla="*/ 164126 h 214469"/>
              <a:gd name="connsiteX6" fmla="*/ 262436 w 345618"/>
              <a:gd name="connsiteY6" fmla="*/ 176427 h 214469"/>
              <a:gd name="connsiteX7" fmla="*/ 7 w 345618"/>
              <a:gd name="connsiteY7" fmla="*/ 108 h 21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618" h="214469">
                <a:moveTo>
                  <a:pt x="7" y="108"/>
                </a:moveTo>
                <a:cubicBezTo>
                  <a:pt x="-1360" y="4892"/>
                  <a:pt x="196829" y="176427"/>
                  <a:pt x="254235" y="205130"/>
                </a:cubicBezTo>
                <a:cubicBezTo>
                  <a:pt x="311641" y="233833"/>
                  <a:pt x="335561" y="188728"/>
                  <a:pt x="344445" y="172326"/>
                </a:cubicBezTo>
                <a:cubicBezTo>
                  <a:pt x="353329" y="155924"/>
                  <a:pt x="308908" y="101935"/>
                  <a:pt x="307541" y="106719"/>
                </a:cubicBezTo>
                <a:cubicBezTo>
                  <a:pt x="306174" y="111503"/>
                  <a:pt x="344445" y="191462"/>
                  <a:pt x="336244" y="201030"/>
                </a:cubicBezTo>
                <a:cubicBezTo>
                  <a:pt x="328043" y="210598"/>
                  <a:pt x="270636" y="168227"/>
                  <a:pt x="258335" y="164126"/>
                </a:cubicBezTo>
                <a:cubicBezTo>
                  <a:pt x="246034" y="160025"/>
                  <a:pt x="304807" y="202397"/>
                  <a:pt x="262436" y="176427"/>
                </a:cubicBezTo>
                <a:cubicBezTo>
                  <a:pt x="220065" y="150457"/>
                  <a:pt x="1374" y="-4676"/>
                  <a:pt x="7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6EB8DF80-FED2-314E-0EB9-66E56C1CB93B}"/>
              </a:ext>
            </a:extLst>
          </p:cNvPr>
          <p:cNvSpPr/>
          <p:nvPr/>
        </p:nvSpPr>
        <p:spPr>
          <a:xfrm>
            <a:off x="2222443" y="3195111"/>
            <a:ext cx="44113" cy="271419"/>
          </a:xfrm>
          <a:custGeom>
            <a:avLst/>
            <a:gdLst>
              <a:gd name="connsiteX0" fmla="*/ 0 w 44113"/>
              <a:gd name="connsiteY0" fmla="*/ 3239 h 271419"/>
              <a:gd name="connsiteX1" fmla="*/ 41005 w 44113"/>
              <a:gd name="connsiteY1" fmla="*/ 265667 h 271419"/>
              <a:gd name="connsiteX2" fmla="*/ 36904 w 44113"/>
              <a:gd name="connsiteY2" fmla="*/ 179558 h 271419"/>
              <a:gd name="connsiteX3" fmla="*/ 41005 w 44113"/>
              <a:gd name="connsiteY3" fmla="*/ 122152 h 271419"/>
              <a:gd name="connsiteX4" fmla="*/ 0 w 44113"/>
              <a:gd name="connsiteY4" fmla="*/ 3239 h 27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13" h="271419">
                <a:moveTo>
                  <a:pt x="0" y="3239"/>
                </a:moveTo>
                <a:cubicBezTo>
                  <a:pt x="0" y="27158"/>
                  <a:pt x="34854" y="236281"/>
                  <a:pt x="41005" y="265667"/>
                </a:cubicBezTo>
                <a:cubicBezTo>
                  <a:pt x="47156" y="295053"/>
                  <a:pt x="36904" y="203477"/>
                  <a:pt x="36904" y="179558"/>
                </a:cubicBezTo>
                <a:cubicBezTo>
                  <a:pt x="36904" y="155639"/>
                  <a:pt x="49889" y="149488"/>
                  <a:pt x="41005" y="122152"/>
                </a:cubicBezTo>
                <a:cubicBezTo>
                  <a:pt x="32121" y="94816"/>
                  <a:pt x="0" y="-20680"/>
                  <a:pt x="0" y="3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466EA5B2-2E82-8D8B-B92D-1423A87B6BAD}"/>
              </a:ext>
            </a:extLst>
          </p:cNvPr>
          <p:cNvSpPr/>
          <p:nvPr/>
        </p:nvSpPr>
        <p:spPr>
          <a:xfrm>
            <a:off x="2199659" y="3460051"/>
            <a:ext cx="72154" cy="503441"/>
          </a:xfrm>
          <a:custGeom>
            <a:avLst/>
            <a:gdLst>
              <a:gd name="connsiteX0" fmla="*/ 14583 w 72154"/>
              <a:gd name="connsiteY0" fmla="*/ 727 h 503441"/>
              <a:gd name="connsiteX1" fmla="*/ 2282 w 72154"/>
              <a:gd name="connsiteY1" fmla="*/ 234453 h 503441"/>
              <a:gd name="connsiteX2" fmla="*/ 67889 w 72154"/>
              <a:gd name="connsiteY2" fmla="*/ 496882 h 503441"/>
              <a:gd name="connsiteX3" fmla="*/ 59688 w 72154"/>
              <a:gd name="connsiteY3" fmla="*/ 414873 h 503441"/>
              <a:gd name="connsiteX4" fmla="*/ 10483 w 72154"/>
              <a:gd name="connsiteY4" fmla="*/ 312362 h 503441"/>
              <a:gd name="connsiteX5" fmla="*/ 14583 w 72154"/>
              <a:gd name="connsiteY5" fmla="*/ 727 h 50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54" h="503441">
                <a:moveTo>
                  <a:pt x="14583" y="727"/>
                </a:moveTo>
                <a:cubicBezTo>
                  <a:pt x="13216" y="-12258"/>
                  <a:pt x="-6602" y="151761"/>
                  <a:pt x="2282" y="234453"/>
                </a:cubicBezTo>
                <a:cubicBezTo>
                  <a:pt x="11166" y="317145"/>
                  <a:pt x="58321" y="466812"/>
                  <a:pt x="67889" y="496882"/>
                </a:cubicBezTo>
                <a:cubicBezTo>
                  <a:pt x="77457" y="526952"/>
                  <a:pt x="69256" y="445626"/>
                  <a:pt x="59688" y="414873"/>
                </a:cubicBezTo>
                <a:cubicBezTo>
                  <a:pt x="50120" y="384120"/>
                  <a:pt x="12533" y="380703"/>
                  <a:pt x="10483" y="312362"/>
                </a:cubicBezTo>
                <a:cubicBezTo>
                  <a:pt x="8433" y="244021"/>
                  <a:pt x="15950" y="13712"/>
                  <a:pt x="14583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5B13A465-D519-E8FC-97E8-2EE2AA002C4E}"/>
              </a:ext>
            </a:extLst>
          </p:cNvPr>
          <p:cNvSpPr/>
          <p:nvPr/>
        </p:nvSpPr>
        <p:spPr>
          <a:xfrm>
            <a:off x="3090051" y="3808803"/>
            <a:ext cx="113311" cy="389404"/>
          </a:xfrm>
          <a:custGeom>
            <a:avLst/>
            <a:gdLst>
              <a:gd name="connsiteX0" fmla="*/ 112399 w 113311"/>
              <a:gd name="connsiteY0" fmla="*/ 4614 h 389404"/>
              <a:gd name="connsiteX1" fmla="*/ 1687 w 113311"/>
              <a:gd name="connsiteY1" fmla="*/ 385956 h 389404"/>
              <a:gd name="connsiteX2" fmla="*/ 50892 w 113311"/>
              <a:gd name="connsiteY2" fmla="*/ 185034 h 389404"/>
              <a:gd name="connsiteX3" fmla="*/ 112399 w 113311"/>
              <a:gd name="connsiteY3" fmla="*/ 4614 h 38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11" h="389404">
                <a:moveTo>
                  <a:pt x="112399" y="4614"/>
                </a:moveTo>
                <a:cubicBezTo>
                  <a:pt x="104198" y="38101"/>
                  <a:pt x="11938" y="355886"/>
                  <a:pt x="1687" y="385956"/>
                </a:cubicBezTo>
                <a:cubicBezTo>
                  <a:pt x="-8564" y="416026"/>
                  <a:pt x="30390" y="241073"/>
                  <a:pt x="50892" y="185034"/>
                </a:cubicBezTo>
                <a:cubicBezTo>
                  <a:pt x="71394" y="128995"/>
                  <a:pt x="120600" y="-28873"/>
                  <a:pt x="112399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50AA82D-5FFD-F4CF-FD84-76F68D119EA1}"/>
              </a:ext>
            </a:extLst>
          </p:cNvPr>
          <p:cNvSpPr/>
          <p:nvPr/>
        </p:nvSpPr>
        <p:spPr>
          <a:xfrm>
            <a:off x="4243959" y="4223153"/>
            <a:ext cx="75972" cy="144331"/>
          </a:xfrm>
          <a:custGeom>
            <a:avLst/>
            <a:gdLst>
              <a:gd name="connsiteX0" fmla="*/ 5 w 75972"/>
              <a:gd name="connsiteY0" fmla="*/ 309 h 144331"/>
              <a:gd name="connsiteX1" fmla="*/ 73813 w 75972"/>
              <a:gd name="connsiteY1" fmla="*/ 94619 h 144331"/>
              <a:gd name="connsiteX2" fmla="*/ 57411 w 75972"/>
              <a:gd name="connsiteY2" fmla="*/ 143825 h 144331"/>
              <a:gd name="connsiteX3" fmla="*/ 69713 w 75972"/>
              <a:gd name="connsiteY3" fmla="*/ 65916 h 144331"/>
              <a:gd name="connsiteX4" fmla="*/ 5 w 75972"/>
              <a:gd name="connsiteY4" fmla="*/ 309 h 14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972" h="144331">
                <a:moveTo>
                  <a:pt x="5" y="309"/>
                </a:moveTo>
                <a:cubicBezTo>
                  <a:pt x="688" y="5093"/>
                  <a:pt x="64245" y="70700"/>
                  <a:pt x="73813" y="94619"/>
                </a:cubicBezTo>
                <a:cubicBezTo>
                  <a:pt x="83381" y="118538"/>
                  <a:pt x="58094" y="148609"/>
                  <a:pt x="57411" y="143825"/>
                </a:cubicBezTo>
                <a:cubicBezTo>
                  <a:pt x="56728" y="139041"/>
                  <a:pt x="77231" y="84368"/>
                  <a:pt x="69713" y="65916"/>
                </a:cubicBezTo>
                <a:cubicBezTo>
                  <a:pt x="62196" y="47464"/>
                  <a:pt x="-678" y="-4475"/>
                  <a:pt x="5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B9F76B4-49A3-D2FB-A5C0-B8D2BA39F957}"/>
              </a:ext>
            </a:extLst>
          </p:cNvPr>
          <p:cNvSpPr/>
          <p:nvPr/>
        </p:nvSpPr>
        <p:spPr>
          <a:xfrm>
            <a:off x="2689848" y="4358736"/>
            <a:ext cx="151860" cy="49280"/>
          </a:xfrm>
          <a:custGeom>
            <a:avLst/>
            <a:gdLst>
              <a:gd name="connsiteX0" fmla="*/ 46 w 151860"/>
              <a:gd name="connsiteY0" fmla="*/ 49246 h 49280"/>
              <a:gd name="connsiteX1" fmla="*/ 90256 w 151860"/>
              <a:gd name="connsiteY1" fmla="*/ 8242 h 49280"/>
              <a:gd name="connsiteX2" fmla="*/ 151763 w 151860"/>
              <a:gd name="connsiteY2" fmla="*/ 32844 h 49280"/>
              <a:gd name="connsiteX3" fmla="*/ 102557 w 151860"/>
              <a:gd name="connsiteY3" fmla="*/ 41 h 49280"/>
              <a:gd name="connsiteX4" fmla="*/ 46 w 151860"/>
              <a:gd name="connsiteY4" fmla="*/ 49246 h 4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860" h="49280">
                <a:moveTo>
                  <a:pt x="46" y="49246"/>
                </a:moveTo>
                <a:cubicBezTo>
                  <a:pt x="-2004" y="50613"/>
                  <a:pt x="64970" y="10976"/>
                  <a:pt x="90256" y="8242"/>
                </a:cubicBezTo>
                <a:cubicBezTo>
                  <a:pt x="115542" y="5508"/>
                  <a:pt x="149713" y="34211"/>
                  <a:pt x="151763" y="32844"/>
                </a:cubicBezTo>
                <a:cubicBezTo>
                  <a:pt x="153813" y="31477"/>
                  <a:pt x="123059" y="-1326"/>
                  <a:pt x="102557" y="41"/>
                </a:cubicBezTo>
                <a:cubicBezTo>
                  <a:pt x="82055" y="1408"/>
                  <a:pt x="2096" y="47879"/>
                  <a:pt x="46" y="49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D7FBD320-9A32-29AD-218B-E56D92193CDF}"/>
              </a:ext>
            </a:extLst>
          </p:cNvPr>
          <p:cNvSpPr/>
          <p:nvPr/>
        </p:nvSpPr>
        <p:spPr>
          <a:xfrm>
            <a:off x="3208097" y="5580710"/>
            <a:ext cx="887404" cy="127145"/>
          </a:xfrm>
          <a:custGeom>
            <a:avLst/>
            <a:gdLst>
              <a:gd name="connsiteX0" fmla="*/ 2554 w 887404"/>
              <a:gd name="connsiteY0" fmla="*/ 0 h 127145"/>
              <a:gd name="connsiteX1" fmla="*/ 855447 w 887404"/>
              <a:gd name="connsiteY1" fmla="*/ 65607 h 127145"/>
              <a:gd name="connsiteX2" fmla="*/ 666827 w 887404"/>
              <a:gd name="connsiteY2" fmla="*/ 57407 h 127145"/>
              <a:gd name="connsiteX3" fmla="*/ 289586 w 887404"/>
              <a:gd name="connsiteY3" fmla="*/ 127114 h 127145"/>
              <a:gd name="connsiteX4" fmla="*/ 580717 w 887404"/>
              <a:gd name="connsiteY4" fmla="*/ 65607 h 127145"/>
              <a:gd name="connsiteX5" fmla="*/ 2554 w 887404"/>
              <a:gd name="connsiteY5" fmla="*/ 0 h 12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7404" h="127145">
                <a:moveTo>
                  <a:pt x="2554" y="0"/>
                </a:moveTo>
                <a:cubicBezTo>
                  <a:pt x="48342" y="0"/>
                  <a:pt x="744735" y="56039"/>
                  <a:pt x="855447" y="65607"/>
                </a:cubicBezTo>
                <a:cubicBezTo>
                  <a:pt x="966159" y="75175"/>
                  <a:pt x="761137" y="47156"/>
                  <a:pt x="666827" y="57407"/>
                </a:cubicBezTo>
                <a:cubicBezTo>
                  <a:pt x="572517" y="67658"/>
                  <a:pt x="303938" y="125747"/>
                  <a:pt x="289586" y="127114"/>
                </a:cubicBezTo>
                <a:cubicBezTo>
                  <a:pt x="275234" y="128481"/>
                  <a:pt x="620355" y="85426"/>
                  <a:pt x="580717" y="65607"/>
                </a:cubicBezTo>
                <a:cubicBezTo>
                  <a:pt x="541079" y="45788"/>
                  <a:pt x="-43234" y="0"/>
                  <a:pt x="25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BB988284-2052-F2EF-3702-33F8EFB6CCCF}"/>
              </a:ext>
            </a:extLst>
          </p:cNvPr>
          <p:cNvSpPr/>
          <p:nvPr/>
        </p:nvSpPr>
        <p:spPr>
          <a:xfrm>
            <a:off x="3358240" y="5756714"/>
            <a:ext cx="842194" cy="234078"/>
          </a:xfrm>
          <a:custGeom>
            <a:avLst/>
            <a:gdLst>
              <a:gd name="connsiteX0" fmla="*/ 27 w 842194"/>
              <a:gd name="connsiteY0" fmla="*/ 176635 h 234078"/>
              <a:gd name="connsiteX1" fmla="*/ 446976 w 842194"/>
              <a:gd name="connsiteY1" fmla="*/ 152032 h 234078"/>
              <a:gd name="connsiteX2" fmla="*/ 832418 w 842194"/>
              <a:gd name="connsiteY2" fmla="*/ 234041 h 234078"/>
              <a:gd name="connsiteX3" fmla="*/ 709405 w 842194"/>
              <a:gd name="connsiteY3" fmla="*/ 160233 h 234078"/>
              <a:gd name="connsiteX4" fmla="*/ 516684 w 842194"/>
              <a:gd name="connsiteY4" fmla="*/ 316 h 234078"/>
              <a:gd name="connsiteX5" fmla="*/ 746309 w 842194"/>
              <a:gd name="connsiteY5" fmla="*/ 205338 h 234078"/>
              <a:gd name="connsiteX6" fmla="*/ 438775 w 842194"/>
              <a:gd name="connsiteY6" fmla="*/ 123329 h 234078"/>
              <a:gd name="connsiteX7" fmla="*/ 295260 w 842194"/>
              <a:gd name="connsiteY7" fmla="*/ 70023 h 234078"/>
              <a:gd name="connsiteX8" fmla="*/ 467478 w 842194"/>
              <a:gd name="connsiteY8" fmla="*/ 164334 h 234078"/>
              <a:gd name="connsiteX9" fmla="*/ 27 w 842194"/>
              <a:gd name="connsiteY9" fmla="*/ 176635 h 23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2194" h="234078">
                <a:moveTo>
                  <a:pt x="27" y="176635"/>
                </a:moveTo>
                <a:cubicBezTo>
                  <a:pt x="-3390" y="174585"/>
                  <a:pt x="308244" y="142464"/>
                  <a:pt x="446976" y="152032"/>
                </a:cubicBezTo>
                <a:cubicBezTo>
                  <a:pt x="585708" y="161600"/>
                  <a:pt x="788680" y="232674"/>
                  <a:pt x="832418" y="234041"/>
                </a:cubicBezTo>
                <a:cubicBezTo>
                  <a:pt x="876156" y="235408"/>
                  <a:pt x="762027" y="199187"/>
                  <a:pt x="709405" y="160233"/>
                </a:cubicBezTo>
                <a:cubicBezTo>
                  <a:pt x="656783" y="121279"/>
                  <a:pt x="510533" y="-7201"/>
                  <a:pt x="516684" y="316"/>
                </a:cubicBezTo>
                <a:cubicBezTo>
                  <a:pt x="522835" y="7833"/>
                  <a:pt x="759294" y="184836"/>
                  <a:pt x="746309" y="205338"/>
                </a:cubicBezTo>
                <a:cubicBezTo>
                  <a:pt x="733324" y="225840"/>
                  <a:pt x="513950" y="145881"/>
                  <a:pt x="438775" y="123329"/>
                </a:cubicBezTo>
                <a:cubicBezTo>
                  <a:pt x="363600" y="100777"/>
                  <a:pt x="290476" y="63189"/>
                  <a:pt x="295260" y="70023"/>
                </a:cubicBezTo>
                <a:cubicBezTo>
                  <a:pt x="300044" y="76857"/>
                  <a:pt x="509849" y="147249"/>
                  <a:pt x="467478" y="164334"/>
                </a:cubicBezTo>
                <a:cubicBezTo>
                  <a:pt x="425107" y="181419"/>
                  <a:pt x="3444" y="178685"/>
                  <a:pt x="27" y="176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B967C023-7D8F-2DDD-9D0E-34602394F455}"/>
              </a:ext>
            </a:extLst>
          </p:cNvPr>
          <p:cNvSpPr/>
          <p:nvPr/>
        </p:nvSpPr>
        <p:spPr>
          <a:xfrm>
            <a:off x="2939204" y="5605294"/>
            <a:ext cx="226006" cy="293029"/>
          </a:xfrm>
          <a:custGeom>
            <a:avLst/>
            <a:gdLst>
              <a:gd name="connsiteX0" fmla="*/ 132032 w 226006"/>
              <a:gd name="connsiteY0" fmla="*/ 19 h 293029"/>
              <a:gd name="connsiteX1" fmla="*/ 111530 w 226006"/>
              <a:gd name="connsiteY1" fmla="*/ 118932 h 293029"/>
              <a:gd name="connsiteX2" fmla="*/ 222242 w 226006"/>
              <a:gd name="connsiteY2" fmla="*/ 287050 h 293029"/>
              <a:gd name="connsiteX3" fmla="*/ 181237 w 226006"/>
              <a:gd name="connsiteY3" fmla="*/ 237845 h 293029"/>
              <a:gd name="connsiteX4" fmla="*/ 818 w 226006"/>
              <a:gd name="connsiteY4" fmla="*/ 69727 h 293029"/>
              <a:gd name="connsiteX5" fmla="*/ 115630 w 226006"/>
              <a:gd name="connsiteY5" fmla="*/ 127133 h 293029"/>
              <a:gd name="connsiteX6" fmla="*/ 132032 w 226006"/>
              <a:gd name="connsiteY6" fmla="*/ 19 h 29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006" h="293029">
                <a:moveTo>
                  <a:pt x="132032" y="19"/>
                </a:moveTo>
                <a:cubicBezTo>
                  <a:pt x="131349" y="-1348"/>
                  <a:pt x="96495" y="71094"/>
                  <a:pt x="111530" y="118932"/>
                </a:cubicBezTo>
                <a:cubicBezTo>
                  <a:pt x="126565" y="166771"/>
                  <a:pt x="210624" y="267231"/>
                  <a:pt x="222242" y="287050"/>
                </a:cubicBezTo>
                <a:cubicBezTo>
                  <a:pt x="233860" y="306869"/>
                  <a:pt x="218141" y="274066"/>
                  <a:pt x="181237" y="237845"/>
                </a:cubicBezTo>
                <a:cubicBezTo>
                  <a:pt x="144333" y="201625"/>
                  <a:pt x="11752" y="88179"/>
                  <a:pt x="818" y="69727"/>
                </a:cubicBezTo>
                <a:cubicBezTo>
                  <a:pt x="-10116" y="51275"/>
                  <a:pt x="91711" y="136017"/>
                  <a:pt x="115630" y="127133"/>
                </a:cubicBezTo>
                <a:cubicBezTo>
                  <a:pt x="139549" y="118249"/>
                  <a:pt x="132715" y="1386"/>
                  <a:pt x="13203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EBC73F59-0B54-2890-5341-B6F910C81F75}"/>
              </a:ext>
            </a:extLst>
          </p:cNvPr>
          <p:cNvSpPr/>
          <p:nvPr/>
        </p:nvSpPr>
        <p:spPr>
          <a:xfrm>
            <a:off x="4034716" y="5113069"/>
            <a:ext cx="252785" cy="137043"/>
          </a:xfrm>
          <a:custGeom>
            <a:avLst/>
            <a:gdLst>
              <a:gd name="connsiteX0" fmla="*/ 125 w 252785"/>
              <a:gd name="connsiteY0" fmla="*/ 190 h 137043"/>
              <a:gd name="connsiteX1" fmla="*/ 237951 w 252785"/>
              <a:gd name="connsiteY1" fmla="*/ 131405 h 137043"/>
              <a:gd name="connsiteX2" fmla="*/ 205148 w 252785"/>
              <a:gd name="connsiteY2" fmla="*/ 102701 h 137043"/>
              <a:gd name="connsiteX3" fmla="*/ 125 w 252785"/>
              <a:gd name="connsiteY3" fmla="*/ 190 h 13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785" h="137043">
                <a:moveTo>
                  <a:pt x="125" y="190"/>
                </a:moveTo>
                <a:cubicBezTo>
                  <a:pt x="5592" y="4974"/>
                  <a:pt x="203781" y="114320"/>
                  <a:pt x="237951" y="131405"/>
                </a:cubicBezTo>
                <a:cubicBezTo>
                  <a:pt x="272121" y="148490"/>
                  <a:pt x="241369" y="123203"/>
                  <a:pt x="205148" y="102701"/>
                </a:cubicBezTo>
                <a:cubicBezTo>
                  <a:pt x="168927" y="82199"/>
                  <a:pt x="-5342" y="-4594"/>
                  <a:pt x="125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2BDC022-D89F-E6FC-E64D-643311929931}"/>
              </a:ext>
            </a:extLst>
          </p:cNvPr>
          <p:cNvSpPr/>
          <p:nvPr/>
        </p:nvSpPr>
        <p:spPr>
          <a:xfrm>
            <a:off x="3050444" y="4944556"/>
            <a:ext cx="90549" cy="235084"/>
          </a:xfrm>
          <a:custGeom>
            <a:avLst/>
            <a:gdLst>
              <a:gd name="connsiteX0" fmla="*/ 90499 w 90549"/>
              <a:gd name="connsiteY0" fmla="*/ 585 h 235084"/>
              <a:gd name="connsiteX1" fmla="*/ 16691 w 90549"/>
              <a:gd name="connsiteY1" fmla="*/ 123598 h 235084"/>
              <a:gd name="connsiteX2" fmla="*/ 4390 w 90549"/>
              <a:gd name="connsiteY2" fmla="*/ 234310 h 235084"/>
              <a:gd name="connsiteX3" fmla="*/ 8491 w 90549"/>
              <a:gd name="connsiteY3" fmla="*/ 164603 h 235084"/>
              <a:gd name="connsiteX4" fmla="*/ 8491 w 90549"/>
              <a:gd name="connsiteY4" fmla="*/ 12886 h 235084"/>
              <a:gd name="connsiteX5" fmla="*/ 4390 w 90549"/>
              <a:gd name="connsiteY5" fmla="*/ 74393 h 235084"/>
              <a:gd name="connsiteX6" fmla="*/ 90499 w 90549"/>
              <a:gd name="connsiteY6" fmla="*/ 585 h 23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49" h="235084">
                <a:moveTo>
                  <a:pt x="90499" y="585"/>
                </a:moveTo>
                <a:cubicBezTo>
                  <a:pt x="92549" y="8786"/>
                  <a:pt x="31042" y="84644"/>
                  <a:pt x="16691" y="123598"/>
                </a:cubicBezTo>
                <a:cubicBezTo>
                  <a:pt x="2339" y="162552"/>
                  <a:pt x="5757" y="227476"/>
                  <a:pt x="4390" y="234310"/>
                </a:cubicBezTo>
                <a:cubicBezTo>
                  <a:pt x="3023" y="241144"/>
                  <a:pt x="7807" y="201507"/>
                  <a:pt x="8491" y="164603"/>
                </a:cubicBezTo>
                <a:cubicBezTo>
                  <a:pt x="9174" y="127699"/>
                  <a:pt x="9174" y="27921"/>
                  <a:pt x="8491" y="12886"/>
                </a:cubicBezTo>
                <a:cubicBezTo>
                  <a:pt x="7808" y="-2149"/>
                  <a:pt x="-7228" y="75760"/>
                  <a:pt x="4390" y="74393"/>
                </a:cubicBezTo>
                <a:cubicBezTo>
                  <a:pt x="16008" y="73026"/>
                  <a:pt x="88449" y="-7616"/>
                  <a:pt x="90499" y="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F9C45DFB-730C-7775-1AC3-D917DD0B08F3}"/>
              </a:ext>
            </a:extLst>
          </p:cNvPr>
          <p:cNvSpPr/>
          <p:nvPr/>
        </p:nvSpPr>
        <p:spPr>
          <a:xfrm>
            <a:off x="4128378" y="4964441"/>
            <a:ext cx="198122" cy="214288"/>
          </a:xfrm>
          <a:custGeom>
            <a:avLst/>
            <a:gdLst>
              <a:gd name="connsiteX0" fmla="*/ 774 w 198122"/>
              <a:gd name="connsiteY0" fmla="*/ 1202 h 214288"/>
              <a:gd name="connsiteX1" fmla="*/ 193495 w 198122"/>
              <a:gd name="connsiteY1" fmla="*/ 210325 h 214288"/>
              <a:gd name="connsiteX2" fmla="*/ 127887 w 198122"/>
              <a:gd name="connsiteY2" fmla="*/ 128316 h 214288"/>
              <a:gd name="connsiteX3" fmla="*/ 774 w 198122"/>
              <a:gd name="connsiteY3" fmla="*/ 1202 h 21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2" h="214288">
                <a:moveTo>
                  <a:pt x="774" y="1202"/>
                </a:moveTo>
                <a:cubicBezTo>
                  <a:pt x="11709" y="14870"/>
                  <a:pt x="172310" y="189139"/>
                  <a:pt x="193495" y="210325"/>
                </a:cubicBezTo>
                <a:cubicBezTo>
                  <a:pt x="214680" y="231511"/>
                  <a:pt x="157957" y="162487"/>
                  <a:pt x="127887" y="128316"/>
                </a:cubicBezTo>
                <a:cubicBezTo>
                  <a:pt x="97817" y="94146"/>
                  <a:pt x="-10161" y="-12466"/>
                  <a:pt x="774" y="1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0CE6EF50-A5F9-8F75-DF75-1DDF038B14C3}"/>
              </a:ext>
            </a:extLst>
          </p:cNvPr>
          <p:cNvSpPr/>
          <p:nvPr/>
        </p:nvSpPr>
        <p:spPr>
          <a:xfrm>
            <a:off x="3171803" y="5021778"/>
            <a:ext cx="173231" cy="154067"/>
          </a:xfrm>
          <a:custGeom>
            <a:avLst/>
            <a:gdLst>
              <a:gd name="connsiteX0" fmla="*/ 171472 w 173231"/>
              <a:gd name="connsiteY0" fmla="*/ 1072 h 154067"/>
              <a:gd name="connsiteX1" fmla="*/ 22 w 173231"/>
              <a:gd name="connsiteY1" fmla="*/ 153472 h 154067"/>
              <a:gd name="connsiteX2" fmla="*/ 158772 w 173231"/>
              <a:gd name="connsiteY2" fmla="*/ 55047 h 154067"/>
              <a:gd name="connsiteX3" fmla="*/ 92097 w 173231"/>
              <a:gd name="connsiteY3" fmla="*/ 83622 h 154067"/>
              <a:gd name="connsiteX4" fmla="*/ 171472 w 173231"/>
              <a:gd name="connsiteY4" fmla="*/ 1072 h 15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231" h="154067">
                <a:moveTo>
                  <a:pt x="171472" y="1072"/>
                </a:moveTo>
                <a:cubicBezTo>
                  <a:pt x="156126" y="12714"/>
                  <a:pt x="2139" y="144476"/>
                  <a:pt x="22" y="153472"/>
                </a:cubicBezTo>
                <a:cubicBezTo>
                  <a:pt x="-2095" y="162468"/>
                  <a:pt x="143426" y="66689"/>
                  <a:pt x="158772" y="55047"/>
                </a:cubicBezTo>
                <a:cubicBezTo>
                  <a:pt x="174118" y="43405"/>
                  <a:pt x="87334" y="91030"/>
                  <a:pt x="92097" y="83622"/>
                </a:cubicBezTo>
                <a:cubicBezTo>
                  <a:pt x="96859" y="76214"/>
                  <a:pt x="186818" y="-10570"/>
                  <a:pt x="171472" y="1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AA70E477-1825-4D3D-B657-B0A5CF2E4AB9}"/>
              </a:ext>
            </a:extLst>
          </p:cNvPr>
          <p:cNvSpPr/>
          <p:nvPr/>
        </p:nvSpPr>
        <p:spPr>
          <a:xfrm>
            <a:off x="3603521" y="5028753"/>
            <a:ext cx="444604" cy="153855"/>
          </a:xfrm>
          <a:custGeom>
            <a:avLst/>
            <a:gdLst>
              <a:gd name="connsiteX0" fmla="*/ 104 w 444604"/>
              <a:gd name="connsiteY0" fmla="*/ 48072 h 153855"/>
              <a:gd name="connsiteX1" fmla="*/ 142979 w 444604"/>
              <a:gd name="connsiteY1" fmla="*/ 3622 h 153855"/>
              <a:gd name="connsiteX2" fmla="*/ 304904 w 444604"/>
              <a:gd name="connsiteY2" fmla="*/ 76647 h 153855"/>
              <a:gd name="connsiteX3" fmla="*/ 266804 w 444604"/>
              <a:gd name="connsiteY3" fmla="*/ 29022 h 153855"/>
              <a:gd name="connsiteX4" fmla="*/ 444604 w 444604"/>
              <a:gd name="connsiteY4" fmla="*/ 152847 h 153855"/>
              <a:gd name="connsiteX5" fmla="*/ 266804 w 444604"/>
              <a:gd name="connsiteY5" fmla="*/ 82997 h 153855"/>
              <a:gd name="connsiteX6" fmla="*/ 165204 w 444604"/>
              <a:gd name="connsiteY6" fmla="*/ 447 h 153855"/>
              <a:gd name="connsiteX7" fmla="*/ 104 w 444604"/>
              <a:gd name="connsiteY7" fmla="*/ 48072 h 1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604" h="153855">
                <a:moveTo>
                  <a:pt x="104" y="48072"/>
                </a:moveTo>
                <a:cubicBezTo>
                  <a:pt x="-3600" y="48601"/>
                  <a:pt x="92179" y="-1140"/>
                  <a:pt x="142979" y="3622"/>
                </a:cubicBezTo>
                <a:cubicBezTo>
                  <a:pt x="193779" y="8384"/>
                  <a:pt x="284267" y="72414"/>
                  <a:pt x="304904" y="76647"/>
                </a:cubicBezTo>
                <a:cubicBezTo>
                  <a:pt x="325541" y="80880"/>
                  <a:pt x="243521" y="16322"/>
                  <a:pt x="266804" y="29022"/>
                </a:cubicBezTo>
                <a:cubicBezTo>
                  <a:pt x="290087" y="41722"/>
                  <a:pt x="444604" y="143851"/>
                  <a:pt x="444604" y="152847"/>
                </a:cubicBezTo>
                <a:cubicBezTo>
                  <a:pt x="444604" y="161843"/>
                  <a:pt x="313371" y="108397"/>
                  <a:pt x="266804" y="82997"/>
                </a:cubicBezTo>
                <a:cubicBezTo>
                  <a:pt x="220237" y="57597"/>
                  <a:pt x="207008" y="6268"/>
                  <a:pt x="165204" y="447"/>
                </a:cubicBezTo>
                <a:cubicBezTo>
                  <a:pt x="123400" y="-5374"/>
                  <a:pt x="3808" y="47543"/>
                  <a:pt x="104" y="48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74681F46-2F0A-8973-E5DE-51AB915B29E3}"/>
              </a:ext>
            </a:extLst>
          </p:cNvPr>
          <p:cNvSpPr/>
          <p:nvPr/>
        </p:nvSpPr>
        <p:spPr>
          <a:xfrm>
            <a:off x="3680774" y="4856966"/>
            <a:ext cx="113890" cy="126707"/>
          </a:xfrm>
          <a:custGeom>
            <a:avLst/>
            <a:gdLst>
              <a:gd name="connsiteX0" fmla="*/ 2226 w 113890"/>
              <a:gd name="connsiteY0" fmla="*/ 124609 h 126707"/>
              <a:gd name="connsiteX1" fmla="*/ 113351 w 113890"/>
              <a:gd name="connsiteY1" fmla="*/ 784 h 126707"/>
              <a:gd name="connsiteX2" fmla="*/ 43501 w 113890"/>
              <a:gd name="connsiteY2" fmla="*/ 73809 h 126707"/>
              <a:gd name="connsiteX3" fmla="*/ 2226 w 113890"/>
              <a:gd name="connsiteY3" fmla="*/ 124609 h 1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890" h="126707">
                <a:moveTo>
                  <a:pt x="2226" y="124609"/>
                </a:moveTo>
                <a:cubicBezTo>
                  <a:pt x="13868" y="112438"/>
                  <a:pt x="106472" y="9251"/>
                  <a:pt x="113351" y="784"/>
                </a:cubicBezTo>
                <a:cubicBezTo>
                  <a:pt x="120230" y="-7683"/>
                  <a:pt x="59376" y="54759"/>
                  <a:pt x="43501" y="73809"/>
                </a:cubicBezTo>
                <a:cubicBezTo>
                  <a:pt x="27626" y="92859"/>
                  <a:pt x="-9416" y="136780"/>
                  <a:pt x="2226" y="124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8BBE1EF-25AB-8B75-8203-40B7137A13D2}"/>
              </a:ext>
            </a:extLst>
          </p:cNvPr>
          <p:cNvSpPr/>
          <p:nvPr/>
        </p:nvSpPr>
        <p:spPr>
          <a:xfrm>
            <a:off x="2900059" y="5185852"/>
            <a:ext cx="97756" cy="126707"/>
          </a:xfrm>
          <a:custGeom>
            <a:avLst/>
            <a:gdLst>
              <a:gd name="connsiteX0" fmla="*/ 97141 w 97756"/>
              <a:gd name="connsiteY0" fmla="*/ 2098 h 126707"/>
              <a:gd name="connsiteX1" fmla="*/ 1891 w 97756"/>
              <a:gd name="connsiteY1" fmla="*/ 125923 h 126707"/>
              <a:gd name="connsiteX2" fmla="*/ 39991 w 97756"/>
              <a:gd name="connsiteY2" fmla="*/ 52898 h 126707"/>
              <a:gd name="connsiteX3" fmla="*/ 97141 w 97756"/>
              <a:gd name="connsiteY3" fmla="*/ 2098 h 12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56" h="126707">
                <a:moveTo>
                  <a:pt x="97141" y="2098"/>
                </a:moveTo>
                <a:cubicBezTo>
                  <a:pt x="90791" y="14269"/>
                  <a:pt x="11416" y="117456"/>
                  <a:pt x="1891" y="125923"/>
                </a:cubicBezTo>
                <a:cubicBezTo>
                  <a:pt x="-7634" y="134390"/>
                  <a:pt x="20941" y="71948"/>
                  <a:pt x="39991" y="52898"/>
                </a:cubicBezTo>
                <a:cubicBezTo>
                  <a:pt x="59041" y="33848"/>
                  <a:pt x="103491" y="-10073"/>
                  <a:pt x="97141" y="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C40A5CD8-14C3-73F0-963C-AC7D86A5FCF7}"/>
              </a:ext>
            </a:extLst>
          </p:cNvPr>
          <p:cNvSpPr/>
          <p:nvPr/>
        </p:nvSpPr>
        <p:spPr>
          <a:xfrm>
            <a:off x="4336613" y="5276364"/>
            <a:ext cx="93545" cy="137571"/>
          </a:xfrm>
          <a:custGeom>
            <a:avLst/>
            <a:gdLst>
              <a:gd name="connsiteX0" fmla="*/ 54412 w 93545"/>
              <a:gd name="connsiteY0" fmla="*/ 486 h 137571"/>
              <a:gd name="connsiteX1" fmla="*/ 57587 w 93545"/>
              <a:gd name="connsiteY1" fmla="*/ 86211 h 137571"/>
              <a:gd name="connsiteX2" fmla="*/ 437 w 93545"/>
              <a:gd name="connsiteY2" fmla="*/ 137011 h 137571"/>
              <a:gd name="connsiteX3" fmla="*/ 92512 w 93545"/>
              <a:gd name="connsiteY3" fmla="*/ 54461 h 137571"/>
              <a:gd name="connsiteX4" fmla="*/ 54412 w 93545"/>
              <a:gd name="connsiteY4" fmla="*/ 486 h 13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45" h="137571">
                <a:moveTo>
                  <a:pt x="54412" y="486"/>
                </a:moveTo>
                <a:cubicBezTo>
                  <a:pt x="48591" y="5778"/>
                  <a:pt x="66583" y="63457"/>
                  <a:pt x="57587" y="86211"/>
                </a:cubicBezTo>
                <a:cubicBezTo>
                  <a:pt x="48591" y="108965"/>
                  <a:pt x="-5384" y="142303"/>
                  <a:pt x="437" y="137011"/>
                </a:cubicBezTo>
                <a:cubicBezTo>
                  <a:pt x="6258" y="131719"/>
                  <a:pt x="84575" y="74569"/>
                  <a:pt x="92512" y="54461"/>
                </a:cubicBezTo>
                <a:cubicBezTo>
                  <a:pt x="100449" y="34353"/>
                  <a:pt x="60233" y="-4806"/>
                  <a:pt x="54412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0BE654B5-CFC2-2DB9-8C5C-2DBA874AF1C7}"/>
              </a:ext>
            </a:extLst>
          </p:cNvPr>
          <p:cNvSpPr/>
          <p:nvPr/>
        </p:nvSpPr>
        <p:spPr>
          <a:xfrm>
            <a:off x="3382733" y="4812769"/>
            <a:ext cx="78300" cy="113834"/>
          </a:xfrm>
          <a:custGeom>
            <a:avLst/>
            <a:gdLst>
              <a:gd name="connsiteX0" fmla="*/ 78017 w 78300"/>
              <a:gd name="connsiteY0" fmla="*/ 531 h 113834"/>
              <a:gd name="connsiteX1" fmla="*/ 1817 w 78300"/>
              <a:gd name="connsiteY1" fmla="*/ 111656 h 113834"/>
              <a:gd name="connsiteX2" fmla="*/ 27217 w 78300"/>
              <a:gd name="connsiteY2" fmla="*/ 70381 h 113834"/>
              <a:gd name="connsiteX3" fmla="*/ 78017 w 78300"/>
              <a:gd name="connsiteY3" fmla="*/ 531 h 11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00" h="113834">
                <a:moveTo>
                  <a:pt x="78017" y="531"/>
                </a:moveTo>
                <a:cubicBezTo>
                  <a:pt x="73784" y="7410"/>
                  <a:pt x="10284" y="100014"/>
                  <a:pt x="1817" y="111656"/>
                </a:cubicBezTo>
                <a:cubicBezTo>
                  <a:pt x="-6650" y="123298"/>
                  <a:pt x="16634" y="85198"/>
                  <a:pt x="27217" y="70381"/>
                </a:cubicBezTo>
                <a:cubicBezTo>
                  <a:pt x="37800" y="55564"/>
                  <a:pt x="82250" y="-6348"/>
                  <a:pt x="78017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B2A3D6C8-75F9-1043-3D6D-ED23506B690A}"/>
              </a:ext>
            </a:extLst>
          </p:cNvPr>
          <p:cNvSpPr/>
          <p:nvPr/>
        </p:nvSpPr>
        <p:spPr>
          <a:xfrm>
            <a:off x="3835152" y="4882843"/>
            <a:ext cx="70148" cy="162933"/>
          </a:xfrm>
          <a:custGeom>
            <a:avLst/>
            <a:gdLst>
              <a:gd name="connsiteX0" fmla="*/ 248 w 70148"/>
              <a:gd name="connsiteY0" fmla="*/ 307 h 162933"/>
              <a:gd name="connsiteX1" fmla="*/ 19298 w 70148"/>
              <a:gd name="connsiteY1" fmla="*/ 73332 h 162933"/>
              <a:gd name="connsiteX2" fmla="*/ 16123 w 70148"/>
              <a:gd name="connsiteY2" fmla="*/ 82857 h 162933"/>
              <a:gd name="connsiteX3" fmla="*/ 70098 w 70148"/>
              <a:gd name="connsiteY3" fmla="*/ 162232 h 162933"/>
              <a:gd name="connsiteX4" fmla="*/ 25648 w 70148"/>
              <a:gd name="connsiteY4" fmla="*/ 120957 h 162933"/>
              <a:gd name="connsiteX5" fmla="*/ 9773 w 70148"/>
              <a:gd name="connsiteY5" fmla="*/ 108257 h 162933"/>
              <a:gd name="connsiteX6" fmla="*/ 248 w 70148"/>
              <a:gd name="connsiteY6" fmla="*/ 307 h 16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48" h="162933">
                <a:moveTo>
                  <a:pt x="248" y="307"/>
                </a:moveTo>
                <a:cubicBezTo>
                  <a:pt x="1836" y="-5514"/>
                  <a:pt x="19298" y="73332"/>
                  <a:pt x="19298" y="73332"/>
                </a:cubicBezTo>
                <a:cubicBezTo>
                  <a:pt x="21944" y="87090"/>
                  <a:pt x="7656" y="68040"/>
                  <a:pt x="16123" y="82857"/>
                </a:cubicBezTo>
                <a:cubicBezTo>
                  <a:pt x="24590" y="97674"/>
                  <a:pt x="68511" y="155882"/>
                  <a:pt x="70098" y="162232"/>
                </a:cubicBezTo>
                <a:cubicBezTo>
                  <a:pt x="71686" y="168582"/>
                  <a:pt x="35702" y="129953"/>
                  <a:pt x="25648" y="120957"/>
                </a:cubicBezTo>
                <a:cubicBezTo>
                  <a:pt x="15594" y="111961"/>
                  <a:pt x="14535" y="125190"/>
                  <a:pt x="9773" y="108257"/>
                </a:cubicBezTo>
                <a:cubicBezTo>
                  <a:pt x="5011" y="91324"/>
                  <a:pt x="-1340" y="6128"/>
                  <a:pt x="248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C418EBE8-E792-AAA4-7B38-DA57B0BECA3C}"/>
              </a:ext>
            </a:extLst>
          </p:cNvPr>
          <p:cNvSpPr/>
          <p:nvPr/>
        </p:nvSpPr>
        <p:spPr>
          <a:xfrm>
            <a:off x="4209710" y="4952356"/>
            <a:ext cx="169467" cy="108104"/>
          </a:xfrm>
          <a:custGeom>
            <a:avLst/>
            <a:gdLst>
              <a:gd name="connsiteX0" fmla="*/ 340 w 169467"/>
              <a:gd name="connsiteY0" fmla="*/ 644 h 108104"/>
              <a:gd name="connsiteX1" fmla="*/ 146390 w 169467"/>
              <a:gd name="connsiteY1" fmla="*/ 89544 h 108104"/>
              <a:gd name="connsiteX2" fmla="*/ 165440 w 169467"/>
              <a:gd name="connsiteY2" fmla="*/ 105419 h 108104"/>
              <a:gd name="connsiteX3" fmla="*/ 108290 w 169467"/>
              <a:gd name="connsiteY3" fmla="*/ 51444 h 108104"/>
              <a:gd name="connsiteX4" fmla="*/ 340 w 169467"/>
              <a:gd name="connsiteY4" fmla="*/ 644 h 10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67" h="108104">
                <a:moveTo>
                  <a:pt x="340" y="644"/>
                </a:moveTo>
                <a:cubicBezTo>
                  <a:pt x="6690" y="6994"/>
                  <a:pt x="146390" y="89544"/>
                  <a:pt x="146390" y="89544"/>
                </a:cubicBezTo>
                <a:cubicBezTo>
                  <a:pt x="173907" y="107007"/>
                  <a:pt x="171790" y="111769"/>
                  <a:pt x="165440" y="105419"/>
                </a:cubicBezTo>
                <a:cubicBezTo>
                  <a:pt x="159090" y="99069"/>
                  <a:pt x="138452" y="66261"/>
                  <a:pt x="108290" y="51444"/>
                </a:cubicBezTo>
                <a:cubicBezTo>
                  <a:pt x="78128" y="36627"/>
                  <a:pt x="-6010" y="-5706"/>
                  <a:pt x="340" y="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15084D08-056D-A1C0-F87C-9FF8108BF36E}"/>
              </a:ext>
            </a:extLst>
          </p:cNvPr>
          <p:cNvSpPr/>
          <p:nvPr/>
        </p:nvSpPr>
        <p:spPr>
          <a:xfrm>
            <a:off x="2529489" y="4654527"/>
            <a:ext cx="65050" cy="223484"/>
          </a:xfrm>
          <a:custGeom>
            <a:avLst/>
            <a:gdLst>
              <a:gd name="connsiteX0" fmla="*/ 20036 w 65050"/>
              <a:gd name="connsiteY0" fmla="*/ 23 h 223484"/>
              <a:gd name="connsiteX1" fmla="*/ 20036 w 65050"/>
              <a:gd name="connsiteY1" fmla="*/ 114323 h 223484"/>
              <a:gd name="connsiteX2" fmla="*/ 64486 w 65050"/>
              <a:gd name="connsiteY2" fmla="*/ 222273 h 223484"/>
              <a:gd name="connsiteX3" fmla="*/ 42261 w 65050"/>
              <a:gd name="connsiteY3" fmla="*/ 168298 h 223484"/>
              <a:gd name="connsiteX4" fmla="*/ 986 w 65050"/>
              <a:gd name="connsiteY4" fmla="*/ 104798 h 223484"/>
              <a:gd name="connsiteX5" fmla="*/ 20036 w 65050"/>
              <a:gd name="connsiteY5" fmla="*/ 23 h 22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050" h="223484">
                <a:moveTo>
                  <a:pt x="20036" y="23"/>
                </a:moveTo>
                <a:cubicBezTo>
                  <a:pt x="23211" y="1610"/>
                  <a:pt x="12628" y="77281"/>
                  <a:pt x="20036" y="114323"/>
                </a:cubicBezTo>
                <a:cubicBezTo>
                  <a:pt x="27444" y="151365"/>
                  <a:pt x="64486" y="222273"/>
                  <a:pt x="64486" y="222273"/>
                </a:cubicBezTo>
                <a:cubicBezTo>
                  <a:pt x="68190" y="231269"/>
                  <a:pt x="52844" y="187877"/>
                  <a:pt x="42261" y="168298"/>
                </a:cubicBezTo>
                <a:cubicBezTo>
                  <a:pt x="31678" y="148719"/>
                  <a:pt x="6807" y="130727"/>
                  <a:pt x="986" y="104798"/>
                </a:cubicBezTo>
                <a:cubicBezTo>
                  <a:pt x="-4835" y="78869"/>
                  <a:pt x="16861" y="-1564"/>
                  <a:pt x="2003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573CDDF5-075D-57AF-FFA3-D8EDDE3667AC}"/>
              </a:ext>
            </a:extLst>
          </p:cNvPr>
          <p:cNvSpPr/>
          <p:nvPr/>
        </p:nvSpPr>
        <p:spPr>
          <a:xfrm>
            <a:off x="4552887" y="5105262"/>
            <a:ext cx="70803" cy="114924"/>
          </a:xfrm>
          <a:custGeom>
            <a:avLst/>
            <a:gdLst>
              <a:gd name="connsiteX0" fmla="*/ 63 w 70803"/>
              <a:gd name="connsiteY0" fmla="*/ 138 h 114924"/>
              <a:gd name="connsiteX1" fmla="*/ 57213 w 70803"/>
              <a:gd name="connsiteY1" fmla="*/ 85863 h 114924"/>
              <a:gd name="connsiteX2" fmla="*/ 44513 w 70803"/>
              <a:gd name="connsiteY2" fmla="*/ 114438 h 114924"/>
              <a:gd name="connsiteX3" fmla="*/ 69913 w 70803"/>
              <a:gd name="connsiteY3" fmla="*/ 66813 h 114924"/>
              <a:gd name="connsiteX4" fmla="*/ 63 w 70803"/>
              <a:gd name="connsiteY4" fmla="*/ 138 h 11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03" h="114924">
                <a:moveTo>
                  <a:pt x="63" y="138"/>
                </a:moveTo>
                <a:cubicBezTo>
                  <a:pt x="-2054" y="3313"/>
                  <a:pt x="49805" y="66813"/>
                  <a:pt x="57213" y="85863"/>
                </a:cubicBezTo>
                <a:cubicBezTo>
                  <a:pt x="64621" y="104913"/>
                  <a:pt x="42396" y="117613"/>
                  <a:pt x="44513" y="114438"/>
                </a:cubicBezTo>
                <a:cubicBezTo>
                  <a:pt x="46630" y="111263"/>
                  <a:pt x="76263" y="84275"/>
                  <a:pt x="69913" y="66813"/>
                </a:cubicBezTo>
                <a:cubicBezTo>
                  <a:pt x="63563" y="49351"/>
                  <a:pt x="2180" y="-3037"/>
                  <a:pt x="63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285863E9-9ED3-EEAB-CE24-F9ADCA25781B}"/>
              </a:ext>
            </a:extLst>
          </p:cNvPr>
          <p:cNvSpPr/>
          <p:nvPr/>
        </p:nvSpPr>
        <p:spPr>
          <a:xfrm>
            <a:off x="3700480" y="5050215"/>
            <a:ext cx="570310" cy="249526"/>
          </a:xfrm>
          <a:custGeom>
            <a:avLst/>
            <a:gdLst>
              <a:gd name="connsiteX0" fmla="*/ 1570 w 570310"/>
              <a:gd name="connsiteY0" fmla="*/ 1210 h 249526"/>
              <a:gd name="connsiteX1" fmla="*/ 382570 w 570310"/>
              <a:gd name="connsiteY1" fmla="*/ 169485 h 249526"/>
              <a:gd name="connsiteX2" fmla="*/ 506395 w 570310"/>
              <a:gd name="connsiteY2" fmla="*/ 229810 h 249526"/>
              <a:gd name="connsiteX3" fmla="*/ 480995 w 570310"/>
              <a:gd name="connsiteY3" fmla="*/ 201235 h 249526"/>
              <a:gd name="connsiteX4" fmla="*/ 569895 w 570310"/>
              <a:gd name="connsiteY4" fmla="*/ 248860 h 249526"/>
              <a:gd name="connsiteX5" fmla="*/ 506395 w 570310"/>
              <a:gd name="connsiteY5" fmla="*/ 223460 h 249526"/>
              <a:gd name="connsiteX6" fmla="*/ 334945 w 570310"/>
              <a:gd name="connsiteY6" fmla="*/ 147260 h 249526"/>
              <a:gd name="connsiteX7" fmla="*/ 249220 w 570310"/>
              <a:gd name="connsiteY7" fmla="*/ 96460 h 249526"/>
              <a:gd name="connsiteX8" fmla="*/ 1570 w 570310"/>
              <a:gd name="connsiteY8" fmla="*/ 1210 h 24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0310" h="249526">
                <a:moveTo>
                  <a:pt x="1570" y="1210"/>
                </a:moveTo>
                <a:cubicBezTo>
                  <a:pt x="23795" y="13381"/>
                  <a:pt x="298433" y="131385"/>
                  <a:pt x="382570" y="169485"/>
                </a:cubicBezTo>
                <a:cubicBezTo>
                  <a:pt x="466708" y="207585"/>
                  <a:pt x="489991" y="224518"/>
                  <a:pt x="506395" y="229810"/>
                </a:cubicBezTo>
                <a:cubicBezTo>
                  <a:pt x="522799" y="235102"/>
                  <a:pt x="470412" y="198060"/>
                  <a:pt x="480995" y="201235"/>
                </a:cubicBezTo>
                <a:cubicBezTo>
                  <a:pt x="491578" y="204410"/>
                  <a:pt x="565662" y="245156"/>
                  <a:pt x="569895" y="248860"/>
                </a:cubicBezTo>
                <a:cubicBezTo>
                  <a:pt x="574128" y="252564"/>
                  <a:pt x="545553" y="240393"/>
                  <a:pt x="506395" y="223460"/>
                </a:cubicBezTo>
                <a:cubicBezTo>
                  <a:pt x="467237" y="206527"/>
                  <a:pt x="377808" y="168427"/>
                  <a:pt x="334945" y="147260"/>
                </a:cubicBezTo>
                <a:cubicBezTo>
                  <a:pt x="292083" y="126093"/>
                  <a:pt x="298962" y="120802"/>
                  <a:pt x="249220" y="96460"/>
                </a:cubicBezTo>
                <a:cubicBezTo>
                  <a:pt x="199478" y="72118"/>
                  <a:pt x="-20655" y="-10961"/>
                  <a:pt x="1570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838AF4EF-6677-2E58-AB28-1915F4640944}"/>
              </a:ext>
            </a:extLst>
          </p:cNvPr>
          <p:cNvSpPr/>
          <p:nvPr/>
        </p:nvSpPr>
        <p:spPr>
          <a:xfrm>
            <a:off x="3648075" y="4910985"/>
            <a:ext cx="136801" cy="124929"/>
          </a:xfrm>
          <a:custGeom>
            <a:avLst/>
            <a:gdLst>
              <a:gd name="connsiteX0" fmla="*/ 0 w 136801"/>
              <a:gd name="connsiteY0" fmla="*/ 124565 h 124929"/>
              <a:gd name="connsiteX1" fmla="*/ 111125 w 136801"/>
              <a:gd name="connsiteY1" fmla="*/ 80115 h 124929"/>
              <a:gd name="connsiteX2" fmla="*/ 123825 w 136801"/>
              <a:gd name="connsiteY2" fmla="*/ 89640 h 124929"/>
              <a:gd name="connsiteX3" fmla="*/ 136525 w 136801"/>
              <a:gd name="connsiteY3" fmla="*/ 740 h 124929"/>
              <a:gd name="connsiteX4" fmla="*/ 111125 w 136801"/>
              <a:gd name="connsiteY4" fmla="*/ 51540 h 124929"/>
              <a:gd name="connsiteX5" fmla="*/ 0 w 136801"/>
              <a:gd name="connsiteY5" fmla="*/ 124565 h 12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801" h="124929">
                <a:moveTo>
                  <a:pt x="0" y="124565"/>
                </a:moveTo>
                <a:cubicBezTo>
                  <a:pt x="0" y="129327"/>
                  <a:pt x="90488" y="85936"/>
                  <a:pt x="111125" y="80115"/>
                </a:cubicBezTo>
                <a:cubicBezTo>
                  <a:pt x="131762" y="74294"/>
                  <a:pt x="119592" y="102869"/>
                  <a:pt x="123825" y="89640"/>
                </a:cubicBezTo>
                <a:cubicBezTo>
                  <a:pt x="128058" y="76411"/>
                  <a:pt x="138642" y="7090"/>
                  <a:pt x="136525" y="740"/>
                </a:cubicBezTo>
                <a:cubicBezTo>
                  <a:pt x="134408" y="-5610"/>
                  <a:pt x="129646" y="30373"/>
                  <a:pt x="111125" y="51540"/>
                </a:cubicBezTo>
                <a:cubicBezTo>
                  <a:pt x="92604" y="72707"/>
                  <a:pt x="0" y="119803"/>
                  <a:pt x="0" y="124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9E9935E6-C395-D0A1-9B9A-1F222819014B}"/>
              </a:ext>
            </a:extLst>
          </p:cNvPr>
          <p:cNvSpPr/>
          <p:nvPr/>
        </p:nvSpPr>
        <p:spPr>
          <a:xfrm>
            <a:off x="3343016" y="4986739"/>
            <a:ext cx="214448" cy="110514"/>
          </a:xfrm>
          <a:custGeom>
            <a:avLst/>
            <a:gdLst>
              <a:gd name="connsiteX0" fmla="*/ 259 w 214448"/>
              <a:gd name="connsiteY0" fmla="*/ 17061 h 110514"/>
              <a:gd name="connsiteX1" fmla="*/ 70109 w 214448"/>
              <a:gd name="connsiteY1" fmla="*/ 7536 h 110514"/>
              <a:gd name="connsiteX2" fmla="*/ 181234 w 214448"/>
              <a:gd name="connsiteY2" fmla="*/ 71036 h 110514"/>
              <a:gd name="connsiteX3" fmla="*/ 212984 w 214448"/>
              <a:gd name="connsiteY3" fmla="*/ 1186 h 110514"/>
              <a:gd name="connsiteX4" fmla="*/ 206634 w 214448"/>
              <a:gd name="connsiteY4" fmla="*/ 109136 h 110514"/>
              <a:gd name="connsiteX5" fmla="*/ 184409 w 214448"/>
              <a:gd name="connsiteY5" fmla="*/ 58336 h 110514"/>
              <a:gd name="connsiteX6" fmla="*/ 51059 w 214448"/>
              <a:gd name="connsiteY6" fmla="*/ 1186 h 110514"/>
              <a:gd name="connsiteX7" fmla="*/ 259 w 214448"/>
              <a:gd name="connsiteY7" fmla="*/ 17061 h 11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448" h="110514">
                <a:moveTo>
                  <a:pt x="259" y="17061"/>
                </a:moveTo>
                <a:cubicBezTo>
                  <a:pt x="3434" y="18119"/>
                  <a:pt x="39947" y="-1460"/>
                  <a:pt x="70109" y="7536"/>
                </a:cubicBezTo>
                <a:cubicBezTo>
                  <a:pt x="100272" y="16532"/>
                  <a:pt x="157422" y="72094"/>
                  <a:pt x="181234" y="71036"/>
                </a:cubicBezTo>
                <a:cubicBezTo>
                  <a:pt x="205046" y="69978"/>
                  <a:pt x="208751" y="-5164"/>
                  <a:pt x="212984" y="1186"/>
                </a:cubicBezTo>
                <a:cubicBezTo>
                  <a:pt x="217217" y="7536"/>
                  <a:pt x="211397" y="99611"/>
                  <a:pt x="206634" y="109136"/>
                </a:cubicBezTo>
                <a:cubicBezTo>
                  <a:pt x="201871" y="118661"/>
                  <a:pt x="210338" y="76328"/>
                  <a:pt x="184409" y="58336"/>
                </a:cubicBezTo>
                <a:cubicBezTo>
                  <a:pt x="158480" y="40344"/>
                  <a:pt x="78576" y="7536"/>
                  <a:pt x="51059" y="1186"/>
                </a:cubicBezTo>
                <a:cubicBezTo>
                  <a:pt x="23542" y="-5164"/>
                  <a:pt x="-2916" y="16003"/>
                  <a:pt x="259" y="17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54CFF5DC-185A-A73E-09C0-0A47A26AE415}"/>
              </a:ext>
            </a:extLst>
          </p:cNvPr>
          <p:cNvSpPr/>
          <p:nvPr/>
        </p:nvSpPr>
        <p:spPr>
          <a:xfrm>
            <a:off x="3015085" y="5131119"/>
            <a:ext cx="152468" cy="146470"/>
          </a:xfrm>
          <a:custGeom>
            <a:avLst/>
            <a:gdLst>
              <a:gd name="connsiteX0" fmla="*/ 150390 w 152468"/>
              <a:gd name="connsiteY0" fmla="*/ 2856 h 146470"/>
              <a:gd name="connsiteX1" fmla="*/ 1165 w 152468"/>
              <a:gd name="connsiteY1" fmla="*/ 145731 h 146470"/>
              <a:gd name="connsiteX2" fmla="*/ 83715 w 152468"/>
              <a:gd name="connsiteY2" fmla="*/ 56831 h 146470"/>
              <a:gd name="connsiteX3" fmla="*/ 150390 w 152468"/>
              <a:gd name="connsiteY3" fmla="*/ 2856 h 146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68" h="146470">
                <a:moveTo>
                  <a:pt x="150390" y="2856"/>
                </a:moveTo>
                <a:cubicBezTo>
                  <a:pt x="136632" y="17673"/>
                  <a:pt x="12277" y="136735"/>
                  <a:pt x="1165" y="145731"/>
                </a:cubicBezTo>
                <a:cubicBezTo>
                  <a:pt x="-9947" y="154727"/>
                  <a:pt x="61490" y="79056"/>
                  <a:pt x="83715" y="56831"/>
                </a:cubicBezTo>
                <a:cubicBezTo>
                  <a:pt x="105940" y="34606"/>
                  <a:pt x="164148" y="-11961"/>
                  <a:pt x="150390" y="2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741D72E9-DA55-CCE3-791C-620185361DE0}"/>
              </a:ext>
            </a:extLst>
          </p:cNvPr>
          <p:cNvSpPr/>
          <p:nvPr/>
        </p:nvSpPr>
        <p:spPr>
          <a:xfrm>
            <a:off x="4378322" y="5670420"/>
            <a:ext cx="239257" cy="114550"/>
          </a:xfrm>
          <a:custGeom>
            <a:avLst/>
            <a:gdLst>
              <a:gd name="connsiteX0" fmla="*/ 3 w 239257"/>
              <a:gd name="connsiteY0" fmla="*/ 114430 h 114550"/>
              <a:gd name="connsiteX1" fmla="*/ 95253 w 239257"/>
              <a:gd name="connsiteY1" fmla="*/ 38230 h 114550"/>
              <a:gd name="connsiteX2" fmla="*/ 238128 w 239257"/>
              <a:gd name="connsiteY2" fmla="*/ 130 h 114550"/>
              <a:gd name="connsiteX3" fmla="*/ 158753 w 239257"/>
              <a:gd name="connsiteY3" fmla="*/ 25530 h 114550"/>
              <a:gd name="connsiteX4" fmla="*/ 98428 w 239257"/>
              <a:gd name="connsiteY4" fmla="*/ 19180 h 114550"/>
              <a:gd name="connsiteX5" fmla="*/ 3 w 239257"/>
              <a:gd name="connsiteY5" fmla="*/ 114430 h 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257" h="114550">
                <a:moveTo>
                  <a:pt x="3" y="114430"/>
                </a:moveTo>
                <a:cubicBezTo>
                  <a:pt x="-526" y="117605"/>
                  <a:pt x="55565" y="57280"/>
                  <a:pt x="95253" y="38230"/>
                </a:cubicBezTo>
                <a:cubicBezTo>
                  <a:pt x="134941" y="19180"/>
                  <a:pt x="227545" y="2247"/>
                  <a:pt x="238128" y="130"/>
                </a:cubicBezTo>
                <a:cubicBezTo>
                  <a:pt x="248711" y="-1987"/>
                  <a:pt x="182036" y="22355"/>
                  <a:pt x="158753" y="25530"/>
                </a:cubicBezTo>
                <a:cubicBezTo>
                  <a:pt x="135470" y="28705"/>
                  <a:pt x="127003" y="3305"/>
                  <a:pt x="98428" y="19180"/>
                </a:cubicBezTo>
                <a:cubicBezTo>
                  <a:pt x="69853" y="35055"/>
                  <a:pt x="532" y="111255"/>
                  <a:pt x="3" y="114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46ED5C59-6332-1576-6CEC-96775EC1D595}"/>
              </a:ext>
            </a:extLst>
          </p:cNvPr>
          <p:cNvSpPr/>
          <p:nvPr/>
        </p:nvSpPr>
        <p:spPr>
          <a:xfrm>
            <a:off x="3322898" y="5789230"/>
            <a:ext cx="100537" cy="158956"/>
          </a:xfrm>
          <a:custGeom>
            <a:avLst/>
            <a:gdLst>
              <a:gd name="connsiteX0" fmla="*/ 99752 w 100537"/>
              <a:gd name="connsiteY0" fmla="*/ 1970 h 158956"/>
              <a:gd name="connsiteX1" fmla="*/ 1327 w 100537"/>
              <a:gd name="connsiteY1" fmla="*/ 157545 h 158956"/>
              <a:gd name="connsiteX2" fmla="*/ 45777 w 100537"/>
              <a:gd name="connsiteY2" fmla="*/ 74995 h 158956"/>
              <a:gd name="connsiteX3" fmla="*/ 99752 w 100537"/>
              <a:gd name="connsiteY3" fmla="*/ 1970 h 1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37" h="158956">
                <a:moveTo>
                  <a:pt x="99752" y="1970"/>
                </a:moveTo>
                <a:cubicBezTo>
                  <a:pt x="92344" y="15728"/>
                  <a:pt x="10323" y="145374"/>
                  <a:pt x="1327" y="157545"/>
                </a:cubicBezTo>
                <a:cubicBezTo>
                  <a:pt x="-7669" y="169716"/>
                  <a:pt x="31489" y="99866"/>
                  <a:pt x="45777" y="74995"/>
                </a:cubicBezTo>
                <a:cubicBezTo>
                  <a:pt x="60064" y="50124"/>
                  <a:pt x="107160" y="-11788"/>
                  <a:pt x="99752" y="1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6901EAFB-49DF-400E-89FB-E1DF9D1FF3CB}"/>
              </a:ext>
            </a:extLst>
          </p:cNvPr>
          <p:cNvSpPr/>
          <p:nvPr/>
        </p:nvSpPr>
        <p:spPr>
          <a:xfrm>
            <a:off x="4194161" y="5530658"/>
            <a:ext cx="71694" cy="118170"/>
          </a:xfrm>
          <a:custGeom>
            <a:avLst/>
            <a:gdLst>
              <a:gd name="connsiteX0" fmla="*/ 47639 w 71694"/>
              <a:gd name="connsiteY0" fmla="*/ 192 h 118170"/>
              <a:gd name="connsiteX1" fmla="*/ 63514 w 71694"/>
              <a:gd name="connsiteY1" fmla="*/ 66867 h 118170"/>
              <a:gd name="connsiteX2" fmla="*/ 14 w 71694"/>
              <a:gd name="connsiteY2" fmla="*/ 117667 h 118170"/>
              <a:gd name="connsiteX3" fmla="*/ 69864 w 71694"/>
              <a:gd name="connsiteY3" fmla="*/ 89092 h 118170"/>
              <a:gd name="connsiteX4" fmla="*/ 47639 w 71694"/>
              <a:gd name="connsiteY4" fmla="*/ 192 h 1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94" h="118170">
                <a:moveTo>
                  <a:pt x="47639" y="192"/>
                </a:moveTo>
                <a:cubicBezTo>
                  <a:pt x="46581" y="-3512"/>
                  <a:pt x="71452" y="47288"/>
                  <a:pt x="63514" y="66867"/>
                </a:cubicBezTo>
                <a:cubicBezTo>
                  <a:pt x="55576" y="86446"/>
                  <a:pt x="-1044" y="113963"/>
                  <a:pt x="14" y="117667"/>
                </a:cubicBezTo>
                <a:cubicBezTo>
                  <a:pt x="1072" y="121371"/>
                  <a:pt x="60339" y="103909"/>
                  <a:pt x="69864" y="89092"/>
                </a:cubicBezTo>
                <a:cubicBezTo>
                  <a:pt x="79389" y="74275"/>
                  <a:pt x="48697" y="3896"/>
                  <a:pt x="47639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61734753-FFFB-F758-C85B-ACBB0ED48322}"/>
              </a:ext>
            </a:extLst>
          </p:cNvPr>
          <p:cNvSpPr/>
          <p:nvPr/>
        </p:nvSpPr>
        <p:spPr>
          <a:xfrm>
            <a:off x="4721169" y="5276361"/>
            <a:ext cx="45302" cy="159813"/>
          </a:xfrm>
          <a:custGeom>
            <a:avLst/>
            <a:gdLst>
              <a:gd name="connsiteX0" fmla="*/ 25456 w 45302"/>
              <a:gd name="connsiteY0" fmla="*/ 489 h 159813"/>
              <a:gd name="connsiteX1" fmla="*/ 34981 w 45302"/>
              <a:gd name="connsiteY1" fmla="*/ 98914 h 159813"/>
              <a:gd name="connsiteX2" fmla="*/ 56 w 45302"/>
              <a:gd name="connsiteY2" fmla="*/ 159239 h 159813"/>
              <a:gd name="connsiteX3" fmla="*/ 44506 w 45302"/>
              <a:gd name="connsiteY3" fmla="*/ 63989 h 159813"/>
              <a:gd name="connsiteX4" fmla="*/ 25456 w 45302"/>
              <a:gd name="connsiteY4" fmla="*/ 489 h 15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02" h="159813">
                <a:moveTo>
                  <a:pt x="25456" y="489"/>
                </a:moveTo>
                <a:cubicBezTo>
                  <a:pt x="23868" y="6310"/>
                  <a:pt x="39214" y="72456"/>
                  <a:pt x="34981" y="98914"/>
                </a:cubicBezTo>
                <a:cubicBezTo>
                  <a:pt x="30748" y="125372"/>
                  <a:pt x="-1532" y="165060"/>
                  <a:pt x="56" y="159239"/>
                </a:cubicBezTo>
                <a:cubicBezTo>
                  <a:pt x="1643" y="153418"/>
                  <a:pt x="39214" y="85685"/>
                  <a:pt x="44506" y="63989"/>
                </a:cubicBezTo>
                <a:cubicBezTo>
                  <a:pt x="49798" y="42293"/>
                  <a:pt x="27044" y="-5332"/>
                  <a:pt x="25456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07D59D1C-04C6-FCF1-9129-6B41C981D65D}"/>
              </a:ext>
            </a:extLst>
          </p:cNvPr>
          <p:cNvSpPr/>
          <p:nvPr/>
        </p:nvSpPr>
        <p:spPr>
          <a:xfrm>
            <a:off x="4374778" y="5648293"/>
            <a:ext cx="384160" cy="285436"/>
          </a:xfrm>
          <a:custGeom>
            <a:avLst/>
            <a:gdLst>
              <a:gd name="connsiteX0" fmla="*/ 9897 w 384160"/>
              <a:gd name="connsiteY0" fmla="*/ 276257 h 285436"/>
              <a:gd name="connsiteX1" fmla="*/ 375022 w 384160"/>
              <a:gd name="connsiteY1" fmla="*/ 6382 h 285436"/>
              <a:gd name="connsiteX2" fmla="*/ 260722 w 384160"/>
              <a:gd name="connsiteY2" fmla="*/ 95282 h 285436"/>
              <a:gd name="connsiteX3" fmla="*/ 114672 w 384160"/>
              <a:gd name="connsiteY3" fmla="*/ 212757 h 285436"/>
              <a:gd name="connsiteX4" fmla="*/ 9897 w 384160"/>
              <a:gd name="connsiteY4" fmla="*/ 276257 h 28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160" h="285436">
                <a:moveTo>
                  <a:pt x="9897" y="276257"/>
                </a:moveTo>
                <a:cubicBezTo>
                  <a:pt x="53288" y="241861"/>
                  <a:pt x="333218" y="36544"/>
                  <a:pt x="375022" y="6382"/>
                </a:cubicBezTo>
                <a:cubicBezTo>
                  <a:pt x="416826" y="-23781"/>
                  <a:pt x="304113" y="60886"/>
                  <a:pt x="260722" y="95282"/>
                </a:cubicBezTo>
                <a:cubicBezTo>
                  <a:pt x="217331" y="129678"/>
                  <a:pt x="151714" y="186299"/>
                  <a:pt x="114672" y="212757"/>
                </a:cubicBezTo>
                <a:cubicBezTo>
                  <a:pt x="77630" y="239215"/>
                  <a:pt x="-33494" y="310653"/>
                  <a:pt x="9897" y="276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523B094-0686-8867-E7F9-65410E521E21}"/>
              </a:ext>
            </a:extLst>
          </p:cNvPr>
          <p:cNvSpPr/>
          <p:nvPr/>
        </p:nvSpPr>
        <p:spPr>
          <a:xfrm>
            <a:off x="2985887" y="5629066"/>
            <a:ext cx="49445" cy="175170"/>
          </a:xfrm>
          <a:custGeom>
            <a:avLst/>
            <a:gdLst>
              <a:gd name="connsiteX0" fmla="*/ 1788 w 49445"/>
              <a:gd name="connsiteY0" fmla="*/ 209 h 175170"/>
              <a:gd name="connsiteX1" fmla="*/ 4963 w 49445"/>
              <a:gd name="connsiteY1" fmla="*/ 85934 h 175170"/>
              <a:gd name="connsiteX2" fmla="*/ 49413 w 49445"/>
              <a:gd name="connsiteY2" fmla="*/ 174834 h 175170"/>
              <a:gd name="connsiteX3" fmla="*/ 11313 w 49445"/>
              <a:gd name="connsiteY3" fmla="*/ 111334 h 175170"/>
              <a:gd name="connsiteX4" fmla="*/ 1788 w 49445"/>
              <a:gd name="connsiteY4" fmla="*/ 209 h 17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45" h="175170">
                <a:moveTo>
                  <a:pt x="1788" y="209"/>
                </a:moveTo>
                <a:cubicBezTo>
                  <a:pt x="730" y="-4024"/>
                  <a:pt x="-2974" y="56830"/>
                  <a:pt x="4963" y="85934"/>
                </a:cubicBezTo>
                <a:cubicBezTo>
                  <a:pt x="12900" y="115038"/>
                  <a:pt x="48355" y="170601"/>
                  <a:pt x="49413" y="174834"/>
                </a:cubicBezTo>
                <a:cubicBezTo>
                  <a:pt x="50471" y="179067"/>
                  <a:pt x="25071" y="142555"/>
                  <a:pt x="11313" y="111334"/>
                </a:cubicBezTo>
                <a:cubicBezTo>
                  <a:pt x="-2445" y="80113"/>
                  <a:pt x="2846" y="4442"/>
                  <a:pt x="1788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DB73116-225C-DFA6-7791-763A1855668A}"/>
              </a:ext>
            </a:extLst>
          </p:cNvPr>
          <p:cNvSpPr/>
          <p:nvPr/>
        </p:nvSpPr>
        <p:spPr>
          <a:xfrm>
            <a:off x="2076648" y="1638376"/>
            <a:ext cx="1034064" cy="664712"/>
          </a:xfrm>
          <a:custGeom>
            <a:avLst/>
            <a:gdLst>
              <a:gd name="connsiteX0" fmla="*/ 971352 w 1034064"/>
              <a:gd name="connsiteY0" fmla="*/ 26735 h 664712"/>
              <a:gd name="connsiteX1" fmla="*/ 214996 w 1034064"/>
              <a:gd name="connsiteY1" fmla="*/ 500868 h 664712"/>
              <a:gd name="connsiteX2" fmla="*/ 344819 w 1034064"/>
              <a:gd name="connsiteY2" fmla="*/ 376691 h 664712"/>
              <a:gd name="connsiteX3" fmla="*/ 508 w 1034064"/>
              <a:gd name="connsiteY3" fmla="*/ 664557 h 664712"/>
              <a:gd name="connsiteX4" fmla="*/ 435130 w 1034064"/>
              <a:gd name="connsiteY4" fmla="*/ 331535 h 664712"/>
              <a:gd name="connsiteX5" fmla="*/ 683485 w 1034064"/>
              <a:gd name="connsiteY5" fmla="*/ 94468 h 664712"/>
              <a:gd name="connsiteX6" fmla="*/ 435130 w 1034064"/>
              <a:gd name="connsiteY6" fmla="*/ 201713 h 664712"/>
              <a:gd name="connsiteX7" fmla="*/ 756863 w 1034064"/>
              <a:gd name="connsiteY7" fmla="*/ 133980 h 664712"/>
              <a:gd name="connsiteX8" fmla="*/ 237574 w 1034064"/>
              <a:gd name="connsiteY8" fmla="*/ 145268 h 664712"/>
              <a:gd name="connsiteX9" fmla="*/ 909263 w 1034064"/>
              <a:gd name="connsiteY9" fmla="*/ 66246 h 664712"/>
              <a:gd name="connsiteX10" fmla="*/ 971352 w 1034064"/>
              <a:gd name="connsiteY10" fmla="*/ 26735 h 66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064" h="664712">
                <a:moveTo>
                  <a:pt x="971352" y="26735"/>
                </a:moveTo>
                <a:cubicBezTo>
                  <a:pt x="855641" y="99172"/>
                  <a:pt x="319418" y="442542"/>
                  <a:pt x="214996" y="500868"/>
                </a:cubicBezTo>
                <a:cubicBezTo>
                  <a:pt x="110574" y="559194"/>
                  <a:pt x="380567" y="349409"/>
                  <a:pt x="344819" y="376691"/>
                </a:cubicBezTo>
                <a:cubicBezTo>
                  <a:pt x="309071" y="403973"/>
                  <a:pt x="-14544" y="672083"/>
                  <a:pt x="508" y="664557"/>
                </a:cubicBezTo>
                <a:cubicBezTo>
                  <a:pt x="15560" y="657031"/>
                  <a:pt x="321300" y="426550"/>
                  <a:pt x="435130" y="331535"/>
                </a:cubicBezTo>
                <a:cubicBezTo>
                  <a:pt x="548959" y="236520"/>
                  <a:pt x="683485" y="116105"/>
                  <a:pt x="683485" y="94468"/>
                </a:cubicBezTo>
                <a:cubicBezTo>
                  <a:pt x="683485" y="72831"/>
                  <a:pt x="422900" y="195128"/>
                  <a:pt x="435130" y="201713"/>
                </a:cubicBezTo>
                <a:cubicBezTo>
                  <a:pt x="447360" y="208298"/>
                  <a:pt x="789789" y="143387"/>
                  <a:pt x="756863" y="133980"/>
                </a:cubicBezTo>
                <a:cubicBezTo>
                  <a:pt x="723937" y="124573"/>
                  <a:pt x="212174" y="156557"/>
                  <a:pt x="237574" y="145268"/>
                </a:cubicBezTo>
                <a:cubicBezTo>
                  <a:pt x="262974" y="133979"/>
                  <a:pt x="789789" y="82238"/>
                  <a:pt x="909263" y="66246"/>
                </a:cubicBezTo>
                <a:cubicBezTo>
                  <a:pt x="1028737" y="50254"/>
                  <a:pt x="1087063" y="-45702"/>
                  <a:pt x="971352" y="26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EAADC2C2-3968-A0D0-925D-70A9E2922142}"/>
              </a:ext>
            </a:extLst>
          </p:cNvPr>
          <p:cNvSpPr/>
          <p:nvPr/>
        </p:nvSpPr>
        <p:spPr>
          <a:xfrm>
            <a:off x="2100281" y="1799386"/>
            <a:ext cx="439852" cy="1134131"/>
          </a:xfrm>
          <a:custGeom>
            <a:avLst/>
            <a:gdLst>
              <a:gd name="connsiteX0" fmla="*/ 439719 w 439852"/>
              <a:gd name="connsiteY0" fmla="*/ 1192 h 1134131"/>
              <a:gd name="connsiteX1" fmla="*/ 55897 w 439852"/>
              <a:gd name="connsiteY1" fmla="*/ 469681 h 1134131"/>
              <a:gd name="connsiteX2" fmla="*/ 38963 w 439852"/>
              <a:gd name="connsiteY2" fmla="*/ 1096214 h 1134131"/>
              <a:gd name="connsiteX3" fmla="*/ 50252 w 439852"/>
              <a:gd name="connsiteY3" fmla="*/ 983325 h 1134131"/>
              <a:gd name="connsiteX4" fmla="*/ 16386 w 439852"/>
              <a:gd name="connsiteY4" fmla="*/ 317281 h 1134131"/>
              <a:gd name="connsiteX5" fmla="*/ 16386 w 439852"/>
              <a:gd name="connsiteY5" fmla="*/ 503547 h 1134131"/>
              <a:gd name="connsiteX6" fmla="*/ 219586 w 439852"/>
              <a:gd name="connsiteY6" fmla="*/ 142303 h 1134131"/>
              <a:gd name="connsiteX7" fmla="*/ 101052 w 439852"/>
              <a:gd name="connsiteY7" fmla="*/ 328570 h 1134131"/>
              <a:gd name="connsiteX8" fmla="*/ 439719 w 439852"/>
              <a:gd name="connsiteY8" fmla="*/ 1192 h 113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852" h="1134131">
                <a:moveTo>
                  <a:pt x="439719" y="1192"/>
                </a:moveTo>
                <a:cubicBezTo>
                  <a:pt x="432193" y="24711"/>
                  <a:pt x="122690" y="287177"/>
                  <a:pt x="55897" y="469681"/>
                </a:cubicBezTo>
                <a:cubicBezTo>
                  <a:pt x="-10896" y="652185"/>
                  <a:pt x="39904" y="1010607"/>
                  <a:pt x="38963" y="1096214"/>
                </a:cubicBezTo>
                <a:cubicBezTo>
                  <a:pt x="38022" y="1181821"/>
                  <a:pt x="54015" y="1113147"/>
                  <a:pt x="50252" y="983325"/>
                </a:cubicBezTo>
                <a:cubicBezTo>
                  <a:pt x="46489" y="853503"/>
                  <a:pt x="22030" y="397244"/>
                  <a:pt x="16386" y="317281"/>
                </a:cubicBezTo>
                <a:cubicBezTo>
                  <a:pt x="10742" y="237318"/>
                  <a:pt x="-17481" y="532710"/>
                  <a:pt x="16386" y="503547"/>
                </a:cubicBezTo>
                <a:cubicBezTo>
                  <a:pt x="50253" y="474384"/>
                  <a:pt x="205475" y="171466"/>
                  <a:pt x="219586" y="142303"/>
                </a:cubicBezTo>
                <a:cubicBezTo>
                  <a:pt x="233697" y="113140"/>
                  <a:pt x="67185" y="347385"/>
                  <a:pt x="101052" y="328570"/>
                </a:cubicBezTo>
                <a:cubicBezTo>
                  <a:pt x="134919" y="309755"/>
                  <a:pt x="447245" y="-22327"/>
                  <a:pt x="439719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17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5</Words>
  <Application>Microsoft Macintosh PowerPoint</Application>
  <PresentationFormat>A3 297x420 mm</PresentationFormat>
  <Paragraphs>5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Toppan Bunkyu Midashi Gothic Extrabold</vt:lpstr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24</cp:revision>
  <dcterms:created xsi:type="dcterms:W3CDTF">2024-03-16T14:14:58Z</dcterms:created>
  <dcterms:modified xsi:type="dcterms:W3CDTF">2024-03-17T13:22:49Z</dcterms:modified>
</cp:coreProperties>
</file>