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1B"/>
    <a:srgbClr val="FFAD30"/>
    <a:srgbClr val="8B5A0C"/>
    <a:srgbClr val="1F2122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757"/>
  </p:normalViewPr>
  <p:slideViewPr>
    <p:cSldViewPr snapToGrid="0">
      <p:cViewPr varScale="1">
        <p:scale>
          <a:sx n="56" d="100"/>
          <a:sy n="56" d="100"/>
        </p:scale>
        <p:origin x="2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54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80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5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3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5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6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6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6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12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76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655B-DE5D-1D4A-9EF2-B2A399A2C2A7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079C-1B9C-4440-9D46-96F0F8B37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53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帽子を被っているメガネをかけた男性&#10;&#10;自動的に生成された説明" hidden="1">
            <a:extLst>
              <a:ext uri="{FF2B5EF4-FFF2-40B4-BE49-F238E27FC236}">
                <a16:creationId xmlns:a16="http://schemas.microsoft.com/office/drawing/2014/main" id="{943FD7AC-B7C0-A7AA-2574-AFE78BB67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r="28114" b="26311"/>
          <a:stretch/>
        </p:blipFill>
        <p:spPr>
          <a:xfrm>
            <a:off x="822833" y="1988820"/>
            <a:ext cx="7650734" cy="10812780"/>
          </a:xfrm>
          <a:prstGeom prst="rect">
            <a:avLst/>
          </a:prstGeom>
        </p:spPr>
      </p:pic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E4298F2E-4441-4B64-2237-DB9FE699D96F}"/>
              </a:ext>
            </a:extLst>
          </p:cNvPr>
          <p:cNvGrpSpPr/>
          <p:nvPr/>
        </p:nvGrpSpPr>
        <p:grpSpPr>
          <a:xfrm>
            <a:off x="4784236" y="-726960"/>
            <a:ext cx="8618220" cy="14255520"/>
            <a:chOff x="1395447" y="704791"/>
            <a:chExt cx="5610374" cy="10430698"/>
          </a:xfrm>
          <a:solidFill>
            <a:srgbClr val="1F2122"/>
          </a:solidFill>
        </p:grpSpPr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A68145B7-2EBF-4D68-E06C-F4B234D5DB0E}"/>
                </a:ext>
              </a:extLst>
            </p:cNvPr>
            <p:cNvSpPr/>
            <p:nvPr/>
          </p:nvSpPr>
          <p:spPr>
            <a:xfrm>
              <a:off x="2670489" y="5383599"/>
              <a:ext cx="390666" cy="446532"/>
            </a:xfrm>
            <a:custGeom>
              <a:avLst/>
              <a:gdLst>
                <a:gd name="connsiteX0" fmla="*/ 2861 w 390666"/>
                <a:gd name="connsiteY0" fmla="*/ 445701 h 446532"/>
                <a:gd name="connsiteX1" fmla="*/ 180661 w 390666"/>
                <a:gd name="connsiteY1" fmla="*/ 90101 h 446532"/>
                <a:gd name="connsiteX2" fmla="*/ 110811 w 390666"/>
                <a:gd name="connsiteY2" fmla="*/ 210751 h 446532"/>
                <a:gd name="connsiteX3" fmla="*/ 256861 w 390666"/>
                <a:gd name="connsiteY3" fmla="*/ 58351 h 446532"/>
                <a:gd name="connsiteX4" fmla="*/ 212411 w 390666"/>
                <a:gd name="connsiteY4" fmla="*/ 83751 h 446532"/>
                <a:gd name="connsiteX5" fmla="*/ 390211 w 390666"/>
                <a:gd name="connsiteY5" fmla="*/ 1201 h 446532"/>
                <a:gd name="connsiteX6" fmla="*/ 256861 w 390666"/>
                <a:gd name="connsiteY6" fmla="*/ 39301 h 446532"/>
                <a:gd name="connsiteX7" fmla="*/ 53661 w 390666"/>
                <a:gd name="connsiteY7" fmla="*/ 102801 h 446532"/>
                <a:gd name="connsiteX8" fmla="*/ 180661 w 390666"/>
                <a:gd name="connsiteY8" fmla="*/ 77401 h 446532"/>
                <a:gd name="connsiteX9" fmla="*/ 79061 w 390666"/>
                <a:gd name="connsiteY9" fmla="*/ 185351 h 446532"/>
                <a:gd name="connsiteX10" fmla="*/ 2861 w 390666"/>
                <a:gd name="connsiteY10" fmla="*/ 445701 h 44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0666" h="446532">
                  <a:moveTo>
                    <a:pt x="2861" y="445701"/>
                  </a:moveTo>
                  <a:cubicBezTo>
                    <a:pt x="19794" y="429826"/>
                    <a:pt x="162669" y="129259"/>
                    <a:pt x="180661" y="90101"/>
                  </a:cubicBezTo>
                  <a:cubicBezTo>
                    <a:pt x="198653" y="50943"/>
                    <a:pt x="98111" y="216043"/>
                    <a:pt x="110811" y="210751"/>
                  </a:cubicBezTo>
                  <a:cubicBezTo>
                    <a:pt x="123511" y="205459"/>
                    <a:pt x="239928" y="79518"/>
                    <a:pt x="256861" y="58351"/>
                  </a:cubicBezTo>
                  <a:cubicBezTo>
                    <a:pt x="273794" y="37184"/>
                    <a:pt x="190186" y="93276"/>
                    <a:pt x="212411" y="83751"/>
                  </a:cubicBezTo>
                  <a:cubicBezTo>
                    <a:pt x="234636" y="74226"/>
                    <a:pt x="382803" y="8609"/>
                    <a:pt x="390211" y="1201"/>
                  </a:cubicBezTo>
                  <a:cubicBezTo>
                    <a:pt x="397619" y="-6207"/>
                    <a:pt x="312953" y="22368"/>
                    <a:pt x="256861" y="39301"/>
                  </a:cubicBezTo>
                  <a:cubicBezTo>
                    <a:pt x="200769" y="56234"/>
                    <a:pt x="66361" y="96451"/>
                    <a:pt x="53661" y="102801"/>
                  </a:cubicBezTo>
                  <a:cubicBezTo>
                    <a:pt x="40961" y="109151"/>
                    <a:pt x="176428" y="63643"/>
                    <a:pt x="180661" y="77401"/>
                  </a:cubicBezTo>
                  <a:cubicBezTo>
                    <a:pt x="184894" y="91159"/>
                    <a:pt x="109753" y="125026"/>
                    <a:pt x="79061" y="185351"/>
                  </a:cubicBezTo>
                  <a:cubicBezTo>
                    <a:pt x="48369" y="245676"/>
                    <a:pt x="-14072" y="461576"/>
                    <a:pt x="2861" y="4457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A946CF06-8060-1835-8729-51A2565FBF27}"/>
                </a:ext>
              </a:extLst>
            </p:cNvPr>
            <p:cNvSpPr/>
            <p:nvPr/>
          </p:nvSpPr>
          <p:spPr>
            <a:xfrm>
              <a:off x="2851100" y="5300089"/>
              <a:ext cx="896378" cy="269265"/>
            </a:xfrm>
            <a:custGeom>
              <a:avLst/>
              <a:gdLst>
                <a:gd name="connsiteX0" fmla="*/ 50 w 896378"/>
                <a:gd name="connsiteY0" fmla="*/ 237111 h 269265"/>
                <a:gd name="connsiteX1" fmla="*/ 222300 w 896378"/>
                <a:gd name="connsiteY1" fmla="*/ 91061 h 269265"/>
                <a:gd name="connsiteX2" fmla="*/ 489000 w 896378"/>
                <a:gd name="connsiteY2" fmla="*/ 84711 h 269265"/>
                <a:gd name="connsiteX3" fmla="*/ 450900 w 896378"/>
                <a:gd name="connsiteY3" fmla="*/ 33911 h 269265"/>
                <a:gd name="connsiteX4" fmla="*/ 679500 w 896378"/>
                <a:gd name="connsiteY4" fmla="*/ 141861 h 269265"/>
                <a:gd name="connsiteX5" fmla="*/ 647750 w 896378"/>
                <a:gd name="connsiteY5" fmla="*/ 91061 h 269265"/>
                <a:gd name="connsiteX6" fmla="*/ 895400 w 896378"/>
                <a:gd name="connsiteY6" fmla="*/ 268861 h 269265"/>
                <a:gd name="connsiteX7" fmla="*/ 717600 w 896378"/>
                <a:gd name="connsiteY7" fmla="*/ 135511 h 269265"/>
                <a:gd name="connsiteX8" fmla="*/ 323900 w 896378"/>
                <a:gd name="connsiteY8" fmla="*/ 2161 h 269265"/>
                <a:gd name="connsiteX9" fmla="*/ 387400 w 896378"/>
                <a:gd name="connsiteY9" fmla="*/ 52961 h 269265"/>
                <a:gd name="connsiteX10" fmla="*/ 203250 w 896378"/>
                <a:gd name="connsiteY10" fmla="*/ 52961 h 269265"/>
                <a:gd name="connsiteX11" fmla="*/ 50 w 896378"/>
                <a:gd name="connsiteY11" fmla="*/ 237111 h 26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6378" h="269265">
                  <a:moveTo>
                    <a:pt x="50" y="237111"/>
                  </a:moveTo>
                  <a:cubicBezTo>
                    <a:pt x="3225" y="243461"/>
                    <a:pt x="140808" y="116461"/>
                    <a:pt x="222300" y="91061"/>
                  </a:cubicBezTo>
                  <a:cubicBezTo>
                    <a:pt x="303792" y="65661"/>
                    <a:pt x="450900" y="94236"/>
                    <a:pt x="489000" y="84711"/>
                  </a:cubicBezTo>
                  <a:cubicBezTo>
                    <a:pt x="527100" y="75186"/>
                    <a:pt x="419150" y="24386"/>
                    <a:pt x="450900" y="33911"/>
                  </a:cubicBezTo>
                  <a:cubicBezTo>
                    <a:pt x="482650" y="43436"/>
                    <a:pt x="646692" y="132336"/>
                    <a:pt x="679500" y="141861"/>
                  </a:cubicBezTo>
                  <a:cubicBezTo>
                    <a:pt x="712308" y="151386"/>
                    <a:pt x="611767" y="69894"/>
                    <a:pt x="647750" y="91061"/>
                  </a:cubicBezTo>
                  <a:cubicBezTo>
                    <a:pt x="683733" y="112228"/>
                    <a:pt x="883758" y="261453"/>
                    <a:pt x="895400" y="268861"/>
                  </a:cubicBezTo>
                  <a:cubicBezTo>
                    <a:pt x="907042" y="276269"/>
                    <a:pt x="812850" y="179961"/>
                    <a:pt x="717600" y="135511"/>
                  </a:cubicBezTo>
                  <a:cubicBezTo>
                    <a:pt x="622350" y="91061"/>
                    <a:pt x="378933" y="15919"/>
                    <a:pt x="323900" y="2161"/>
                  </a:cubicBezTo>
                  <a:cubicBezTo>
                    <a:pt x="268867" y="-11597"/>
                    <a:pt x="407508" y="44494"/>
                    <a:pt x="387400" y="52961"/>
                  </a:cubicBezTo>
                  <a:cubicBezTo>
                    <a:pt x="367292" y="61428"/>
                    <a:pt x="262517" y="28619"/>
                    <a:pt x="203250" y="52961"/>
                  </a:cubicBezTo>
                  <a:cubicBezTo>
                    <a:pt x="143983" y="77303"/>
                    <a:pt x="-3125" y="230761"/>
                    <a:pt x="50" y="237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9E36C190-2820-D80E-ED17-E1FD7565EA2F}"/>
                </a:ext>
              </a:extLst>
            </p:cNvPr>
            <p:cNvSpPr/>
            <p:nvPr/>
          </p:nvSpPr>
          <p:spPr>
            <a:xfrm>
              <a:off x="2733489" y="5476113"/>
              <a:ext cx="1154705" cy="366752"/>
            </a:xfrm>
            <a:custGeom>
              <a:avLst/>
              <a:gdLst>
                <a:gd name="connsiteX0" fmla="*/ 3361 w 1154705"/>
                <a:gd name="connsiteY0" fmla="*/ 365887 h 366752"/>
                <a:gd name="connsiteX1" fmla="*/ 390711 w 1154705"/>
                <a:gd name="connsiteY1" fmla="*/ 80137 h 366752"/>
                <a:gd name="connsiteX2" fmla="*/ 663761 w 1154705"/>
                <a:gd name="connsiteY2" fmla="*/ 111887 h 366752"/>
                <a:gd name="connsiteX3" fmla="*/ 625661 w 1154705"/>
                <a:gd name="connsiteY3" fmla="*/ 73787 h 366752"/>
                <a:gd name="connsiteX4" fmla="*/ 911411 w 1154705"/>
                <a:gd name="connsiteY4" fmla="*/ 175387 h 366752"/>
                <a:gd name="connsiteX5" fmla="*/ 860611 w 1154705"/>
                <a:gd name="connsiteY5" fmla="*/ 238887 h 366752"/>
                <a:gd name="connsiteX6" fmla="*/ 924111 w 1154705"/>
                <a:gd name="connsiteY6" fmla="*/ 226187 h 366752"/>
                <a:gd name="connsiteX7" fmla="*/ 759011 w 1154705"/>
                <a:gd name="connsiteY7" fmla="*/ 315087 h 366752"/>
                <a:gd name="connsiteX8" fmla="*/ 930461 w 1154705"/>
                <a:gd name="connsiteY8" fmla="*/ 302387 h 366752"/>
                <a:gd name="connsiteX9" fmla="*/ 1152711 w 1154705"/>
                <a:gd name="connsiteY9" fmla="*/ 283337 h 366752"/>
                <a:gd name="connsiteX10" fmla="*/ 1038411 w 1154705"/>
                <a:gd name="connsiteY10" fmla="*/ 213487 h 366752"/>
                <a:gd name="connsiteX11" fmla="*/ 1013011 w 1154705"/>
                <a:gd name="connsiteY11" fmla="*/ 238887 h 366752"/>
                <a:gd name="connsiteX12" fmla="*/ 866961 w 1154705"/>
                <a:gd name="connsiteY12" fmla="*/ 213487 h 366752"/>
                <a:gd name="connsiteX13" fmla="*/ 828861 w 1154705"/>
                <a:gd name="connsiteY13" fmla="*/ 130937 h 366752"/>
                <a:gd name="connsiteX14" fmla="*/ 524061 w 1154705"/>
                <a:gd name="connsiteY14" fmla="*/ 29337 h 366752"/>
                <a:gd name="connsiteX15" fmla="*/ 365311 w 1154705"/>
                <a:gd name="connsiteY15" fmla="*/ 3937 h 366752"/>
                <a:gd name="connsiteX16" fmla="*/ 498661 w 1154705"/>
                <a:gd name="connsiteY16" fmla="*/ 99187 h 366752"/>
                <a:gd name="connsiteX17" fmla="*/ 295461 w 1154705"/>
                <a:gd name="connsiteY17" fmla="*/ 42037 h 366752"/>
                <a:gd name="connsiteX18" fmla="*/ 320861 w 1154705"/>
                <a:gd name="connsiteY18" fmla="*/ 80137 h 366752"/>
                <a:gd name="connsiteX19" fmla="*/ 193861 w 1154705"/>
                <a:gd name="connsiteY19" fmla="*/ 67437 h 366752"/>
                <a:gd name="connsiteX20" fmla="*/ 276411 w 1154705"/>
                <a:gd name="connsiteY20" fmla="*/ 137287 h 366752"/>
                <a:gd name="connsiteX21" fmla="*/ 206561 w 1154705"/>
                <a:gd name="connsiteY21" fmla="*/ 169037 h 366752"/>
                <a:gd name="connsiteX22" fmla="*/ 3361 w 1154705"/>
                <a:gd name="connsiteY22" fmla="*/ 365887 h 36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4705" h="366752">
                  <a:moveTo>
                    <a:pt x="3361" y="365887"/>
                  </a:moveTo>
                  <a:cubicBezTo>
                    <a:pt x="34053" y="351070"/>
                    <a:pt x="280644" y="122470"/>
                    <a:pt x="390711" y="80137"/>
                  </a:cubicBezTo>
                  <a:cubicBezTo>
                    <a:pt x="500778" y="37804"/>
                    <a:pt x="663761" y="111887"/>
                    <a:pt x="663761" y="111887"/>
                  </a:cubicBezTo>
                  <a:cubicBezTo>
                    <a:pt x="702919" y="110829"/>
                    <a:pt x="584386" y="63204"/>
                    <a:pt x="625661" y="73787"/>
                  </a:cubicBezTo>
                  <a:cubicBezTo>
                    <a:pt x="666936" y="84370"/>
                    <a:pt x="872253" y="147870"/>
                    <a:pt x="911411" y="175387"/>
                  </a:cubicBezTo>
                  <a:cubicBezTo>
                    <a:pt x="950569" y="202904"/>
                    <a:pt x="858494" y="230420"/>
                    <a:pt x="860611" y="238887"/>
                  </a:cubicBezTo>
                  <a:cubicBezTo>
                    <a:pt x="862728" y="247354"/>
                    <a:pt x="941044" y="213487"/>
                    <a:pt x="924111" y="226187"/>
                  </a:cubicBezTo>
                  <a:cubicBezTo>
                    <a:pt x="907178" y="238887"/>
                    <a:pt x="757953" y="302387"/>
                    <a:pt x="759011" y="315087"/>
                  </a:cubicBezTo>
                  <a:cubicBezTo>
                    <a:pt x="760069" y="327787"/>
                    <a:pt x="930461" y="302387"/>
                    <a:pt x="930461" y="302387"/>
                  </a:cubicBezTo>
                  <a:cubicBezTo>
                    <a:pt x="996078" y="297095"/>
                    <a:pt x="1134719" y="298154"/>
                    <a:pt x="1152711" y="283337"/>
                  </a:cubicBezTo>
                  <a:cubicBezTo>
                    <a:pt x="1170703" y="268520"/>
                    <a:pt x="1061694" y="220895"/>
                    <a:pt x="1038411" y="213487"/>
                  </a:cubicBezTo>
                  <a:cubicBezTo>
                    <a:pt x="1015128" y="206079"/>
                    <a:pt x="1041586" y="238887"/>
                    <a:pt x="1013011" y="238887"/>
                  </a:cubicBezTo>
                  <a:cubicBezTo>
                    <a:pt x="984436" y="238887"/>
                    <a:pt x="897653" y="231479"/>
                    <a:pt x="866961" y="213487"/>
                  </a:cubicBezTo>
                  <a:cubicBezTo>
                    <a:pt x="836269" y="195495"/>
                    <a:pt x="886011" y="161629"/>
                    <a:pt x="828861" y="130937"/>
                  </a:cubicBezTo>
                  <a:cubicBezTo>
                    <a:pt x="771711" y="100245"/>
                    <a:pt x="601319" y="50504"/>
                    <a:pt x="524061" y="29337"/>
                  </a:cubicBezTo>
                  <a:cubicBezTo>
                    <a:pt x="446803" y="8170"/>
                    <a:pt x="369544" y="-7705"/>
                    <a:pt x="365311" y="3937"/>
                  </a:cubicBezTo>
                  <a:cubicBezTo>
                    <a:pt x="361078" y="15579"/>
                    <a:pt x="510303" y="92837"/>
                    <a:pt x="498661" y="99187"/>
                  </a:cubicBezTo>
                  <a:cubicBezTo>
                    <a:pt x="487019" y="105537"/>
                    <a:pt x="295461" y="42037"/>
                    <a:pt x="295461" y="42037"/>
                  </a:cubicBezTo>
                  <a:cubicBezTo>
                    <a:pt x="265828" y="38862"/>
                    <a:pt x="337794" y="75904"/>
                    <a:pt x="320861" y="80137"/>
                  </a:cubicBezTo>
                  <a:cubicBezTo>
                    <a:pt x="303928" y="84370"/>
                    <a:pt x="201269" y="57912"/>
                    <a:pt x="193861" y="67437"/>
                  </a:cubicBezTo>
                  <a:cubicBezTo>
                    <a:pt x="186453" y="76962"/>
                    <a:pt x="274294" y="120354"/>
                    <a:pt x="276411" y="137287"/>
                  </a:cubicBezTo>
                  <a:cubicBezTo>
                    <a:pt x="278528" y="154220"/>
                    <a:pt x="252069" y="137287"/>
                    <a:pt x="206561" y="169037"/>
                  </a:cubicBezTo>
                  <a:cubicBezTo>
                    <a:pt x="161053" y="200787"/>
                    <a:pt x="-27331" y="380704"/>
                    <a:pt x="3361" y="3658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4F0C8D4-4673-38E7-6EB3-55ECCC7A400A}"/>
                </a:ext>
              </a:extLst>
            </p:cNvPr>
            <p:cNvSpPr/>
            <p:nvPr/>
          </p:nvSpPr>
          <p:spPr>
            <a:xfrm>
              <a:off x="2711304" y="5645058"/>
              <a:ext cx="538432" cy="178911"/>
            </a:xfrm>
            <a:custGeom>
              <a:avLst/>
              <a:gdLst>
                <a:gd name="connsiteX0" fmla="*/ 209696 w 538432"/>
                <a:gd name="connsiteY0" fmla="*/ 92 h 178911"/>
                <a:gd name="connsiteX1" fmla="*/ 184296 w 538432"/>
                <a:gd name="connsiteY1" fmla="*/ 120742 h 178911"/>
                <a:gd name="connsiteX2" fmla="*/ 323996 w 538432"/>
                <a:gd name="connsiteY2" fmla="*/ 158842 h 178911"/>
                <a:gd name="connsiteX3" fmla="*/ 241446 w 538432"/>
                <a:gd name="connsiteY3" fmla="*/ 120742 h 178911"/>
                <a:gd name="connsiteX4" fmla="*/ 533546 w 538432"/>
                <a:gd name="connsiteY4" fmla="*/ 177892 h 178911"/>
                <a:gd name="connsiteX5" fmla="*/ 431946 w 538432"/>
                <a:gd name="connsiteY5" fmla="*/ 158842 h 178911"/>
                <a:gd name="connsiteX6" fmla="*/ 146 w 538432"/>
                <a:gd name="connsiteY6" fmla="*/ 165192 h 178911"/>
                <a:gd name="connsiteX7" fmla="*/ 381146 w 538432"/>
                <a:gd name="connsiteY7" fmla="*/ 158842 h 178911"/>
                <a:gd name="connsiteX8" fmla="*/ 171596 w 538432"/>
                <a:gd name="connsiteY8" fmla="*/ 101692 h 178911"/>
                <a:gd name="connsiteX9" fmla="*/ 209696 w 538432"/>
                <a:gd name="connsiteY9" fmla="*/ 92 h 17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8432" h="178911">
                  <a:moveTo>
                    <a:pt x="209696" y="92"/>
                  </a:moveTo>
                  <a:cubicBezTo>
                    <a:pt x="211813" y="3267"/>
                    <a:pt x="165246" y="94284"/>
                    <a:pt x="184296" y="120742"/>
                  </a:cubicBezTo>
                  <a:cubicBezTo>
                    <a:pt x="203346" y="147200"/>
                    <a:pt x="314471" y="158842"/>
                    <a:pt x="323996" y="158842"/>
                  </a:cubicBezTo>
                  <a:cubicBezTo>
                    <a:pt x="333521" y="158842"/>
                    <a:pt x="206521" y="117567"/>
                    <a:pt x="241446" y="120742"/>
                  </a:cubicBezTo>
                  <a:cubicBezTo>
                    <a:pt x="276371" y="123917"/>
                    <a:pt x="501796" y="171542"/>
                    <a:pt x="533546" y="177892"/>
                  </a:cubicBezTo>
                  <a:cubicBezTo>
                    <a:pt x="565296" y="184242"/>
                    <a:pt x="431946" y="158842"/>
                    <a:pt x="431946" y="158842"/>
                  </a:cubicBezTo>
                  <a:lnTo>
                    <a:pt x="146" y="165192"/>
                  </a:lnTo>
                  <a:cubicBezTo>
                    <a:pt x="-8321" y="165192"/>
                    <a:pt x="352571" y="169425"/>
                    <a:pt x="381146" y="158842"/>
                  </a:cubicBezTo>
                  <a:cubicBezTo>
                    <a:pt x="409721" y="148259"/>
                    <a:pt x="200171" y="127092"/>
                    <a:pt x="171596" y="101692"/>
                  </a:cubicBezTo>
                  <a:cubicBezTo>
                    <a:pt x="143021" y="76292"/>
                    <a:pt x="207579" y="-3083"/>
                    <a:pt x="209696" y="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BC9B6521-2087-1456-8D0F-7BBFDE14EAE2}"/>
                </a:ext>
              </a:extLst>
            </p:cNvPr>
            <p:cNvSpPr/>
            <p:nvPr/>
          </p:nvSpPr>
          <p:spPr>
            <a:xfrm>
              <a:off x="2791273" y="5693565"/>
              <a:ext cx="887286" cy="180676"/>
            </a:xfrm>
            <a:custGeom>
              <a:avLst/>
              <a:gdLst>
                <a:gd name="connsiteX0" fmla="*/ 15427 w 887286"/>
                <a:gd name="connsiteY0" fmla="*/ 180185 h 180676"/>
                <a:gd name="connsiteX1" fmla="*/ 688527 w 887286"/>
                <a:gd name="connsiteY1" fmla="*/ 84935 h 180676"/>
                <a:gd name="connsiteX2" fmla="*/ 529777 w 887286"/>
                <a:gd name="connsiteY2" fmla="*/ 84935 h 180676"/>
                <a:gd name="connsiteX3" fmla="*/ 885377 w 887286"/>
                <a:gd name="connsiteY3" fmla="*/ 2385 h 180676"/>
                <a:gd name="connsiteX4" fmla="*/ 663127 w 887286"/>
                <a:gd name="connsiteY4" fmla="*/ 27785 h 180676"/>
                <a:gd name="connsiteX5" fmla="*/ 485327 w 887286"/>
                <a:gd name="connsiteY5" fmla="*/ 84935 h 180676"/>
                <a:gd name="connsiteX6" fmla="*/ 250377 w 887286"/>
                <a:gd name="connsiteY6" fmla="*/ 84935 h 180676"/>
                <a:gd name="connsiteX7" fmla="*/ 288477 w 887286"/>
                <a:gd name="connsiteY7" fmla="*/ 97635 h 180676"/>
                <a:gd name="connsiteX8" fmla="*/ 256727 w 887286"/>
                <a:gd name="connsiteY8" fmla="*/ 110335 h 180676"/>
                <a:gd name="connsiteX9" fmla="*/ 218627 w 887286"/>
                <a:gd name="connsiteY9" fmla="*/ 123035 h 180676"/>
                <a:gd name="connsiteX10" fmla="*/ 15427 w 887286"/>
                <a:gd name="connsiteY10" fmla="*/ 180185 h 18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7286" h="180676">
                  <a:moveTo>
                    <a:pt x="15427" y="180185"/>
                  </a:moveTo>
                  <a:cubicBezTo>
                    <a:pt x="93744" y="173835"/>
                    <a:pt x="602802" y="100810"/>
                    <a:pt x="688527" y="84935"/>
                  </a:cubicBezTo>
                  <a:cubicBezTo>
                    <a:pt x="774252" y="69060"/>
                    <a:pt x="496969" y="98693"/>
                    <a:pt x="529777" y="84935"/>
                  </a:cubicBezTo>
                  <a:cubicBezTo>
                    <a:pt x="562585" y="71177"/>
                    <a:pt x="863152" y="11910"/>
                    <a:pt x="885377" y="2385"/>
                  </a:cubicBezTo>
                  <a:cubicBezTo>
                    <a:pt x="907602" y="-7140"/>
                    <a:pt x="729802" y="14027"/>
                    <a:pt x="663127" y="27785"/>
                  </a:cubicBezTo>
                  <a:cubicBezTo>
                    <a:pt x="596452" y="41543"/>
                    <a:pt x="554119" y="75410"/>
                    <a:pt x="485327" y="84935"/>
                  </a:cubicBezTo>
                  <a:cubicBezTo>
                    <a:pt x="416535" y="94460"/>
                    <a:pt x="250377" y="84935"/>
                    <a:pt x="250377" y="84935"/>
                  </a:cubicBezTo>
                  <a:cubicBezTo>
                    <a:pt x="217569" y="87052"/>
                    <a:pt x="287419" y="93402"/>
                    <a:pt x="288477" y="97635"/>
                  </a:cubicBezTo>
                  <a:cubicBezTo>
                    <a:pt x="289535" y="101868"/>
                    <a:pt x="268369" y="106102"/>
                    <a:pt x="256727" y="110335"/>
                  </a:cubicBezTo>
                  <a:cubicBezTo>
                    <a:pt x="245085" y="114568"/>
                    <a:pt x="256727" y="116685"/>
                    <a:pt x="218627" y="123035"/>
                  </a:cubicBezTo>
                  <a:cubicBezTo>
                    <a:pt x="180527" y="129385"/>
                    <a:pt x="-62890" y="186535"/>
                    <a:pt x="15427" y="1801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28741856-4051-8628-B88B-42CB2121EFF4}"/>
                </a:ext>
              </a:extLst>
            </p:cNvPr>
            <p:cNvSpPr/>
            <p:nvPr/>
          </p:nvSpPr>
          <p:spPr>
            <a:xfrm>
              <a:off x="2711038" y="5727694"/>
              <a:ext cx="512384" cy="134628"/>
            </a:xfrm>
            <a:custGeom>
              <a:avLst/>
              <a:gdLst>
                <a:gd name="connsiteX0" fmla="*/ 412 w 512384"/>
                <a:gd name="connsiteY0" fmla="*/ 133356 h 134628"/>
                <a:gd name="connsiteX1" fmla="*/ 146462 w 512384"/>
                <a:gd name="connsiteY1" fmla="*/ 69856 h 134628"/>
                <a:gd name="connsiteX2" fmla="*/ 508412 w 512384"/>
                <a:gd name="connsiteY2" fmla="*/ 114306 h 134628"/>
                <a:gd name="connsiteX3" fmla="*/ 330612 w 512384"/>
                <a:gd name="connsiteY3" fmla="*/ 76206 h 134628"/>
                <a:gd name="connsiteX4" fmla="*/ 190912 w 512384"/>
                <a:gd name="connsiteY4" fmla="*/ 38106 h 134628"/>
                <a:gd name="connsiteX5" fmla="*/ 57562 w 512384"/>
                <a:gd name="connsiteY5" fmla="*/ 120656 h 134628"/>
                <a:gd name="connsiteX6" fmla="*/ 184562 w 512384"/>
                <a:gd name="connsiteY6" fmla="*/ 6 h 134628"/>
                <a:gd name="connsiteX7" fmla="*/ 412 w 512384"/>
                <a:gd name="connsiteY7" fmla="*/ 133356 h 13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384" h="134628">
                  <a:moveTo>
                    <a:pt x="412" y="133356"/>
                  </a:moveTo>
                  <a:cubicBezTo>
                    <a:pt x="-5938" y="144998"/>
                    <a:pt x="61795" y="73031"/>
                    <a:pt x="146462" y="69856"/>
                  </a:cubicBezTo>
                  <a:cubicBezTo>
                    <a:pt x="231129" y="66681"/>
                    <a:pt x="477720" y="113248"/>
                    <a:pt x="508412" y="114306"/>
                  </a:cubicBezTo>
                  <a:cubicBezTo>
                    <a:pt x="539104" y="115364"/>
                    <a:pt x="383529" y="88906"/>
                    <a:pt x="330612" y="76206"/>
                  </a:cubicBezTo>
                  <a:cubicBezTo>
                    <a:pt x="277695" y="63506"/>
                    <a:pt x="236420" y="30698"/>
                    <a:pt x="190912" y="38106"/>
                  </a:cubicBezTo>
                  <a:cubicBezTo>
                    <a:pt x="145404" y="45514"/>
                    <a:pt x="58620" y="127006"/>
                    <a:pt x="57562" y="120656"/>
                  </a:cubicBezTo>
                  <a:cubicBezTo>
                    <a:pt x="56504" y="114306"/>
                    <a:pt x="189853" y="1064"/>
                    <a:pt x="184562" y="6"/>
                  </a:cubicBezTo>
                  <a:cubicBezTo>
                    <a:pt x="179271" y="-1052"/>
                    <a:pt x="6762" y="121714"/>
                    <a:pt x="412" y="1333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19E06B5-AEC5-4EF3-80E6-648E7CC65880}"/>
                </a:ext>
              </a:extLst>
            </p:cNvPr>
            <p:cNvSpPr/>
            <p:nvPr/>
          </p:nvSpPr>
          <p:spPr>
            <a:xfrm>
              <a:off x="3019793" y="5486383"/>
              <a:ext cx="539891" cy="317615"/>
            </a:xfrm>
            <a:custGeom>
              <a:avLst/>
              <a:gdLst>
                <a:gd name="connsiteX0" fmla="*/ 15507 w 539891"/>
                <a:gd name="connsiteY0" fmla="*/ 95267 h 317615"/>
                <a:gd name="connsiteX1" fmla="*/ 9157 w 539891"/>
                <a:gd name="connsiteY1" fmla="*/ 228617 h 317615"/>
                <a:gd name="connsiteX2" fmla="*/ 34557 w 539891"/>
                <a:gd name="connsiteY2" fmla="*/ 279417 h 317615"/>
                <a:gd name="connsiteX3" fmla="*/ 218707 w 539891"/>
                <a:gd name="connsiteY3" fmla="*/ 285767 h 317615"/>
                <a:gd name="connsiteX4" fmla="*/ 40907 w 539891"/>
                <a:gd name="connsiteY4" fmla="*/ 317517 h 317615"/>
                <a:gd name="connsiteX5" fmla="*/ 510807 w 539891"/>
                <a:gd name="connsiteY5" fmla="*/ 292117 h 317615"/>
                <a:gd name="connsiteX6" fmla="*/ 491757 w 539891"/>
                <a:gd name="connsiteY6" fmla="*/ 203217 h 317615"/>
                <a:gd name="connsiteX7" fmla="*/ 510807 w 539891"/>
                <a:gd name="connsiteY7" fmla="*/ 133367 h 317615"/>
                <a:gd name="connsiteX8" fmla="*/ 409207 w 539891"/>
                <a:gd name="connsiteY8" fmla="*/ 57167 h 317615"/>
                <a:gd name="connsiteX9" fmla="*/ 288557 w 539891"/>
                <a:gd name="connsiteY9" fmla="*/ 17 h 317615"/>
                <a:gd name="connsiteX10" fmla="*/ 345707 w 539891"/>
                <a:gd name="connsiteY10" fmla="*/ 50817 h 317615"/>
                <a:gd name="connsiteX11" fmla="*/ 180607 w 539891"/>
                <a:gd name="connsiteY11" fmla="*/ 31767 h 317615"/>
                <a:gd name="connsiteX12" fmla="*/ 15507 w 539891"/>
                <a:gd name="connsiteY12" fmla="*/ 95267 h 317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891" h="317615">
                  <a:moveTo>
                    <a:pt x="15507" y="95267"/>
                  </a:moveTo>
                  <a:cubicBezTo>
                    <a:pt x="-13068" y="128075"/>
                    <a:pt x="5982" y="197925"/>
                    <a:pt x="9157" y="228617"/>
                  </a:cubicBezTo>
                  <a:cubicBezTo>
                    <a:pt x="12332" y="259309"/>
                    <a:pt x="-368" y="269892"/>
                    <a:pt x="34557" y="279417"/>
                  </a:cubicBezTo>
                  <a:cubicBezTo>
                    <a:pt x="69482" y="288942"/>
                    <a:pt x="217649" y="279417"/>
                    <a:pt x="218707" y="285767"/>
                  </a:cubicBezTo>
                  <a:cubicBezTo>
                    <a:pt x="219765" y="292117"/>
                    <a:pt x="-7776" y="316459"/>
                    <a:pt x="40907" y="317517"/>
                  </a:cubicBezTo>
                  <a:cubicBezTo>
                    <a:pt x="89590" y="318575"/>
                    <a:pt x="435665" y="311167"/>
                    <a:pt x="510807" y="292117"/>
                  </a:cubicBezTo>
                  <a:cubicBezTo>
                    <a:pt x="585949" y="273067"/>
                    <a:pt x="491757" y="229675"/>
                    <a:pt x="491757" y="203217"/>
                  </a:cubicBezTo>
                  <a:cubicBezTo>
                    <a:pt x="491757" y="176759"/>
                    <a:pt x="524565" y="157709"/>
                    <a:pt x="510807" y="133367"/>
                  </a:cubicBezTo>
                  <a:cubicBezTo>
                    <a:pt x="497049" y="109025"/>
                    <a:pt x="446248" y="79392"/>
                    <a:pt x="409207" y="57167"/>
                  </a:cubicBezTo>
                  <a:cubicBezTo>
                    <a:pt x="372166" y="34942"/>
                    <a:pt x="299140" y="1075"/>
                    <a:pt x="288557" y="17"/>
                  </a:cubicBezTo>
                  <a:cubicBezTo>
                    <a:pt x="277974" y="-1041"/>
                    <a:pt x="363699" y="45525"/>
                    <a:pt x="345707" y="50817"/>
                  </a:cubicBezTo>
                  <a:cubicBezTo>
                    <a:pt x="327715" y="56109"/>
                    <a:pt x="235640" y="27534"/>
                    <a:pt x="180607" y="31767"/>
                  </a:cubicBezTo>
                  <a:cubicBezTo>
                    <a:pt x="125574" y="36000"/>
                    <a:pt x="44082" y="62459"/>
                    <a:pt x="15507" y="952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月 14">
              <a:extLst>
                <a:ext uri="{FF2B5EF4-FFF2-40B4-BE49-F238E27FC236}">
                  <a16:creationId xmlns:a16="http://schemas.microsoft.com/office/drawing/2014/main" id="{CC90AD3C-0F03-602B-F20C-BE616D35E21F}"/>
                </a:ext>
              </a:extLst>
            </p:cNvPr>
            <p:cNvSpPr/>
            <p:nvPr/>
          </p:nvSpPr>
          <p:spPr>
            <a:xfrm rot="20143246">
              <a:off x="3107778" y="5589894"/>
              <a:ext cx="115644" cy="155483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>
              <a:extLst>
                <a:ext uri="{FF2B5EF4-FFF2-40B4-BE49-F238E27FC236}">
                  <a16:creationId xmlns:a16="http://schemas.microsoft.com/office/drawing/2014/main" id="{87AC3B86-AB78-D241-CAA0-EE21426204A1}"/>
                </a:ext>
              </a:extLst>
            </p:cNvPr>
            <p:cNvSpPr/>
            <p:nvPr/>
          </p:nvSpPr>
          <p:spPr>
            <a:xfrm>
              <a:off x="3299289" y="5585974"/>
              <a:ext cx="88092" cy="880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>
              <a:extLst>
                <a:ext uri="{FF2B5EF4-FFF2-40B4-BE49-F238E27FC236}">
                  <a16:creationId xmlns:a16="http://schemas.microsoft.com/office/drawing/2014/main" id="{5FA79934-9D2F-6AE3-4155-5ABA05485664}"/>
                </a:ext>
              </a:extLst>
            </p:cNvPr>
            <p:cNvSpPr/>
            <p:nvPr/>
          </p:nvSpPr>
          <p:spPr>
            <a:xfrm>
              <a:off x="3312802" y="5637308"/>
              <a:ext cx="88092" cy="880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4CFA19F9-66D1-9DFA-D5F7-34E6C8A2A332}"/>
                </a:ext>
              </a:extLst>
            </p:cNvPr>
            <p:cNvSpPr/>
            <p:nvPr/>
          </p:nvSpPr>
          <p:spPr>
            <a:xfrm>
              <a:off x="2968417" y="5803851"/>
              <a:ext cx="816183" cy="140007"/>
            </a:xfrm>
            <a:custGeom>
              <a:avLst/>
              <a:gdLst>
                <a:gd name="connsiteX0" fmla="*/ 816183 w 816183"/>
                <a:gd name="connsiteY0" fmla="*/ 9574 h 140007"/>
                <a:gd name="connsiteX1" fmla="*/ 498683 w 816183"/>
                <a:gd name="connsiteY1" fmla="*/ 49 h 140007"/>
                <a:gd name="connsiteX2" fmla="*/ 622508 w 816183"/>
                <a:gd name="connsiteY2" fmla="*/ 12749 h 140007"/>
                <a:gd name="connsiteX3" fmla="*/ 457408 w 816183"/>
                <a:gd name="connsiteY3" fmla="*/ 31799 h 140007"/>
                <a:gd name="connsiteX4" fmla="*/ 260558 w 816183"/>
                <a:gd name="connsiteY4" fmla="*/ 41324 h 140007"/>
                <a:gd name="connsiteX5" fmla="*/ 208 w 816183"/>
                <a:gd name="connsiteY5" fmla="*/ 60374 h 140007"/>
                <a:gd name="connsiteX6" fmla="*/ 305008 w 816183"/>
                <a:gd name="connsiteY6" fmla="*/ 63549 h 140007"/>
                <a:gd name="connsiteX7" fmla="*/ 57358 w 816183"/>
                <a:gd name="connsiteY7" fmla="*/ 139749 h 140007"/>
                <a:gd name="connsiteX8" fmla="*/ 251033 w 816183"/>
                <a:gd name="connsiteY8" fmla="*/ 85774 h 140007"/>
                <a:gd name="connsiteX9" fmla="*/ 463758 w 816183"/>
                <a:gd name="connsiteY9" fmla="*/ 15924 h 140007"/>
                <a:gd name="connsiteX10" fmla="*/ 698708 w 816183"/>
                <a:gd name="connsiteY10" fmla="*/ 19099 h 140007"/>
                <a:gd name="connsiteX11" fmla="*/ 501858 w 816183"/>
                <a:gd name="connsiteY11" fmla="*/ 38149 h 140007"/>
                <a:gd name="connsiteX12" fmla="*/ 816183 w 816183"/>
                <a:gd name="connsiteY12" fmla="*/ 9574 h 14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6183" h="140007">
                  <a:moveTo>
                    <a:pt x="816183" y="9574"/>
                  </a:moveTo>
                  <a:cubicBezTo>
                    <a:pt x="815654" y="3224"/>
                    <a:pt x="530962" y="-480"/>
                    <a:pt x="498683" y="49"/>
                  </a:cubicBezTo>
                  <a:cubicBezTo>
                    <a:pt x="466404" y="578"/>
                    <a:pt x="629387" y="7457"/>
                    <a:pt x="622508" y="12749"/>
                  </a:cubicBezTo>
                  <a:cubicBezTo>
                    <a:pt x="615629" y="18041"/>
                    <a:pt x="517733" y="27037"/>
                    <a:pt x="457408" y="31799"/>
                  </a:cubicBezTo>
                  <a:cubicBezTo>
                    <a:pt x="397083" y="36562"/>
                    <a:pt x="336758" y="36562"/>
                    <a:pt x="260558" y="41324"/>
                  </a:cubicBezTo>
                  <a:cubicBezTo>
                    <a:pt x="184358" y="46086"/>
                    <a:pt x="-7200" y="56670"/>
                    <a:pt x="208" y="60374"/>
                  </a:cubicBezTo>
                  <a:cubicBezTo>
                    <a:pt x="7616" y="64078"/>
                    <a:pt x="295483" y="50320"/>
                    <a:pt x="305008" y="63549"/>
                  </a:cubicBezTo>
                  <a:cubicBezTo>
                    <a:pt x="314533" y="76778"/>
                    <a:pt x="66354" y="136045"/>
                    <a:pt x="57358" y="139749"/>
                  </a:cubicBezTo>
                  <a:cubicBezTo>
                    <a:pt x="48362" y="143453"/>
                    <a:pt x="183300" y="106411"/>
                    <a:pt x="251033" y="85774"/>
                  </a:cubicBezTo>
                  <a:cubicBezTo>
                    <a:pt x="318766" y="65137"/>
                    <a:pt x="389146" y="27036"/>
                    <a:pt x="463758" y="15924"/>
                  </a:cubicBezTo>
                  <a:cubicBezTo>
                    <a:pt x="538370" y="4812"/>
                    <a:pt x="692358" y="15395"/>
                    <a:pt x="698708" y="19099"/>
                  </a:cubicBezTo>
                  <a:cubicBezTo>
                    <a:pt x="705058" y="22803"/>
                    <a:pt x="487041" y="37091"/>
                    <a:pt x="501858" y="38149"/>
                  </a:cubicBezTo>
                  <a:cubicBezTo>
                    <a:pt x="516675" y="39207"/>
                    <a:pt x="816712" y="15924"/>
                    <a:pt x="816183" y="95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2544951B-5478-930E-36B9-4A41A8CD9487}"/>
                </a:ext>
              </a:extLst>
            </p:cNvPr>
            <p:cNvSpPr/>
            <p:nvPr/>
          </p:nvSpPr>
          <p:spPr>
            <a:xfrm>
              <a:off x="2691703" y="5824708"/>
              <a:ext cx="226220" cy="172948"/>
            </a:xfrm>
            <a:custGeom>
              <a:avLst/>
              <a:gdLst>
                <a:gd name="connsiteX0" fmla="*/ 697 w 226220"/>
                <a:gd name="connsiteY0" fmla="*/ 1417 h 172948"/>
                <a:gd name="connsiteX1" fmla="*/ 175322 w 226220"/>
                <a:gd name="connsiteY1" fmla="*/ 163342 h 172948"/>
                <a:gd name="connsiteX2" fmla="*/ 73722 w 226220"/>
                <a:gd name="connsiteY2" fmla="*/ 83967 h 172948"/>
                <a:gd name="connsiteX3" fmla="*/ 45147 w 226220"/>
                <a:gd name="connsiteY3" fmla="*/ 131592 h 172948"/>
                <a:gd name="connsiteX4" fmla="*/ 99122 w 226220"/>
                <a:gd name="connsiteY4" fmla="*/ 106192 h 172948"/>
                <a:gd name="connsiteX5" fmla="*/ 226122 w 226220"/>
                <a:gd name="connsiteY5" fmla="*/ 172867 h 172948"/>
                <a:gd name="connsiteX6" fmla="*/ 118172 w 226220"/>
                <a:gd name="connsiteY6" fmla="*/ 90317 h 172948"/>
                <a:gd name="connsiteX7" fmla="*/ 697 w 226220"/>
                <a:gd name="connsiteY7" fmla="*/ 1417 h 172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220" h="172948">
                  <a:moveTo>
                    <a:pt x="697" y="1417"/>
                  </a:moveTo>
                  <a:cubicBezTo>
                    <a:pt x="10222" y="13588"/>
                    <a:pt x="163151" y="149584"/>
                    <a:pt x="175322" y="163342"/>
                  </a:cubicBezTo>
                  <a:cubicBezTo>
                    <a:pt x="187493" y="177100"/>
                    <a:pt x="95418" y="89259"/>
                    <a:pt x="73722" y="83967"/>
                  </a:cubicBezTo>
                  <a:cubicBezTo>
                    <a:pt x="52026" y="78675"/>
                    <a:pt x="40914" y="127888"/>
                    <a:pt x="45147" y="131592"/>
                  </a:cubicBezTo>
                  <a:cubicBezTo>
                    <a:pt x="49380" y="135296"/>
                    <a:pt x="68960" y="99313"/>
                    <a:pt x="99122" y="106192"/>
                  </a:cubicBezTo>
                  <a:cubicBezTo>
                    <a:pt x="129284" y="113071"/>
                    <a:pt x="222947" y="175513"/>
                    <a:pt x="226122" y="172867"/>
                  </a:cubicBezTo>
                  <a:cubicBezTo>
                    <a:pt x="229297" y="170221"/>
                    <a:pt x="154684" y="122067"/>
                    <a:pt x="118172" y="90317"/>
                  </a:cubicBezTo>
                  <a:cubicBezTo>
                    <a:pt x="81660" y="58567"/>
                    <a:pt x="-8828" y="-10754"/>
                    <a:pt x="697" y="14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5FB7E02C-39D3-FE95-21B5-81F5432FD8B4}"/>
                </a:ext>
              </a:extLst>
            </p:cNvPr>
            <p:cNvSpPr/>
            <p:nvPr/>
          </p:nvSpPr>
          <p:spPr>
            <a:xfrm>
              <a:off x="2939468" y="5835618"/>
              <a:ext cx="880082" cy="98436"/>
            </a:xfrm>
            <a:custGeom>
              <a:avLst/>
              <a:gdLst>
                <a:gd name="connsiteX0" fmla="*/ 3757 w 880082"/>
                <a:gd name="connsiteY0" fmla="*/ 95282 h 98436"/>
                <a:gd name="connsiteX1" fmla="*/ 464132 w 880082"/>
                <a:gd name="connsiteY1" fmla="*/ 31782 h 98436"/>
                <a:gd name="connsiteX2" fmla="*/ 305382 w 880082"/>
                <a:gd name="connsiteY2" fmla="*/ 76232 h 98436"/>
                <a:gd name="connsiteX3" fmla="*/ 680032 w 880082"/>
                <a:gd name="connsiteY3" fmla="*/ 31782 h 98436"/>
                <a:gd name="connsiteX4" fmla="*/ 562557 w 880082"/>
                <a:gd name="connsiteY4" fmla="*/ 22257 h 98436"/>
                <a:gd name="connsiteX5" fmla="*/ 880057 w 880082"/>
                <a:gd name="connsiteY5" fmla="*/ 32 h 98436"/>
                <a:gd name="connsiteX6" fmla="*/ 578432 w 880082"/>
                <a:gd name="connsiteY6" fmla="*/ 19082 h 98436"/>
                <a:gd name="connsiteX7" fmla="*/ 264107 w 880082"/>
                <a:gd name="connsiteY7" fmla="*/ 82582 h 98436"/>
                <a:gd name="connsiteX8" fmla="*/ 3757 w 880082"/>
                <a:gd name="connsiteY8" fmla="*/ 95282 h 9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0082" h="98436">
                  <a:moveTo>
                    <a:pt x="3757" y="95282"/>
                  </a:moveTo>
                  <a:cubicBezTo>
                    <a:pt x="37094" y="86815"/>
                    <a:pt x="413861" y="34957"/>
                    <a:pt x="464132" y="31782"/>
                  </a:cubicBezTo>
                  <a:cubicBezTo>
                    <a:pt x="514403" y="28607"/>
                    <a:pt x="269399" y="76232"/>
                    <a:pt x="305382" y="76232"/>
                  </a:cubicBezTo>
                  <a:cubicBezTo>
                    <a:pt x="341365" y="76232"/>
                    <a:pt x="637170" y="40778"/>
                    <a:pt x="680032" y="31782"/>
                  </a:cubicBezTo>
                  <a:cubicBezTo>
                    <a:pt x="722895" y="22786"/>
                    <a:pt x="529220" y="27549"/>
                    <a:pt x="562557" y="22257"/>
                  </a:cubicBezTo>
                  <a:cubicBezTo>
                    <a:pt x="595894" y="16965"/>
                    <a:pt x="877411" y="561"/>
                    <a:pt x="880057" y="32"/>
                  </a:cubicBezTo>
                  <a:cubicBezTo>
                    <a:pt x="882703" y="-497"/>
                    <a:pt x="681090" y="5324"/>
                    <a:pt x="578432" y="19082"/>
                  </a:cubicBezTo>
                  <a:cubicBezTo>
                    <a:pt x="475774" y="32840"/>
                    <a:pt x="360944" y="71470"/>
                    <a:pt x="264107" y="82582"/>
                  </a:cubicBezTo>
                  <a:cubicBezTo>
                    <a:pt x="167270" y="93694"/>
                    <a:pt x="-29580" y="103749"/>
                    <a:pt x="3757" y="952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C07BD241-9FCE-E47D-543C-F3434FA84734}"/>
                </a:ext>
              </a:extLst>
            </p:cNvPr>
            <p:cNvSpPr/>
            <p:nvPr/>
          </p:nvSpPr>
          <p:spPr>
            <a:xfrm>
              <a:off x="2828806" y="5942494"/>
              <a:ext cx="432645" cy="71170"/>
            </a:xfrm>
            <a:custGeom>
              <a:avLst/>
              <a:gdLst>
                <a:gd name="connsiteX0" fmla="*/ 119 w 432645"/>
                <a:gd name="connsiteY0" fmla="*/ 70956 h 71170"/>
                <a:gd name="connsiteX1" fmla="*/ 263644 w 432645"/>
                <a:gd name="connsiteY1" fmla="*/ 4281 h 71170"/>
                <a:gd name="connsiteX2" fmla="*/ 431919 w 432645"/>
                <a:gd name="connsiteY2" fmla="*/ 7456 h 71170"/>
                <a:gd name="connsiteX3" fmla="*/ 327144 w 432645"/>
                <a:gd name="connsiteY3" fmla="*/ 13806 h 71170"/>
                <a:gd name="connsiteX4" fmla="*/ 390644 w 432645"/>
                <a:gd name="connsiteY4" fmla="*/ 42381 h 71170"/>
                <a:gd name="connsiteX5" fmla="*/ 149344 w 432645"/>
                <a:gd name="connsiteY5" fmla="*/ 55081 h 71170"/>
                <a:gd name="connsiteX6" fmla="*/ 228719 w 432645"/>
                <a:gd name="connsiteY6" fmla="*/ 26506 h 71170"/>
                <a:gd name="connsiteX7" fmla="*/ 119 w 432645"/>
                <a:gd name="connsiteY7" fmla="*/ 70956 h 7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645" h="71170">
                  <a:moveTo>
                    <a:pt x="119" y="70956"/>
                  </a:moveTo>
                  <a:cubicBezTo>
                    <a:pt x="5940" y="67252"/>
                    <a:pt x="191677" y="14864"/>
                    <a:pt x="263644" y="4281"/>
                  </a:cubicBezTo>
                  <a:cubicBezTo>
                    <a:pt x="335611" y="-6302"/>
                    <a:pt x="421336" y="5868"/>
                    <a:pt x="431919" y="7456"/>
                  </a:cubicBezTo>
                  <a:cubicBezTo>
                    <a:pt x="442502" y="9043"/>
                    <a:pt x="334023" y="7985"/>
                    <a:pt x="327144" y="13806"/>
                  </a:cubicBezTo>
                  <a:cubicBezTo>
                    <a:pt x="320265" y="19627"/>
                    <a:pt x="420277" y="35502"/>
                    <a:pt x="390644" y="42381"/>
                  </a:cubicBezTo>
                  <a:cubicBezTo>
                    <a:pt x="361011" y="49260"/>
                    <a:pt x="176332" y="57727"/>
                    <a:pt x="149344" y="55081"/>
                  </a:cubicBezTo>
                  <a:cubicBezTo>
                    <a:pt x="122357" y="52435"/>
                    <a:pt x="254648" y="23860"/>
                    <a:pt x="228719" y="26506"/>
                  </a:cubicBezTo>
                  <a:cubicBezTo>
                    <a:pt x="202790" y="29152"/>
                    <a:pt x="-5702" y="74660"/>
                    <a:pt x="119" y="709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D6562C78-89B0-6CEB-C664-A048BCCE679B}"/>
                </a:ext>
              </a:extLst>
            </p:cNvPr>
            <p:cNvSpPr/>
            <p:nvPr/>
          </p:nvSpPr>
          <p:spPr>
            <a:xfrm>
              <a:off x="2652784" y="6155292"/>
              <a:ext cx="974332" cy="137536"/>
            </a:xfrm>
            <a:custGeom>
              <a:avLst/>
              <a:gdLst>
                <a:gd name="connsiteX0" fmla="*/ 1516 w 974332"/>
                <a:gd name="connsiteY0" fmla="*/ 16908 h 137536"/>
                <a:gd name="connsiteX1" fmla="*/ 220591 w 974332"/>
                <a:gd name="connsiteY1" fmla="*/ 61358 h 137536"/>
                <a:gd name="connsiteX2" fmla="*/ 493641 w 974332"/>
                <a:gd name="connsiteY2" fmla="*/ 10558 h 137536"/>
                <a:gd name="connsiteX3" fmla="*/ 268216 w 974332"/>
                <a:gd name="connsiteY3" fmla="*/ 45483 h 137536"/>
                <a:gd name="connsiteX4" fmla="*/ 363466 w 974332"/>
                <a:gd name="connsiteY4" fmla="*/ 70883 h 137536"/>
                <a:gd name="connsiteX5" fmla="*/ 201541 w 974332"/>
                <a:gd name="connsiteY5" fmla="*/ 86758 h 137536"/>
                <a:gd name="connsiteX6" fmla="*/ 401566 w 974332"/>
                <a:gd name="connsiteY6" fmla="*/ 131208 h 137536"/>
                <a:gd name="connsiteX7" fmla="*/ 569841 w 974332"/>
                <a:gd name="connsiteY7" fmla="*/ 96283 h 137536"/>
                <a:gd name="connsiteX8" fmla="*/ 465066 w 974332"/>
                <a:gd name="connsiteY8" fmla="*/ 134383 h 137536"/>
                <a:gd name="connsiteX9" fmla="*/ 792091 w 974332"/>
                <a:gd name="connsiteY9" fmla="*/ 67708 h 137536"/>
                <a:gd name="connsiteX10" fmla="*/ 646041 w 974332"/>
                <a:gd name="connsiteY10" fmla="*/ 102633 h 137536"/>
                <a:gd name="connsiteX11" fmla="*/ 969891 w 974332"/>
                <a:gd name="connsiteY11" fmla="*/ 1033 h 137536"/>
                <a:gd name="connsiteX12" fmla="*/ 814316 w 974332"/>
                <a:gd name="connsiteY12" fmla="*/ 55008 h 137536"/>
                <a:gd name="connsiteX13" fmla="*/ 534916 w 974332"/>
                <a:gd name="connsiteY13" fmla="*/ 134383 h 137536"/>
                <a:gd name="connsiteX14" fmla="*/ 211066 w 974332"/>
                <a:gd name="connsiteY14" fmla="*/ 121683 h 137536"/>
                <a:gd name="connsiteX15" fmla="*/ 214241 w 974332"/>
                <a:gd name="connsiteY15" fmla="*/ 134383 h 137536"/>
                <a:gd name="connsiteX16" fmla="*/ 128516 w 974332"/>
                <a:gd name="connsiteY16" fmla="*/ 51833 h 137536"/>
                <a:gd name="connsiteX17" fmla="*/ 1516 w 974332"/>
                <a:gd name="connsiteY17" fmla="*/ 16908 h 13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74332" h="137536">
                  <a:moveTo>
                    <a:pt x="1516" y="16908"/>
                  </a:moveTo>
                  <a:cubicBezTo>
                    <a:pt x="16862" y="18496"/>
                    <a:pt x="138570" y="62416"/>
                    <a:pt x="220591" y="61358"/>
                  </a:cubicBezTo>
                  <a:cubicBezTo>
                    <a:pt x="302612" y="60300"/>
                    <a:pt x="485704" y="13204"/>
                    <a:pt x="493641" y="10558"/>
                  </a:cubicBezTo>
                  <a:cubicBezTo>
                    <a:pt x="501578" y="7912"/>
                    <a:pt x="289912" y="35429"/>
                    <a:pt x="268216" y="45483"/>
                  </a:cubicBezTo>
                  <a:cubicBezTo>
                    <a:pt x="246520" y="55537"/>
                    <a:pt x="374578" y="64004"/>
                    <a:pt x="363466" y="70883"/>
                  </a:cubicBezTo>
                  <a:cubicBezTo>
                    <a:pt x="352354" y="77762"/>
                    <a:pt x="195191" y="76704"/>
                    <a:pt x="201541" y="86758"/>
                  </a:cubicBezTo>
                  <a:cubicBezTo>
                    <a:pt x="207891" y="96812"/>
                    <a:pt x="340183" y="129621"/>
                    <a:pt x="401566" y="131208"/>
                  </a:cubicBezTo>
                  <a:cubicBezTo>
                    <a:pt x="462949" y="132795"/>
                    <a:pt x="559258" y="95754"/>
                    <a:pt x="569841" y="96283"/>
                  </a:cubicBezTo>
                  <a:cubicBezTo>
                    <a:pt x="580424" y="96812"/>
                    <a:pt x="428024" y="139145"/>
                    <a:pt x="465066" y="134383"/>
                  </a:cubicBezTo>
                  <a:cubicBezTo>
                    <a:pt x="502108" y="129621"/>
                    <a:pt x="761929" y="73000"/>
                    <a:pt x="792091" y="67708"/>
                  </a:cubicBezTo>
                  <a:cubicBezTo>
                    <a:pt x="822253" y="62416"/>
                    <a:pt x="616408" y="113745"/>
                    <a:pt x="646041" y="102633"/>
                  </a:cubicBezTo>
                  <a:cubicBezTo>
                    <a:pt x="675674" y="91521"/>
                    <a:pt x="941845" y="8970"/>
                    <a:pt x="969891" y="1033"/>
                  </a:cubicBezTo>
                  <a:cubicBezTo>
                    <a:pt x="997937" y="-6905"/>
                    <a:pt x="886812" y="32783"/>
                    <a:pt x="814316" y="55008"/>
                  </a:cubicBezTo>
                  <a:cubicBezTo>
                    <a:pt x="741820" y="77233"/>
                    <a:pt x="635458" y="123271"/>
                    <a:pt x="534916" y="134383"/>
                  </a:cubicBezTo>
                  <a:cubicBezTo>
                    <a:pt x="434374" y="145496"/>
                    <a:pt x="264512" y="121683"/>
                    <a:pt x="211066" y="121683"/>
                  </a:cubicBezTo>
                  <a:cubicBezTo>
                    <a:pt x="157620" y="121683"/>
                    <a:pt x="227999" y="146025"/>
                    <a:pt x="214241" y="134383"/>
                  </a:cubicBezTo>
                  <a:cubicBezTo>
                    <a:pt x="200483" y="122741"/>
                    <a:pt x="165558" y="73529"/>
                    <a:pt x="128516" y="51833"/>
                  </a:cubicBezTo>
                  <a:cubicBezTo>
                    <a:pt x="91474" y="30137"/>
                    <a:pt x="-13830" y="15320"/>
                    <a:pt x="1516" y="16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404EB102-831B-FAD2-3BEA-F826D2828EDB}"/>
                </a:ext>
              </a:extLst>
            </p:cNvPr>
            <p:cNvSpPr/>
            <p:nvPr/>
          </p:nvSpPr>
          <p:spPr>
            <a:xfrm>
              <a:off x="2299318" y="5063779"/>
              <a:ext cx="104596" cy="661034"/>
            </a:xfrm>
            <a:custGeom>
              <a:avLst/>
              <a:gdLst>
                <a:gd name="connsiteX0" fmla="*/ 104157 w 104596"/>
                <a:gd name="connsiteY0" fmla="*/ 346 h 661034"/>
                <a:gd name="connsiteX1" fmla="*/ 43832 w 104596"/>
                <a:gd name="connsiteY1" fmla="*/ 311496 h 661034"/>
                <a:gd name="connsiteX2" fmla="*/ 91457 w 104596"/>
                <a:gd name="connsiteY2" fmla="*/ 267046 h 661034"/>
                <a:gd name="connsiteX3" fmla="*/ 94632 w 104596"/>
                <a:gd name="connsiteY3" fmla="*/ 654396 h 661034"/>
                <a:gd name="connsiteX4" fmla="*/ 91457 w 104596"/>
                <a:gd name="connsiteY4" fmla="*/ 486121 h 661034"/>
                <a:gd name="connsiteX5" fmla="*/ 24782 w 104596"/>
                <a:gd name="connsiteY5" fmla="*/ 159096 h 661034"/>
                <a:gd name="connsiteX6" fmla="*/ 5732 w 104596"/>
                <a:gd name="connsiteY6" fmla="*/ 247996 h 661034"/>
                <a:gd name="connsiteX7" fmla="*/ 104157 w 104596"/>
                <a:gd name="connsiteY7" fmla="*/ 346 h 66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596" h="661034">
                  <a:moveTo>
                    <a:pt x="104157" y="346"/>
                  </a:moveTo>
                  <a:cubicBezTo>
                    <a:pt x="110507" y="10929"/>
                    <a:pt x="45949" y="267046"/>
                    <a:pt x="43832" y="311496"/>
                  </a:cubicBezTo>
                  <a:cubicBezTo>
                    <a:pt x="41715" y="355946"/>
                    <a:pt x="82990" y="209896"/>
                    <a:pt x="91457" y="267046"/>
                  </a:cubicBezTo>
                  <a:cubicBezTo>
                    <a:pt x="99924" y="324196"/>
                    <a:pt x="94632" y="617884"/>
                    <a:pt x="94632" y="654396"/>
                  </a:cubicBezTo>
                  <a:cubicBezTo>
                    <a:pt x="94632" y="690908"/>
                    <a:pt x="103099" y="568671"/>
                    <a:pt x="91457" y="486121"/>
                  </a:cubicBezTo>
                  <a:cubicBezTo>
                    <a:pt x="79815" y="403571"/>
                    <a:pt x="39069" y="198783"/>
                    <a:pt x="24782" y="159096"/>
                  </a:cubicBezTo>
                  <a:cubicBezTo>
                    <a:pt x="10495" y="119409"/>
                    <a:pt x="-10143" y="271279"/>
                    <a:pt x="5732" y="247996"/>
                  </a:cubicBezTo>
                  <a:cubicBezTo>
                    <a:pt x="21607" y="224713"/>
                    <a:pt x="97807" y="-10237"/>
                    <a:pt x="104157" y="3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567C2F26-B794-283B-D479-18F7296015BA}"/>
                </a:ext>
              </a:extLst>
            </p:cNvPr>
            <p:cNvSpPr/>
            <p:nvPr/>
          </p:nvSpPr>
          <p:spPr>
            <a:xfrm>
              <a:off x="2243645" y="5562571"/>
              <a:ext cx="277325" cy="810605"/>
            </a:xfrm>
            <a:custGeom>
              <a:avLst/>
              <a:gdLst>
                <a:gd name="connsiteX0" fmla="*/ 277305 w 277325"/>
                <a:gd name="connsiteY0" fmla="*/ 29 h 810605"/>
                <a:gd name="connsiteX1" fmla="*/ 89980 w 277325"/>
                <a:gd name="connsiteY1" fmla="*/ 279429 h 810605"/>
                <a:gd name="connsiteX2" fmla="*/ 26480 w 277325"/>
                <a:gd name="connsiteY2" fmla="*/ 508029 h 810605"/>
                <a:gd name="connsiteX3" fmla="*/ 20130 w 277325"/>
                <a:gd name="connsiteY3" fmla="*/ 419129 h 810605"/>
                <a:gd name="connsiteX4" fmla="*/ 13780 w 277325"/>
                <a:gd name="connsiteY4" fmla="*/ 787429 h 810605"/>
                <a:gd name="connsiteX5" fmla="*/ 10605 w 277325"/>
                <a:gd name="connsiteY5" fmla="*/ 695354 h 810605"/>
                <a:gd name="connsiteX6" fmla="*/ 163005 w 277325"/>
                <a:gd name="connsiteY6" fmla="*/ 69879 h 810605"/>
                <a:gd name="connsiteX7" fmla="*/ 102680 w 277325"/>
                <a:gd name="connsiteY7" fmla="*/ 260379 h 810605"/>
                <a:gd name="connsiteX8" fmla="*/ 277305 w 277325"/>
                <a:gd name="connsiteY8" fmla="*/ 29 h 81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325" h="810605">
                  <a:moveTo>
                    <a:pt x="277305" y="29"/>
                  </a:moveTo>
                  <a:cubicBezTo>
                    <a:pt x="275188" y="3204"/>
                    <a:pt x="131784" y="194762"/>
                    <a:pt x="89980" y="279429"/>
                  </a:cubicBezTo>
                  <a:cubicBezTo>
                    <a:pt x="48176" y="364096"/>
                    <a:pt x="38122" y="484746"/>
                    <a:pt x="26480" y="508029"/>
                  </a:cubicBezTo>
                  <a:cubicBezTo>
                    <a:pt x="14838" y="531312"/>
                    <a:pt x="22247" y="372562"/>
                    <a:pt x="20130" y="419129"/>
                  </a:cubicBezTo>
                  <a:cubicBezTo>
                    <a:pt x="18013" y="465696"/>
                    <a:pt x="15367" y="741392"/>
                    <a:pt x="13780" y="787429"/>
                  </a:cubicBezTo>
                  <a:cubicBezTo>
                    <a:pt x="12193" y="833466"/>
                    <a:pt x="-14266" y="814946"/>
                    <a:pt x="10605" y="695354"/>
                  </a:cubicBezTo>
                  <a:cubicBezTo>
                    <a:pt x="35476" y="575762"/>
                    <a:pt x="147659" y="142375"/>
                    <a:pt x="163005" y="69879"/>
                  </a:cubicBezTo>
                  <a:cubicBezTo>
                    <a:pt x="178351" y="-2617"/>
                    <a:pt x="88922" y="269904"/>
                    <a:pt x="102680" y="260379"/>
                  </a:cubicBezTo>
                  <a:cubicBezTo>
                    <a:pt x="116438" y="250854"/>
                    <a:pt x="279422" y="-3146"/>
                    <a:pt x="277305" y="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7BD56105-1E20-1993-C2CD-0907A5736758}"/>
                </a:ext>
              </a:extLst>
            </p:cNvPr>
            <p:cNvSpPr/>
            <p:nvPr/>
          </p:nvSpPr>
          <p:spPr>
            <a:xfrm>
              <a:off x="2605458" y="5292088"/>
              <a:ext cx="938121" cy="245220"/>
            </a:xfrm>
            <a:custGeom>
              <a:avLst/>
              <a:gdLst>
                <a:gd name="connsiteX0" fmla="*/ 1217 w 938121"/>
                <a:gd name="connsiteY0" fmla="*/ 245112 h 245220"/>
                <a:gd name="connsiteX1" fmla="*/ 417142 w 938121"/>
                <a:gd name="connsiteY1" fmla="*/ 35562 h 245220"/>
                <a:gd name="connsiteX2" fmla="*/ 350467 w 938121"/>
                <a:gd name="connsiteY2" fmla="*/ 38737 h 245220"/>
                <a:gd name="connsiteX3" fmla="*/ 737817 w 938121"/>
                <a:gd name="connsiteY3" fmla="*/ 35562 h 245220"/>
                <a:gd name="connsiteX4" fmla="*/ 718767 w 938121"/>
                <a:gd name="connsiteY4" fmla="*/ 19687 h 245220"/>
                <a:gd name="connsiteX5" fmla="*/ 937842 w 938121"/>
                <a:gd name="connsiteY5" fmla="*/ 57787 h 245220"/>
                <a:gd name="connsiteX6" fmla="*/ 753692 w 938121"/>
                <a:gd name="connsiteY6" fmla="*/ 19687 h 245220"/>
                <a:gd name="connsiteX7" fmla="*/ 312367 w 938121"/>
                <a:gd name="connsiteY7" fmla="*/ 637 h 245220"/>
                <a:gd name="connsiteX8" fmla="*/ 515567 w 938121"/>
                <a:gd name="connsiteY8" fmla="*/ 41912 h 245220"/>
                <a:gd name="connsiteX9" fmla="*/ 296492 w 938121"/>
                <a:gd name="connsiteY9" fmla="*/ 64137 h 245220"/>
                <a:gd name="connsiteX10" fmla="*/ 1217 w 938121"/>
                <a:gd name="connsiteY10" fmla="*/ 245112 h 24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8121" h="245220">
                  <a:moveTo>
                    <a:pt x="1217" y="245112"/>
                  </a:moveTo>
                  <a:cubicBezTo>
                    <a:pt x="21325" y="240350"/>
                    <a:pt x="358934" y="69958"/>
                    <a:pt x="417142" y="35562"/>
                  </a:cubicBezTo>
                  <a:cubicBezTo>
                    <a:pt x="475350" y="1166"/>
                    <a:pt x="350467" y="38737"/>
                    <a:pt x="350467" y="38737"/>
                  </a:cubicBezTo>
                  <a:lnTo>
                    <a:pt x="737817" y="35562"/>
                  </a:lnTo>
                  <a:cubicBezTo>
                    <a:pt x="799200" y="32387"/>
                    <a:pt x="685429" y="15983"/>
                    <a:pt x="718767" y="19687"/>
                  </a:cubicBezTo>
                  <a:cubicBezTo>
                    <a:pt x="752105" y="23391"/>
                    <a:pt x="932021" y="57787"/>
                    <a:pt x="937842" y="57787"/>
                  </a:cubicBezTo>
                  <a:cubicBezTo>
                    <a:pt x="943663" y="57787"/>
                    <a:pt x="857938" y="29212"/>
                    <a:pt x="753692" y="19687"/>
                  </a:cubicBezTo>
                  <a:cubicBezTo>
                    <a:pt x="649446" y="10162"/>
                    <a:pt x="352054" y="-3067"/>
                    <a:pt x="312367" y="637"/>
                  </a:cubicBezTo>
                  <a:cubicBezTo>
                    <a:pt x="272680" y="4341"/>
                    <a:pt x="518213" y="31329"/>
                    <a:pt x="515567" y="41912"/>
                  </a:cubicBezTo>
                  <a:cubicBezTo>
                    <a:pt x="512921" y="52495"/>
                    <a:pt x="377455" y="31858"/>
                    <a:pt x="296492" y="64137"/>
                  </a:cubicBezTo>
                  <a:cubicBezTo>
                    <a:pt x="215529" y="96416"/>
                    <a:pt x="-18891" y="249874"/>
                    <a:pt x="1217" y="2451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BE2BB099-00C9-AD01-D2B2-E1FF00E1A5F4}"/>
                </a:ext>
              </a:extLst>
            </p:cNvPr>
            <p:cNvSpPr/>
            <p:nvPr/>
          </p:nvSpPr>
          <p:spPr>
            <a:xfrm>
              <a:off x="2627554" y="5092211"/>
              <a:ext cx="1084500" cy="261780"/>
            </a:xfrm>
            <a:custGeom>
              <a:avLst/>
              <a:gdLst>
                <a:gd name="connsiteX0" fmla="*/ 1346 w 1084500"/>
                <a:gd name="connsiteY0" fmla="*/ 133839 h 261780"/>
                <a:gd name="connsiteX1" fmla="*/ 683971 w 1084500"/>
                <a:gd name="connsiteY1" fmla="*/ 95739 h 261780"/>
                <a:gd name="connsiteX2" fmla="*/ 849071 w 1084500"/>
                <a:gd name="connsiteY2" fmla="*/ 168764 h 261780"/>
                <a:gd name="connsiteX3" fmla="*/ 852246 w 1084500"/>
                <a:gd name="connsiteY3" fmla="*/ 143364 h 261780"/>
                <a:gd name="connsiteX4" fmla="*/ 1080846 w 1084500"/>
                <a:gd name="connsiteY4" fmla="*/ 260839 h 261780"/>
                <a:gd name="connsiteX5" fmla="*/ 979246 w 1084500"/>
                <a:gd name="connsiteY5" fmla="*/ 194164 h 261780"/>
                <a:gd name="connsiteX6" fmla="*/ 798271 w 1084500"/>
                <a:gd name="connsiteY6" fmla="*/ 114789 h 261780"/>
                <a:gd name="connsiteX7" fmla="*/ 344246 w 1084500"/>
                <a:gd name="connsiteY7" fmla="*/ 489 h 261780"/>
                <a:gd name="connsiteX8" fmla="*/ 531571 w 1084500"/>
                <a:gd name="connsiteY8" fmla="*/ 73514 h 261780"/>
                <a:gd name="connsiteX9" fmla="*/ 636346 w 1084500"/>
                <a:gd name="connsiteY9" fmla="*/ 73514 h 261780"/>
                <a:gd name="connsiteX10" fmla="*/ 512521 w 1084500"/>
                <a:gd name="connsiteY10" fmla="*/ 73514 h 261780"/>
                <a:gd name="connsiteX11" fmla="*/ 1346 w 1084500"/>
                <a:gd name="connsiteY11" fmla="*/ 133839 h 26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4500" h="261780">
                  <a:moveTo>
                    <a:pt x="1346" y="133839"/>
                  </a:moveTo>
                  <a:cubicBezTo>
                    <a:pt x="29921" y="137543"/>
                    <a:pt x="542683" y="89918"/>
                    <a:pt x="683971" y="95739"/>
                  </a:cubicBezTo>
                  <a:cubicBezTo>
                    <a:pt x="825259" y="101560"/>
                    <a:pt x="821025" y="160827"/>
                    <a:pt x="849071" y="168764"/>
                  </a:cubicBezTo>
                  <a:cubicBezTo>
                    <a:pt x="877117" y="176702"/>
                    <a:pt x="813617" y="128018"/>
                    <a:pt x="852246" y="143364"/>
                  </a:cubicBezTo>
                  <a:cubicBezTo>
                    <a:pt x="890875" y="158710"/>
                    <a:pt x="1059679" y="252372"/>
                    <a:pt x="1080846" y="260839"/>
                  </a:cubicBezTo>
                  <a:cubicBezTo>
                    <a:pt x="1102013" y="269306"/>
                    <a:pt x="1026342" y="218506"/>
                    <a:pt x="979246" y="194164"/>
                  </a:cubicBezTo>
                  <a:cubicBezTo>
                    <a:pt x="932150" y="169822"/>
                    <a:pt x="904104" y="147068"/>
                    <a:pt x="798271" y="114789"/>
                  </a:cubicBezTo>
                  <a:cubicBezTo>
                    <a:pt x="692438" y="82510"/>
                    <a:pt x="388696" y="7368"/>
                    <a:pt x="344246" y="489"/>
                  </a:cubicBezTo>
                  <a:cubicBezTo>
                    <a:pt x="299796" y="-6390"/>
                    <a:pt x="482888" y="61343"/>
                    <a:pt x="531571" y="73514"/>
                  </a:cubicBezTo>
                  <a:cubicBezTo>
                    <a:pt x="580254" y="85685"/>
                    <a:pt x="636346" y="73514"/>
                    <a:pt x="636346" y="73514"/>
                  </a:cubicBezTo>
                  <a:cubicBezTo>
                    <a:pt x="633171" y="73514"/>
                    <a:pt x="617825" y="65576"/>
                    <a:pt x="512521" y="73514"/>
                  </a:cubicBezTo>
                  <a:cubicBezTo>
                    <a:pt x="407217" y="81451"/>
                    <a:pt x="-27229" y="130135"/>
                    <a:pt x="1346" y="1338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EA1761DC-2979-17F3-F985-059E5AEEE3D7}"/>
                </a:ext>
              </a:extLst>
            </p:cNvPr>
            <p:cNvSpPr/>
            <p:nvPr/>
          </p:nvSpPr>
          <p:spPr>
            <a:xfrm>
              <a:off x="3012091" y="6190109"/>
              <a:ext cx="596493" cy="121915"/>
            </a:xfrm>
            <a:custGeom>
              <a:avLst/>
              <a:gdLst>
                <a:gd name="connsiteX0" fmla="*/ 984 w 596493"/>
                <a:gd name="connsiteY0" fmla="*/ 77341 h 121915"/>
                <a:gd name="connsiteX1" fmla="*/ 388334 w 596493"/>
                <a:gd name="connsiteY1" fmla="*/ 96391 h 121915"/>
                <a:gd name="connsiteX2" fmla="*/ 324834 w 596493"/>
                <a:gd name="connsiteY2" fmla="*/ 93216 h 121915"/>
                <a:gd name="connsiteX3" fmla="*/ 594709 w 596493"/>
                <a:gd name="connsiteY3" fmla="*/ 1141 h 121915"/>
                <a:gd name="connsiteX4" fmla="*/ 435959 w 596493"/>
                <a:gd name="connsiteY4" fmla="*/ 45591 h 121915"/>
                <a:gd name="connsiteX5" fmla="*/ 315309 w 596493"/>
                <a:gd name="connsiteY5" fmla="*/ 102741 h 121915"/>
                <a:gd name="connsiteX6" fmla="*/ 197834 w 596493"/>
                <a:gd name="connsiteY6" fmla="*/ 121791 h 121915"/>
                <a:gd name="connsiteX7" fmla="*/ 274034 w 596493"/>
                <a:gd name="connsiteY7" fmla="*/ 109091 h 121915"/>
                <a:gd name="connsiteX8" fmla="*/ 984 w 596493"/>
                <a:gd name="connsiteY8" fmla="*/ 77341 h 12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493" h="121915">
                  <a:moveTo>
                    <a:pt x="984" y="77341"/>
                  </a:moveTo>
                  <a:cubicBezTo>
                    <a:pt x="20034" y="75224"/>
                    <a:pt x="388334" y="96391"/>
                    <a:pt x="388334" y="96391"/>
                  </a:cubicBezTo>
                  <a:cubicBezTo>
                    <a:pt x="442309" y="99037"/>
                    <a:pt x="290438" y="109091"/>
                    <a:pt x="324834" y="93216"/>
                  </a:cubicBezTo>
                  <a:cubicBezTo>
                    <a:pt x="359230" y="77341"/>
                    <a:pt x="576188" y="9078"/>
                    <a:pt x="594709" y="1141"/>
                  </a:cubicBezTo>
                  <a:cubicBezTo>
                    <a:pt x="613230" y="-6796"/>
                    <a:pt x="482526" y="28658"/>
                    <a:pt x="435959" y="45591"/>
                  </a:cubicBezTo>
                  <a:cubicBezTo>
                    <a:pt x="389392" y="62524"/>
                    <a:pt x="354997" y="90041"/>
                    <a:pt x="315309" y="102741"/>
                  </a:cubicBezTo>
                  <a:cubicBezTo>
                    <a:pt x="275622" y="115441"/>
                    <a:pt x="204713" y="120733"/>
                    <a:pt x="197834" y="121791"/>
                  </a:cubicBezTo>
                  <a:cubicBezTo>
                    <a:pt x="190955" y="122849"/>
                    <a:pt x="302609" y="117029"/>
                    <a:pt x="274034" y="109091"/>
                  </a:cubicBezTo>
                  <a:cubicBezTo>
                    <a:pt x="245459" y="101153"/>
                    <a:pt x="-18066" y="79458"/>
                    <a:pt x="984" y="773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FC6C1E0E-6DA1-A030-ED74-B2139E8A928B}"/>
                </a:ext>
              </a:extLst>
            </p:cNvPr>
            <p:cNvSpPr/>
            <p:nvPr/>
          </p:nvSpPr>
          <p:spPr>
            <a:xfrm>
              <a:off x="2350723" y="4570089"/>
              <a:ext cx="951571" cy="210800"/>
            </a:xfrm>
            <a:custGeom>
              <a:avLst/>
              <a:gdLst>
                <a:gd name="connsiteX0" fmla="*/ 14652 w 951571"/>
                <a:gd name="connsiteY0" fmla="*/ 205111 h 210800"/>
                <a:gd name="connsiteX1" fmla="*/ 494077 w 951571"/>
                <a:gd name="connsiteY1" fmla="*/ 46361 h 210800"/>
                <a:gd name="connsiteX2" fmla="*/ 433752 w 951571"/>
                <a:gd name="connsiteY2" fmla="*/ 30486 h 210800"/>
                <a:gd name="connsiteX3" fmla="*/ 859202 w 951571"/>
                <a:gd name="connsiteY3" fmla="*/ 71761 h 210800"/>
                <a:gd name="connsiteX4" fmla="*/ 744902 w 951571"/>
                <a:gd name="connsiteY4" fmla="*/ 81286 h 210800"/>
                <a:gd name="connsiteX5" fmla="*/ 951277 w 951571"/>
                <a:gd name="connsiteY5" fmla="*/ 90811 h 210800"/>
                <a:gd name="connsiteX6" fmla="*/ 690927 w 951571"/>
                <a:gd name="connsiteY6" fmla="*/ 71761 h 210800"/>
                <a:gd name="connsiteX7" fmla="*/ 417877 w 951571"/>
                <a:gd name="connsiteY7" fmla="*/ 5086 h 210800"/>
                <a:gd name="connsiteX8" fmla="*/ 462327 w 951571"/>
                <a:gd name="connsiteY8" fmla="*/ 14611 h 210800"/>
                <a:gd name="connsiteX9" fmla="*/ 300402 w 951571"/>
                <a:gd name="connsiteY9" fmla="*/ 93986 h 210800"/>
                <a:gd name="connsiteX10" fmla="*/ 135302 w 951571"/>
                <a:gd name="connsiteY10" fmla="*/ 65411 h 210800"/>
                <a:gd name="connsiteX11" fmla="*/ 363902 w 951571"/>
                <a:gd name="connsiteY11" fmla="*/ 84461 h 210800"/>
                <a:gd name="connsiteX12" fmla="*/ 141652 w 951571"/>
                <a:gd name="connsiteY12" fmla="*/ 167011 h 210800"/>
                <a:gd name="connsiteX13" fmla="*/ 14652 w 951571"/>
                <a:gd name="connsiteY13" fmla="*/ 205111 h 21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1571" h="210800">
                  <a:moveTo>
                    <a:pt x="14652" y="205111"/>
                  </a:moveTo>
                  <a:cubicBezTo>
                    <a:pt x="73389" y="185003"/>
                    <a:pt x="424227" y="75465"/>
                    <a:pt x="494077" y="46361"/>
                  </a:cubicBezTo>
                  <a:cubicBezTo>
                    <a:pt x="563927" y="17257"/>
                    <a:pt x="372898" y="26253"/>
                    <a:pt x="433752" y="30486"/>
                  </a:cubicBezTo>
                  <a:cubicBezTo>
                    <a:pt x="494606" y="34719"/>
                    <a:pt x="807344" y="63294"/>
                    <a:pt x="859202" y="71761"/>
                  </a:cubicBezTo>
                  <a:cubicBezTo>
                    <a:pt x="911060" y="80228"/>
                    <a:pt x="729556" y="78111"/>
                    <a:pt x="744902" y="81286"/>
                  </a:cubicBezTo>
                  <a:cubicBezTo>
                    <a:pt x="760248" y="84461"/>
                    <a:pt x="960273" y="92398"/>
                    <a:pt x="951277" y="90811"/>
                  </a:cubicBezTo>
                  <a:cubicBezTo>
                    <a:pt x="942281" y="89224"/>
                    <a:pt x="779827" y="86049"/>
                    <a:pt x="690927" y="71761"/>
                  </a:cubicBezTo>
                  <a:cubicBezTo>
                    <a:pt x="602027" y="57473"/>
                    <a:pt x="455977" y="14611"/>
                    <a:pt x="417877" y="5086"/>
                  </a:cubicBezTo>
                  <a:cubicBezTo>
                    <a:pt x="379777" y="-4439"/>
                    <a:pt x="481906" y="-206"/>
                    <a:pt x="462327" y="14611"/>
                  </a:cubicBezTo>
                  <a:cubicBezTo>
                    <a:pt x="442748" y="29428"/>
                    <a:pt x="354906" y="85519"/>
                    <a:pt x="300402" y="93986"/>
                  </a:cubicBezTo>
                  <a:cubicBezTo>
                    <a:pt x="245898" y="102453"/>
                    <a:pt x="124719" y="66998"/>
                    <a:pt x="135302" y="65411"/>
                  </a:cubicBezTo>
                  <a:cubicBezTo>
                    <a:pt x="145885" y="63823"/>
                    <a:pt x="362844" y="67528"/>
                    <a:pt x="363902" y="84461"/>
                  </a:cubicBezTo>
                  <a:cubicBezTo>
                    <a:pt x="364960" y="101394"/>
                    <a:pt x="194040" y="146903"/>
                    <a:pt x="141652" y="167011"/>
                  </a:cubicBezTo>
                  <a:cubicBezTo>
                    <a:pt x="89265" y="187119"/>
                    <a:pt x="-44085" y="225219"/>
                    <a:pt x="14652" y="205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3FB6C5C7-ABA9-8DE4-D56E-B1ABD3E93163}"/>
                </a:ext>
              </a:extLst>
            </p:cNvPr>
            <p:cNvSpPr/>
            <p:nvPr/>
          </p:nvSpPr>
          <p:spPr>
            <a:xfrm>
              <a:off x="3057481" y="4644675"/>
              <a:ext cx="897328" cy="236151"/>
            </a:xfrm>
            <a:custGeom>
              <a:avLst/>
              <a:gdLst>
                <a:gd name="connsiteX0" fmla="*/ 44 w 897328"/>
                <a:gd name="connsiteY0" fmla="*/ 32100 h 236151"/>
                <a:gd name="connsiteX1" fmla="*/ 292144 w 897328"/>
                <a:gd name="connsiteY1" fmla="*/ 350 h 236151"/>
                <a:gd name="connsiteX2" fmla="*/ 295319 w 897328"/>
                <a:gd name="connsiteY2" fmla="*/ 57500 h 236151"/>
                <a:gd name="connsiteX3" fmla="*/ 517569 w 897328"/>
                <a:gd name="connsiteY3" fmla="*/ 89250 h 236151"/>
                <a:gd name="connsiteX4" fmla="*/ 301669 w 897328"/>
                <a:gd name="connsiteY4" fmla="*/ 101950 h 236151"/>
                <a:gd name="connsiteX5" fmla="*/ 669969 w 897328"/>
                <a:gd name="connsiteY5" fmla="*/ 174975 h 236151"/>
                <a:gd name="connsiteX6" fmla="*/ 565194 w 897328"/>
                <a:gd name="connsiteY6" fmla="*/ 146400 h 236151"/>
                <a:gd name="connsiteX7" fmla="*/ 895394 w 897328"/>
                <a:gd name="connsiteY7" fmla="*/ 235300 h 236151"/>
                <a:gd name="connsiteX8" fmla="*/ 685844 w 897328"/>
                <a:gd name="connsiteY8" fmla="*/ 187675 h 236151"/>
                <a:gd name="connsiteX9" fmla="*/ 365169 w 897328"/>
                <a:gd name="connsiteY9" fmla="*/ 127350 h 236151"/>
                <a:gd name="connsiteX10" fmla="*/ 485819 w 897328"/>
                <a:gd name="connsiteY10" fmla="*/ 105125 h 236151"/>
                <a:gd name="connsiteX11" fmla="*/ 244519 w 897328"/>
                <a:gd name="connsiteY11" fmla="*/ 47975 h 236151"/>
                <a:gd name="connsiteX12" fmla="*/ 269919 w 897328"/>
                <a:gd name="connsiteY12" fmla="*/ 3525 h 236151"/>
                <a:gd name="connsiteX13" fmla="*/ 44 w 897328"/>
                <a:gd name="connsiteY13" fmla="*/ 32100 h 23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97328" h="236151">
                  <a:moveTo>
                    <a:pt x="44" y="32100"/>
                  </a:moveTo>
                  <a:cubicBezTo>
                    <a:pt x="3748" y="31571"/>
                    <a:pt x="242932" y="-3883"/>
                    <a:pt x="292144" y="350"/>
                  </a:cubicBezTo>
                  <a:cubicBezTo>
                    <a:pt x="341357" y="4583"/>
                    <a:pt x="257748" y="42683"/>
                    <a:pt x="295319" y="57500"/>
                  </a:cubicBezTo>
                  <a:cubicBezTo>
                    <a:pt x="332890" y="72317"/>
                    <a:pt x="516511" y="81842"/>
                    <a:pt x="517569" y="89250"/>
                  </a:cubicBezTo>
                  <a:cubicBezTo>
                    <a:pt x="518627" y="96658"/>
                    <a:pt x="276269" y="87663"/>
                    <a:pt x="301669" y="101950"/>
                  </a:cubicBezTo>
                  <a:cubicBezTo>
                    <a:pt x="327069" y="116237"/>
                    <a:pt x="626048" y="167567"/>
                    <a:pt x="669969" y="174975"/>
                  </a:cubicBezTo>
                  <a:cubicBezTo>
                    <a:pt x="713890" y="182383"/>
                    <a:pt x="565194" y="146400"/>
                    <a:pt x="565194" y="146400"/>
                  </a:cubicBezTo>
                  <a:lnTo>
                    <a:pt x="895394" y="235300"/>
                  </a:lnTo>
                  <a:cubicBezTo>
                    <a:pt x="915502" y="242179"/>
                    <a:pt x="774215" y="205667"/>
                    <a:pt x="685844" y="187675"/>
                  </a:cubicBezTo>
                  <a:cubicBezTo>
                    <a:pt x="597473" y="169683"/>
                    <a:pt x="398506" y="141108"/>
                    <a:pt x="365169" y="127350"/>
                  </a:cubicBezTo>
                  <a:cubicBezTo>
                    <a:pt x="331832" y="113592"/>
                    <a:pt x="505927" y="118354"/>
                    <a:pt x="485819" y="105125"/>
                  </a:cubicBezTo>
                  <a:cubicBezTo>
                    <a:pt x="465711" y="91896"/>
                    <a:pt x="280502" y="64908"/>
                    <a:pt x="244519" y="47975"/>
                  </a:cubicBezTo>
                  <a:cubicBezTo>
                    <a:pt x="208536" y="31042"/>
                    <a:pt x="314369" y="2996"/>
                    <a:pt x="269919" y="3525"/>
                  </a:cubicBezTo>
                  <a:cubicBezTo>
                    <a:pt x="225469" y="4054"/>
                    <a:pt x="-3660" y="32629"/>
                    <a:pt x="44" y="321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0142A84A-A667-E238-D213-1843D51DEE96}"/>
                </a:ext>
              </a:extLst>
            </p:cNvPr>
            <p:cNvSpPr/>
            <p:nvPr/>
          </p:nvSpPr>
          <p:spPr>
            <a:xfrm>
              <a:off x="2254366" y="4644358"/>
              <a:ext cx="1532513" cy="161798"/>
            </a:xfrm>
            <a:custGeom>
              <a:avLst/>
              <a:gdLst>
                <a:gd name="connsiteX0" fmla="*/ 15759 w 1532513"/>
                <a:gd name="connsiteY0" fmla="*/ 99092 h 161798"/>
                <a:gd name="connsiteX1" fmla="*/ 755534 w 1532513"/>
                <a:gd name="connsiteY1" fmla="*/ 114967 h 161798"/>
                <a:gd name="connsiteX2" fmla="*/ 558684 w 1532513"/>
                <a:gd name="connsiteY2" fmla="*/ 121317 h 161798"/>
                <a:gd name="connsiteX3" fmla="*/ 1000009 w 1532513"/>
                <a:gd name="connsiteY3" fmla="*/ 137192 h 161798"/>
                <a:gd name="connsiteX4" fmla="*/ 879359 w 1532513"/>
                <a:gd name="connsiteY4" fmla="*/ 143542 h 161798"/>
                <a:gd name="connsiteX5" fmla="*/ 1527059 w 1532513"/>
                <a:gd name="connsiteY5" fmla="*/ 159417 h 161798"/>
                <a:gd name="connsiteX6" fmla="*/ 1203209 w 1532513"/>
                <a:gd name="connsiteY6" fmla="*/ 156242 h 161798"/>
                <a:gd name="connsiteX7" fmla="*/ 1444509 w 1532513"/>
                <a:gd name="connsiteY7" fmla="*/ 108617 h 161798"/>
                <a:gd name="connsiteX8" fmla="*/ 990484 w 1532513"/>
                <a:gd name="connsiteY8" fmla="*/ 114967 h 161798"/>
                <a:gd name="connsiteX9" fmla="*/ 1257184 w 1532513"/>
                <a:gd name="connsiteY9" fmla="*/ 146717 h 161798"/>
                <a:gd name="connsiteX10" fmla="*/ 790459 w 1532513"/>
                <a:gd name="connsiteY10" fmla="*/ 127667 h 161798"/>
                <a:gd name="connsiteX11" fmla="*/ 399934 w 1532513"/>
                <a:gd name="connsiteY11" fmla="*/ 80042 h 161798"/>
                <a:gd name="connsiteX12" fmla="*/ 469784 w 1532513"/>
                <a:gd name="connsiteY12" fmla="*/ 48292 h 161798"/>
                <a:gd name="connsiteX13" fmla="*/ 555509 w 1532513"/>
                <a:gd name="connsiteY13" fmla="*/ 667 h 161798"/>
                <a:gd name="connsiteX14" fmla="*/ 422159 w 1532513"/>
                <a:gd name="connsiteY14" fmla="*/ 86392 h 161798"/>
                <a:gd name="connsiteX15" fmla="*/ 260234 w 1532513"/>
                <a:gd name="connsiteY15" fmla="*/ 102267 h 161798"/>
                <a:gd name="connsiteX16" fmla="*/ 15759 w 1532513"/>
                <a:gd name="connsiteY16" fmla="*/ 99092 h 16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32513" h="161798">
                  <a:moveTo>
                    <a:pt x="15759" y="99092"/>
                  </a:moveTo>
                  <a:lnTo>
                    <a:pt x="755534" y="114967"/>
                  </a:lnTo>
                  <a:cubicBezTo>
                    <a:pt x="846021" y="118671"/>
                    <a:pt x="517938" y="117613"/>
                    <a:pt x="558684" y="121317"/>
                  </a:cubicBezTo>
                  <a:cubicBezTo>
                    <a:pt x="599430" y="125021"/>
                    <a:pt x="946563" y="133488"/>
                    <a:pt x="1000009" y="137192"/>
                  </a:cubicBezTo>
                  <a:cubicBezTo>
                    <a:pt x="1053455" y="140896"/>
                    <a:pt x="791517" y="139838"/>
                    <a:pt x="879359" y="143542"/>
                  </a:cubicBezTo>
                  <a:cubicBezTo>
                    <a:pt x="967201" y="147246"/>
                    <a:pt x="1473084" y="157300"/>
                    <a:pt x="1527059" y="159417"/>
                  </a:cubicBezTo>
                  <a:cubicBezTo>
                    <a:pt x="1581034" y="161534"/>
                    <a:pt x="1216967" y="164709"/>
                    <a:pt x="1203209" y="156242"/>
                  </a:cubicBezTo>
                  <a:cubicBezTo>
                    <a:pt x="1189451" y="147775"/>
                    <a:pt x="1479963" y="115496"/>
                    <a:pt x="1444509" y="108617"/>
                  </a:cubicBezTo>
                  <a:cubicBezTo>
                    <a:pt x="1409055" y="101738"/>
                    <a:pt x="1021705" y="108617"/>
                    <a:pt x="990484" y="114967"/>
                  </a:cubicBezTo>
                  <a:cubicBezTo>
                    <a:pt x="959263" y="121317"/>
                    <a:pt x="1290521" y="144600"/>
                    <a:pt x="1257184" y="146717"/>
                  </a:cubicBezTo>
                  <a:cubicBezTo>
                    <a:pt x="1223847" y="148834"/>
                    <a:pt x="933334" y="138779"/>
                    <a:pt x="790459" y="127667"/>
                  </a:cubicBezTo>
                  <a:cubicBezTo>
                    <a:pt x="647584" y="116555"/>
                    <a:pt x="453380" y="93271"/>
                    <a:pt x="399934" y="80042"/>
                  </a:cubicBezTo>
                  <a:cubicBezTo>
                    <a:pt x="346488" y="66813"/>
                    <a:pt x="443855" y="61521"/>
                    <a:pt x="469784" y="48292"/>
                  </a:cubicBezTo>
                  <a:cubicBezTo>
                    <a:pt x="495713" y="35063"/>
                    <a:pt x="563446" y="-5683"/>
                    <a:pt x="555509" y="667"/>
                  </a:cubicBezTo>
                  <a:cubicBezTo>
                    <a:pt x="547572" y="7017"/>
                    <a:pt x="471371" y="69459"/>
                    <a:pt x="422159" y="86392"/>
                  </a:cubicBezTo>
                  <a:cubicBezTo>
                    <a:pt x="372947" y="103325"/>
                    <a:pt x="321617" y="100680"/>
                    <a:pt x="260234" y="102267"/>
                  </a:cubicBezTo>
                  <a:cubicBezTo>
                    <a:pt x="198851" y="103854"/>
                    <a:pt x="-66791" y="96975"/>
                    <a:pt x="15759" y="990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025FFB62-291E-2E5B-34AE-605AB6B9F30B}"/>
                </a:ext>
              </a:extLst>
            </p:cNvPr>
            <p:cNvSpPr/>
            <p:nvPr/>
          </p:nvSpPr>
          <p:spPr>
            <a:xfrm>
              <a:off x="1620803" y="4843698"/>
              <a:ext cx="1165918" cy="197878"/>
            </a:xfrm>
            <a:custGeom>
              <a:avLst/>
              <a:gdLst>
                <a:gd name="connsiteX0" fmla="*/ 14322 w 1165918"/>
                <a:gd name="connsiteY0" fmla="*/ 195027 h 197878"/>
                <a:gd name="connsiteX1" fmla="*/ 1163672 w 1165918"/>
                <a:gd name="connsiteY1" fmla="*/ 1352 h 197878"/>
                <a:gd name="connsiteX2" fmla="*/ 312772 w 1165918"/>
                <a:gd name="connsiteY2" fmla="*/ 109302 h 197878"/>
                <a:gd name="connsiteX3" fmla="*/ 509622 w 1165918"/>
                <a:gd name="connsiteY3" fmla="*/ 115652 h 197878"/>
                <a:gd name="connsiteX4" fmla="*/ 14322 w 1165918"/>
                <a:gd name="connsiteY4" fmla="*/ 195027 h 19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918" h="197878">
                  <a:moveTo>
                    <a:pt x="14322" y="195027"/>
                  </a:moveTo>
                  <a:lnTo>
                    <a:pt x="1163672" y="1352"/>
                  </a:lnTo>
                  <a:cubicBezTo>
                    <a:pt x="1213414" y="-12936"/>
                    <a:pt x="421780" y="90252"/>
                    <a:pt x="312772" y="109302"/>
                  </a:cubicBezTo>
                  <a:cubicBezTo>
                    <a:pt x="203764" y="128352"/>
                    <a:pt x="566772" y="99248"/>
                    <a:pt x="509622" y="115652"/>
                  </a:cubicBezTo>
                  <a:cubicBezTo>
                    <a:pt x="452472" y="132056"/>
                    <a:pt x="-94686" y="214077"/>
                    <a:pt x="14322" y="1950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9DE7537B-334D-8E12-87E9-921390C6FBC5}"/>
                </a:ext>
              </a:extLst>
            </p:cNvPr>
            <p:cNvSpPr/>
            <p:nvPr/>
          </p:nvSpPr>
          <p:spPr>
            <a:xfrm>
              <a:off x="1641475" y="4796838"/>
              <a:ext cx="2294172" cy="210137"/>
            </a:xfrm>
            <a:custGeom>
              <a:avLst/>
              <a:gdLst>
                <a:gd name="connsiteX0" fmla="*/ 0 w 2294172"/>
                <a:gd name="connsiteY0" fmla="*/ 210137 h 210137"/>
                <a:gd name="connsiteX1" fmla="*/ 796925 w 2294172"/>
                <a:gd name="connsiteY1" fmla="*/ 57737 h 210137"/>
                <a:gd name="connsiteX2" fmla="*/ 742950 w 2294172"/>
                <a:gd name="connsiteY2" fmla="*/ 67262 h 210137"/>
                <a:gd name="connsiteX3" fmla="*/ 1108075 w 2294172"/>
                <a:gd name="connsiteY3" fmla="*/ 41862 h 210137"/>
                <a:gd name="connsiteX4" fmla="*/ 1082675 w 2294172"/>
                <a:gd name="connsiteY4" fmla="*/ 29162 h 210137"/>
                <a:gd name="connsiteX5" fmla="*/ 1711325 w 2294172"/>
                <a:gd name="connsiteY5" fmla="*/ 54562 h 210137"/>
                <a:gd name="connsiteX6" fmla="*/ 1692275 w 2294172"/>
                <a:gd name="connsiteY6" fmla="*/ 51387 h 210137"/>
                <a:gd name="connsiteX7" fmla="*/ 2289175 w 2294172"/>
                <a:gd name="connsiteY7" fmla="*/ 162512 h 210137"/>
                <a:gd name="connsiteX8" fmla="*/ 1993900 w 2294172"/>
                <a:gd name="connsiteY8" fmla="*/ 105362 h 210137"/>
                <a:gd name="connsiteX9" fmla="*/ 1476375 w 2294172"/>
                <a:gd name="connsiteY9" fmla="*/ 3762 h 210137"/>
                <a:gd name="connsiteX10" fmla="*/ 1498600 w 2294172"/>
                <a:gd name="connsiteY10" fmla="*/ 22812 h 210137"/>
                <a:gd name="connsiteX11" fmla="*/ 863600 w 2294172"/>
                <a:gd name="connsiteY11" fmla="*/ 32337 h 210137"/>
                <a:gd name="connsiteX12" fmla="*/ 790575 w 2294172"/>
                <a:gd name="connsiteY12" fmla="*/ 32337 h 210137"/>
                <a:gd name="connsiteX13" fmla="*/ 441325 w 2294172"/>
                <a:gd name="connsiteY13" fmla="*/ 102187 h 210137"/>
                <a:gd name="connsiteX14" fmla="*/ 539750 w 2294172"/>
                <a:gd name="connsiteY14" fmla="*/ 86312 h 210137"/>
                <a:gd name="connsiteX15" fmla="*/ 0 w 2294172"/>
                <a:gd name="connsiteY15" fmla="*/ 210137 h 21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94172" h="210137">
                  <a:moveTo>
                    <a:pt x="0" y="210137"/>
                  </a:moveTo>
                  <a:lnTo>
                    <a:pt x="796925" y="57737"/>
                  </a:lnTo>
                  <a:cubicBezTo>
                    <a:pt x="920750" y="33925"/>
                    <a:pt x="691092" y="69908"/>
                    <a:pt x="742950" y="67262"/>
                  </a:cubicBezTo>
                  <a:cubicBezTo>
                    <a:pt x="794808" y="64616"/>
                    <a:pt x="1051454" y="48212"/>
                    <a:pt x="1108075" y="41862"/>
                  </a:cubicBezTo>
                  <a:cubicBezTo>
                    <a:pt x="1164696" y="35512"/>
                    <a:pt x="982133" y="27045"/>
                    <a:pt x="1082675" y="29162"/>
                  </a:cubicBezTo>
                  <a:cubicBezTo>
                    <a:pt x="1183217" y="31279"/>
                    <a:pt x="1609725" y="50858"/>
                    <a:pt x="1711325" y="54562"/>
                  </a:cubicBezTo>
                  <a:cubicBezTo>
                    <a:pt x="1812925" y="58266"/>
                    <a:pt x="1692275" y="51387"/>
                    <a:pt x="1692275" y="51387"/>
                  </a:cubicBezTo>
                  <a:lnTo>
                    <a:pt x="2289175" y="162512"/>
                  </a:lnTo>
                  <a:cubicBezTo>
                    <a:pt x="2339446" y="171508"/>
                    <a:pt x="1993900" y="105362"/>
                    <a:pt x="1993900" y="105362"/>
                  </a:cubicBezTo>
                  <a:lnTo>
                    <a:pt x="1476375" y="3762"/>
                  </a:lnTo>
                  <a:cubicBezTo>
                    <a:pt x="1393825" y="-9996"/>
                    <a:pt x="1600729" y="18050"/>
                    <a:pt x="1498600" y="22812"/>
                  </a:cubicBezTo>
                  <a:cubicBezTo>
                    <a:pt x="1396471" y="27574"/>
                    <a:pt x="981604" y="30750"/>
                    <a:pt x="863600" y="32337"/>
                  </a:cubicBezTo>
                  <a:cubicBezTo>
                    <a:pt x="745596" y="33924"/>
                    <a:pt x="860954" y="20695"/>
                    <a:pt x="790575" y="32337"/>
                  </a:cubicBezTo>
                  <a:cubicBezTo>
                    <a:pt x="720196" y="43979"/>
                    <a:pt x="483129" y="93191"/>
                    <a:pt x="441325" y="102187"/>
                  </a:cubicBezTo>
                  <a:cubicBezTo>
                    <a:pt x="399521" y="111183"/>
                    <a:pt x="539750" y="86312"/>
                    <a:pt x="539750" y="86312"/>
                  </a:cubicBezTo>
                  <a:lnTo>
                    <a:pt x="0" y="2101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19CAF4DE-2EF2-466A-A206-7B65C7A41E12}"/>
                </a:ext>
              </a:extLst>
            </p:cNvPr>
            <p:cNvSpPr/>
            <p:nvPr/>
          </p:nvSpPr>
          <p:spPr>
            <a:xfrm>
              <a:off x="1631743" y="4987920"/>
              <a:ext cx="154995" cy="625169"/>
            </a:xfrm>
            <a:custGeom>
              <a:avLst/>
              <a:gdLst>
                <a:gd name="connsiteX0" fmla="*/ 207 w 154995"/>
                <a:gd name="connsiteY0" fmla="*/ 5 h 625169"/>
                <a:gd name="connsiteX1" fmla="*/ 12907 w 154995"/>
                <a:gd name="connsiteY1" fmla="*/ 346080 h 625169"/>
                <a:gd name="connsiteX2" fmla="*/ 12907 w 154995"/>
                <a:gd name="connsiteY2" fmla="*/ 352430 h 625169"/>
                <a:gd name="connsiteX3" fmla="*/ 47832 w 154995"/>
                <a:gd name="connsiteY3" fmla="*/ 444505 h 625169"/>
                <a:gd name="connsiteX4" fmla="*/ 44657 w 154995"/>
                <a:gd name="connsiteY4" fmla="*/ 412755 h 625169"/>
                <a:gd name="connsiteX5" fmla="*/ 152607 w 154995"/>
                <a:gd name="connsiteY5" fmla="*/ 622305 h 625169"/>
                <a:gd name="connsiteX6" fmla="*/ 114507 w 154995"/>
                <a:gd name="connsiteY6" fmla="*/ 527055 h 625169"/>
                <a:gd name="connsiteX7" fmla="*/ 57357 w 154995"/>
                <a:gd name="connsiteY7" fmla="*/ 422280 h 625169"/>
                <a:gd name="connsiteX8" fmla="*/ 25607 w 154995"/>
                <a:gd name="connsiteY8" fmla="*/ 355605 h 625169"/>
                <a:gd name="connsiteX9" fmla="*/ 207 w 154995"/>
                <a:gd name="connsiteY9" fmla="*/ 5 h 62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995" h="625169">
                  <a:moveTo>
                    <a:pt x="207" y="5"/>
                  </a:moveTo>
                  <a:cubicBezTo>
                    <a:pt x="-1910" y="-1583"/>
                    <a:pt x="12907" y="346080"/>
                    <a:pt x="12907" y="346080"/>
                  </a:cubicBezTo>
                  <a:cubicBezTo>
                    <a:pt x="15024" y="404817"/>
                    <a:pt x="7086" y="336026"/>
                    <a:pt x="12907" y="352430"/>
                  </a:cubicBezTo>
                  <a:cubicBezTo>
                    <a:pt x="18728" y="368834"/>
                    <a:pt x="42540" y="434451"/>
                    <a:pt x="47832" y="444505"/>
                  </a:cubicBezTo>
                  <a:cubicBezTo>
                    <a:pt x="53124" y="454559"/>
                    <a:pt x="27195" y="383122"/>
                    <a:pt x="44657" y="412755"/>
                  </a:cubicBezTo>
                  <a:cubicBezTo>
                    <a:pt x="62119" y="442388"/>
                    <a:pt x="140965" y="603255"/>
                    <a:pt x="152607" y="622305"/>
                  </a:cubicBezTo>
                  <a:cubicBezTo>
                    <a:pt x="164249" y="641355"/>
                    <a:pt x="130382" y="560392"/>
                    <a:pt x="114507" y="527055"/>
                  </a:cubicBezTo>
                  <a:cubicBezTo>
                    <a:pt x="98632" y="493718"/>
                    <a:pt x="72174" y="450855"/>
                    <a:pt x="57357" y="422280"/>
                  </a:cubicBezTo>
                  <a:cubicBezTo>
                    <a:pt x="42540" y="393705"/>
                    <a:pt x="30899" y="424397"/>
                    <a:pt x="25607" y="355605"/>
                  </a:cubicBezTo>
                  <a:cubicBezTo>
                    <a:pt x="20315" y="286813"/>
                    <a:pt x="2324" y="1593"/>
                    <a:pt x="207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B24A9DA5-73D9-46FE-272F-A16CF49FC7C8}"/>
                </a:ext>
              </a:extLst>
            </p:cNvPr>
            <p:cNvSpPr/>
            <p:nvPr/>
          </p:nvSpPr>
          <p:spPr>
            <a:xfrm>
              <a:off x="1600179" y="4958651"/>
              <a:ext cx="179534" cy="651080"/>
            </a:xfrm>
            <a:custGeom>
              <a:avLst/>
              <a:gdLst>
                <a:gd name="connsiteX0" fmla="*/ 31771 w 179534"/>
                <a:gd name="connsiteY0" fmla="*/ 699 h 651080"/>
                <a:gd name="connsiteX1" fmla="*/ 22246 w 179534"/>
                <a:gd name="connsiteY1" fmla="*/ 318199 h 651080"/>
                <a:gd name="connsiteX2" fmla="*/ 53996 w 179534"/>
                <a:gd name="connsiteY2" fmla="*/ 448374 h 651080"/>
                <a:gd name="connsiteX3" fmla="*/ 28596 w 179534"/>
                <a:gd name="connsiteY3" fmla="*/ 400749 h 651080"/>
                <a:gd name="connsiteX4" fmla="*/ 174646 w 179534"/>
                <a:gd name="connsiteY4" fmla="*/ 645224 h 651080"/>
                <a:gd name="connsiteX5" fmla="*/ 136546 w 179534"/>
                <a:gd name="connsiteY5" fmla="*/ 565849 h 651080"/>
                <a:gd name="connsiteX6" fmla="*/ 53996 w 179534"/>
                <a:gd name="connsiteY6" fmla="*/ 464249 h 651080"/>
                <a:gd name="connsiteX7" fmla="*/ 3196 w 179534"/>
                <a:gd name="connsiteY7" fmla="*/ 359474 h 651080"/>
                <a:gd name="connsiteX8" fmla="*/ 9546 w 179534"/>
                <a:gd name="connsiteY8" fmla="*/ 413449 h 651080"/>
                <a:gd name="connsiteX9" fmla="*/ 31771 w 179534"/>
                <a:gd name="connsiteY9" fmla="*/ 699 h 65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534" h="651080">
                  <a:moveTo>
                    <a:pt x="31771" y="699"/>
                  </a:moveTo>
                  <a:cubicBezTo>
                    <a:pt x="33888" y="-15176"/>
                    <a:pt x="18542" y="243587"/>
                    <a:pt x="22246" y="318199"/>
                  </a:cubicBezTo>
                  <a:cubicBezTo>
                    <a:pt x="25950" y="392812"/>
                    <a:pt x="52938" y="434616"/>
                    <a:pt x="53996" y="448374"/>
                  </a:cubicBezTo>
                  <a:cubicBezTo>
                    <a:pt x="55054" y="462132"/>
                    <a:pt x="8488" y="367941"/>
                    <a:pt x="28596" y="400749"/>
                  </a:cubicBezTo>
                  <a:cubicBezTo>
                    <a:pt x="48704" y="433557"/>
                    <a:pt x="156654" y="617707"/>
                    <a:pt x="174646" y="645224"/>
                  </a:cubicBezTo>
                  <a:cubicBezTo>
                    <a:pt x="192638" y="672741"/>
                    <a:pt x="156654" y="596012"/>
                    <a:pt x="136546" y="565849"/>
                  </a:cubicBezTo>
                  <a:cubicBezTo>
                    <a:pt x="116438" y="535686"/>
                    <a:pt x="76221" y="498645"/>
                    <a:pt x="53996" y="464249"/>
                  </a:cubicBezTo>
                  <a:cubicBezTo>
                    <a:pt x="31771" y="429853"/>
                    <a:pt x="10604" y="367941"/>
                    <a:pt x="3196" y="359474"/>
                  </a:cubicBezTo>
                  <a:cubicBezTo>
                    <a:pt x="-4212" y="351007"/>
                    <a:pt x="2667" y="471128"/>
                    <a:pt x="9546" y="413449"/>
                  </a:cubicBezTo>
                  <a:cubicBezTo>
                    <a:pt x="16425" y="355770"/>
                    <a:pt x="29654" y="16574"/>
                    <a:pt x="31771" y="6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587844F6-DD66-CC03-BFE7-4248B7188AF6}"/>
                </a:ext>
              </a:extLst>
            </p:cNvPr>
            <p:cNvSpPr/>
            <p:nvPr/>
          </p:nvSpPr>
          <p:spPr>
            <a:xfrm>
              <a:off x="1574224" y="4965492"/>
              <a:ext cx="48209" cy="458393"/>
            </a:xfrm>
            <a:custGeom>
              <a:avLst/>
              <a:gdLst>
                <a:gd name="connsiteX0" fmla="*/ 45026 w 48209"/>
                <a:gd name="connsiteY0" fmla="*/ 208 h 458393"/>
                <a:gd name="connsiteX1" fmla="*/ 22801 w 48209"/>
                <a:gd name="connsiteY1" fmla="*/ 139908 h 458393"/>
                <a:gd name="connsiteX2" fmla="*/ 45026 w 48209"/>
                <a:gd name="connsiteY2" fmla="*/ 339933 h 458393"/>
                <a:gd name="connsiteX3" fmla="*/ 13276 w 48209"/>
                <a:gd name="connsiteY3" fmla="*/ 247858 h 458393"/>
                <a:gd name="connsiteX4" fmla="*/ 48201 w 48209"/>
                <a:gd name="connsiteY4" fmla="*/ 457408 h 458393"/>
                <a:gd name="connsiteX5" fmla="*/ 16451 w 48209"/>
                <a:gd name="connsiteY5" fmla="*/ 317708 h 458393"/>
                <a:gd name="connsiteX6" fmla="*/ 3751 w 48209"/>
                <a:gd name="connsiteY6" fmla="*/ 114508 h 458393"/>
                <a:gd name="connsiteX7" fmla="*/ 45026 w 48209"/>
                <a:gd name="connsiteY7" fmla="*/ 208 h 45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209" h="458393">
                  <a:moveTo>
                    <a:pt x="45026" y="208"/>
                  </a:moveTo>
                  <a:cubicBezTo>
                    <a:pt x="48201" y="4441"/>
                    <a:pt x="22801" y="83287"/>
                    <a:pt x="22801" y="139908"/>
                  </a:cubicBezTo>
                  <a:cubicBezTo>
                    <a:pt x="22801" y="196529"/>
                    <a:pt x="46614" y="321941"/>
                    <a:pt x="45026" y="339933"/>
                  </a:cubicBezTo>
                  <a:cubicBezTo>
                    <a:pt x="43438" y="357925"/>
                    <a:pt x="12747" y="228279"/>
                    <a:pt x="13276" y="247858"/>
                  </a:cubicBezTo>
                  <a:cubicBezTo>
                    <a:pt x="13805" y="267437"/>
                    <a:pt x="47672" y="445766"/>
                    <a:pt x="48201" y="457408"/>
                  </a:cubicBezTo>
                  <a:cubicBezTo>
                    <a:pt x="48730" y="469050"/>
                    <a:pt x="23859" y="374858"/>
                    <a:pt x="16451" y="317708"/>
                  </a:cubicBezTo>
                  <a:cubicBezTo>
                    <a:pt x="9043" y="260558"/>
                    <a:pt x="-7362" y="172187"/>
                    <a:pt x="3751" y="114508"/>
                  </a:cubicBezTo>
                  <a:cubicBezTo>
                    <a:pt x="14864" y="56829"/>
                    <a:pt x="41851" y="-4025"/>
                    <a:pt x="45026" y="2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A07A361A-2262-34C7-EDD4-63AE33B381A2}"/>
                </a:ext>
              </a:extLst>
            </p:cNvPr>
            <p:cNvSpPr/>
            <p:nvPr/>
          </p:nvSpPr>
          <p:spPr>
            <a:xfrm>
              <a:off x="1555988" y="4943826"/>
              <a:ext cx="236110" cy="695408"/>
            </a:xfrm>
            <a:custGeom>
              <a:avLst/>
              <a:gdLst>
                <a:gd name="connsiteX0" fmla="*/ 2937 w 236110"/>
                <a:gd name="connsiteY0" fmla="*/ 5999 h 695408"/>
                <a:gd name="connsiteX1" fmla="*/ 12462 w 236110"/>
                <a:gd name="connsiteY1" fmla="*/ 342549 h 695408"/>
                <a:gd name="connsiteX2" fmla="*/ 37862 w 236110"/>
                <a:gd name="connsiteY2" fmla="*/ 469549 h 695408"/>
                <a:gd name="connsiteX3" fmla="*/ 9287 w 236110"/>
                <a:gd name="connsiteY3" fmla="*/ 453674 h 695408"/>
                <a:gd name="connsiteX4" fmla="*/ 228362 w 236110"/>
                <a:gd name="connsiteY4" fmla="*/ 688624 h 695408"/>
                <a:gd name="connsiteX5" fmla="*/ 174387 w 236110"/>
                <a:gd name="connsiteY5" fmla="*/ 621949 h 695408"/>
                <a:gd name="connsiteX6" fmla="*/ 53737 w 236110"/>
                <a:gd name="connsiteY6" fmla="*/ 517174 h 695408"/>
                <a:gd name="connsiteX7" fmla="*/ 21987 w 236110"/>
                <a:gd name="connsiteY7" fmla="*/ 342549 h 695408"/>
                <a:gd name="connsiteX8" fmla="*/ 34687 w 236110"/>
                <a:gd name="connsiteY8" fmla="*/ 380649 h 695408"/>
                <a:gd name="connsiteX9" fmla="*/ 34687 w 236110"/>
                <a:gd name="connsiteY9" fmla="*/ 145699 h 695408"/>
                <a:gd name="connsiteX10" fmla="*/ 2937 w 236110"/>
                <a:gd name="connsiteY10" fmla="*/ 5999 h 69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6110" h="695408">
                  <a:moveTo>
                    <a:pt x="2937" y="5999"/>
                  </a:moveTo>
                  <a:cubicBezTo>
                    <a:pt x="-767" y="38807"/>
                    <a:pt x="6641" y="265291"/>
                    <a:pt x="12462" y="342549"/>
                  </a:cubicBezTo>
                  <a:cubicBezTo>
                    <a:pt x="18283" y="419807"/>
                    <a:pt x="38391" y="451028"/>
                    <a:pt x="37862" y="469549"/>
                  </a:cubicBezTo>
                  <a:cubicBezTo>
                    <a:pt x="37333" y="488070"/>
                    <a:pt x="-22463" y="417162"/>
                    <a:pt x="9287" y="453674"/>
                  </a:cubicBezTo>
                  <a:cubicBezTo>
                    <a:pt x="41037" y="490186"/>
                    <a:pt x="200845" y="660578"/>
                    <a:pt x="228362" y="688624"/>
                  </a:cubicBezTo>
                  <a:cubicBezTo>
                    <a:pt x="255879" y="716670"/>
                    <a:pt x="203491" y="650524"/>
                    <a:pt x="174387" y="621949"/>
                  </a:cubicBezTo>
                  <a:cubicBezTo>
                    <a:pt x="145283" y="593374"/>
                    <a:pt x="79137" y="563741"/>
                    <a:pt x="53737" y="517174"/>
                  </a:cubicBezTo>
                  <a:cubicBezTo>
                    <a:pt x="28337" y="470607"/>
                    <a:pt x="25162" y="365303"/>
                    <a:pt x="21987" y="342549"/>
                  </a:cubicBezTo>
                  <a:cubicBezTo>
                    <a:pt x="18812" y="319795"/>
                    <a:pt x="32570" y="413457"/>
                    <a:pt x="34687" y="380649"/>
                  </a:cubicBezTo>
                  <a:cubicBezTo>
                    <a:pt x="36804" y="347841"/>
                    <a:pt x="43683" y="208670"/>
                    <a:pt x="34687" y="145699"/>
                  </a:cubicBezTo>
                  <a:cubicBezTo>
                    <a:pt x="25691" y="82728"/>
                    <a:pt x="6641" y="-26809"/>
                    <a:pt x="2937" y="59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87F0FFB5-6806-B1C9-A782-AF20BEA7C1E0}"/>
                </a:ext>
              </a:extLst>
            </p:cNvPr>
            <p:cNvSpPr/>
            <p:nvPr/>
          </p:nvSpPr>
          <p:spPr>
            <a:xfrm>
              <a:off x="1936344" y="4873938"/>
              <a:ext cx="1232176" cy="218763"/>
            </a:xfrm>
            <a:custGeom>
              <a:avLst/>
              <a:gdLst>
                <a:gd name="connsiteX0" fmla="*/ 406 w 1232176"/>
                <a:gd name="connsiteY0" fmla="*/ 218762 h 218763"/>
                <a:gd name="connsiteX1" fmla="*/ 660806 w 1232176"/>
                <a:gd name="connsiteY1" fmla="*/ 40962 h 218763"/>
                <a:gd name="connsiteX2" fmla="*/ 1222781 w 1232176"/>
                <a:gd name="connsiteY2" fmla="*/ 9212 h 218763"/>
                <a:gd name="connsiteX3" fmla="*/ 965606 w 1232176"/>
                <a:gd name="connsiteY3" fmla="*/ 2862 h 218763"/>
                <a:gd name="connsiteX4" fmla="*/ 365531 w 1232176"/>
                <a:gd name="connsiteY4" fmla="*/ 50487 h 218763"/>
                <a:gd name="connsiteX5" fmla="*/ 559206 w 1232176"/>
                <a:gd name="connsiteY5" fmla="*/ 44137 h 218763"/>
                <a:gd name="connsiteX6" fmla="*/ 406 w 1232176"/>
                <a:gd name="connsiteY6" fmla="*/ 218762 h 21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176" h="218763">
                  <a:moveTo>
                    <a:pt x="406" y="218762"/>
                  </a:moveTo>
                  <a:cubicBezTo>
                    <a:pt x="17339" y="218233"/>
                    <a:pt x="457077" y="75887"/>
                    <a:pt x="660806" y="40962"/>
                  </a:cubicBezTo>
                  <a:cubicBezTo>
                    <a:pt x="864535" y="6037"/>
                    <a:pt x="1171981" y="15562"/>
                    <a:pt x="1222781" y="9212"/>
                  </a:cubicBezTo>
                  <a:cubicBezTo>
                    <a:pt x="1273581" y="2862"/>
                    <a:pt x="1108481" y="-4017"/>
                    <a:pt x="965606" y="2862"/>
                  </a:cubicBezTo>
                  <a:cubicBezTo>
                    <a:pt x="822731" y="9741"/>
                    <a:pt x="433264" y="43608"/>
                    <a:pt x="365531" y="50487"/>
                  </a:cubicBezTo>
                  <a:cubicBezTo>
                    <a:pt x="297798" y="57366"/>
                    <a:pt x="617414" y="13445"/>
                    <a:pt x="559206" y="44137"/>
                  </a:cubicBezTo>
                  <a:cubicBezTo>
                    <a:pt x="500998" y="74829"/>
                    <a:pt x="-16527" y="219291"/>
                    <a:pt x="406" y="2187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2F95E460-E746-CF52-7CA6-67BA8FE37CFA}"/>
                </a:ext>
              </a:extLst>
            </p:cNvPr>
            <p:cNvSpPr/>
            <p:nvPr/>
          </p:nvSpPr>
          <p:spPr>
            <a:xfrm>
              <a:off x="1860302" y="5051413"/>
              <a:ext cx="101938" cy="925173"/>
            </a:xfrm>
            <a:custGeom>
              <a:avLst/>
              <a:gdLst>
                <a:gd name="connsiteX0" fmla="*/ 63748 w 101938"/>
                <a:gd name="connsiteY0" fmla="*/ 12 h 925173"/>
                <a:gd name="connsiteX1" fmla="*/ 9773 w 101938"/>
                <a:gd name="connsiteY1" fmla="*/ 174637 h 925173"/>
                <a:gd name="connsiteX2" fmla="*/ 35173 w 101938"/>
                <a:gd name="connsiteY2" fmla="*/ 130187 h 925173"/>
                <a:gd name="connsiteX3" fmla="*/ 3423 w 101938"/>
                <a:gd name="connsiteY3" fmla="*/ 263537 h 925173"/>
                <a:gd name="connsiteX4" fmla="*/ 16123 w 101938"/>
                <a:gd name="connsiteY4" fmla="*/ 527062 h 925173"/>
                <a:gd name="connsiteX5" fmla="*/ 12948 w 101938"/>
                <a:gd name="connsiteY5" fmla="*/ 492137 h 925173"/>
                <a:gd name="connsiteX6" fmla="*/ 76448 w 101938"/>
                <a:gd name="connsiteY6" fmla="*/ 908062 h 925173"/>
                <a:gd name="connsiteX7" fmla="*/ 73273 w 101938"/>
                <a:gd name="connsiteY7" fmla="*/ 793762 h 925173"/>
                <a:gd name="connsiteX8" fmla="*/ 248 w 101938"/>
                <a:gd name="connsiteY8" fmla="*/ 323862 h 925173"/>
                <a:gd name="connsiteX9" fmla="*/ 101848 w 101938"/>
                <a:gd name="connsiteY9" fmla="*/ 66687 h 925173"/>
                <a:gd name="connsiteX10" fmla="*/ 19298 w 101938"/>
                <a:gd name="connsiteY10" fmla="*/ 165112 h 925173"/>
                <a:gd name="connsiteX11" fmla="*/ 63748 w 101938"/>
                <a:gd name="connsiteY11" fmla="*/ 12 h 92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938" h="925173">
                  <a:moveTo>
                    <a:pt x="63748" y="12"/>
                  </a:moveTo>
                  <a:cubicBezTo>
                    <a:pt x="62161" y="1599"/>
                    <a:pt x="14535" y="152941"/>
                    <a:pt x="9773" y="174637"/>
                  </a:cubicBezTo>
                  <a:cubicBezTo>
                    <a:pt x="5011" y="196333"/>
                    <a:pt x="36231" y="115370"/>
                    <a:pt x="35173" y="130187"/>
                  </a:cubicBezTo>
                  <a:cubicBezTo>
                    <a:pt x="34115" y="145004"/>
                    <a:pt x="6598" y="197391"/>
                    <a:pt x="3423" y="263537"/>
                  </a:cubicBezTo>
                  <a:cubicBezTo>
                    <a:pt x="248" y="329683"/>
                    <a:pt x="14535" y="488962"/>
                    <a:pt x="16123" y="527062"/>
                  </a:cubicBezTo>
                  <a:cubicBezTo>
                    <a:pt x="17711" y="565162"/>
                    <a:pt x="2894" y="428637"/>
                    <a:pt x="12948" y="492137"/>
                  </a:cubicBezTo>
                  <a:cubicBezTo>
                    <a:pt x="23002" y="555637"/>
                    <a:pt x="66394" y="857791"/>
                    <a:pt x="76448" y="908062"/>
                  </a:cubicBezTo>
                  <a:cubicBezTo>
                    <a:pt x="86502" y="958333"/>
                    <a:pt x="85973" y="891129"/>
                    <a:pt x="73273" y="793762"/>
                  </a:cubicBezTo>
                  <a:cubicBezTo>
                    <a:pt x="60573" y="696395"/>
                    <a:pt x="-4514" y="445041"/>
                    <a:pt x="248" y="323862"/>
                  </a:cubicBezTo>
                  <a:cubicBezTo>
                    <a:pt x="5010" y="202683"/>
                    <a:pt x="98673" y="93145"/>
                    <a:pt x="101848" y="66687"/>
                  </a:cubicBezTo>
                  <a:cubicBezTo>
                    <a:pt x="105023" y="40229"/>
                    <a:pt x="24060" y="175695"/>
                    <a:pt x="19298" y="165112"/>
                  </a:cubicBezTo>
                  <a:cubicBezTo>
                    <a:pt x="14535" y="154529"/>
                    <a:pt x="65335" y="-1575"/>
                    <a:pt x="63748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944B404F-E96E-C3B4-B4B7-7BE55B642AA8}"/>
                </a:ext>
              </a:extLst>
            </p:cNvPr>
            <p:cNvSpPr/>
            <p:nvPr/>
          </p:nvSpPr>
          <p:spPr>
            <a:xfrm>
              <a:off x="1790628" y="5628243"/>
              <a:ext cx="350365" cy="855507"/>
            </a:xfrm>
            <a:custGeom>
              <a:avLst/>
              <a:gdLst>
                <a:gd name="connsiteX0" fmla="*/ 3247 w 350365"/>
                <a:gd name="connsiteY0" fmla="*/ 10557 h 855507"/>
                <a:gd name="connsiteX1" fmla="*/ 181047 w 350365"/>
                <a:gd name="connsiteY1" fmla="*/ 559832 h 855507"/>
                <a:gd name="connsiteX2" fmla="*/ 174697 w 350365"/>
                <a:gd name="connsiteY2" fmla="*/ 528082 h 855507"/>
                <a:gd name="connsiteX3" fmla="*/ 342972 w 350365"/>
                <a:gd name="connsiteY3" fmla="*/ 826532 h 855507"/>
                <a:gd name="connsiteX4" fmla="*/ 292172 w 350365"/>
                <a:gd name="connsiteY4" fmla="*/ 759857 h 855507"/>
                <a:gd name="connsiteX5" fmla="*/ 41347 w 350365"/>
                <a:gd name="connsiteY5" fmla="*/ 83582 h 855507"/>
                <a:gd name="connsiteX6" fmla="*/ 63572 w 350365"/>
                <a:gd name="connsiteY6" fmla="*/ 188357 h 855507"/>
                <a:gd name="connsiteX7" fmla="*/ 3247 w 350365"/>
                <a:gd name="connsiteY7" fmla="*/ 10557 h 85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365" h="855507">
                  <a:moveTo>
                    <a:pt x="3247" y="10557"/>
                  </a:moveTo>
                  <a:cubicBezTo>
                    <a:pt x="22826" y="72469"/>
                    <a:pt x="152472" y="473578"/>
                    <a:pt x="181047" y="559832"/>
                  </a:cubicBezTo>
                  <a:cubicBezTo>
                    <a:pt x="209622" y="646086"/>
                    <a:pt x="147709" y="483632"/>
                    <a:pt x="174697" y="528082"/>
                  </a:cubicBezTo>
                  <a:cubicBezTo>
                    <a:pt x="201685" y="572532"/>
                    <a:pt x="323393" y="787903"/>
                    <a:pt x="342972" y="826532"/>
                  </a:cubicBezTo>
                  <a:cubicBezTo>
                    <a:pt x="362551" y="865161"/>
                    <a:pt x="342443" y="883682"/>
                    <a:pt x="292172" y="759857"/>
                  </a:cubicBezTo>
                  <a:cubicBezTo>
                    <a:pt x="241901" y="636032"/>
                    <a:pt x="79447" y="178832"/>
                    <a:pt x="41347" y="83582"/>
                  </a:cubicBezTo>
                  <a:cubicBezTo>
                    <a:pt x="3247" y="-11668"/>
                    <a:pt x="68335" y="197882"/>
                    <a:pt x="63572" y="188357"/>
                  </a:cubicBezTo>
                  <a:cubicBezTo>
                    <a:pt x="58809" y="178832"/>
                    <a:pt x="-16332" y="-51355"/>
                    <a:pt x="3247" y="105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C75E53E6-3200-3921-D8C4-B5716A894B9B}"/>
                </a:ext>
              </a:extLst>
            </p:cNvPr>
            <p:cNvSpPr/>
            <p:nvPr/>
          </p:nvSpPr>
          <p:spPr>
            <a:xfrm>
              <a:off x="1860504" y="5574081"/>
              <a:ext cx="225867" cy="759697"/>
            </a:xfrm>
            <a:custGeom>
              <a:avLst/>
              <a:gdLst>
                <a:gd name="connsiteX0" fmla="*/ 3221 w 225867"/>
                <a:gd name="connsiteY0" fmla="*/ 1219 h 759697"/>
                <a:gd name="connsiteX1" fmla="*/ 136571 w 225867"/>
                <a:gd name="connsiteY1" fmla="*/ 550494 h 759697"/>
                <a:gd name="connsiteX2" fmla="*/ 222296 w 225867"/>
                <a:gd name="connsiteY2" fmla="*/ 753694 h 759697"/>
                <a:gd name="connsiteX3" fmla="*/ 193721 w 225867"/>
                <a:gd name="connsiteY3" fmla="*/ 664794 h 759697"/>
                <a:gd name="connsiteX4" fmla="*/ 50846 w 225867"/>
                <a:gd name="connsiteY4" fmla="*/ 258394 h 759697"/>
                <a:gd name="connsiteX5" fmla="*/ 41321 w 225867"/>
                <a:gd name="connsiteY5" fmla="*/ 398094 h 759697"/>
                <a:gd name="connsiteX6" fmla="*/ 3221 w 225867"/>
                <a:gd name="connsiteY6" fmla="*/ 1219 h 75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867" h="759697">
                  <a:moveTo>
                    <a:pt x="3221" y="1219"/>
                  </a:moveTo>
                  <a:cubicBezTo>
                    <a:pt x="19096" y="26619"/>
                    <a:pt x="100059" y="425082"/>
                    <a:pt x="136571" y="550494"/>
                  </a:cubicBezTo>
                  <a:cubicBezTo>
                    <a:pt x="173084" y="675907"/>
                    <a:pt x="212771" y="734644"/>
                    <a:pt x="222296" y="753694"/>
                  </a:cubicBezTo>
                  <a:cubicBezTo>
                    <a:pt x="231821" y="772744"/>
                    <a:pt x="222296" y="747344"/>
                    <a:pt x="193721" y="664794"/>
                  </a:cubicBezTo>
                  <a:cubicBezTo>
                    <a:pt x="165146" y="582244"/>
                    <a:pt x="76246" y="302844"/>
                    <a:pt x="50846" y="258394"/>
                  </a:cubicBezTo>
                  <a:cubicBezTo>
                    <a:pt x="25446" y="213944"/>
                    <a:pt x="47671" y="440956"/>
                    <a:pt x="41321" y="398094"/>
                  </a:cubicBezTo>
                  <a:cubicBezTo>
                    <a:pt x="34971" y="355232"/>
                    <a:pt x="-12654" y="-24181"/>
                    <a:pt x="3221" y="12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FEF34571-62AD-D56D-85C3-8D13F83A30E0}"/>
                </a:ext>
              </a:extLst>
            </p:cNvPr>
            <p:cNvSpPr/>
            <p:nvPr/>
          </p:nvSpPr>
          <p:spPr>
            <a:xfrm>
              <a:off x="1784350" y="5584750"/>
              <a:ext cx="353494" cy="950766"/>
            </a:xfrm>
            <a:custGeom>
              <a:avLst/>
              <a:gdLst>
                <a:gd name="connsiteX0" fmla="*/ 0 w 353494"/>
                <a:gd name="connsiteY0" fmla="*/ 75 h 950766"/>
                <a:gd name="connsiteX1" fmla="*/ 104775 w 353494"/>
                <a:gd name="connsiteY1" fmla="*/ 489025 h 950766"/>
                <a:gd name="connsiteX2" fmla="*/ 101600 w 353494"/>
                <a:gd name="connsiteY2" fmla="*/ 463625 h 950766"/>
                <a:gd name="connsiteX3" fmla="*/ 346075 w 353494"/>
                <a:gd name="connsiteY3" fmla="*/ 933525 h 950766"/>
                <a:gd name="connsiteX4" fmla="*/ 273050 w 353494"/>
                <a:gd name="connsiteY4" fmla="*/ 803350 h 950766"/>
                <a:gd name="connsiteX5" fmla="*/ 98425 w 353494"/>
                <a:gd name="connsiteY5" fmla="*/ 371550 h 950766"/>
                <a:gd name="connsiteX6" fmla="*/ 104775 w 353494"/>
                <a:gd name="connsiteY6" fmla="*/ 450925 h 950766"/>
                <a:gd name="connsiteX7" fmla="*/ 0 w 353494"/>
                <a:gd name="connsiteY7" fmla="*/ 75 h 95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494" h="950766">
                  <a:moveTo>
                    <a:pt x="0" y="75"/>
                  </a:moveTo>
                  <a:cubicBezTo>
                    <a:pt x="0" y="6425"/>
                    <a:pt x="87842" y="411767"/>
                    <a:pt x="104775" y="489025"/>
                  </a:cubicBezTo>
                  <a:cubicBezTo>
                    <a:pt x="121708" y="566283"/>
                    <a:pt x="61383" y="389542"/>
                    <a:pt x="101600" y="463625"/>
                  </a:cubicBezTo>
                  <a:cubicBezTo>
                    <a:pt x="141817" y="537708"/>
                    <a:pt x="317500" y="876904"/>
                    <a:pt x="346075" y="933525"/>
                  </a:cubicBezTo>
                  <a:cubicBezTo>
                    <a:pt x="374650" y="990146"/>
                    <a:pt x="314325" y="897012"/>
                    <a:pt x="273050" y="803350"/>
                  </a:cubicBezTo>
                  <a:cubicBezTo>
                    <a:pt x="231775" y="709688"/>
                    <a:pt x="126471" y="430288"/>
                    <a:pt x="98425" y="371550"/>
                  </a:cubicBezTo>
                  <a:cubicBezTo>
                    <a:pt x="70379" y="312813"/>
                    <a:pt x="124883" y="510192"/>
                    <a:pt x="104775" y="450925"/>
                  </a:cubicBezTo>
                  <a:cubicBezTo>
                    <a:pt x="84667" y="391658"/>
                    <a:pt x="0" y="-6275"/>
                    <a:pt x="0" y="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D107EF61-07EF-DC84-FC37-AE39A034FB28}"/>
                </a:ext>
              </a:extLst>
            </p:cNvPr>
            <p:cNvSpPr/>
            <p:nvPr/>
          </p:nvSpPr>
          <p:spPr>
            <a:xfrm>
              <a:off x="1930012" y="4962142"/>
              <a:ext cx="1159375" cy="181699"/>
            </a:xfrm>
            <a:custGeom>
              <a:avLst/>
              <a:gdLst>
                <a:gd name="connsiteX0" fmla="*/ 3563 w 1159375"/>
                <a:gd name="connsiteY0" fmla="*/ 181358 h 181699"/>
                <a:gd name="connsiteX1" fmla="*/ 613163 w 1159375"/>
                <a:gd name="connsiteY1" fmla="*/ 13083 h 181699"/>
                <a:gd name="connsiteX2" fmla="*/ 546488 w 1159375"/>
                <a:gd name="connsiteY2" fmla="*/ 16258 h 181699"/>
                <a:gd name="connsiteX3" fmla="*/ 1159263 w 1159375"/>
                <a:gd name="connsiteY3" fmla="*/ 383 h 181699"/>
                <a:gd name="connsiteX4" fmla="*/ 594113 w 1159375"/>
                <a:gd name="connsiteY4" fmla="*/ 9908 h 181699"/>
                <a:gd name="connsiteX5" fmla="*/ 197238 w 1159375"/>
                <a:gd name="connsiteY5" fmla="*/ 60708 h 181699"/>
                <a:gd name="connsiteX6" fmla="*/ 352813 w 1159375"/>
                <a:gd name="connsiteY6" fmla="*/ 57533 h 181699"/>
                <a:gd name="connsiteX7" fmla="*/ 3563 w 1159375"/>
                <a:gd name="connsiteY7" fmla="*/ 181358 h 18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9375" h="181699">
                  <a:moveTo>
                    <a:pt x="3563" y="181358"/>
                  </a:moveTo>
                  <a:cubicBezTo>
                    <a:pt x="46955" y="173950"/>
                    <a:pt x="522676" y="40600"/>
                    <a:pt x="613163" y="13083"/>
                  </a:cubicBezTo>
                  <a:cubicBezTo>
                    <a:pt x="703650" y="-14434"/>
                    <a:pt x="546488" y="16258"/>
                    <a:pt x="546488" y="16258"/>
                  </a:cubicBezTo>
                  <a:lnTo>
                    <a:pt x="1159263" y="383"/>
                  </a:lnTo>
                  <a:cubicBezTo>
                    <a:pt x="1167200" y="-675"/>
                    <a:pt x="754450" y="-146"/>
                    <a:pt x="594113" y="9908"/>
                  </a:cubicBezTo>
                  <a:cubicBezTo>
                    <a:pt x="433776" y="19962"/>
                    <a:pt x="237455" y="52770"/>
                    <a:pt x="197238" y="60708"/>
                  </a:cubicBezTo>
                  <a:cubicBezTo>
                    <a:pt x="157021" y="68646"/>
                    <a:pt x="378742" y="41658"/>
                    <a:pt x="352813" y="57533"/>
                  </a:cubicBezTo>
                  <a:cubicBezTo>
                    <a:pt x="326884" y="73408"/>
                    <a:pt x="-39829" y="188766"/>
                    <a:pt x="3563" y="1813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840BD6F4-B50E-828B-5DC8-F8303FF378FD}"/>
                </a:ext>
              </a:extLst>
            </p:cNvPr>
            <p:cNvSpPr/>
            <p:nvPr/>
          </p:nvSpPr>
          <p:spPr>
            <a:xfrm>
              <a:off x="1940301" y="4943435"/>
              <a:ext cx="1584486" cy="184424"/>
            </a:xfrm>
            <a:custGeom>
              <a:avLst/>
              <a:gdLst>
                <a:gd name="connsiteX0" fmla="*/ 5974 w 1584486"/>
                <a:gd name="connsiteY0" fmla="*/ 184190 h 184424"/>
                <a:gd name="connsiteX1" fmla="*/ 266324 w 1584486"/>
                <a:gd name="connsiteY1" fmla="*/ 82590 h 184424"/>
                <a:gd name="connsiteX2" fmla="*/ 1091824 w 1584486"/>
                <a:gd name="connsiteY2" fmla="*/ 57190 h 184424"/>
                <a:gd name="connsiteX3" fmla="*/ 1025149 w 1584486"/>
                <a:gd name="connsiteY3" fmla="*/ 40 h 184424"/>
                <a:gd name="connsiteX4" fmla="*/ 1583949 w 1584486"/>
                <a:gd name="connsiteY4" fmla="*/ 66715 h 184424"/>
                <a:gd name="connsiteX5" fmla="*/ 1136274 w 1584486"/>
                <a:gd name="connsiteY5" fmla="*/ 41315 h 184424"/>
                <a:gd name="connsiteX6" fmla="*/ 567949 w 1584486"/>
                <a:gd name="connsiteY6" fmla="*/ 15915 h 184424"/>
                <a:gd name="connsiteX7" fmla="*/ 1041024 w 1584486"/>
                <a:gd name="connsiteY7" fmla="*/ 25440 h 184424"/>
                <a:gd name="connsiteX8" fmla="*/ 691774 w 1584486"/>
                <a:gd name="connsiteY8" fmla="*/ 25440 h 184424"/>
                <a:gd name="connsiteX9" fmla="*/ 469524 w 1584486"/>
                <a:gd name="connsiteY9" fmla="*/ 50840 h 184424"/>
                <a:gd name="connsiteX10" fmla="*/ 5974 w 1584486"/>
                <a:gd name="connsiteY10" fmla="*/ 184190 h 18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4486" h="184424">
                  <a:moveTo>
                    <a:pt x="5974" y="184190"/>
                  </a:moveTo>
                  <a:cubicBezTo>
                    <a:pt x="-27893" y="189482"/>
                    <a:pt x="85349" y="103757"/>
                    <a:pt x="266324" y="82590"/>
                  </a:cubicBezTo>
                  <a:cubicBezTo>
                    <a:pt x="447299" y="61423"/>
                    <a:pt x="965353" y="70948"/>
                    <a:pt x="1091824" y="57190"/>
                  </a:cubicBezTo>
                  <a:cubicBezTo>
                    <a:pt x="1218295" y="43432"/>
                    <a:pt x="943128" y="-1547"/>
                    <a:pt x="1025149" y="40"/>
                  </a:cubicBezTo>
                  <a:cubicBezTo>
                    <a:pt x="1107170" y="1627"/>
                    <a:pt x="1565428" y="59836"/>
                    <a:pt x="1583949" y="66715"/>
                  </a:cubicBezTo>
                  <a:cubicBezTo>
                    <a:pt x="1602470" y="73594"/>
                    <a:pt x="1136274" y="41315"/>
                    <a:pt x="1136274" y="41315"/>
                  </a:cubicBezTo>
                  <a:lnTo>
                    <a:pt x="567949" y="15915"/>
                  </a:lnTo>
                  <a:cubicBezTo>
                    <a:pt x="552074" y="13269"/>
                    <a:pt x="1020387" y="23853"/>
                    <a:pt x="1041024" y="25440"/>
                  </a:cubicBezTo>
                  <a:cubicBezTo>
                    <a:pt x="1061661" y="27027"/>
                    <a:pt x="787024" y="21207"/>
                    <a:pt x="691774" y="25440"/>
                  </a:cubicBezTo>
                  <a:cubicBezTo>
                    <a:pt x="596524" y="29673"/>
                    <a:pt x="580120" y="31261"/>
                    <a:pt x="469524" y="50840"/>
                  </a:cubicBezTo>
                  <a:cubicBezTo>
                    <a:pt x="358928" y="70419"/>
                    <a:pt x="39841" y="178898"/>
                    <a:pt x="5974" y="1841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A7A5CA8A-C153-7A18-ECFE-643D5182CA16}"/>
                </a:ext>
              </a:extLst>
            </p:cNvPr>
            <p:cNvSpPr/>
            <p:nvPr/>
          </p:nvSpPr>
          <p:spPr>
            <a:xfrm>
              <a:off x="3456562" y="4968152"/>
              <a:ext cx="753930" cy="584401"/>
            </a:xfrm>
            <a:custGeom>
              <a:avLst/>
              <a:gdLst>
                <a:gd name="connsiteX0" fmla="*/ 4188 w 753930"/>
                <a:gd name="connsiteY0" fmla="*/ 723 h 584401"/>
                <a:gd name="connsiteX1" fmla="*/ 77213 w 753930"/>
                <a:gd name="connsiteY1" fmla="*/ 26123 h 584401"/>
                <a:gd name="connsiteX2" fmla="*/ 439163 w 753930"/>
                <a:gd name="connsiteY2" fmla="*/ 156298 h 584401"/>
                <a:gd name="connsiteX3" fmla="*/ 439163 w 753930"/>
                <a:gd name="connsiteY3" fmla="*/ 137248 h 584401"/>
                <a:gd name="connsiteX4" fmla="*/ 623313 w 753930"/>
                <a:gd name="connsiteY4" fmla="*/ 267423 h 584401"/>
                <a:gd name="connsiteX5" fmla="*/ 588388 w 753930"/>
                <a:gd name="connsiteY5" fmla="*/ 207098 h 584401"/>
                <a:gd name="connsiteX6" fmla="*/ 686813 w 753930"/>
                <a:gd name="connsiteY6" fmla="*/ 365848 h 584401"/>
                <a:gd name="connsiteX7" fmla="*/ 683638 w 753930"/>
                <a:gd name="connsiteY7" fmla="*/ 318223 h 584401"/>
                <a:gd name="connsiteX8" fmla="*/ 753488 w 753930"/>
                <a:gd name="connsiteY8" fmla="*/ 581748 h 584401"/>
                <a:gd name="connsiteX9" fmla="*/ 709038 w 753930"/>
                <a:gd name="connsiteY9" fmla="*/ 442048 h 584401"/>
                <a:gd name="connsiteX10" fmla="*/ 623313 w 753930"/>
                <a:gd name="connsiteY10" fmla="*/ 248373 h 584401"/>
                <a:gd name="connsiteX11" fmla="*/ 302638 w 753930"/>
                <a:gd name="connsiteY11" fmla="*/ 80098 h 584401"/>
                <a:gd name="connsiteX12" fmla="*/ 391538 w 753930"/>
                <a:gd name="connsiteY12" fmla="*/ 140423 h 584401"/>
                <a:gd name="connsiteX13" fmla="*/ 229613 w 753930"/>
                <a:gd name="connsiteY13" fmla="*/ 95973 h 584401"/>
                <a:gd name="connsiteX14" fmla="*/ 328038 w 753930"/>
                <a:gd name="connsiteY14" fmla="*/ 118198 h 584401"/>
                <a:gd name="connsiteX15" fmla="*/ 229613 w 753930"/>
                <a:gd name="connsiteY15" fmla="*/ 61048 h 584401"/>
                <a:gd name="connsiteX16" fmla="*/ 4188 w 753930"/>
                <a:gd name="connsiteY16" fmla="*/ 723 h 584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3930" h="584401">
                  <a:moveTo>
                    <a:pt x="4188" y="723"/>
                  </a:moveTo>
                  <a:cubicBezTo>
                    <a:pt x="-21212" y="-5098"/>
                    <a:pt x="77213" y="26123"/>
                    <a:pt x="77213" y="26123"/>
                  </a:cubicBezTo>
                  <a:cubicBezTo>
                    <a:pt x="149709" y="52052"/>
                    <a:pt x="378838" y="137777"/>
                    <a:pt x="439163" y="156298"/>
                  </a:cubicBezTo>
                  <a:cubicBezTo>
                    <a:pt x="499488" y="174819"/>
                    <a:pt x="408472" y="118727"/>
                    <a:pt x="439163" y="137248"/>
                  </a:cubicBezTo>
                  <a:cubicBezTo>
                    <a:pt x="469854" y="155769"/>
                    <a:pt x="598442" y="255781"/>
                    <a:pt x="623313" y="267423"/>
                  </a:cubicBezTo>
                  <a:cubicBezTo>
                    <a:pt x="648184" y="279065"/>
                    <a:pt x="577805" y="190694"/>
                    <a:pt x="588388" y="207098"/>
                  </a:cubicBezTo>
                  <a:cubicBezTo>
                    <a:pt x="598971" y="223502"/>
                    <a:pt x="670938" y="347327"/>
                    <a:pt x="686813" y="365848"/>
                  </a:cubicBezTo>
                  <a:cubicBezTo>
                    <a:pt x="702688" y="384369"/>
                    <a:pt x="672525" y="282240"/>
                    <a:pt x="683638" y="318223"/>
                  </a:cubicBezTo>
                  <a:cubicBezTo>
                    <a:pt x="694751" y="354206"/>
                    <a:pt x="749255" y="561111"/>
                    <a:pt x="753488" y="581748"/>
                  </a:cubicBezTo>
                  <a:cubicBezTo>
                    <a:pt x="757721" y="602385"/>
                    <a:pt x="730734" y="497610"/>
                    <a:pt x="709038" y="442048"/>
                  </a:cubicBezTo>
                  <a:cubicBezTo>
                    <a:pt x="687342" y="386486"/>
                    <a:pt x="691046" y="308698"/>
                    <a:pt x="623313" y="248373"/>
                  </a:cubicBezTo>
                  <a:cubicBezTo>
                    <a:pt x="555580" y="188048"/>
                    <a:pt x="341267" y="98090"/>
                    <a:pt x="302638" y="80098"/>
                  </a:cubicBezTo>
                  <a:cubicBezTo>
                    <a:pt x="264009" y="62106"/>
                    <a:pt x="403709" y="137777"/>
                    <a:pt x="391538" y="140423"/>
                  </a:cubicBezTo>
                  <a:cubicBezTo>
                    <a:pt x="379367" y="143069"/>
                    <a:pt x="240196" y="99677"/>
                    <a:pt x="229613" y="95973"/>
                  </a:cubicBezTo>
                  <a:cubicBezTo>
                    <a:pt x="219030" y="92269"/>
                    <a:pt x="328038" y="124019"/>
                    <a:pt x="328038" y="118198"/>
                  </a:cubicBezTo>
                  <a:cubicBezTo>
                    <a:pt x="328038" y="112377"/>
                    <a:pt x="280413" y="78510"/>
                    <a:pt x="229613" y="61048"/>
                  </a:cubicBezTo>
                  <a:cubicBezTo>
                    <a:pt x="178813" y="43586"/>
                    <a:pt x="29588" y="6544"/>
                    <a:pt x="4188" y="7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F396303F-385F-7E3D-5084-C5863B45E4D3}"/>
                </a:ext>
              </a:extLst>
            </p:cNvPr>
            <p:cNvSpPr/>
            <p:nvPr/>
          </p:nvSpPr>
          <p:spPr>
            <a:xfrm>
              <a:off x="3390539" y="4930645"/>
              <a:ext cx="789467" cy="449075"/>
            </a:xfrm>
            <a:custGeom>
              <a:avLst/>
              <a:gdLst>
                <a:gd name="connsiteX0" fmla="*/ 361 w 789467"/>
                <a:gd name="connsiteY0" fmla="*/ 130 h 449075"/>
                <a:gd name="connsiteX1" fmla="*/ 67036 w 789467"/>
                <a:gd name="connsiteY1" fmla="*/ 28705 h 449075"/>
                <a:gd name="connsiteX2" fmla="*/ 473436 w 789467"/>
                <a:gd name="connsiteY2" fmla="*/ 200155 h 449075"/>
                <a:gd name="connsiteX3" fmla="*/ 422636 w 789467"/>
                <a:gd name="connsiteY3" fmla="*/ 171580 h 449075"/>
                <a:gd name="connsiteX4" fmla="*/ 625836 w 789467"/>
                <a:gd name="connsiteY4" fmla="*/ 295405 h 449075"/>
                <a:gd name="connsiteX5" fmla="*/ 616311 w 789467"/>
                <a:gd name="connsiteY5" fmla="*/ 270005 h 449075"/>
                <a:gd name="connsiteX6" fmla="*/ 787761 w 789467"/>
                <a:gd name="connsiteY6" fmla="*/ 447805 h 449075"/>
                <a:gd name="connsiteX7" fmla="*/ 689336 w 789467"/>
                <a:gd name="connsiteY7" fmla="*/ 339855 h 449075"/>
                <a:gd name="connsiteX8" fmla="*/ 454386 w 789467"/>
                <a:gd name="connsiteY8" fmla="*/ 155705 h 449075"/>
                <a:gd name="connsiteX9" fmla="*/ 425811 w 789467"/>
                <a:gd name="connsiteY9" fmla="*/ 190630 h 449075"/>
                <a:gd name="connsiteX10" fmla="*/ 143236 w 789467"/>
                <a:gd name="connsiteY10" fmla="*/ 108080 h 449075"/>
                <a:gd name="connsiteX11" fmla="*/ 257536 w 789467"/>
                <a:gd name="connsiteY11" fmla="*/ 136655 h 449075"/>
                <a:gd name="connsiteX12" fmla="*/ 361 w 789467"/>
                <a:gd name="connsiteY12" fmla="*/ 130 h 44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9467" h="449075">
                  <a:moveTo>
                    <a:pt x="361" y="130"/>
                  </a:moveTo>
                  <a:cubicBezTo>
                    <a:pt x="-5725" y="-2251"/>
                    <a:pt x="67036" y="28705"/>
                    <a:pt x="67036" y="28705"/>
                  </a:cubicBezTo>
                  <a:lnTo>
                    <a:pt x="473436" y="200155"/>
                  </a:lnTo>
                  <a:cubicBezTo>
                    <a:pt x="532703" y="223968"/>
                    <a:pt x="397236" y="155705"/>
                    <a:pt x="422636" y="171580"/>
                  </a:cubicBezTo>
                  <a:cubicBezTo>
                    <a:pt x="448036" y="187455"/>
                    <a:pt x="593557" y="279001"/>
                    <a:pt x="625836" y="295405"/>
                  </a:cubicBezTo>
                  <a:cubicBezTo>
                    <a:pt x="658115" y="311809"/>
                    <a:pt x="589324" y="244605"/>
                    <a:pt x="616311" y="270005"/>
                  </a:cubicBezTo>
                  <a:cubicBezTo>
                    <a:pt x="643299" y="295405"/>
                    <a:pt x="775590" y="436163"/>
                    <a:pt x="787761" y="447805"/>
                  </a:cubicBezTo>
                  <a:cubicBezTo>
                    <a:pt x="799932" y="459447"/>
                    <a:pt x="744899" y="388538"/>
                    <a:pt x="689336" y="339855"/>
                  </a:cubicBezTo>
                  <a:cubicBezTo>
                    <a:pt x="633774" y="291172"/>
                    <a:pt x="498307" y="180576"/>
                    <a:pt x="454386" y="155705"/>
                  </a:cubicBezTo>
                  <a:cubicBezTo>
                    <a:pt x="410465" y="130834"/>
                    <a:pt x="477669" y="198567"/>
                    <a:pt x="425811" y="190630"/>
                  </a:cubicBezTo>
                  <a:cubicBezTo>
                    <a:pt x="373953" y="182693"/>
                    <a:pt x="171282" y="117076"/>
                    <a:pt x="143236" y="108080"/>
                  </a:cubicBezTo>
                  <a:cubicBezTo>
                    <a:pt x="115190" y="99084"/>
                    <a:pt x="278703" y="153588"/>
                    <a:pt x="257536" y="136655"/>
                  </a:cubicBezTo>
                  <a:cubicBezTo>
                    <a:pt x="236369" y="119722"/>
                    <a:pt x="126302" y="63101"/>
                    <a:pt x="361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5899E1BD-91FC-023F-0EB1-74338A491B7A}"/>
                </a:ext>
              </a:extLst>
            </p:cNvPr>
            <p:cNvSpPr/>
            <p:nvPr/>
          </p:nvSpPr>
          <p:spPr>
            <a:xfrm>
              <a:off x="3905071" y="5397117"/>
              <a:ext cx="492329" cy="1020583"/>
            </a:xfrm>
            <a:custGeom>
              <a:avLst/>
              <a:gdLst>
                <a:gd name="connsiteX0" fmla="*/ 492304 w 492329"/>
                <a:gd name="connsiteY0" fmla="*/ 383 h 1020583"/>
                <a:gd name="connsiteX1" fmla="*/ 362129 w 492329"/>
                <a:gd name="connsiteY1" fmla="*/ 375033 h 1020583"/>
                <a:gd name="connsiteX2" fmla="*/ 387529 w 492329"/>
                <a:gd name="connsiteY2" fmla="*/ 302008 h 1020583"/>
                <a:gd name="connsiteX3" fmla="*/ 285929 w 492329"/>
                <a:gd name="connsiteY3" fmla="*/ 660783 h 1020583"/>
                <a:gd name="connsiteX4" fmla="*/ 298629 w 492329"/>
                <a:gd name="connsiteY4" fmla="*/ 584583 h 1020583"/>
                <a:gd name="connsiteX5" fmla="*/ 152579 w 492329"/>
                <a:gd name="connsiteY5" fmla="*/ 838583 h 1020583"/>
                <a:gd name="connsiteX6" fmla="*/ 216079 w 492329"/>
                <a:gd name="connsiteY6" fmla="*/ 730633 h 1020583"/>
                <a:gd name="connsiteX7" fmla="*/ 6529 w 492329"/>
                <a:gd name="connsiteY7" fmla="*/ 1013208 h 1020583"/>
                <a:gd name="connsiteX8" fmla="*/ 79554 w 492329"/>
                <a:gd name="connsiteY8" fmla="*/ 905258 h 1020583"/>
                <a:gd name="connsiteX9" fmla="*/ 343079 w 492329"/>
                <a:gd name="connsiteY9" fmla="*/ 559183 h 1020583"/>
                <a:gd name="connsiteX10" fmla="*/ 336729 w 492329"/>
                <a:gd name="connsiteY10" fmla="*/ 571883 h 1020583"/>
                <a:gd name="connsiteX11" fmla="*/ 384354 w 492329"/>
                <a:gd name="connsiteY11" fmla="*/ 203583 h 1020583"/>
                <a:gd name="connsiteX12" fmla="*/ 349429 w 492329"/>
                <a:gd name="connsiteY12" fmla="*/ 302008 h 1020583"/>
                <a:gd name="connsiteX13" fmla="*/ 492304 w 492329"/>
                <a:gd name="connsiteY13" fmla="*/ 383 h 102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2329" h="1020583">
                  <a:moveTo>
                    <a:pt x="492304" y="383"/>
                  </a:moveTo>
                  <a:cubicBezTo>
                    <a:pt x="494421" y="12554"/>
                    <a:pt x="362129" y="375033"/>
                    <a:pt x="362129" y="375033"/>
                  </a:cubicBezTo>
                  <a:cubicBezTo>
                    <a:pt x="344667" y="425304"/>
                    <a:pt x="400229" y="254383"/>
                    <a:pt x="387529" y="302008"/>
                  </a:cubicBezTo>
                  <a:cubicBezTo>
                    <a:pt x="374829" y="349633"/>
                    <a:pt x="300746" y="613687"/>
                    <a:pt x="285929" y="660783"/>
                  </a:cubicBezTo>
                  <a:cubicBezTo>
                    <a:pt x="271112" y="707879"/>
                    <a:pt x="320854" y="554950"/>
                    <a:pt x="298629" y="584583"/>
                  </a:cubicBezTo>
                  <a:cubicBezTo>
                    <a:pt x="276404" y="614216"/>
                    <a:pt x="166337" y="814241"/>
                    <a:pt x="152579" y="838583"/>
                  </a:cubicBezTo>
                  <a:cubicBezTo>
                    <a:pt x="138821" y="862925"/>
                    <a:pt x="240421" y="701529"/>
                    <a:pt x="216079" y="730633"/>
                  </a:cubicBezTo>
                  <a:cubicBezTo>
                    <a:pt x="191737" y="759737"/>
                    <a:pt x="29283" y="984104"/>
                    <a:pt x="6529" y="1013208"/>
                  </a:cubicBezTo>
                  <a:cubicBezTo>
                    <a:pt x="-16225" y="1042312"/>
                    <a:pt x="23462" y="980929"/>
                    <a:pt x="79554" y="905258"/>
                  </a:cubicBezTo>
                  <a:cubicBezTo>
                    <a:pt x="135646" y="829587"/>
                    <a:pt x="300216" y="614746"/>
                    <a:pt x="343079" y="559183"/>
                  </a:cubicBezTo>
                  <a:cubicBezTo>
                    <a:pt x="385941" y="503621"/>
                    <a:pt x="329850" y="631150"/>
                    <a:pt x="336729" y="571883"/>
                  </a:cubicBezTo>
                  <a:cubicBezTo>
                    <a:pt x="343608" y="512616"/>
                    <a:pt x="382237" y="248562"/>
                    <a:pt x="384354" y="203583"/>
                  </a:cubicBezTo>
                  <a:cubicBezTo>
                    <a:pt x="386471" y="158604"/>
                    <a:pt x="332496" y="334287"/>
                    <a:pt x="349429" y="302008"/>
                  </a:cubicBezTo>
                  <a:cubicBezTo>
                    <a:pt x="366362" y="269729"/>
                    <a:pt x="490187" y="-11788"/>
                    <a:pt x="492304" y="3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D8C141D2-BD89-1F39-9114-29CE7606C589}"/>
                </a:ext>
              </a:extLst>
            </p:cNvPr>
            <p:cNvSpPr/>
            <p:nvPr/>
          </p:nvSpPr>
          <p:spPr>
            <a:xfrm>
              <a:off x="3957870" y="5251276"/>
              <a:ext cx="220897" cy="942344"/>
            </a:xfrm>
            <a:custGeom>
              <a:avLst/>
              <a:gdLst>
                <a:gd name="connsiteX0" fmla="*/ 220430 w 220897"/>
                <a:gd name="connsiteY0" fmla="*/ 174 h 942344"/>
                <a:gd name="connsiteX1" fmla="*/ 160105 w 220897"/>
                <a:gd name="connsiteY1" fmla="*/ 435149 h 942344"/>
                <a:gd name="connsiteX2" fmla="*/ 182330 w 220897"/>
                <a:gd name="connsiteY2" fmla="*/ 365299 h 942344"/>
                <a:gd name="connsiteX3" fmla="*/ 4530 w 220897"/>
                <a:gd name="connsiteY3" fmla="*/ 930449 h 942344"/>
                <a:gd name="connsiteX4" fmla="*/ 61680 w 220897"/>
                <a:gd name="connsiteY4" fmla="*/ 720899 h 942344"/>
                <a:gd name="connsiteX5" fmla="*/ 156930 w 220897"/>
                <a:gd name="connsiteY5" fmla="*/ 377999 h 942344"/>
                <a:gd name="connsiteX6" fmla="*/ 122005 w 220897"/>
                <a:gd name="connsiteY6" fmla="*/ 492299 h 942344"/>
                <a:gd name="connsiteX7" fmla="*/ 220430 w 220897"/>
                <a:gd name="connsiteY7" fmla="*/ 174 h 94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97" h="942344">
                  <a:moveTo>
                    <a:pt x="220430" y="174"/>
                  </a:moveTo>
                  <a:cubicBezTo>
                    <a:pt x="226780" y="-9351"/>
                    <a:pt x="166455" y="374295"/>
                    <a:pt x="160105" y="435149"/>
                  </a:cubicBezTo>
                  <a:cubicBezTo>
                    <a:pt x="153755" y="496003"/>
                    <a:pt x="182330" y="365299"/>
                    <a:pt x="182330" y="365299"/>
                  </a:cubicBezTo>
                  <a:cubicBezTo>
                    <a:pt x="156401" y="447849"/>
                    <a:pt x="24638" y="871182"/>
                    <a:pt x="4530" y="930449"/>
                  </a:cubicBezTo>
                  <a:cubicBezTo>
                    <a:pt x="-15578" y="989716"/>
                    <a:pt x="36280" y="812974"/>
                    <a:pt x="61680" y="720899"/>
                  </a:cubicBezTo>
                  <a:cubicBezTo>
                    <a:pt x="87080" y="628824"/>
                    <a:pt x="146876" y="416099"/>
                    <a:pt x="156930" y="377999"/>
                  </a:cubicBezTo>
                  <a:cubicBezTo>
                    <a:pt x="166984" y="339899"/>
                    <a:pt x="107188" y="553682"/>
                    <a:pt x="122005" y="492299"/>
                  </a:cubicBezTo>
                  <a:cubicBezTo>
                    <a:pt x="136822" y="430916"/>
                    <a:pt x="214080" y="9699"/>
                    <a:pt x="220430" y="1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E8A4A28E-3FA9-76DE-2F40-608668DA5452}"/>
                </a:ext>
              </a:extLst>
            </p:cNvPr>
            <p:cNvSpPr/>
            <p:nvPr/>
          </p:nvSpPr>
          <p:spPr>
            <a:xfrm>
              <a:off x="3965450" y="5321211"/>
              <a:ext cx="241449" cy="910018"/>
            </a:xfrm>
            <a:custGeom>
              <a:avLst/>
              <a:gdLst>
                <a:gd name="connsiteX0" fmla="*/ 241425 w 241449"/>
                <a:gd name="connsiteY0" fmla="*/ 89 h 910018"/>
                <a:gd name="connsiteX1" fmla="*/ 152525 w 241449"/>
                <a:gd name="connsiteY1" fmla="*/ 543014 h 910018"/>
                <a:gd name="connsiteX2" fmla="*/ 146175 w 241449"/>
                <a:gd name="connsiteY2" fmla="*/ 520789 h 910018"/>
                <a:gd name="connsiteX3" fmla="*/ 3300 w 241449"/>
                <a:gd name="connsiteY3" fmla="*/ 901789 h 910018"/>
                <a:gd name="connsiteX4" fmla="*/ 57275 w 241449"/>
                <a:gd name="connsiteY4" fmla="*/ 746214 h 910018"/>
                <a:gd name="connsiteX5" fmla="*/ 187450 w 241449"/>
                <a:gd name="connsiteY5" fmla="*/ 330289 h 910018"/>
                <a:gd name="connsiteX6" fmla="*/ 143000 w 241449"/>
                <a:gd name="connsiteY6" fmla="*/ 498564 h 910018"/>
                <a:gd name="connsiteX7" fmla="*/ 241425 w 241449"/>
                <a:gd name="connsiteY7" fmla="*/ 89 h 9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449" h="910018">
                  <a:moveTo>
                    <a:pt x="241425" y="89"/>
                  </a:moveTo>
                  <a:cubicBezTo>
                    <a:pt x="243012" y="7497"/>
                    <a:pt x="168400" y="456231"/>
                    <a:pt x="152525" y="543014"/>
                  </a:cubicBezTo>
                  <a:cubicBezTo>
                    <a:pt x="136650" y="629797"/>
                    <a:pt x="171046" y="460993"/>
                    <a:pt x="146175" y="520789"/>
                  </a:cubicBezTo>
                  <a:cubicBezTo>
                    <a:pt x="121304" y="580585"/>
                    <a:pt x="18117" y="864218"/>
                    <a:pt x="3300" y="901789"/>
                  </a:cubicBezTo>
                  <a:cubicBezTo>
                    <a:pt x="-11517" y="939360"/>
                    <a:pt x="26583" y="841464"/>
                    <a:pt x="57275" y="746214"/>
                  </a:cubicBezTo>
                  <a:cubicBezTo>
                    <a:pt x="87967" y="650964"/>
                    <a:pt x="173162" y="371564"/>
                    <a:pt x="187450" y="330289"/>
                  </a:cubicBezTo>
                  <a:cubicBezTo>
                    <a:pt x="201737" y="289014"/>
                    <a:pt x="134004" y="549364"/>
                    <a:pt x="143000" y="498564"/>
                  </a:cubicBezTo>
                  <a:cubicBezTo>
                    <a:pt x="151996" y="447764"/>
                    <a:pt x="239838" y="-7319"/>
                    <a:pt x="241425" y="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0EC0EF04-C1F8-65CC-D1C3-8BD9BCF0F7A8}"/>
                </a:ext>
              </a:extLst>
            </p:cNvPr>
            <p:cNvSpPr/>
            <p:nvPr/>
          </p:nvSpPr>
          <p:spPr>
            <a:xfrm>
              <a:off x="2112126" y="6174155"/>
              <a:ext cx="1872724" cy="357852"/>
            </a:xfrm>
            <a:custGeom>
              <a:avLst/>
              <a:gdLst>
                <a:gd name="connsiteX0" fmla="*/ 21474 w 1872724"/>
                <a:gd name="connsiteY0" fmla="*/ 153620 h 357852"/>
                <a:gd name="connsiteX1" fmla="*/ 100849 w 1872724"/>
                <a:gd name="connsiteY1" fmla="*/ 204420 h 357852"/>
                <a:gd name="connsiteX2" fmla="*/ 608849 w 1872724"/>
                <a:gd name="connsiteY2" fmla="*/ 334595 h 357852"/>
                <a:gd name="connsiteX3" fmla="*/ 532649 w 1872724"/>
                <a:gd name="connsiteY3" fmla="*/ 334595 h 357852"/>
                <a:gd name="connsiteX4" fmla="*/ 1177174 w 1872724"/>
                <a:gd name="connsiteY4" fmla="*/ 325070 h 357852"/>
                <a:gd name="connsiteX5" fmla="*/ 1027949 w 1872724"/>
                <a:gd name="connsiteY5" fmla="*/ 331420 h 357852"/>
                <a:gd name="connsiteX6" fmla="*/ 1526424 w 1872724"/>
                <a:gd name="connsiteY6" fmla="*/ 229820 h 357852"/>
                <a:gd name="connsiteX7" fmla="*/ 1443874 w 1872724"/>
                <a:gd name="connsiteY7" fmla="*/ 267920 h 357852"/>
                <a:gd name="connsiteX8" fmla="*/ 1869324 w 1872724"/>
                <a:gd name="connsiteY8" fmla="*/ 1220 h 357852"/>
                <a:gd name="connsiteX9" fmla="*/ 1618499 w 1872724"/>
                <a:gd name="connsiteY9" fmla="*/ 175845 h 357852"/>
                <a:gd name="connsiteX10" fmla="*/ 1173999 w 1872724"/>
                <a:gd name="connsiteY10" fmla="*/ 340945 h 357852"/>
                <a:gd name="connsiteX11" fmla="*/ 1012074 w 1872724"/>
                <a:gd name="connsiteY11" fmla="*/ 331420 h 357852"/>
                <a:gd name="connsiteX12" fmla="*/ 526299 w 1872724"/>
                <a:gd name="connsiteY12" fmla="*/ 356820 h 357852"/>
                <a:gd name="connsiteX13" fmla="*/ 373899 w 1872724"/>
                <a:gd name="connsiteY13" fmla="*/ 290145 h 357852"/>
                <a:gd name="connsiteX14" fmla="*/ 21474 w 1872724"/>
                <a:gd name="connsiteY14" fmla="*/ 153620 h 35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72724" h="357852">
                  <a:moveTo>
                    <a:pt x="21474" y="153620"/>
                  </a:moveTo>
                  <a:cubicBezTo>
                    <a:pt x="-24034" y="139332"/>
                    <a:pt x="2953" y="174258"/>
                    <a:pt x="100849" y="204420"/>
                  </a:cubicBezTo>
                  <a:cubicBezTo>
                    <a:pt x="198745" y="234582"/>
                    <a:pt x="536882" y="312899"/>
                    <a:pt x="608849" y="334595"/>
                  </a:cubicBezTo>
                  <a:cubicBezTo>
                    <a:pt x="680816" y="356291"/>
                    <a:pt x="532649" y="334595"/>
                    <a:pt x="532649" y="334595"/>
                  </a:cubicBezTo>
                  <a:lnTo>
                    <a:pt x="1177174" y="325070"/>
                  </a:lnTo>
                  <a:cubicBezTo>
                    <a:pt x="1259724" y="324541"/>
                    <a:pt x="969741" y="347295"/>
                    <a:pt x="1027949" y="331420"/>
                  </a:cubicBezTo>
                  <a:cubicBezTo>
                    <a:pt x="1086157" y="315545"/>
                    <a:pt x="1457103" y="240403"/>
                    <a:pt x="1526424" y="229820"/>
                  </a:cubicBezTo>
                  <a:cubicBezTo>
                    <a:pt x="1595745" y="219237"/>
                    <a:pt x="1386724" y="306020"/>
                    <a:pt x="1443874" y="267920"/>
                  </a:cubicBezTo>
                  <a:cubicBezTo>
                    <a:pt x="1501024" y="229820"/>
                    <a:pt x="1840220" y="16566"/>
                    <a:pt x="1869324" y="1220"/>
                  </a:cubicBezTo>
                  <a:cubicBezTo>
                    <a:pt x="1898428" y="-14126"/>
                    <a:pt x="1734387" y="119224"/>
                    <a:pt x="1618499" y="175845"/>
                  </a:cubicBezTo>
                  <a:cubicBezTo>
                    <a:pt x="1502612" y="232466"/>
                    <a:pt x="1275070" y="315016"/>
                    <a:pt x="1173999" y="340945"/>
                  </a:cubicBezTo>
                  <a:cubicBezTo>
                    <a:pt x="1072928" y="366874"/>
                    <a:pt x="1120024" y="328774"/>
                    <a:pt x="1012074" y="331420"/>
                  </a:cubicBezTo>
                  <a:cubicBezTo>
                    <a:pt x="904124" y="334066"/>
                    <a:pt x="632662" y="363699"/>
                    <a:pt x="526299" y="356820"/>
                  </a:cubicBezTo>
                  <a:cubicBezTo>
                    <a:pt x="419937" y="349941"/>
                    <a:pt x="453274" y="320837"/>
                    <a:pt x="373899" y="290145"/>
                  </a:cubicBezTo>
                  <a:cubicBezTo>
                    <a:pt x="294524" y="259453"/>
                    <a:pt x="66982" y="167908"/>
                    <a:pt x="21474" y="1536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B4F451F7-52E8-438D-A72C-C17919152492}"/>
                </a:ext>
              </a:extLst>
            </p:cNvPr>
            <p:cNvSpPr/>
            <p:nvPr/>
          </p:nvSpPr>
          <p:spPr>
            <a:xfrm>
              <a:off x="2057926" y="6119074"/>
              <a:ext cx="2141710" cy="520024"/>
            </a:xfrm>
            <a:custGeom>
              <a:avLst/>
              <a:gdLst>
                <a:gd name="connsiteX0" fmla="*/ 2126724 w 2141710"/>
                <a:gd name="connsiteY0" fmla="*/ 8676 h 520024"/>
                <a:gd name="connsiteX1" fmla="*/ 1618724 w 2141710"/>
                <a:gd name="connsiteY1" fmla="*/ 386501 h 520024"/>
                <a:gd name="connsiteX2" fmla="*/ 1202799 w 2141710"/>
                <a:gd name="connsiteY2" fmla="*/ 472226 h 520024"/>
                <a:gd name="connsiteX3" fmla="*/ 1078974 w 2141710"/>
                <a:gd name="connsiteY3" fmla="*/ 478576 h 520024"/>
                <a:gd name="connsiteX4" fmla="*/ 583674 w 2141710"/>
                <a:gd name="connsiteY4" fmla="*/ 472226 h 520024"/>
                <a:gd name="connsiteX5" fmla="*/ 548749 w 2141710"/>
                <a:gd name="connsiteY5" fmla="*/ 472226 h 520024"/>
                <a:gd name="connsiteX6" fmla="*/ 189974 w 2141710"/>
                <a:gd name="connsiteY6" fmla="*/ 392851 h 520024"/>
                <a:gd name="connsiteX7" fmla="*/ 247124 w 2141710"/>
                <a:gd name="connsiteY7" fmla="*/ 415076 h 520024"/>
                <a:gd name="connsiteX8" fmla="*/ 18524 w 2141710"/>
                <a:gd name="connsiteY8" fmla="*/ 319826 h 520024"/>
                <a:gd name="connsiteX9" fmla="*/ 812274 w 2141710"/>
                <a:gd name="connsiteY9" fmla="*/ 510326 h 520024"/>
                <a:gd name="connsiteX10" fmla="*/ 802749 w 2141710"/>
                <a:gd name="connsiteY10" fmla="*/ 488101 h 520024"/>
                <a:gd name="connsiteX11" fmla="*/ 1399649 w 2141710"/>
                <a:gd name="connsiteY11" fmla="*/ 453176 h 520024"/>
                <a:gd name="connsiteX12" fmla="*/ 1434574 w 2141710"/>
                <a:gd name="connsiteY12" fmla="*/ 434126 h 520024"/>
                <a:gd name="connsiteX13" fmla="*/ 1780649 w 2141710"/>
                <a:gd name="connsiteY13" fmla="*/ 300776 h 520024"/>
                <a:gd name="connsiteX14" fmla="*/ 1663174 w 2141710"/>
                <a:gd name="connsiteY14" fmla="*/ 335701 h 520024"/>
                <a:gd name="connsiteX15" fmla="*/ 1974324 w 2141710"/>
                <a:gd name="connsiteY15" fmla="*/ 138851 h 520024"/>
                <a:gd name="connsiteX16" fmla="*/ 2126724 w 2141710"/>
                <a:gd name="connsiteY16" fmla="*/ 8676 h 520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41710" h="520024">
                  <a:moveTo>
                    <a:pt x="2126724" y="8676"/>
                  </a:moveTo>
                  <a:cubicBezTo>
                    <a:pt x="2067457" y="49951"/>
                    <a:pt x="1772711" y="309243"/>
                    <a:pt x="1618724" y="386501"/>
                  </a:cubicBezTo>
                  <a:cubicBezTo>
                    <a:pt x="1464737" y="463759"/>
                    <a:pt x="1292757" y="456880"/>
                    <a:pt x="1202799" y="472226"/>
                  </a:cubicBezTo>
                  <a:cubicBezTo>
                    <a:pt x="1112841" y="487572"/>
                    <a:pt x="1182161" y="478576"/>
                    <a:pt x="1078974" y="478576"/>
                  </a:cubicBezTo>
                  <a:cubicBezTo>
                    <a:pt x="975787" y="478576"/>
                    <a:pt x="672045" y="473284"/>
                    <a:pt x="583674" y="472226"/>
                  </a:cubicBezTo>
                  <a:cubicBezTo>
                    <a:pt x="495303" y="471168"/>
                    <a:pt x="614366" y="485455"/>
                    <a:pt x="548749" y="472226"/>
                  </a:cubicBezTo>
                  <a:cubicBezTo>
                    <a:pt x="483132" y="458997"/>
                    <a:pt x="240245" y="402376"/>
                    <a:pt x="189974" y="392851"/>
                  </a:cubicBezTo>
                  <a:cubicBezTo>
                    <a:pt x="139703" y="383326"/>
                    <a:pt x="247124" y="415076"/>
                    <a:pt x="247124" y="415076"/>
                  </a:cubicBezTo>
                  <a:cubicBezTo>
                    <a:pt x="218549" y="402905"/>
                    <a:pt x="-75668" y="303951"/>
                    <a:pt x="18524" y="319826"/>
                  </a:cubicBezTo>
                  <a:cubicBezTo>
                    <a:pt x="112716" y="335701"/>
                    <a:pt x="681570" y="482280"/>
                    <a:pt x="812274" y="510326"/>
                  </a:cubicBezTo>
                  <a:cubicBezTo>
                    <a:pt x="942978" y="538372"/>
                    <a:pt x="704853" y="497626"/>
                    <a:pt x="802749" y="488101"/>
                  </a:cubicBezTo>
                  <a:cubicBezTo>
                    <a:pt x="900645" y="478576"/>
                    <a:pt x="1294345" y="462172"/>
                    <a:pt x="1399649" y="453176"/>
                  </a:cubicBezTo>
                  <a:cubicBezTo>
                    <a:pt x="1504953" y="444180"/>
                    <a:pt x="1371074" y="459526"/>
                    <a:pt x="1434574" y="434126"/>
                  </a:cubicBezTo>
                  <a:cubicBezTo>
                    <a:pt x="1498074" y="408726"/>
                    <a:pt x="1742549" y="317180"/>
                    <a:pt x="1780649" y="300776"/>
                  </a:cubicBezTo>
                  <a:cubicBezTo>
                    <a:pt x="1818749" y="284372"/>
                    <a:pt x="1630895" y="362688"/>
                    <a:pt x="1663174" y="335701"/>
                  </a:cubicBezTo>
                  <a:cubicBezTo>
                    <a:pt x="1695453" y="308714"/>
                    <a:pt x="1892832" y="193884"/>
                    <a:pt x="1974324" y="138851"/>
                  </a:cubicBezTo>
                  <a:cubicBezTo>
                    <a:pt x="2055816" y="83818"/>
                    <a:pt x="2185991" y="-32599"/>
                    <a:pt x="2126724" y="86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2F54146C-0DC8-BCD7-4CFB-2C317F47BC5A}"/>
                </a:ext>
              </a:extLst>
            </p:cNvPr>
            <p:cNvSpPr/>
            <p:nvPr/>
          </p:nvSpPr>
          <p:spPr>
            <a:xfrm>
              <a:off x="2071065" y="6332415"/>
              <a:ext cx="586491" cy="179963"/>
            </a:xfrm>
            <a:custGeom>
              <a:avLst/>
              <a:gdLst>
                <a:gd name="connsiteX0" fmla="*/ 5385 w 586491"/>
                <a:gd name="connsiteY0" fmla="*/ 11235 h 179963"/>
                <a:gd name="connsiteX1" fmla="*/ 106985 w 586491"/>
                <a:gd name="connsiteY1" fmla="*/ 20760 h 179963"/>
                <a:gd name="connsiteX2" fmla="*/ 386385 w 586491"/>
                <a:gd name="connsiteY2" fmla="*/ 173160 h 179963"/>
                <a:gd name="connsiteX3" fmla="*/ 395910 w 586491"/>
                <a:gd name="connsiteY3" fmla="*/ 154110 h 179963"/>
                <a:gd name="connsiteX4" fmla="*/ 586410 w 586491"/>
                <a:gd name="connsiteY4" fmla="*/ 160460 h 179963"/>
                <a:gd name="connsiteX5" fmla="*/ 370510 w 586491"/>
                <a:gd name="connsiteY5" fmla="*/ 144585 h 179963"/>
                <a:gd name="connsiteX6" fmla="*/ 253035 w 586491"/>
                <a:gd name="connsiteY6" fmla="*/ 112835 h 179963"/>
                <a:gd name="connsiteX7" fmla="*/ 5385 w 586491"/>
                <a:gd name="connsiteY7" fmla="*/ 11235 h 17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6491" h="179963">
                  <a:moveTo>
                    <a:pt x="5385" y="11235"/>
                  </a:moveTo>
                  <a:cubicBezTo>
                    <a:pt x="-18957" y="-4111"/>
                    <a:pt x="43485" y="-6227"/>
                    <a:pt x="106985" y="20760"/>
                  </a:cubicBezTo>
                  <a:cubicBezTo>
                    <a:pt x="170485" y="47747"/>
                    <a:pt x="338231" y="150935"/>
                    <a:pt x="386385" y="173160"/>
                  </a:cubicBezTo>
                  <a:cubicBezTo>
                    <a:pt x="434539" y="195385"/>
                    <a:pt x="362573" y="156227"/>
                    <a:pt x="395910" y="154110"/>
                  </a:cubicBezTo>
                  <a:cubicBezTo>
                    <a:pt x="429247" y="151993"/>
                    <a:pt x="590643" y="162047"/>
                    <a:pt x="586410" y="160460"/>
                  </a:cubicBezTo>
                  <a:cubicBezTo>
                    <a:pt x="582177" y="158873"/>
                    <a:pt x="426072" y="152522"/>
                    <a:pt x="370510" y="144585"/>
                  </a:cubicBezTo>
                  <a:cubicBezTo>
                    <a:pt x="314948" y="136648"/>
                    <a:pt x="307539" y="133473"/>
                    <a:pt x="253035" y="112835"/>
                  </a:cubicBezTo>
                  <a:cubicBezTo>
                    <a:pt x="198531" y="92198"/>
                    <a:pt x="29727" y="26581"/>
                    <a:pt x="5385" y="112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0026F088-C6BC-DF8A-4197-B85B4BD7720E}"/>
                </a:ext>
              </a:extLst>
            </p:cNvPr>
            <p:cNvSpPr/>
            <p:nvPr/>
          </p:nvSpPr>
          <p:spPr>
            <a:xfrm>
              <a:off x="2663825" y="6524263"/>
              <a:ext cx="865664" cy="44812"/>
            </a:xfrm>
            <a:custGeom>
              <a:avLst/>
              <a:gdLst>
                <a:gd name="connsiteX0" fmla="*/ 0 w 865664"/>
                <a:gd name="connsiteY0" fmla="*/ 44812 h 44812"/>
                <a:gd name="connsiteX1" fmla="*/ 850900 w 865664"/>
                <a:gd name="connsiteY1" fmla="*/ 362 h 44812"/>
                <a:gd name="connsiteX2" fmla="*/ 561975 w 865664"/>
                <a:gd name="connsiteY2" fmla="*/ 22587 h 44812"/>
                <a:gd name="connsiteX3" fmla="*/ 0 w 865664"/>
                <a:gd name="connsiteY3" fmla="*/ 44812 h 4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5664" h="44812">
                  <a:moveTo>
                    <a:pt x="0" y="44812"/>
                  </a:moveTo>
                  <a:lnTo>
                    <a:pt x="850900" y="362"/>
                  </a:lnTo>
                  <a:cubicBezTo>
                    <a:pt x="944562" y="-3342"/>
                    <a:pt x="561975" y="22587"/>
                    <a:pt x="561975" y="22587"/>
                  </a:cubicBezTo>
                  <a:lnTo>
                    <a:pt x="0" y="44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8A2B4D07-AB00-61B2-CEAC-34F6C3D5B1CA}"/>
                </a:ext>
              </a:extLst>
            </p:cNvPr>
            <p:cNvSpPr/>
            <p:nvPr/>
          </p:nvSpPr>
          <p:spPr>
            <a:xfrm>
              <a:off x="4002496" y="5389716"/>
              <a:ext cx="297766" cy="883957"/>
            </a:xfrm>
            <a:custGeom>
              <a:avLst/>
              <a:gdLst>
                <a:gd name="connsiteX0" fmla="*/ 252004 w 297766"/>
                <a:gd name="connsiteY0" fmla="*/ 1434 h 883957"/>
                <a:gd name="connsiteX1" fmla="*/ 144054 w 297766"/>
                <a:gd name="connsiteY1" fmla="*/ 534834 h 883957"/>
                <a:gd name="connsiteX2" fmla="*/ 175804 w 297766"/>
                <a:gd name="connsiteY2" fmla="*/ 480859 h 883957"/>
                <a:gd name="connsiteX3" fmla="*/ 1179 w 297766"/>
                <a:gd name="connsiteY3" fmla="*/ 880909 h 883957"/>
                <a:gd name="connsiteX4" fmla="*/ 109129 w 297766"/>
                <a:gd name="connsiteY4" fmla="*/ 636434 h 883957"/>
                <a:gd name="connsiteX5" fmla="*/ 296454 w 297766"/>
                <a:gd name="connsiteY5" fmla="*/ 125259 h 883957"/>
                <a:gd name="connsiteX6" fmla="*/ 194854 w 297766"/>
                <a:gd name="connsiteY6" fmla="*/ 369734 h 883957"/>
                <a:gd name="connsiteX7" fmla="*/ 252004 w 297766"/>
                <a:gd name="connsiteY7" fmla="*/ 1434 h 883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7766" h="883957">
                  <a:moveTo>
                    <a:pt x="252004" y="1434"/>
                  </a:moveTo>
                  <a:cubicBezTo>
                    <a:pt x="243537" y="28951"/>
                    <a:pt x="156754" y="454930"/>
                    <a:pt x="144054" y="534834"/>
                  </a:cubicBezTo>
                  <a:cubicBezTo>
                    <a:pt x="131354" y="614738"/>
                    <a:pt x="199616" y="423180"/>
                    <a:pt x="175804" y="480859"/>
                  </a:cubicBezTo>
                  <a:cubicBezTo>
                    <a:pt x="151991" y="538538"/>
                    <a:pt x="12291" y="854980"/>
                    <a:pt x="1179" y="880909"/>
                  </a:cubicBezTo>
                  <a:cubicBezTo>
                    <a:pt x="-9934" y="906838"/>
                    <a:pt x="59916" y="762376"/>
                    <a:pt x="109129" y="636434"/>
                  </a:cubicBezTo>
                  <a:cubicBezTo>
                    <a:pt x="158341" y="510492"/>
                    <a:pt x="282167" y="169709"/>
                    <a:pt x="296454" y="125259"/>
                  </a:cubicBezTo>
                  <a:cubicBezTo>
                    <a:pt x="310741" y="80809"/>
                    <a:pt x="203850" y="388255"/>
                    <a:pt x="194854" y="369734"/>
                  </a:cubicBezTo>
                  <a:cubicBezTo>
                    <a:pt x="185858" y="351213"/>
                    <a:pt x="260471" y="-26083"/>
                    <a:pt x="252004" y="14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CAF2467B-A5D4-2B48-ACE7-C910003268FF}"/>
                </a:ext>
              </a:extLst>
            </p:cNvPr>
            <p:cNvSpPr/>
            <p:nvPr/>
          </p:nvSpPr>
          <p:spPr>
            <a:xfrm>
              <a:off x="4142606" y="5031094"/>
              <a:ext cx="190419" cy="623834"/>
            </a:xfrm>
            <a:custGeom>
              <a:avLst/>
              <a:gdLst>
                <a:gd name="connsiteX0" fmla="*/ 769 w 190419"/>
                <a:gd name="connsiteY0" fmla="*/ 1281 h 623834"/>
                <a:gd name="connsiteX1" fmla="*/ 181744 w 190419"/>
                <a:gd name="connsiteY1" fmla="*/ 341006 h 623834"/>
                <a:gd name="connsiteX2" fmla="*/ 162694 w 190419"/>
                <a:gd name="connsiteY2" fmla="*/ 302906 h 623834"/>
                <a:gd name="connsiteX3" fmla="*/ 172219 w 190419"/>
                <a:gd name="connsiteY3" fmla="*/ 382281 h 623834"/>
                <a:gd name="connsiteX4" fmla="*/ 67444 w 190419"/>
                <a:gd name="connsiteY4" fmla="*/ 623581 h 623834"/>
                <a:gd name="connsiteX5" fmla="*/ 130944 w 190419"/>
                <a:gd name="connsiteY5" fmla="*/ 426731 h 623834"/>
                <a:gd name="connsiteX6" fmla="*/ 153169 w 190419"/>
                <a:gd name="connsiteY6" fmla="*/ 341006 h 623834"/>
                <a:gd name="connsiteX7" fmla="*/ 92844 w 190419"/>
                <a:gd name="connsiteY7" fmla="*/ 23506 h 623834"/>
                <a:gd name="connsiteX8" fmla="*/ 115069 w 190419"/>
                <a:gd name="connsiteY8" fmla="*/ 217181 h 623834"/>
                <a:gd name="connsiteX9" fmla="*/ 769 w 190419"/>
                <a:gd name="connsiteY9" fmla="*/ 1281 h 62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419" h="623834">
                  <a:moveTo>
                    <a:pt x="769" y="1281"/>
                  </a:moveTo>
                  <a:cubicBezTo>
                    <a:pt x="11881" y="21918"/>
                    <a:pt x="154756" y="290735"/>
                    <a:pt x="181744" y="341006"/>
                  </a:cubicBezTo>
                  <a:cubicBezTo>
                    <a:pt x="208732" y="391277"/>
                    <a:pt x="164281" y="296027"/>
                    <a:pt x="162694" y="302906"/>
                  </a:cubicBezTo>
                  <a:cubicBezTo>
                    <a:pt x="161107" y="309785"/>
                    <a:pt x="188094" y="328835"/>
                    <a:pt x="172219" y="382281"/>
                  </a:cubicBezTo>
                  <a:cubicBezTo>
                    <a:pt x="156344" y="435727"/>
                    <a:pt x="74323" y="616173"/>
                    <a:pt x="67444" y="623581"/>
                  </a:cubicBezTo>
                  <a:cubicBezTo>
                    <a:pt x="60565" y="630989"/>
                    <a:pt x="116657" y="473827"/>
                    <a:pt x="130944" y="426731"/>
                  </a:cubicBezTo>
                  <a:cubicBezTo>
                    <a:pt x="145231" y="379635"/>
                    <a:pt x="159519" y="408210"/>
                    <a:pt x="153169" y="341006"/>
                  </a:cubicBezTo>
                  <a:cubicBezTo>
                    <a:pt x="146819" y="273802"/>
                    <a:pt x="99194" y="44143"/>
                    <a:pt x="92844" y="23506"/>
                  </a:cubicBezTo>
                  <a:cubicBezTo>
                    <a:pt x="86494" y="2869"/>
                    <a:pt x="127769" y="218239"/>
                    <a:pt x="115069" y="217181"/>
                  </a:cubicBezTo>
                  <a:cubicBezTo>
                    <a:pt x="102369" y="216123"/>
                    <a:pt x="-10343" y="-19356"/>
                    <a:pt x="769" y="12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9BDC703D-999B-AC81-6522-32C70F2077F9}"/>
                </a:ext>
              </a:extLst>
            </p:cNvPr>
            <p:cNvSpPr/>
            <p:nvPr/>
          </p:nvSpPr>
          <p:spPr>
            <a:xfrm>
              <a:off x="3881894" y="4949720"/>
              <a:ext cx="1008369" cy="79509"/>
            </a:xfrm>
            <a:custGeom>
              <a:avLst/>
              <a:gdLst>
                <a:gd name="connsiteX0" fmla="*/ 1131 w 1008369"/>
                <a:gd name="connsiteY0" fmla="*/ 35030 h 79509"/>
                <a:gd name="connsiteX1" fmla="*/ 604381 w 1008369"/>
                <a:gd name="connsiteY1" fmla="*/ 25505 h 79509"/>
                <a:gd name="connsiteX2" fmla="*/ 369431 w 1008369"/>
                <a:gd name="connsiteY2" fmla="*/ 54080 h 79509"/>
                <a:gd name="connsiteX3" fmla="*/ 1001256 w 1008369"/>
                <a:gd name="connsiteY3" fmla="*/ 105 h 79509"/>
                <a:gd name="connsiteX4" fmla="*/ 677406 w 1008369"/>
                <a:gd name="connsiteY4" fmla="*/ 41380 h 79509"/>
                <a:gd name="connsiteX5" fmla="*/ 182106 w 1008369"/>
                <a:gd name="connsiteY5" fmla="*/ 79480 h 79509"/>
                <a:gd name="connsiteX6" fmla="*/ 445631 w 1008369"/>
                <a:gd name="connsiteY6" fmla="*/ 47730 h 79509"/>
                <a:gd name="connsiteX7" fmla="*/ 1131 w 1008369"/>
                <a:gd name="connsiteY7" fmla="*/ 35030 h 7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369" h="79509">
                  <a:moveTo>
                    <a:pt x="1131" y="35030"/>
                  </a:moveTo>
                  <a:cubicBezTo>
                    <a:pt x="27589" y="31326"/>
                    <a:pt x="542998" y="22330"/>
                    <a:pt x="604381" y="25505"/>
                  </a:cubicBezTo>
                  <a:cubicBezTo>
                    <a:pt x="665764" y="28680"/>
                    <a:pt x="303285" y="58313"/>
                    <a:pt x="369431" y="54080"/>
                  </a:cubicBezTo>
                  <a:cubicBezTo>
                    <a:pt x="435577" y="49847"/>
                    <a:pt x="949927" y="2222"/>
                    <a:pt x="1001256" y="105"/>
                  </a:cubicBezTo>
                  <a:cubicBezTo>
                    <a:pt x="1052585" y="-2012"/>
                    <a:pt x="813931" y="28151"/>
                    <a:pt x="677406" y="41380"/>
                  </a:cubicBezTo>
                  <a:cubicBezTo>
                    <a:pt x="540881" y="54609"/>
                    <a:pt x="220735" y="78422"/>
                    <a:pt x="182106" y="79480"/>
                  </a:cubicBezTo>
                  <a:cubicBezTo>
                    <a:pt x="143477" y="80538"/>
                    <a:pt x="470502" y="53022"/>
                    <a:pt x="445631" y="47730"/>
                  </a:cubicBezTo>
                  <a:cubicBezTo>
                    <a:pt x="420760" y="42438"/>
                    <a:pt x="-25327" y="38734"/>
                    <a:pt x="1131" y="350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12E668AE-E65D-6EB3-95B5-738FF0B64881}"/>
                </a:ext>
              </a:extLst>
            </p:cNvPr>
            <p:cNvSpPr/>
            <p:nvPr/>
          </p:nvSpPr>
          <p:spPr>
            <a:xfrm>
              <a:off x="3579676" y="5483784"/>
              <a:ext cx="500646" cy="938250"/>
            </a:xfrm>
            <a:custGeom>
              <a:avLst/>
              <a:gdLst>
                <a:gd name="connsiteX0" fmla="*/ 493849 w 500646"/>
                <a:gd name="connsiteY0" fmla="*/ 2616 h 938250"/>
                <a:gd name="connsiteX1" fmla="*/ 347799 w 500646"/>
                <a:gd name="connsiteY1" fmla="*/ 431241 h 938250"/>
                <a:gd name="connsiteX2" fmla="*/ 392249 w 500646"/>
                <a:gd name="connsiteY2" fmla="*/ 377266 h 938250"/>
                <a:gd name="connsiteX3" fmla="*/ 208099 w 500646"/>
                <a:gd name="connsiteY3" fmla="*/ 685241 h 938250"/>
                <a:gd name="connsiteX4" fmla="*/ 287474 w 500646"/>
                <a:gd name="connsiteY4" fmla="*/ 583641 h 938250"/>
                <a:gd name="connsiteX5" fmla="*/ 227149 w 500646"/>
                <a:gd name="connsiteY5" fmla="*/ 704291 h 938250"/>
                <a:gd name="connsiteX6" fmla="*/ 8074 w 500646"/>
                <a:gd name="connsiteY6" fmla="*/ 932891 h 938250"/>
                <a:gd name="connsiteX7" fmla="*/ 68399 w 500646"/>
                <a:gd name="connsiteY7" fmla="*/ 853516 h 938250"/>
                <a:gd name="connsiteX8" fmla="*/ 268424 w 500646"/>
                <a:gd name="connsiteY8" fmla="*/ 713816 h 938250"/>
                <a:gd name="connsiteX9" fmla="*/ 417649 w 500646"/>
                <a:gd name="connsiteY9" fmla="*/ 482041 h 938250"/>
                <a:gd name="connsiteX10" fmla="*/ 265249 w 500646"/>
                <a:gd name="connsiteY10" fmla="*/ 659841 h 938250"/>
                <a:gd name="connsiteX11" fmla="*/ 468449 w 500646"/>
                <a:gd name="connsiteY11" fmla="*/ 193116 h 938250"/>
                <a:gd name="connsiteX12" fmla="*/ 389074 w 500646"/>
                <a:gd name="connsiteY12" fmla="*/ 466166 h 938250"/>
                <a:gd name="connsiteX13" fmla="*/ 500199 w 500646"/>
                <a:gd name="connsiteY13" fmla="*/ 126441 h 938250"/>
                <a:gd name="connsiteX14" fmla="*/ 430349 w 500646"/>
                <a:gd name="connsiteY14" fmla="*/ 243916 h 938250"/>
                <a:gd name="connsiteX15" fmla="*/ 493849 w 500646"/>
                <a:gd name="connsiteY15" fmla="*/ 2616 h 9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0646" h="938250">
                  <a:moveTo>
                    <a:pt x="493849" y="2616"/>
                  </a:moveTo>
                  <a:cubicBezTo>
                    <a:pt x="480091" y="33837"/>
                    <a:pt x="364732" y="368799"/>
                    <a:pt x="347799" y="431241"/>
                  </a:cubicBezTo>
                  <a:cubicBezTo>
                    <a:pt x="330866" y="493683"/>
                    <a:pt x="415532" y="334933"/>
                    <a:pt x="392249" y="377266"/>
                  </a:cubicBezTo>
                  <a:cubicBezTo>
                    <a:pt x="368966" y="419599"/>
                    <a:pt x="225561" y="650845"/>
                    <a:pt x="208099" y="685241"/>
                  </a:cubicBezTo>
                  <a:cubicBezTo>
                    <a:pt x="190637" y="719637"/>
                    <a:pt x="284299" y="580466"/>
                    <a:pt x="287474" y="583641"/>
                  </a:cubicBezTo>
                  <a:cubicBezTo>
                    <a:pt x="290649" y="586816"/>
                    <a:pt x="273716" y="646083"/>
                    <a:pt x="227149" y="704291"/>
                  </a:cubicBezTo>
                  <a:cubicBezTo>
                    <a:pt x="180582" y="762499"/>
                    <a:pt x="34532" y="908020"/>
                    <a:pt x="8074" y="932891"/>
                  </a:cubicBezTo>
                  <a:cubicBezTo>
                    <a:pt x="-18384" y="957762"/>
                    <a:pt x="25007" y="890029"/>
                    <a:pt x="68399" y="853516"/>
                  </a:cubicBezTo>
                  <a:cubicBezTo>
                    <a:pt x="111791" y="817003"/>
                    <a:pt x="210216" y="775728"/>
                    <a:pt x="268424" y="713816"/>
                  </a:cubicBezTo>
                  <a:cubicBezTo>
                    <a:pt x="326632" y="651904"/>
                    <a:pt x="418178" y="491037"/>
                    <a:pt x="417649" y="482041"/>
                  </a:cubicBezTo>
                  <a:cubicBezTo>
                    <a:pt x="417120" y="473045"/>
                    <a:pt x="256782" y="707995"/>
                    <a:pt x="265249" y="659841"/>
                  </a:cubicBezTo>
                  <a:cubicBezTo>
                    <a:pt x="273716" y="611687"/>
                    <a:pt x="447811" y="225395"/>
                    <a:pt x="468449" y="193116"/>
                  </a:cubicBezTo>
                  <a:cubicBezTo>
                    <a:pt x="489086" y="160837"/>
                    <a:pt x="383782" y="477279"/>
                    <a:pt x="389074" y="466166"/>
                  </a:cubicBezTo>
                  <a:cubicBezTo>
                    <a:pt x="394366" y="455054"/>
                    <a:pt x="493320" y="163483"/>
                    <a:pt x="500199" y="126441"/>
                  </a:cubicBezTo>
                  <a:cubicBezTo>
                    <a:pt x="507078" y="89399"/>
                    <a:pt x="432466" y="258204"/>
                    <a:pt x="430349" y="243916"/>
                  </a:cubicBezTo>
                  <a:cubicBezTo>
                    <a:pt x="428232" y="229629"/>
                    <a:pt x="507607" y="-28605"/>
                    <a:pt x="493849" y="2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B7535911-949F-AB3E-6E18-256EF0738729}"/>
                </a:ext>
              </a:extLst>
            </p:cNvPr>
            <p:cNvSpPr/>
            <p:nvPr/>
          </p:nvSpPr>
          <p:spPr>
            <a:xfrm>
              <a:off x="4171573" y="5493890"/>
              <a:ext cx="317878" cy="1410930"/>
            </a:xfrm>
            <a:custGeom>
              <a:avLst/>
              <a:gdLst>
                <a:gd name="connsiteX0" fmla="*/ 317877 w 317878"/>
                <a:gd name="connsiteY0" fmla="*/ 2035 h 1410930"/>
                <a:gd name="connsiteX1" fmla="*/ 140077 w 317878"/>
                <a:gd name="connsiteY1" fmla="*/ 897385 h 1410930"/>
                <a:gd name="connsiteX2" fmla="*/ 165477 w 317878"/>
                <a:gd name="connsiteY2" fmla="*/ 865635 h 1410930"/>
                <a:gd name="connsiteX3" fmla="*/ 127377 w 317878"/>
                <a:gd name="connsiteY3" fmla="*/ 1160910 h 1410930"/>
                <a:gd name="connsiteX4" fmla="*/ 377 w 317878"/>
                <a:gd name="connsiteY4" fmla="*/ 1408560 h 1410930"/>
                <a:gd name="connsiteX5" fmla="*/ 89277 w 317878"/>
                <a:gd name="connsiteY5" fmla="*/ 1272035 h 1410930"/>
                <a:gd name="connsiteX6" fmla="*/ 117852 w 317878"/>
                <a:gd name="connsiteY6" fmla="*/ 1043435 h 1410930"/>
                <a:gd name="connsiteX7" fmla="*/ 181352 w 317878"/>
                <a:gd name="connsiteY7" fmla="*/ 538610 h 1410930"/>
                <a:gd name="connsiteX8" fmla="*/ 143252 w 317878"/>
                <a:gd name="connsiteY8" fmla="*/ 649735 h 1410930"/>
                <a:gd name="connsiteX9" fmla="*/ 317877 w 317878"/>
                <a:gd name="connsiteY9" fmla="*/ 2035 h 141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878" h="1410930">
                  <a:moveTo>
                    <a:pt x="317877" y="2035"/>
                  </a:moveTo>
                  <a:cubicBezTo>
                    <a:pt x="317348" y="43310"/>
                    <a:pt x="165477" y="753452"/>
                    <a:pt x="140077" y="897385"/>
                  </a:cubicBezTo>
                  <a:cubicBezTo>
                    <a:pt x="114677" y="1041318"/>
                    <a:pt x="167594" y="821714"/>
                    <a:pt x="165477" y="865635"/>
                  </a:cubicBezTo>
                  <a:cubicBezTo>
                    <a:pt x="163360" y="909556"/>
                    <a:pt x="154894" y="1070423"/>
                    <a:pt x="127377" y="1160910"/>
                  </a:cubicBezTo>
                  <a:cubicBezTo>
                    <a:pt x="99860" y="1251397"/>
                    <a:pt x="6727" y="1390039"/>
                    <a:pt x="377" y="1408560"/>
                  </a:cubicBezTo>
                  <a:cubicBezTo>
                    <a:pt x="-5973" y="1427081"/>
                    <a:pt x="69698" y="1332889"/>
                    <a:pt x="89277" y="1272035"/>
                  </a:cubicBezTo>
                  <a:cubicBezTo>
                    <a:pt x="108856" y="1211181"/>
                    <a:pt x="102506" y="1165672"/>
                    <a:pt x="117852" y="1043435"/>
                  </a:cubicBezTo>
                  <a:cubicBezTo>
                    <a:pt x="133198" y="921198"/>
                    <a:pt x="177119" y="604227"/>
                    <a:pt x="181352" y="538610"/>
                  </a:cubicBezTo>
                  <a:cubicBezTo>
                    <a:pt x="185585" y="472993"/>
                    <a:pt x="122085" y="739693"/>
                    <a:pt x="143252" y="649735"/>
                  </a:cubicBezTo>
                  <a:cubicBezTo>
                    <a:pt x="164419" y="559777"/>
                    <a:pt x="318406" y="-39240"/>
                    <a:pt x="317877" y="20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BF4A1305-DD9C-1A58-784E-B9D99934E8EE}"/>
                </a:ext>
              </a:extLst>
            </p:cNvPr>
            <p:cNvSpPr/>
            <p:nvPr/>
          </p:nvSpPr>
          <p:spPr>
            <a:xfrm>
              <a:off x="4334905" y="6692063"/>
              <a:ext cx="110823" cy="476304"/>
            </a:xfrm>
            <a:custGeom>
              <a:avLst/>
              <a:gdLst>
                <a:gd name="connsiteX0" fmla="*/ 49770 w 110823"/>
                <a:gd name="connsiteY0" fmla="*/ 837 h 476304"/>
                <a:gd name="connsiteX1" fmla="*/ 56120 w 110823"/>
                <a:gd name="connsiteY1" fmla="*/ 286587 h 476304"/>
                <a:gd name="connsiteX2" fmla="*/ 110095 w 110823"/>
                <a:gd name="connsiteY2" fmla="*/ 470737 h 476304"/>
                <a:gd name="connsiteX3" fmla="*/ 81520 w 110823"/>
                <a:gd name="connsiteY3" fmla="*/ 404062 h 476304"/>
                <a:gd name="connsiteX4" fmla="*/ 2145 w 110823"/>
                <a:gd name="connsiteY4" fmla="*/ 159587 h 476304"/>
                <a:gd name="connsiteX5" fmla="*/ 24370 w 110823"/>
                <a:gd name="connsiteY5" fmla="*/ 197687 h 476304"/>
                <a:gd name="connsiteX6" fmla="*/ 49770 w 110823"/>
                <a:gd name="connsiteY6" fmla="*/ 837 h 47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823" h="476304">
                  <a:moveTo>
                    <a:pt x="49770" y="837"/>
                  </a:moveTo>
                  <a:cubicBezTo>
                    <a:pt x="55062" y="15654"/>
                    <a:pt x="46066" y="208270"/>
                    <a:pt x="56120" y="286587"/>
                  </a:cubicBezTo>
                  <a:cubicBezTo>
                    <a:pt x="66174" y="364904"/>
                    <a:pt x="105862" y="451158"/>
                    <a:pt x="110095" y="470737"/>
                  </a:cubicBezTo>
                  <a:cubicBezTo>
                    <a:pt x="114328" y="490316"/>
                    <a:pt x="99512" y="455920"/>
                    <a:pt x="81520" y="404062"/>
                  </a:cubicBezTo>
                  <a:cubicBezTo>
                    <a:pt x="63528" y="352204"/>
                    <a:pt x="11670" y="193983"/>
                    <a:pt x="2145" y="159587"/>
                  </a:cubicBezTo>
                  <a:cubicBezTo>
                    <a:pt x="-7380" y="125191"/>
                    <a:pt x="17491" y="223087"/>
                    <a:pt x="24370" y="197687"/>
                  </a:cubicBezTo>
                  <a:cubicBezTo>
                    <a:pt x="31249" y="172287"/>
                    <a:pt x="44478" y="-13980"/>
                    <a:pt x="49770" y="8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6A2C66EB-1CC5-5541-28C2-2B3490EAC6E9}"/>
                </a:ext>
              </a:extLst>
            </p:cNvPr>
            <p:cNvSpPr/>
            <p:nvPr/>
          </p:nvSpPr>
          <p:spPr>
            <a:xfrm>
              <a:off x="4307461" y="6591969"/>
              <a:ext cx="170394" cy="674870"/>
            </a:xfrm>
            <a:custGeom>
              <a:avLst/>
              <a:gdLst>
                <a:gd name="connsiteX0" fmla="*/ 77214 w 170394"/>
                <a:gd name="connsiteY0" fmla="*/ 2506 h 674870"/>
                <a:gd name="connsiteX1" fmla="*/ 1014 w 170394"/>
                <a:gd name="connsiteY1" fmla="*/ 291431 h 674870"/>
                <a:gd name="connsiteX2" fmla="*/ 32764 w 170394"/>
                <a:gd name="connsiteY2" fmla="*/ 488281 h 674870"/>
                <a:gd name="connsiteX3" fmla="*/ 23239 w 170394"/>
                <a:gd name="connsiteY3" fmla="*/ 418431 h 674870"/>
                <a:gd name="connsiteX4" fmla="*/ 169289 w 170394"/>
                <a:gd name="connsiteY4" fmla="*/ 672431 h 674870"/>
                <a:gd name="connsiteX5" fmla="*/ 86739 w 170394"/>
                <a:gd name="connsiteY5" fmla="*/ 539081 h 674870"/>
                <a:gd name="connsiteX6" fmla="*/ 20064 w 170394"/>
                <a:gd name="connsiteY6" fmla="*/ 408906 h 674870"/>
                <a:gd name="connsiteX7" fmla="*/ 29589 w 170394"/>
                <a:gd name="connsiteY7" fmla="*/ 164431 h 674870"/>
                <a:gd name="connsiteX8" fmla="*/ 77214 w 170394"/>
                <a:gd name="connsiteY8" fmla="*/ 2506 h 674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394" h="674870">
                  <a:moveTo>
                    <a:pt x="77214" y="2506"/>
                  </a:moveTo>
                  <a:cubicBezTo>
                    <a:pt x="72452" y="23673"/>
                    <a:pt x="8422" y="210469"/>
                    <a:pt x="1014" y="291431"/>
                  </a:cubicBezTo>
                  <a:cubicBezTo>
                    <a:pt x="-6394" y="372393"/>
                    <a:pt x="29060" y="467114"/>
                    <a:pt x="32764" y="488281"/>
                  </a:cubicBezTo>
                  <a:cubicBezTo>
                    <a:pt x="36468" y="509448"/>
                    <a:pt x="485" y="387739"/>
                    <a:pt x="23239" y="418431"/>
                  </a:cubicBezTo>
                  <a:cubicBezTo>
                    <a:pt x="45993" y="449123"/>
                    <a:pt x="158706" y="652323"/>
                    <a:pt x="169289" y="672431"/>
                  </a:cubicBezTo>
                  <a:cubicBezTo>
                    <a:pt x="179872" y="692539"/>
                    <a:pt x="111610" y="583002"/>
                    <a:pt x="86739" y="539081"/>
                  </a:cubicBezTo>
                  <a:cubicBezTo>
                    <a:pt x="61868" y="495160"/>
                    <a:pt x="29589" y="471348"/>
                    <a:pt x="20064" y="408906"/>
                  </a:cubicBezTo>
                  <a:cubicBezTo>
                    <a:pt x="10539" y="346464"/>
                    <a:pt x="21122" y="229519"/>
                    <a:pt x="29589" y="164431"/>
                  </a:cubicBezTo>
                  <a:cubicBezTo>
                    <a:pt x="38056" y="99343"/>
                    <a:pt x="81976" y="-18661"/>
                    <a:pt x="77214" y="25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2725D059-6C6B-9AE6-09F9-E6F575BAEED5}"/>
                </a:ext>
              </a:extLst>
            </p:cNvPr>
            <p:cNvSpPr/>
            <p:nvPr/>
          </p:nvSpPr>
          <p:spPr>
            <a:xfrm>
              <a:off x="4353835" y="7013398"/>
              <a:ext cx="431285" cy="485973"/>
            </a:xfrm>
            <a:custGeom>
              <a:avLst/>
              <a:gdLst>
                <a:gd name="connsiteX0" fmla="*/ 126090 w 431285"/>
                <a:gd name="connsiteY0" fmla="*/ 177 h 485973"/>
                <a:gd name="connsiteX1" fmla="*/ 62590 w 431285"/>
                <a:gd name="connsiteY1" fmla="*/ 241477 h 485973"/>
                <a:gd name="connsiteX2" fmla="*/ 87990 w 431285"/>
                <a:gd name="connsiteY2" fmla="*/ 320852 h 485973"/>
                <a:gd name="connsiteX3" fmla="*/ 43540 w 431285"/>
                <a:gd name="connsiteY3" fmla="*/ 320852 h 485973"/>
                <a:gd name="connsiteX4" fmla="*/ 189590 w 431285"/>
                <a:gd name="connsiteY4" fmla="*/ 419277 h 485973"/>
                <a:gd name="connsiteX5" fmla="*/ 129265 w 431285"/>
                <a:gd name="connsiteY5" fmla="*/ 403402 h 485973"/>
                <a:gd name="connsiteX6" fmla="*/ 427715 w 431285"/>
                <a:gd name="connsiteY6" fmla="*/ 403402 h 485973"/>
                <a:gd name="connsiteX7" fmla="*/ 284840 w 431285"/>
                <a:gd name="connsiteY7" fmla="*/ 416102 h 485973"/>
                <a:gd name="connsiteX8" fmla="*/ 148315 w 431285"/>
                <a:gd name="connsiteY8" fmla="*/ 485952 h 485973"/>
                <a:gd name="connsiteX9" fmla="*/ 183240 w 431285"/>
                <a:gd name="connsiteY9" fmla="*/ 422452 h 485973"/>
                <a:gd name="connsiteX10" fmla="*/ 81640 w 431285"/>
                <a:gd name="connsiteY10" fmla="*/ 330377 h 485973"/>
                <a:gd name="connsiteX11" fmla="*/ 43540 w 431285"/>
                <a:gd name="connsiteY11" fmla="*/ 222427 h 485973"/>
                <a:gd name="connsiteX12" fmla="*/ 2265 w 431285"/>
                <a:gd name="connsiteY12" fmla="*/ 282752 h 485973"/>
                <a:gd name="connsiteX13" fmla="*/ 126090 w 431285"/>
                <a:gd name="connsiteY13" fmla="*/ 177 h 48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1285" h="485973">
                  <a:moveTo>
                    <a:pt x="126090" y="177"/>
                  </a:moveTo>
                  <a:cubicBezTo>
                    <a:pt x="136144" y="-6702"/>
                    <a:pt x="68940" y="188031"/>
                    <a:pt x="62590" y="241477"/>
                  </a:cubicBezTo>
                  <a:cubicBezTo>
                    <a:pt x="56240" y="294923"/>
                    <a:pt x="91165" y="307623"/>
                    <a:pt x="87990" y="320852"/>
                  </a:cubicBezTo>
                  <a:cubicBezTo>
                    <a:pt x="84815" y="334081"/>
                    <a:pt x="26607" y="304448"/>
                    <a:pt x="43540" y="320852"/>
                  </a:cubicBezTo>
                  <a:cubicBezTo>
                    <a:pt x="60473" y="337256"/>
                    <a:pt x="175302" y="405519"/>
                    <a:pt x="189590" y="419277"/>
                  </a:cubicBezTo>
                  <a:cubicBezTo>
                    <a:pt x="203878" y="433035"/>
                    <a:pt x="89578" y="406048"/>
                    <a:pt x="129265" y="403402"/>
                  </a:cubicBezTo>
                  <a:cubicBezTo>
                    <a:pt x="168952" y="400756"/>
                    <a:pt x="401786" y="401285"/>
                    <a:pt x="427715" y="403402"/>
                  </a:cubicBezTo>
                  <a:cubicBezTo>
                    <a:pt x="453644" y="405519"/>
                    <a:pt x="331407" y="402344"/>
                    <a:pt x="284840" y="416102"/>
                  </a:cubicBezTo>
                  <a:cubicBezTo>
                    <a:pt x="238273" y="429860"/>
                    <a:pt x="165248" y="484894"/>
                    <a:pt x="148315" y="485952"/>
                  </a:cubicBezTo>
                  <a:cubicBezTo>
                    <a:pt x="131382" y="487010"/>
                    <a:pt x="194353" y="448381"/>
                    <a:pt x="183240" y="422452"/>
                  </a:cubicBezTo>
                  <a:cubicBezTo>
                    <a:pt x="172128" y="396523"/>
                    <a:pt x="104923" y="363714"/>
                    <a:pt x="81640" y="330377"/>
                  </a:cubicBezTo>
                  <a:cubicBezTo>
                    <a:pt x="58357" y="297040"/>
                    <a:pt x="56769" y="230364"/>
                    <a:pt x="43540" y="222427"/>
                  </a:cubicBezTo>
                  <a:cubicBezTo>
                    <a:pt x="30311" y="214490"/>
                    <a:pt x="-9906" y="313973"/>
                    <a:pt x="2265" y="282752"/>
                  </a:cubicBezTo>
                  <a:cubicBezTo>
                    <a:pt x="14436" y="251531"/>
                    <a:pt x="116036" y="7056"/>
                    <a:pt x="126090" y="1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4D28CFC9-F184-5F83-49E1-526F5557D606}"/>
                </a:ext>
              </a:extLst>
            </p:cNvPr>
            <p:cNvSpPr/>
            <p:nvPr/>
          </p:nvSpPr>
          <p:spPr>
            <a:xfrm>
              <a:off x="4161928" y="6460689"/>
              <a:ext cx="299703" cy="785016"/>
            </a:xfrm>
            <a:custGeom>
              <a:avLst/>
              <a:gdLst>
                <a:gd name="connsiteX0" fmla="*/ 210047 w 299703"/>
                <a:gd name="connsiteY0" fmla="*/ 436 h 785016"/>
                <a:gd name="connsiteX1" fmla="*/ 105272 w 299703"/>
                <a:gd name="connsiteY1" fmla="*/ 495736 h 785016"/>
                <a:gd name="connsiteX2" fmla="*/ 497 w 299703"/>
                <a:gd name="connsiteY2" fmla="*/ 540186 h 785016"/>
                <a:gd name="connsiteX3" fmla="*/ 149722 w 299703"/>
                <a:gd name="connsiteY3" fmla="*/ 648136 h 785016"/>
                <a:gd name="connsiteX4" fmla="*/ 48122 w 299703"/>
                <a:gd name="connsiteY4" fmla="*/ 610036 h 785016"/>
                <a:gd name="connsiteX5" fmla="*/ 298947 w 299703"/>
                <a:gd name="connsiteY5" fmla="*/ 784661 h 785016"/>
                <a:gd name="connsiteX6" fmla="*/ 124322 w 299703"/>
                <a:gd name="connsiteY6" fmla="*/ 651311 h 785016"/>
                <a:gd name="connsiteX7" fmla="*/ 79872 w 299703"/>
                <a:gd name="connsiteY7" fmla="*/ 511611 h 785016"/>
                <a:gd name="connsiteX8" fmla="*/ 108447 w 299703"/>
                <a:gd name="connsiteY8" fmla="*/ 444936 h 785016"/>
                <a:gd name="connsiteX9" fmla="*/ 13197 w 299703"/>
                <a:gd name="connsiteY9" fmla="*/ 352861 h 785016"/>
                <a:gd name="connsiteX10" fmla="*/ 89397 w 299703"/>
                <a:gd name="connsiteY10" fmla="*/ 406836 h 785016"/>
                <a:gd name="connsiteX11" fmla="*/ 210047 w 299703"/>
                <a:gd name="connsiteY11" fmla="*/ 436 h 78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9703" h="785016">
                  <a:moveTo>
                    <a:pt x="210047" y="436"/>
                  </a:moveTo>
                  <a:cubicBezTo>
                    <a:pt x="212693" y="15253"/>
                    <a:pt x="140197" y="405778"/>
                    <a:pt x="105272" y="495736"/>
                  </a:cubicBezTo>
                  <a:cubicBezTo>
                    <a:pt x="70347" y="585694"/>
                    <a:pt x="-6911" y="514786"/>
                    <a:pt x="497" y="540186"/>
                  </a:cubicBezTo>
                  <a:cubicBezTo>
                    <a:pt x="7905" y="565586"/>
                    <a:pt x="141784" y="636494"/>
                    <a:pt x="149722" y="648136"/>
                  </a:cubicBezTo>
                  <a:cubicBezTo>
                    <a:pt x="157659" y="659778"/>
                    <a:pt x="23251" y="587282"/>
                    <a:pt x="48122" y="610036"/>
                  </a:cubicBezTo>
                  <a:cubicBezTo>
                    <a:pt x="72993" y="632790"/>
                    <a:pt x="286247" y="777782"/>
                    <a:pt x="298947" y="784661"/>
                  </a:cubicBezTo>
                  <a:cubicBezTo>
                    <a:pt x="311647" y="791540"/>
                    <a:pt x="160834" y="696819"/>
                    <a:pt x="124322" y="651311"/>
                  </a:cubicBezTo>
                  <a:cubicBezTo>
                    <a:pt x="87810" y="605803"/>
                    <a:pt x="82518" y="546007"/>
                    <a:pt x="79872" y="511611"/>
                  </a:cubicBezTo>
                  <a:cubicBezTo>
                    <a:pt x="77226" y="477215"/>
                    <a:pt x="119559" y="471394"/>
                    <a:pt x="108447" y="444936"/>
                  </a:cubicBezTo>
                  <a:cubicBezTo>
                    <a:pt x="97334" y="418478"/>
                    <a:pt x="16372" y="359211"/>
                    <a:pt x="13197" y="352861"/>
                  </a:cubicBezTo>
                  <a:cubicBezTo>
                    <a:pt x="10022" y="346511"/>
                    <a:pt x="57118" y="461340"/>
                    <a:pt x="89397" y="406836"/>
                  </a:cubicBezTo>
                  <a:cubicBezTo>
                    <a:pt x="121676" y="352332"/>
                    <a:pt x="207401" y="-14381"/>
                    <a:pt x="210047" y="4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7E895448-83E2-A44F-D52C-B75822388889}"/>
                </a:ext>
              </a:extLst>
            </p:cNvPr>
            <p:cNvSpPr/>
            <p:nvPr/>
          </p:nvSpPr>
          <p:spPr>
            <a:xfrm>
              <a:off x="3832225" y="5913921"/>
              <a:ext cx="461545" cy="1252899"/>
            </a:xfrm>
            <a:custGeom>
              <a:avLst/>
              <a:gdLst>
                <a:gd name="connsiteX0" fmla="*/ 460375 w 461545"/>
                <a:gd name="connsiteY0" fmla="*/ 1104 h 1252899"/>
                <a:gd name="connsiteX1" fmla="*/ 285750 w 461545"/>
                <a:gd name="connsiteY1" fmla="*/ 404329 h 1252899"/>
                <a:gd name="connsiteX2" fmla="*/ 158750 w 461545"/>
                <a:gd name="connsiteY2" fmla="*/ 728179 h 1252899"/>
                <a:gd name="connsiteX3" fmla="*/ 180975 w 461545"/>
                <a:gd name="connsiteY3" fmla="*/ 553554 h 1252899"/>
                <a:gd name="connsiteX4" fmla="*/ 149225 w 461545"/>
                <a:gd name="connsiteY4" fmla="*/ 775804 h 1252899"/>
                <a:gd name="connsiteX5" fmla="*/ 127000 w 461545"/>
                <a:gd name="connsiteY5" fmla="*/ 890104 h 1252899"/>
                <a:gd name="connsiteX6" fmla="*/ 41275 w 461545"/>
                <a:gd name="connsiteY6" fmla="*/ 994879 h 1252899"/>
                <a:gd name="connsiteX7" fmla="*/ 0 w 461545"/>
                <a:gd name="connsiteY7" fmla="*/ 1252054 h 1252899"/>
                <a:gd name="connsiteX8" fmla="*/ 41275 w 461545"/>
                <a:gd name="connsiteY8" fmla="*/ 1055204 h 1252899"/>
                <a:gd name="connsiteX9" fmla="*/ 225425 w 461545"/>
                <a:gd name="connsiteY9" fmla="*/ 493229 h 1252899"/>
                <a:gd name="connsiteX10" fmla="*/ 193675 w 461545"/>
                <a:gd name="connsiteY10" fmla="*/ 534504 h 1252899"/>
                <a:gd name="connsiteX11" fmla="*/ 460375 w 461545"/>
                <a:gd name="connsiteY11" fmla="*/ 1104 h 1252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545" h="1252899">
                  <a:moveTo>
                    <a:pt x="460375" y="1104"/>
                  </a:moveTo>
                  <a:cubicBezTo>
                    <a:pt x="475721" y="-20592"/>
                    <a:pt x="336021" y="283150"/>
                    <a:pt x="285750" y="404329"/>
                  </a:cubicBezTo>
                  <a:cubicBezTo>
                    <a:pt x="235479" y="525508"/>
                    <a:pt x="176212" y="703308"/>
                    <a:pt x="158750" y="728179"/>
                  </a:cubicBezTo>
                  <a:cubicBezTo>
                    <a:pt x="141288" y="753050"/>
                    <a:pt x="182563" y="545616"/>
                    <a:pt x="180975" y="553554"/>
                  </a:cubicBezTo>
                  <a:cubicBezTo>
                    <a:pt x="179387" y="561492"/>
                    <a:pt x="158221" y="719712"/>
                    <a:pt x="149225" y="775804"/>
                  </a:cubicBezTo>
                  <a:cubicBezTo>
                    <a:pt x="140229" y="831896"/>
                    <a:pt x="144992" y="853592"/>
                    <a:pt x="127000" y="890104"/>
                  </a:cubicBezTo>
                  <a:cubicBezTo>
                    <a:pt x="109008" y="926616"/>
                    <a:pt x="62442" y="934554"/>
                    <a:pt x="41275" y="994879"/>
                  </a:cubicBezTo>
                  <a:cubicBezTo>
                    <a:pt x="20108" y="1055204"/>
                    <a:pt x="0" y="1242000"/>
                    <a:pt x="0" y="1252054"/>
                  </a:cubicBezTo>
                  <a:cubicBezTo>
                    <a:pt x="0" y="1262108"/>
                    <a:pt x="3704" y="1181675"/>
                    <a:pt x="41275" y="1055204"/>
                  </a:cubicBezTo>
                  <a:cubicBezTo>
                    <a:pt x="78846" y="928733"/>
                    <a:pt x="200025" y="580012"/>
                    <a:pt x="225425" y="493229"/>
                  </a:cubicBezTo>
                  <a:cubicBezTo>
                    <a:pt x="250825" y="406446"/>
                    <a:pt x="156633" y="613350"/>
                    <a:pt x="193675" y="534504"/>
                  </a:cubicBezTo>
                  <a:cubicBezTo>
                    <a:pt x="230717" y="455658"/>
                    <a:pt x="445029" y="22800"/>
                    <a:pt x="460375" y="1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B3E9E658-9F51-76E9-C5CC-82E53293A7C3}"/>
                </a:ext>
              </a:extLst>
            </p:cNvPr>
            <p:cNvSpPr/>
            <p:nvPr/>
          </p:nvSpPr>
          <p:spPr>
            <a:xfrm>
              <a:off x="4479365" y="6797674"/>
              <a:ext cx="268553" cy="494209"/>
            </a:xfrm>
            <a:custGeom>
              <a:avLst/>
              <a:gdLst>
                <a:gd name="connsiteX0" fmla="*/ 140260 w 268553"/>
                <a:gd name="connsiteY0" fmla="*/ 1 h 494209"/>
                <a:gd name="connsiteX1" fmla="*/ 241860 w 268553"/>
                <a:gd name="connsiteY1" fmla="*/ 250826 h 494209"/>
                <a:gd name="connsiteX2" fmla="*/ 216460 w 268553"/>
                <a:gd name="connsiteY2" fmla="*/ 307976 h 494209"/>
                <a:gd name="connsiteX3" fmla="*/ 267260 w 268553"/>
                <a:gd name="connsiteY3" fmla="*/ 323851 h 494209"/>
                <a:gd name="connsiteX4" fmla="*/ 251385 w 268553"/>
                <a:gd name="connsiteY4" fmla="*/ 441326 h 494209"/>
                <a:gd name="connsiteX5" fmla="*/ 229160 w 268553"/>
                <a:gd name="connsiteY5" fmla="*/ 466726 h 494209"/>
                <a:gd name="connsiteX6" fmla="*/ 13260 w 268553"/>
                <a:gd name="connsiteY6" fmla="*/ 492126 h 494209"/>
                <a:gd name="connsiteX7" fmla="*/ 248210 w 268553"/>
                <a:gd name="connsiteY7" fmla="*/ 479426 h 494209"/>
                <a:gd name="connsiteX8" fmla="*/ 248210 w 268553"/>
                <a:gd name="connsiteY8" fmla="*/ 374651 h 494209"/>
                <a:gd name="connsiteX9" fmla="*/ 219635 w 268553"/>
                <a:gd name="connsiteY9" fmla="*/ 307976 h 494209"/>
                <a:gd name="connsiteX10" fmla="*/ 560 w 268553"/>
                <a:gd name="connsiteY10" fmla="*/ 282576 h 494209"/>
                <a:gd name="connsiteX11" fmla="*/ 159310 w 268553"/>
                <a:gd name="connsiteY11" fmla="*/ 279401 h 494209"/>
                <a:gd name="connsiteX12" fmla="*/ 245035 w 268553"/>
                <a:gd name="connsiteY12" fmla="*/ 247651 h 494209"/>
                <a:gd name="connsiteX13" fmla="*/ 140260 w 268553"/>
                <a:gd name="connsiteY13" fmla="*/ 1 h 494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53" h="494209">
                  <a:moveTo>
                    <a:pt x="140260" y="1"/>
                  </a:moveTo>
                  <a:cubicBezTo>
                    <a:pt x="139731" y="530"/>
                    <a:pt x="229160" y="199497"/>
                    <a:pt x="241860" y="250826"/>
                  </a:cubicBezTo>
                  <a:cubicBezTo>
                    <a:pt x="254560" y="302155"/>
                    <a:pt x="212227" y="295805"/>
                    <a:pt x="216460" y="307976"/>
                  </a:cubicBezTo>
                  <a:cubicBezTo>
                    <a:pt x="220693" y="320147"/>
                    <a:pt x="261439" y="301626"/>
                    <a:pt x="267260" y="323851"/>
                  </a:cubicBezTo>
                  <a:cubicBezTo>
                    <a:pt x="273081" y="346076"/>
                    <a:pt x="257735" y="417514"/>
                    <a:pt x="251385" y="441326"/>
                  </a:cubicBezTo>
                  <a:cubicBezTo>
                    <a:pt x="245035" y="465138"/>
                    <a:pt x="268848" y="458259"/>
                    <a:pt x="229160" y="466726"/>
                  </a:cubicBezTo>
                  <a:cubicBezTo>
                    <a:pt x="189473" y="475193"/>
                    <a:pt x="10085" y="490009"/>
                    <a:pt x="13260" y="492126"/>
                  </a:cubicBezTo>
                  <a:cubicBezTo>
                    <a:pt x="16435" y="494243"/>
                    <a:pt x="209052" y="499005"/>
                    <a:pt x="248210" y="479426"/>
                  </a:cubicBezTo>
                  <a:cubicBezTo>
                    <a:pt x="287368" y="459847"/>
                    <a:pt x="252972" y="403226"/>
                    <a:pt x="248210" y="374651"/>
                  </a:cubicBezTo>
                  <a:cubicBezTo>
                    <a:pt x="243448" y="346076"/>
                    <a:pt x="260910" y="323322"/>
                    <a:pt x="219635" y="307976"/>
                  </a:cubicBezTo>
                  <a:cubicBezTo>
                    <a:pt x="178360" y="292630"/>
                    <a:pt x="10614" y="287339"/>
                    <a:pt x="560" y="282576"/>
                  </a:cubicBezTo>
                  <a:cubicBezTo>
                    <a:pt x="-9494" y="277814"/>
                    <a:pt x="118564" y="285222"/>
                    <a:pt x="159310" y="279401"/>
                  </a:cubicBezTo>
                  <a:cubicBezTo>
                    <a:pt x="200056" y="273580"/>
                    <a:pt x="251385" y="294747"/>
                    <a:pt x="245035" y="247651"/>
                  </a:cubicBezTo>
                  <a:cubicBezTo>
                    <a:pt x="238685" y="200555"/>
                    <a:pt x="140789" y="-528"/>
                    <a:pt x="140260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>
              <a:extLst>
                <a:ext uri="{FF2B5EF4-FFF2-40B4-BE49-F238E27FC236}">
                  <a16:creationId xmlns:a16="http://schemas.microsoft.com/office/drawing/2014/main" id="{11F24644-B861-C153-1BAD-ECB288219CA0}"/>
                </a:ext>
              </a:extLst>
            </p:cNvPr>
            <p:cNvSpPr/>
            <p:nvPr/>
          </p:nvSpPr>
          <p:spPr>
            <a:xfrm>
              <a:off x="3655308" y="6645096"/>
              <a:ext cx="295037" cy="608664"/>
            </a:xfrm>
            <a:custGeom>
              <a:avLst/>
              <a:gdLst>
                <a:gd name="connsiteX0" fmla="*/ 294392 w 295037"/>
                <a:gd name="connsiteY0" fmla="*/ 179 h 608664"/>
                <a:gd name="connsiteX1" fmla="*/ 81667 w 295037"/>
                <a:gd name="connsiteY1" fmla="*/ 244654 h 608664"/>
                <a:gd name="connsiteX2" fmla="*/ 103892 w 295037"/>
                <a:gd name="connsiteY2" fmla="*/ 289104 h 608664"/>
                <a:gd name="connsiteX3" fmla="*/ 37217 w 295037"/>
                <a:gd name="connsiteY3" fmla="*/ 343079 h 608664"/>
                <a:gd name="connsiteX4" fmla="*/ 68967 w 295037"/>
                <a:gd name="connsiteY4" fmla="*/ 416104 h 608664"/>
                <a:gd name="connsiteX5" fmla="*/ 30867 w 295037"/>
                <a:gd name="connsiteY5" fmla="*/ 444679 h 608664"/>
                <a:gd name="connsiteX6" fmla="*/ 240417 w 295037"/>
                <a:gd name="connsiteY6" fmla="*/ 606604 h 608664"/>
                <a:gd name="connsiteX7" fmla="*/ 141992 w 295037"/>
                <a:gd name="connsiteY7" fmla="*/ 533579 h 608664"/>
                <a:gd name="connsiteX8" fmla="*/ 151517 w 295037"/>
                <a:gd name="connsiteY8" fmla="*/ 495479 h 608664"/>
                <a:gd name="connsiteX9" fmla="*/ 221367 w 295037"/>
                <a:gd name="connsiteY9" fmla="*/ 231954 h 608664"/>
                <a:gd name="connsiteX10" fmla="*/ 116592 w 295037"/>
                <a:gd name="connsiteY10" fmla="*/ 476429 h 608664"/>
                <a:gd name="connsiteX11" fmla="*/ 62617 w 295037"/>
                <a:gd name="connsiteY11" fmla="*/ 397054 h 608664"/>
                <a:gd name="connsiteX12" fmla="*/ 157867 w 295037"/>
                <a:gd name="connsiteY12" fmla="*/ 114479 h 608664"/>
                <a:gd name="connsiteX13" fmla="*/ 2292 w 295037"/>
                <a:gd name="connsiteY13" fmla="*/ 203379 h 608664"/>
                <a:gd name="connsiteX14" fmla="*/ 294392 w 295037"/>
                <a:gd name="connsiteY14" fmla="*/ 179 h 60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5037" h="608664">
                  <a:moveTo>
                    <a:pt x="294392" y="179"/>
                  </a:moveTo>
                  <a:cubicBezTo>
                    <a:pt x="307621" y="7058"/>
                    <a:pt x="113417" y="196500"/>
                    <a:pt x="81667" y="244654"/>
                  </a:cubicBezTo>
                  <a:cubicBezTo>
                    <a:pt x="49917" y="292808"/>
                    <a:pt x="111300" y="272700"/>
                    <a:pt x="103892" y="289104"/>
                  </a:cubicBezTo>
                  <a:cubicBezTo>
                    <a:pt x="96484" y="305508"/>
                    <a:pt x="43038" y="321912"/>
                    <a:pt x="37217" y="343079"/>
                  </a:cubicBezTo>
                  <a:cubicBezTo>
                    <a:pt x="31396" y="364246"/>
                    <a:pt x="70025" y="399171"/>
                    <a:pt x="68967" y="416104"/>
                  </a:cubicBezTo>
                  <a:cubicBezTo>
                    <a:pt x="67909" y="433037"/>
                    <a:pt x="2292" y="412929"/>
                    <a:pt x="30867" y="444679"/>
                  </a:cubicBezTo>
                  <a:cubicBezTo>
                    <a:pt x="59442" y="476429"/>
                    <a:pt x="221896" y="591787"/>
                    <a:pt x="240417" y="606604"/>
                  </a:cubicBezTo>
                  <a:cubicBezTo>
                    <a:pt x="258938" y="621421"/>
                    <a:pt x="156809" y="552100"/>
                    <a:pt x="141992" y="533579"/>
                  </a:cubicBezTo>
                  <a:cubicBezTo>
                    <a:pt x="127175" y="515058"/>
                    <a:pt x="138288" y="545750"/>
                    <a:pt x="151517" y="495479"/>
                  </a:cubicBezTo>
                  <a:cubicBezTo>
                    <a:pt x="164746" y="445208"/>
                    <a:pt x="227188" y="235129"/>
                    <a:pt x="221367" y="231954"/>
                  </a:cubicBezTo>
                  <a:cubicBezTo>
                    <a:pt x="215546" y="228779"/>
                    <a:pt x="143050" y="448912"/>
                    <a:pt x="116592" y="476429"/>
                  </a:cubicBezTo>
                  <a:cubicBezTo>
                    <a:pt x="90134" y="503946"/>
                    <a:pt x="55738" y="457379"/>
                    <a:pt x="62617" y="397054"/>
                  </a:cubicBezTo>
                  <a:cubicBezTo>
                    <a:pt x="69496" y="336729"/>
                    <a:pt x="167921" y="146758"/>
                    <a:pt x="157867" y="114479"/>
                  </a:cubicBezTo>
                  <a:cubicBezTo>
                    <a:pt x="147813" y="82200"/>
                    <a:pt x="-21521" y="220312"/>
                    <a:pt x="2292" y="203379"/>
                  </a:cubicBezTo>
                  <a:cubicBezTo>
                    <a:pt x="26104" y="186446"/>
                    <a:pt x="281163" y="-6700"/>
                    <a:pt x="294392" y="1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21CCDE24-A72E-9E69-33FF-358D0D753210}"/>
                </a:ext>
              </a:extLst>
            </p:cNvPr>
            <p:cNvSpPr/>
            <p:nvPr/>
          </p:nvSpPr>
          <p:spPr>
            <a:xfrm>
              <a:off x="3846448" y="6998889"/>
              <a:ext cx="372356" cy="219111"/>
            </a:xfrm>
            <a:custGeom>
              <a:avLst/>
              <a:gdLst>
                <a:gd name="connsiteX0" fmla="*/ 4827 w 372356"/>
                <a:gd name="connsiteY0" fmla="*/ 87711 h 219111"/>
                <a:gd name="connsiteX1" fmla="*/ 360427 w 372356"/>
                <a:gd name="connsiteY1" fmla="*/ 30561 h 219111"/>
                <a:gd name="connsiteX2" fmla="*/ 271527 w 372356"/>
                <a:gd name="connsiteY2" fmla="*/ 59136 h 219111"/>
                <a:gd name="connsiteX3" fmla="*/ 106427 w 372356"/>
                <a:gd name="connsiteY3" fmla="*/ 217886 h 219111"/>
                <a:gd name="connsiteX4" fmla="*/ 176277 w 372356"/>
                <a:gd name="connsiteY4" fmla="*/ 125811 h 219111"/>
                <a:gd name="connsiteX5" fmla="*/ 315977 w 372356"/>
                <a:gd name="connsiteY5" fmla="*/ 1986 h 219111"/>
                <a:gd name="connsiteX6" fmla="*/ 166752 w 372356"/>
                <a:gd name="connsiteY6" fmla="*/ 52786 h 219111"/>
                <a:gd name="connsiteX7" fmla="*/ 4827 w 372356"/>
                <a:gd name="connsiteY7" fmla="*/ 87711 h 2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356" h="219111">
                  <a:moveTo>
                    <a:pt x="4827" y="87711"/>
                  </a:moveTo>
                  <a:cubicBezTo>
                    <a:pt x="37106" y="84007"/>
                    <a:pt x="315977" y="35323"/>
                    <a:pt x="360427" y="30561"/>
                  </a:cubicBezTo>
                  <a:cubicBezTo>
                    <a:pt x="404877" y="25798"/>
                    <a:pt x="313860" y="27915"/>
                    <a:pt x="271527" y="59136"/>
                  </a:cubicBezTo>
                  <a:cubicBezTo>
                    <a:pt x="229194" y="90357"/>
                    <a:pt x="122302" y="206774"/>
                    <a:pt x="106427" y="217886"/>
                  </a:cubicBezTo>
                  <a:cubicBezTo>
                    <a:pt x="90552" y="228999"/>
                    <a:pt x="141352" y="161794"/>
                    <a:pt x="176277" y="125811"/>
                  </a:cubicBezTo>
                  <a:cubicBezTo>
                    <a:pt x="211202" y="89828"/>
                    <a:pt x="317564" y="14157"/>
                    <a:pt x="315977" y="1986"/>
                  </a:cubicBezTo>
                  <a:cubicBezTo>
                    <a:pt x="314390" y="-10185"/>
                    <a:pt x="222844" y="36911"/>
                    <a:pt x="166752" y="52786"/>
                  </a:cubicBezTo>
                  <a:cubicBezTo>
                    <a:pt x="110660" y="68661"/>
                    <a:pt x="-27452" y="91415"/>
                    <a:pt x="4827" y="877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>
              <a:extLst>
                <a:ext uri="{FF2B5EF4-FFF2-40B4-BE49-F238E27FC236}">
                  <a16:creationId xmlns:a16="http://schemas.microsoft.com/office/drawing/2014/main" id="{2183B068-23E3-B95E-8BAF-DD3A3AFAFDB0}"/>
                </a:ext>
              </a:extLst>
            </p:cNvPr>
            <p:cNvSpPr/>
            <p:nvPr/>
          </p:nvSpPr>
          <p:spPr>
            <a:xfrm>
              <a:off x="3825778" y="6191230"/>
              <a:ext cx="447920" cy="776954"/>
            </a:xfrm>
            <a:custGeom>
              <a:avLst/>
              <a:gdLst>
                <a:gd name="connsiteX0" fmla="*/ 447772 w 447920"/>
                <a:gd name="connsiteY0" fmla="*/ 20 h 776954"/>
                <a:gd name="connsiteX1" fmla="*/ 323947 w 447920"/>
                <a:gd name="connsiteY1" fmla="*/ 346095 h 776954"/>
                <a:gd name="connsiteX2" fmla="*/ 342997 w 447920"/>
                <a:gd name="connsiteY2" fmla="*/ 536595 h 776954"/>
                <a:gd name="connsiteX3" fmla="*/ 308072 w 447920"/>
                <a:gd name="connsiteY3" fmla="*/ 473095 h 776954"/>
                <a:gd name="connsiteX4" fmla="*/ 295372 w 447920"/>
                <a:gd name="connsiteY4" fmla="*/ 641370 h 776954"/>
                <a:gd name="connsiteX5" fmla="*/ 244572 w 447920"/>
                <a:gd name="connsiteY5" fmla="*/ 698520 h 776954"/>
                <a:gd name="connsiteX6" fmla="*/ 396972 w 447920"/>
                <a:gd name="connsiteY6" fmla="*/ 771545 h 776954"/>
                <a:gd name="connsiteX7" fmla="*/ 317597 w 447920"/>
                <a:gd name="connsiteY7" fmla="*/ 771545 h 776954"/>
                <a:gd name="connsiteX8" fmla="*/ 97 w 447920"/>
                <a:gd name="connsiteY8" fmla="*/ 771545 h 776954"/>
                <a:gd name="connsiteX9" fmla="*/ 352522 w 447920"/>
                <a:gd name="connsiteY9" fmla="*/ 746145 h 776954"/>
                <a:gd name="connsiteX10" fmla="*/ 238222 w 447920"/>
                <a:gd name="connsiteY10" fmla="*/ 692170 h 776954"/>
                <a:gd name="connsiteX11" fmla="*/ 196947 w 447920"/>
                <a:gd name="connsiteY11" fmla="*/ 323870 h 776954"/>
                <a:gd name="connsiteX12" fmla="*/ 254097 w 447920"/>
                <a:gd name="connsiteY12" fmla="*/ 568345 h 776954"/>
                <a:gd name="connsiteX13" fmla="*/ 276322 w 447920"/>
                <a:gd name="connsiteY13" fmla="*/ 342920 h 776954"/>
                <a:gd name="connsiteX14" fmla="*/ 320772 w 447920"/>
                <a:gd name="connsiteY14" fmla="*/ 269895 h 776954"/>
                <a:gd name="connsiteX15" fmla="*/ 295372 w 447920"/>
                <a:gd name="connsiteY15" fmla="*/ 361970 h 776954"/>
                <a:gd name="connsiteX16" fmla="*/ 447772 w 447920"/>
                <a:gd name="connsiteY16" fmla="*/ 20 h 77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920" h="776954">
                  <a:moveTo>
                    <a:pt x="447772" y="20"/>
                  </a:moveTo>
                  <a:cubicBezTo>
                    <a:pt x="452534" y="-2626"/>
                    <a:pt x="341409" y="256666"/>
                    <a:pt x="323947" y="346095"/>
                  </a:cubicBezTo>
                  <a:cubicBezTo>
                    <a:pt x="306485" y="435524"/>
                    <a:pt x="345643" y="515428"/>
                    <a:pt x="342997" y="536595"/>
                  </a:cubicBezTo>
                  <a:cubicBezTo>
                    <a:pt x="340351" y="557762"/>
                    <a:pt x="316009" y="455633"/>
                    <a:pt x="308072" y="473095"/>
                  </a:cubicBezTo>
                  <a:cubicBezTo>
                    <a:pt x="300135" y="490557"/>
                    <a:pt x="305955" y="603799"/>
                    <a:pt x="295372" y="641370"/>
                  </a:cubicBezTo>
                  <a:cubicBezTo>
                    <a:pt x="284789" y="678941"/>
                    <a:pt x="227639" y="676824"/>
                    <a:pt x="244572" y="698520"/>
                  </a:cubicBezTo>
                  <a:cubicBezTo>
                    <a:pt x="261505" y="720216"/>
                    <a:pt x="384801" y="759374"/>
                    <a:pt x="396972" y="771545"/>
                  </a:cubicBezTo>
                  <a:cubicBezTo>
                    <a:pt x="409143" y="783716"/>
                    <a:pt x="317597" y="771545"/>
                    <a:pt x="317597" y="771545"/>
                  </a:cubicBezTo>
                  <a:cubicBezTo>
                    <a:pt x="251451" y="771545"/>
                    <a:pt x="-5724" y="775778"/>
                    <a:pt x="97" y="771545"/>
                  </a:cubicBezTo>
                  <a:cubicBezTo>
                    <a:pt x="5918" y="767312"/>
                    <a:pt x="312835" y="759374"/>
                    <a:pt x="352522" y="746145"/>
                  </a:cubicBezTo>
                  <a:cubicBezTo>
                    <a:pt x="392209" y="732916"/>
                    <a:pt x="264151" y="762549"/>
                    <a:pt x="238222" y="692170"/>
                  </a:cubicBezTo>
                  <a:cubicBezTo>
                    <a:pt x="212293" y="621791"/>
                    <a:pt x="194301" y="344507"/>
                    <a:pt x="196947" y="323870"/>
                  </a:cubicBezTo>
                  <a:cubicBezTo>
                    <a:pt x="199593" y="303233"/>
                    <a:pt x="240868" y="565170"/>
                    <a:pt x="254097" y="568345"/>
                  </a:cubicBezTo>
                  <a:cubicBezTo>
                    <a:pt x="267326" y="571520"/>
                    <a:pt x="265210" y="392662"/>
                    <a:pt x="276322" y="342920"/>
                  </a:cubicBezTo>
                  <a:cubicBezTo>
                    <a:pt x="287434" y="293178"/>
                    <a:pt x="317597" y="266720"/>
                    <a:pt x="320772" y="269895"/>
                  </a:cubicBezTo>
                  <a:cubicBezTo>
                    <a:pt x="323947" y="273070"/>
                    <a:pt x="275264" y="401128"/>
                    <a:pt x="295372" y="361970"/>
                  </a:cubicBezTo>
                  <a:cubicBezTo>
                    <a:pt x="315480" y="322812"/>
                    <a:pt x="443010" y="2666"/>
                    <a:pt x="447772" y="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>
              <a:extLst>
                <a:ext uri="{FF2B5EF4-FFF2-40B4-BE49-F238E27FC236}">
                  <a16:creationId xmlns:a16="http://schemas.microsoft.com/office/drawing/2014/main" id="{B7BE5882-8D7E-D828-41D5-0B70A7FDA001}"/>
                </a:ext>
              </a:extLst>
            </p:cNvPr>
            <p:cNvSpPr/>
            <p:nvPr/>
          </p:nvSpPr>
          <p:spPr>
            <a:xfrm>
              <a:off x="3847789" y="7127819"/>
              <a:ext cx="848390" cy="411218"/>
            </a:xfrm>
            <a:custGeom>
              <a:avLst/>
              <a:gdLst>
                <a:gd name="connsiteX0" fmla="*/ 311 w 848390"/>
                <a:gd name="connsiteY0" fmla="*/ 56 h 411218"/>
                <a:gd name="connsiteX1" fmla="*/ 238436 w 848390"/>
                <a:gd name="connsiteY1" fmla="*/ 82606 h 411218"/>
                <a:gd name="connsiteX2" fmla="*/ 213036 w 848390"/>
                <a:gd name="connsiteY2" fmla="*/ 50856 h 411218"/>
                <a:gd name="connsiteX3" fmla="*/ 413061 w 848390"/>
                <a:gd name="connsiteY3" fmla="*/ 222306 h 411218"/>
                <a:gd name="connsiteX4" fmla="*/ 390836 w 848390"/>
                <a:gd name="connsiteY4" fmla="*/ 177856 h 411218"/>
                <a:gd name="connsiteX5" fmla="*/ 584511 w 848390"/>
                <a:gd name="connsiteY5" fmla="*/ 346131 h 411218"/>
                <a:gd name="connsiteX6" fmla="*/ 463861 w 848390"/>
                <a:gd name="connsiteY6" fmla="*/ 215956 h 411218"/>
                <a:gd name="connsiteX7" fmla="*/ 587686 w 848390"/>
                <a:gd name="connsiteY7" fmla="*/ 304856 h 411218"/>
                <a:gd name="connsiteX8" fmla="*/ 730561 w 848390"/>
                <a:gd name="connsiteY8" fmla="*/ 400106 h 411218"/>
                <a:gd name="connsiteX9" fmla="*/ 848036 w 848390"/>
                <a:gd name="connsiteY9" fmla="*/ 406456 h 411218"/>
                <a:gd name="connsiteX10" fmla="*/ 692461 w 848390"/>
                <a:gd name="connsiteY10" fmla="*/ 374706 h 411218"/>
                <a:gd name="connsiteX11" fmla="*/ 451161 w 848390"/>
                <a:gd name="connsiteY11" fmla="*/ 241356 h 411218"/>
                <a:gd name="connsiteX12" fmla="*/ 324161 w 848390"/>
                <a:gd name="connsiteY12" fmla="*/ 161981 h 411218"/>
                <a:gd name="connsiteX13" fmla="*/ 124136 w 848390"/>
                <a:gd name="connsiteY13" fmla="*/ 108006 h 411218"/>
                <a:gd name="connsiteX14" fmla="*/ 270186 w 848390"/>
                <a:gd name="connsiteY14" fmla="*/ 95306 h 411218"/>
                <a:gd name="connsiteX15" fmla="*/ 190811 w 848390"/>
                <a:gd name="connsiteY15" fmla="*/ 69906 h 411218"/>
                <a:gd name="connsiteX16" fmla="*/ 311 w 848390"/>
                <a:gd name="connsiteY16" fmla="*/ 56 h 41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48390" h="411218">
                  <a:moveTo>
                    <a:pt x="311" y="56"/>
                  </a:moveTo>
                  <a:cubicBezTo>
                    <a:pt x="8248" y="2173"/>
                    <a:pt x="202982" y="74139"/>
                    <a:pt x="238436" y="82606"/>
                  </a:cubicBezTo>
                  <a:cubicBezTo>
                    <a:pt x="273890" y="91073"/>
                    <a:pt x="183932" y="27573"/>
                    <a:pt x="213036" y="50856"/>
                  </a:cubicBezTo>
                  <a:cubicBezTo>
                    <a:pt x="242140" y="74139"/>
                    <a:pt x="383428" y="201139"/>
                    <a:pt x="413061" y="222306"/>
                  </a:cubicBezTo>
                  <a:cubicBezTo>
                    <a:pt x="442694" y="243473"/>
                    <a:pt x="362261" y="157219"/>
                    <a:pt x="390836" y="177856"/>
                  </a:cubicBezTo>
                  <a:cubicBezTo>
                    <a:pt x="419411" y="198493"/>
                    <a:pt x="572340" y="339781"/>
                    <a:pt x="584511" y="346131"/>
                  </a:cubicBezTo>
                  <a:cubicBezTo>
                    <a:pt x="596682" y="352481"/>
                    <a:pt x="463332" y="222835"/>
                    <a:pt x="463861" y="215956"/>
                  </a:cubicBezTo>
                  <a:cubicBezTo>
                    <a:pt x="464390" y="209077"/>
                    <a:pt x="543236" y="274164"/>
                    <a:pt x="587686" y="304856"/>
                  </a:cubicBezTo>
                  <a:cubicBezTo>
                    <a:pt x="632136" y="335548"/>
                    <a:pt x="687169" y="383173"/>
                    <a:pt x="730561" y="400106"/>
                  </a:cubicBezTo>
                  <a:cubicBezTo>
                    <a:pt x="773953" y="417039"/>
                    <a:pt x="854386" y="410689"/>
                    <a:pt x="848036" y="406456"/>
                  </a:cubicBezTo>
                  <a:cubicBezTo>
                    <a:pt x="841686" y="402223"/>
                    <a:pt x="758607" y="402223"/>
                    <a:pt x="692461" y="374706"/>
                  </a:cubicBezTo>
                  <a:cubicBezTo>
                    <a:pt x="626315" y="347189"/>
                    <a:pt x="512544" y="276810"/>
                    <a:pt x="451161" y="241356"/>
                  </a:cubicBezTo>
                  <a:cubicBezTo>
                    <a:pt x="389778" y="205902"/>
                    <a:pt x="378665" y="184206"/>
                    <a:pt x="324161" y="161981"/>
                  </a:cubicBezTo>
                  <a:cubicBezTo>
                    <a:pt x="269657" y="139756"/>
                    <a:pt x="133132" y="119118"/>
                    <a:pt x="124136" y="108006"/>
                  </a:cubicBezTo>
                  <a:cubicBezTo>
                    <a:pt x="115140" y="96894"/>
                    <a:pt x="259074" y="101656"/>
                    <a:pt x="270186" y="95306"/>
                  </a:cubicBezTo>
                  <a:cubicBezTo>
                    <a:pt x="281298" y="88956"/>
                    <a:pt x="243198" y="83664"/>
                    <a:pt x="190811" y="69906"/>
                  </a:cubicBezTo>
                  <a:cubicBezTo>
                    <a:pt x="138424" y="56148"/>
                    <a:pt x="-7626" y="-2061"/>
                    <a:pt x="311" y="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67">
              <a:extLst>
                <a:ext uri="{FF2B5EF4-FFF2-40B4-BE49-F238E27FC236}">
                  <a16:creationId xmlns:a16="http://schemas.microsoft.com/office/drawing/2014/main" id="{A5282D64-61DA-214A-5AB0-75D639F3CB9E}"/>
                </a:ext>
              </a:extLst>
            </p:cNvPr>
            <p:cNvSpPr/>
            <p:nvPr/>
          </p:nvSpPr>
          <p:spPr>
            <a:xfrm>
              <a:off x="3363492" y="7434656"/>
              <a:ext cx="1502988" cy="919910"/>
            </a:xfrm>
            <a:custGeom>
              <a:avLst/>
              <a:gdLst>
                <a:gd name="connsiteX0" fmla="*/ 859258 w 1502988"/>
                <a:gd name="connsiteY0" fmla="*/ 4369 h 919910"/>
                <a:gd name="connsiteX1" fmla="*/ 922758 w 1502988"/>
                <a:gd name="connsiteY1" fmla="*/ 48819 h 919910"/>
                <a:gd name="connsiteX2" fmla="*/ 1494258 w 1502988"/>
                <a:gd name="connsiteY2" fmla="*/ 423469 h 919910"/>
                <a:gd name="connsiteX3" fmla="*/ 1278358 w 1502988"/>
                <a:gd name="connsiteY3" fmla="*/ 372669 h 919910"/>
                <a:gd name="connsiteX4" fmla="*/ 1411708 w 1502988"/>
                <a:gd name="connsiteY4" fmla="*/ 417119 h 919910"/>
                <a:gd name="connsiteX5" fmla="*/ 1049758 w 1502988"/>
                <a:gd name="connsiteY5" fmla="*/ 312344 h 919910"/>
                <a:gd name="connsiteX6" fmla="*/ 865608 w 1502988"/>
                <a:gd name="connsiteY6" fmla="*/ 445694 h 919910"/>
                <a:gd name="connsiteX7" fmla="*/ 802108 w 1502988"/>
                <a:gd name="connsiteY7" fmla="*/ 464744 h 919910"/>
                <a:gd name="connsiteX8" fmla="*/ 938633 w 1502988"/>
                <a:gd name="connsiteY8" fmla="*/ 264719 h 919910"/>
                <a:gd name="connsiteX9" fmla="*/ 824333 w 1502988"/>
                <a:gd name="connsiteY9" fmla="*/ 369494 h 919910"/>
                <a:gd name="connsiteX10" fmla="*/ 735433 w 1502988"/>
                <a:gd name="connsiteY10" fmla="*/ 204394 h 919910"/>
                <a:gd name="connsiteX11" fmla="*/ 427458 w 1502988"/>
                <a:gd name="connsiteY11" fmla="*/ 474269 h 919910"/>
                <a:gd name="connsiteX12" fmla="*/ 694158 w 1502988"/>
                <a:gd name="connsiteY12" fmla="*/ 226619 h 919910"/>
                <a:gd name="connsiteX13" fmla="*/ 462383 w 1502988"/>
                <a:gd name="connsiteY13" fmla="*/ 140894 h 919910"/>
                <a:gd name="connsiteX14" fmla="*/ 36933 w 1502988"/>
                <a:gd name="connsiteY14" fmla="*/ 490144 h 919910"/>
                <a:gd name="connsiteX15" fmla="*/ 211558 w 1502988"/>
                <a:gd name="connsiteY15" fmla="*/ 413944 h 919910"/>
                <a:gd name="connsiteX16" fmla="*/ 21058 w 1502988"/>
                <a:gd name="connsiteY16" fmla="*/ 664769 h 919910"/>
                <a:gd name="connsiteX17" fmla="*/ 8358 w 1502988"/>
                <a:gd name="connsiteY17" fmla="*/ 918769 h 919910"/>
                <a:gd name="connsiteX18" fmla="*/ 52808 w 1502988"/>
                <a:gd name="connsiteY18" fmla="*/ 559994 h 919910"/>
                <a:gd name="connsiteX19" fmla="*/ 414758 w 1502988"/>
                <a:gd name="connsiteY19" fmla="*/ 169469 h 919910"/>
                <a:gd name="connsiteX20" fmla="*/ 802108 w 1502988"/>
                <a:gd name="connsiteY20" fmla="*/ 417119 h 919910"/>
                <a:gd name="connsiteX21" fmla="*/ 757658 w 1502988"/>
                <a:gd name="connsiteY21" fmla="*/ 175819 h 919910"/>
                <a:gd name="connsiteX22" fmla="*/ 1249783 w 1502988"/>
                <a:gd name="connsiteY22" fmla="*/ 359969 h 919910"/>
                <a:gd name="connsiteX23" fmla="*/ 1024358 w 1502988"/>
                <a:gd name="connsiteY23" fmla="*/ 178994 h 919910"/>
                <a:gd name="connsiteX24" fmla="*/ 859258 w 1502988"/>
                <a:gd name="connsiteY24" fmla="*/ 4369 h 91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02988" h="919910">
                  <a:moveTo>
                    <a:pt x="859258" y="4369"/>
                  </a:moveTo>
                  <a:cubicBezTo>
                    <a:pt x="842325" y="-17327"/>
                    <a:pt x="922758" y="48819"/>
                    <a:pt x="922758" y="48819"/>
                  </a:cubicBezTo>
                  <a:cubicBezTo>
                    <a:pt x="1028591" y="118669"/>
                    <a:pt x="1434991" y="369494"/>
                    <a:pt x="1494258" y="423469"/>
                  </a:cubicBezTo>
                  <a:cubicBezTo>
                    <a:pt x="1553525" y="477444"/>
                    <a:pt x="1292116" y="373727"/>
                    <a:pt x="1278358" y="372669"/>
                  </a:cubicBezTo>
                  <a:cubicBezTo>
                    <a:pt x="1264600" y="371611"/>
                    <a:pt x="1449808" y="427173"/>
                    <a:pt x="1411708" y="417119"/>
                  </a:cubicBezTo>
                  <a:cubicBezTo>
                    <a:pt x="1373608" y="407065"/>
                    <a:pt x="1140775" y="307582"/>
                    <a:pt x="1049758" y="312344"/>
                  </a:cubicBezTo>
                  <a:cubicBezTo>
                    <a:pt x="958741" y="317106"/>
                    <a:pt x="906883" y="420294"/>
                    <a:pt x="865608" y="445694"/>
                  </a:cubicBezTo>
                  <a:cubicBezTo>
                    <a:pt x="824333" y="471094"/>
                    <a:pt x="789937" y="494906"/>
                    <a:pt x="802108" y="464744"/>
                  </a:cubicBezTo>
                  <a:cubicBezTo>
                    <a:pt x="814279" y="434582"/>
                    <a:pt x="934929" y="280594"/>
                    <a:pt x="938633" y="264719"/>
                  </a:cubicBezTo>
                  <a:cubicBezTo>
                    <a:pt x="942337" y="248844"/>
                    <a:pt x="858200" y="379548"/>
                    <a:pt x="824333" y="369494"/>
                  </a:cubicBezTo>
                  <a:cubicBezTo>
                    <a:pt x="790466" y="359440"/>
                    <a:pt x="801579" y="186932"/>
                    <a:pt x="735433" y="204394"/>
                  </a:cubicBezTo>
                  <a:cubicBezTo>
                    <a:pt x="669287" y="221857"/>
                    <a:pt x="434337" y="470565"/>
                    <a:pt x="427458" y="474269"/>
                  </a:cubicBezTo>
                  <a:cubicBezTo>
                    <a:pt x="420579" y="477973"/>
                    <a:pt x="688337" y="282181"/>
                    <a:pt x="694158" y="226619"/>
                  </a:cubicBezTo>
                  <a:cubicBezTo>
                    <a:pt x="699979" y="171057"/>
                    <a:pt x="571920" y="96973"/>
                    <a:pt x="462383" y="140894"/>
                  </a:cubicBezTo>
                  <a:cubicBezTo>
                    <a:pt x="352846" y="184815"/>
                    <a:pt x="78737" y="444636"/>
                    <a:pt x="36933" y="490144"/>
                  </a:cubicBezTo>
                  <a:cubicBezTo>
                    <a:pt x="-4871" y="535652"/>
                    <a:pt x="214204" y="384840"/>
                    <a:pt x="211558" y="413944"/>
                  </a:cubicBezTo>
                  <a:cubicBezTo>
                    <a:pt x="208912" y="443048"/>
                    <a:pt x="54925" y="580632"/>
                    <a:pt x="21058" y="664769"/>
                  </a:cubicBezTo>
                  <a:cubicBezTo>
                    <a:pt x="-12809" y="748906"/>
                    <a:pt x="3066" y="936231"/>
                    <a:pt x="8358" y="918769"/>
                  </a:cubicBezTo>
                  <a:cubicBezTo>
                    <a:pt x="13650" y="901307"/>
                    <a:pt x="-14925" y="684877"/>
                    <a:pt x="52808" y="559994"/>
                  </a:cubicBezTo>
                  <a:cubicBezTo>
                    <a:pt x="120541" y="435111"/>
                    <a:pt x="289875" y="193282"/>
                    <a:pt x="414758" y="169469"/>
                  </a:cubicBezTo>
                  <a:cubicBezTo>
                    <a:pt x="539641" y="145657"/>
                    <a:pt x="744958" y="416061"/>
                    <a:pt x="802108" y="417119"/>
                  </a:cubicBezTo>
                  <a:cubicBezTo>
                    <a:pt x="859258" y="418177"/>
                    <a:pt x="683046" y="185344"/>
                    <a:pt x="757658" y="175819"/>
                  </a:cubicBezTo>
                  <a:cubicBezTo>
                    <a:pt x="832270" y="166294"/>
                    <a:pt x="1205333" y="359440"/>
                    <a:pt x="1249783" y="359969"/>
                  </a:cubicBezTo>
                  <a:cubicBezTo>
                    <a:pt x="1294233" y="360498"/>
                    <a:pt x="1087858" y="237202"/>
                    <a:pt x="1024358" y="178994"/>
                  </a:cubicBezTo>
                  <a:cubicBezTo>
                    <a:pt x="960858" y="120786"/>
                    <a:pt x="876191" y="26065"/>
                    <a:pt x="859258" y="43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>
              <a:extLst>
                <a:ext uri="{FF2B5EF4-FFF2-40B4-BE49-F238E27FC236}">
                  <a16:creationId xmlns:a16="http://schemas.microsoft.com/office/drawing/2014/main" id="{49C0F61C-033B-1A27-5844-79206FE7AC27}"/>
                </a:ext>
              </a:extLst>
            </p:cNvPr>
            <p:cNvSpPr/>
            <p:nvPr/>
          </p:nvSpPr>
          <p:spPr>
            <a:xfrm>
              <a:off x="2832259" y="7548613"/>
              <a:ext cx="365145" cy="1397257"/>
            </a:xfrm>
            <a:custGeom>
              <a:avLst/>
              <a:gdLst>
                <a:gd name="connsiteX0" fmla="*/ 320516 w 365145"/>
                <a:gd name="connsiteY0" fmla="*/ 1537 h 1397257"/>
                <a:gd name="connsiteX1" fmla="*/ 107791 w 365145"/>
                <a:gd name="connsiteY1" fmla="*/ 407937 h 1397257"/>
                <a:gd name="connsiteX2" fmla="*/ 174466 w 365145"/>
                <a:gd name="connsiteY2" fmla="*/ 620662 h 1397257"/>
                <a:gd name="connsiteX3" fmla="*/ 130016 w 365145"/>
                <a:gd name="connsiteY3" fmla="*/ 585737 h 1397257"/>
                <a:gd name="connsiteX4" fmla="*/ 272891 w 365145"/>
                <a:gd name="connsiteY4" fmla="*/ 973087 h 1397257"/>
                <a:gd name="connsiteX5" fmla="*/ 212566 w 365145"/>
                <a:gd name="connsiteY5" fmla="*/ 868312 h 1397257"/>
                <a:gd name="connsiteX6" fmla="*/ 364966 w 365145"/>
                <a:gd name="connsiteY6" fmla="*/ 1395362 h 1397257"/>
                <a:gd name="connsiteX7" fmla="*/ 237966 w 365145"/>
                <a:gd name="connsiteY7" fmla="*/ 1023887 h 1397257"/>
                <a:gd name="connsiteX8" fmla="*/ 6191 w 365145"/>
                <a:gd name="connsiteY8" fmla="*/ 487312 h 1397257"/>
                <a:gd name="connsiteX9" fmla="*/ 76041 w 365145"/>
                <a:gd name="connsiteY9" fmla="*/ 550812 h 1397257"/>
                <a:gd name="connsiteX10" fmla="*/ 177641 w 365145"/>
                <a:gd name="connsiteY10" fmla="*/ 182512 h 1397257"/>
                <a:gd name="connsiteX11" fmla="*/ 120491 w 365145"/>
                <a:gd name="connsiteY11" fmla="*/ 265062 h 1397257"/>
                <a:gd name="connsiteX12" fmla="*/ 320516 w 365145"/>
                <a:gd name="connsiteY12" fmla="*/ 1537 h 139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5145" h="1397257">
                  <a:moveTo>
                    <a:pt x="320516" y="1537"/>
                  </a:moveTo>
                  <a:cubicBezTo>
                    <a:pt x="318399" y="25350"/>
                    <a:pt x="132133" y="304750"/>
                    <a:pt x="107791" y="407937"/>
                  </a:cubicBezTo>
                  <a:cubicBezTo>
                    <a:pt x="83449" y="511125"/>
                    <a:pt x="170762" y="591029"/>
                    <a:pt x="174466" y="620662"/>
                  </a:cubicBezTo>
                  <a:cubicBezTo>
                    <a:pt x="178170" y="650295"/>
                    <a:pt x="113612" y="527000"/>
                    <a:pt x="130016" y="585737"/>
                  </a:cubicBezTo>
                  <a:cubicBezTo>
                    <a:pt x="146420" y="644475"/>
                    <a:pt x="259133" y="925991"/>
                    <a:pt x="272891" y="973087"/>
                  </a:cubicBezTo>
                  <a:cubicBezTo>
                    <a:pt x="286649" y="1020183"/>
                    <a:pt x="197220" y="797933"/>
                    <a:pt x="212566" y="868312"/>
                  </a:cubicBezTo>
                  <a:cubicBezTo>
                    <a:pt x="227912" y="938691"/>
                    <a:pt x="360733" y="1369433"/>
                    <a:pt x="364966" y="1395362"/>
                  </a:cubicBezTo>
                  <a:cubicBezTo>
                    <a:pt x="369199" y="1421291"/>
                    <a:pt x="297762" y="1175229"/>
                    <a:pt x="237966" y="1023887"/>
                  </a:cubicBezTo>
                  <a:cubicBezTo>
                    <a:pt x="178170" y="872545"/>
                    <a:pt x="33178" y="566158"/>
                    <a:pt x="6191" y="487312"/>
                  </a:cubicBezTo>
                  <a:cubicBezTo>
                    <a:pt x="-20796" y="408466"/>
                    <a:pt x="47466" y="601612"/>
                    <a:pt x="76041" y="550812"/>
                  </a:cubicBezTo>
                  <a:cubicBezTo>
                    <a:pt x="104616" y="500012"/>
                    <a:pt x="170233" y="230137"/>
                    <a:pt x="177641" y="182512"/>
                  </a:cubicBezTo>
                  <a:cubicBezTo>
                    <a:pt x="185049" y="134887"/>
                    <a:pt x="99853" y="292050"/>
                    <a:pt x="120491" y="265062"/>
                  </a:cubicBezTo>
                  <a:cubicBezTo>
                    <a:pt x="141129" y="238074"/>
                    <a:pt x="322633" y="-22276"/>
                    <a:pt x="320516" y="15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202463E8-F219-11FC-6D8E-144D04A1EDB3}"/>
                </a:ext>
              </a:extLst>
            </p:cNvPr>
            <p:cNvSpPr/>
            <p:nvPr/>
          </p:nvSpPr>
          <p:spPr>
            <a:xfrm>
              <a:off x="3025195" y="7357129"/>
              <a:ext cx="1156350" cy="625459"/>
            </a:xfrm>
            <a:custGeom>
              <a:avLst/>
              <a:gdLst>
                <a:gd name="connsiteX0" fmla="*/ 635580 w 1156350"/>
                <a:gd name="connsiteY0" fmla="*/ 2521 h 625459"/>
                <a:gd name="connsiteX1" fmla="*/ 6930 w 1156350"/>
                <a:gd name="connsiteY1" fmla="*/ 339071 h 625459"/>
                <a:gd name="connsiteX2" fmla="*/ 283155 w 1156350"/>
                <a:gd name="connsiteY2" fmla="*/ 196196 h 625459"/>
                <a:gd name="connsiteX3" fmla="*/ 13280 w 1156350"/>
                <a:gd name="connsiteY3" fmla="*/ 523221 h 625459"/>
                <a:gd name="connsiteX4" fmla="*/ 438730 w 1156350"/>
                <a:gd name="connsiteY4" fmla="*/ 278746 h 625459"/>
                <a:gd name="connsiteX5" fmla="*/ 99005 w 1156350"/>
                <a:gd name="connsiteY5" fmla="*/ 624821 h 625459"/>
                <a:gd name="connsiteX6" fmla="*/ 705430 w 1156350"/>
                <a:gd name="connsiteY6" fmla="*/ 173971 h 625459"/>
                <a:gd name="connsiteX7" fmla="*/ 264105 w 1156350"/>
                <a:gd name="connsiteY7" fmla="*/ 450196 h 625459"/>
                <a:gd name="connsiteX8" fmla="*/ 1156280 w 1156350"/>
                <a:gd name="connsiteY8" fmla="*/ 31096 h 625459"/>
                <a:gd name="connsiteX9" fmla="*/ 311730 w 1156350"/>
                <a:gd name="connsiteY9" fmla="*/ 412096 h 625459"/>
                <a:gd name="connsiteX10" fmla="*/ 29155 w 1156350"/>
                <a:gd name="connsiteY10" fmla="*/ 500996 h 625459"/>
                <a:gd name="connsiteX11" fmla="*/ 200605 w 1156350"/>
                <a:gd name="connsiteY11" fmla="*/ 354946 h 625459"/>
                <a:gd name="connsiteX12" fmla="*/ 92655 w 1156350"/>
                <a:gd name="connsiteY12" fmla="*/ 358121 h 625459"/>
                <a:gd name="connsiteX13" fmla="*/ 378405 w 1156350"/>
                <a:gd name="connsiteY13" fmla="*/ 110471 h 625459"/>
                <a:gd name="connsiteX14" fmla="*/ 254580 w 1156350"/>
                <a:gd name="connsiteY14" fmla="*/ 183496 h 625459"/>
                <a:gd name="connsiteX15" fmla="*/ 384755 w 1156350"/>
                <a:gd name="connsiteY15" fmla="*/ 43796 h 625459"/>
                <a:gd name="connsiteX16" fmla="*/ 254580 w 1156350"/>
                <a:gd name="connsiteY16" fmla="*/ 177146 h 625459"/>
                <a:gd name="connsiteX17" fmla="*/ 635580 w 1156350"/>
                <a:gd name="connsiteY17" fmla="*/ 2521 h 62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56350" h="625459">
                  <a:moveTo>
                    <a:pt x="635580" y="2521"/>
                  </a:moveTo>
                  <a:cubicBezTo>
                    <a:pt x="594305" y="29508"/>
                    <a:pt x="65667" y="306792"/>
                    <a:pt x="6930" y="339071"/>
                  </a:cubicBezTo>
                  <a:cubicBezTo>
                    <a:pt x="-51807" y="371350"/>
                    <a:pt x="282097" y="165504"/>
                    <a:pt x="283155" y="196196"/>
                  </a:cubicBezTo>
                  <a:cubicBezTo>
                    <a:pt x="284213" y="226888"/>
                    <a:pt x="-12649" y="509463"/>
                    <a:pt x="13280" y="523221"/>
                  </a:cubicBezTo>
                  <a:cubicBezTo>
                    <a:pt x="39209" y="536979"/>
                    <a:pt x="424443" y="261813"/>
                    <a:pt x="438730" y="278746"/>
                  </a:cubicBezTo>
                  <a:cubicBezTo>
                    <a:pt x="453017" y="295679"/>
                    <a:pt x="54555" y="642283"/>
                    <a:pt x="99005" y="624821"/>
                  </a:cubicBezTo>
                  <a:cubicBezTo>
                    <a:pt x="143455" y="607359"/>
                    <a:pt x="677913" y="203075"/>
                    <a:pt x="705430" y="173971"/>
                  </a:cubicBezTo>
                  <a:cubicBezTo>
                    <a:pt x="732947" y="144867"/>
                    <a:pt x="188963" y="474009"/>
                    <a:pt x="264105" y="450196"/>
                  </a:cubicBezTo>
                  <a:cubicBezTo>
                    <a:pt x="339247" y="426384"/>
                    <a:pt x="1148343" y="37446"/>
                    <a:pt x="1156280" y="31096"/>
                  </a:cubicBezTo>
                  <a:cubicBezTo>
                    <a:pt x="1164217" y="24746"/>
                    <a:pt x="499584" y="333779"/>
                    <a:pt x="311730" y="412096"/>
                  </a:cubicBezTo>
                  <a:cubicBezTo>
                    <a:pt x="123876" y="490413"/>
                    <a:pt x="47676" y="510521"/>
                    <a:pt x="29155" y="500996"/>
                  </a:cubicBezTo>
                  <a:cubicBezTo>
                    <a:pt x="10634" y="491471"/>
                    <a:pt x="190022" y="378758"/>
                    <a:pt x="200605" y="354946"/>
                  </a:cubicBezTo>
                  <a:cubicBezTo>
                    <a:pt x="211188" y="331134"/>
                    <a:pt x="63022" y="398867"/>
                    <a:pt x="92655" y="358121"/>
                  </a:cubicBezTo>
                  <a:cubicBezTo>
                    <a:pt x="122288" y="317375"/>
                    <a:pt x="351417" y="139575"/>
                    <a:pt x="378405" y="110471"/>
                  </a:cubicBezTo>
                  <a:cubicBezTo>
                    <a:pt x="405392" y="81367"/>
                    <a:pt x="253522" y="194608"/>
                    <a:pt x="254580" y="183496"/>
                  </a:cubicBezTo>
                  <a:cubicBezTo>
                    <a:pt x="255638" y="172384"/>
                    <a:pt x="384755" y="44854"/>
                    <a:pt x="384755" y="43796"/>
                  </a:cubicBezTo>
                  <a:cubicBezTo>
                    <a:pt x="384755" y="42738"/>
                    <a:pt x="216480" y="180321"/>
                    <a:pt x="254580" y="177146"/>
                  </a:cubicBezTo>
                  <a:cubicBezTo>
                    <a:pt x="292680" y="173971"/>
                    <a:pt x="676855" y="-24466"/>
                    <a:pt x="635580" y="25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70">
              <a:extLst>
                <a:ext uri="{FF2B5EF4-FFF2-40B4-BE49-F238E27FC236}">
                  <a16:creationId xmlns:a16="http://schemas.microsoft.com/office/drawing/2014/main" id="{9AAEF5A7-3465-BB6A-B77C-E8A0EF3813F3}"/>
                </a:ext>
              </a:extLst>
            </p:cNvPr>
            <p:cNvSpPr/>
            <p:nvPr/>
          </p:nvSpPr>
          <p:spPr>
            <a:xfrm>
              <a:off x="3253516" y="7365999"/>
              <a:ext cx="637761" cy="1277074"/>
            </a:xfrm>
            <a:custGeom>
              <a:avLst/>
              <a:gdLst>
                <a:gd name="connsiteX0" fmla="*/ 635859 w 637761"/>
                <a:gd name="connsiteY0" fmla="*/ 1 h 1277074"/>
                <a:gd name="connsiteX1" fmla="*/ 340584 w 637761"/>
                <a:gd name="connsiteY1" fmla="*/ 127001 h 1277074"/>
                <a:gd name="connsiteX2" fmla="*/ 10384 w 637761"/>
                <a:gd name="connsiteY2" fmla="*/ 638176 h 1277074"/>
                <a:gd name="connsiteX3" fmla="*/ 77059 w 637761"/>
                <a:gd name="connsiteY3" fmla="*/ 584201 h 1277074"/>
                <a:gd name="connsiteX4" fmla="*/ 16734 w 637761"/>
                <a:gd name="connsiteY4" fmla="*/ 914401 h 1277074"/>
                <a:gd name="connsiteX5" fmla="*/ 45309 w 637761"/>
                <a:gd name="connsiteY5" fmla="*/ 790576 h 1277074"/>
                <a:gd name="connsiteX6" fmla="*/ 111984 w 637761"/>
                <a:gd name="connsiteY6" fmla="*/ 1270001 h 1277074"/>
                <a:gd name="connsiteX7" fmla="*/ 77059 w 637761"/>
                <a:gd name="connsiteY7" fmla="*/ 1054101 h 1277074"/>
                <a:gd name="connsiteX8" fmla="*/ 64359 w 637761"/>
                <a:gd name="connsiteY8" fmla="*/ 739776 h 1277074"/>
                <a:gd name="connsiteX9" fmla="*/ 143734 w 637761"/>
                <a:gd name="connsiteY9" fmla="*/ 457201 h 1277074"/>
                <a:gd name="connsiteX10" fmla="*/ 83409 w 637761"/>
                <a:gd name="connsiteY10" fmla="*/ 558801 h 1277074"/>
                <a:gd name="connsiteX11" fmla="*/ 270734 w 637761"/>
                <a:gd name="connsiteY11" fmla="*/ 127001 h 1277074"/>
                <a:gd name="connsiteX12" fmla="*/ 169134 w 637761"/>
                <a:gd name="connsiteY12" fmla="*/ 244476 h 1277074"/>
                <a:gd name="connsiteX13" fmla="*/ 327884 w 637761"/>
                <a:gd name="connsiteY13" fmla="*/ 92076 h 1277074"/>
                <a:gd name="connsiteX14" fmla="*/ 194534 w 637761"/>
                <a:gd name="connsiteY14" fmla="*/ 123826 h 1277074"/>
                <a:gd name="connsiteX15" fmla="*/ 635859 w 637761"/>
                <a:gd name="connsiteY15" fmla="*/ 1 h 12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761" h="1277074">
                  <a:moveTo>
                    <a:pt x="635859" y="1"/>
                  </a:moveTo>
                  <a:cubicBezTo>
                    <a:pt x="660201" y="530"/>
                    <a:pt x="444830" y="20639"/>
                    <a:pt x="340584" y="127001"/>
                  </a:cubicBezTo>
                  <a:cubicBezTo>
                    <a:pt x="236338" y="233363"/>
                    <a:pt x="54305" y="561976"/>
                    <a:pt x="10384" y="638176"/>
                  </a:cubicBezTo>
                  <a:cubicBezTo>
                    <a:pt x="-33537" y="714376"/>
                    <a:pt x="76001" y="538164"/>
                    <a:pt x="77059" y="584201"/>
                  </a:cubicBezTo>
                  <a:cubicBezTo>
                    <a:pt x="78117" y="630238"/>
                    <a:pt x="22026" y="880005"/>
                    <a:pt x="16734" y="914401"/>
                  </a:cubicBezTo>
                  <a:cubicBezTo>
                    <a:pt x="11442" y="948797"/>
                    <a:pt x="29434" y="731309"/>
                    <a:pt x="45309" y="790576"/>
                  </a:cubicBezTo>
                  <a:cubicBezTo>
                    <a:pt x="61184" y="849843"/>
                    <a:pt x="106692" y="1226080"/>
                    <a:pt x="111984" y="1270001"/>
                  </a:cubicBezTo>
                  <a:cubicBezTo>
                    <a:pt x="117276" y="1313922"/>
                    <a:pt x="84996" y="1142472"/>
                    <a:pt x="77059" y="1054101"/>
                  </a:cubicBezTo>
                  <a:cubicBezTo>
                    <a:pt x="69121" y="965730"/>
                    <a:pt x="53246" y="839259"/>
                    <a:pt x="64359" y="739776"/>
                  </a:cubicBezTo>
                  <a:cubicBezTo>
                    <a:pt x="75472" y="640293"/>
                    <a:pt x="140559" y="487364"/>
                    <a:pt x="143734" y="457201"/>
                  </a:cubicBezTo>
                  <a:cubicBezTo>
                    <a:pt x="146909" y="427038"/>
                    <a:pt x="62242" y="613834"/>
                    <a:pt x="83409" y="558801"/>
                  </a:cubicBezTo>
                  <a:cubicBezTo>
                    <a:pt x="104576" y="503768"/>
                    <a:pt x="256447" y="179388"/>
                    <a:pt x="270734" y="127001"/>
                  </a:cubicBezTo>
                  <a:cubicBezTo>
                    <a:pt x="285021" y="74614"/>
                    <a:pt x="159609" y="250297"/>
                    <a:pt x="169134" y="244476"/>
                  </a:cubicBezTo>
                  <a:cubicBezTo>
                    <a:pt x="178659" y="238655"/>
                    <a:pt x="323651" y="112184"/>
                    <a:pt x="327884" y="92076"/>
                  </a:cubicBezTo>
                  <a:cubicBezTo>
                    <a:pt x="332117" y="71968"/>
                    <a:pt x="147438" y="137584"/>
                    <a:pt x="194534" y="123826"/>
                  </a:cubicBezTo>
                  <a:cubicBezTo>
                    <a:pt x="241630" y="110068"/>
                    <a:pt x="611517" y="-528"/>
                    <a:pt x="635859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71">
              <a:extLst>
                <a:ext uri="{FF2B5EF4-FFF2-40B4-BE49-F238E27FC236}">
                  <a16:creationId xmlns:a16="http://schemas.microsoft.com/office/drawing/2014/main" id="{40D30653-4962-8F0C-D51E-C7DE3342D7B4}"/>
                </a:ext>
              </a:extLst>
            </p:cNvPr>
            <p:cNvSpPr/>
            <p:nvPr/>
          </p:nvSpPr>
          <p:spPr>
            <a:xfrm>
              <a:off x="3079357" y="7478402"/>
              <a:ext cx="308943" cy="1554555"/>
            </a:xfrm>
            <a:custGeom>
              <a:avLst/>
              <a:gdLst>
                <a:gd name="connsiteX0" fmla="*/ 232168 w 308943"/>
                <a:gd name="connsiteY0" fmla="*/ 5073 h 1554555"/>
                <a:gd name="connsiteX1" fmla="*/ 6743 w 308943"/>
                <a:gd name="connsiteY1" fmla="*/ 592448 h 1554555"/>
                <a:gd name="connsiteX2" fmla="*/ 133743 w 308943"/>
                <a:gd name="connsiteY2" fmla="*/ 836923 h 1554555"/>
                <a:gd name="connsiteX3" fmla="*/ 60718 w 308943"/>
                <a:gd name="connsiteY3" fmla="*/ 792473 h 1554555"/>
                <a:gd name="connsiteX4" fmla="*/ 121043 w 308943"/>
                <a:gd name="connsiteY4" fmla="*/ 948048 h 1554555"/>
                <a:gd name="connsiteX5" fmla="*/ 63893 w 308943"/>
                <a:gd name="connsiteY5" fmla="*/ 1065523 h 1554555"/>
                <a:gd name="connsiteX6" fmla="*/ 276618 w 308943"/>
                <a:gd name="connsiteY6" fmla="*/ 506723 h 1554555"/>
                <a:gd name="connsiteX7" fmla="*/ 184543 w 308943"/>
                <a:gd name="connsiteY7" fmla="*/ 801998 h 1554555"/>
                <a:gd name="connsiteX8" fmla="*/ 200418 w 308943"/>
                <a:gd name="connsiteY8" fmla="*/ 995673 h 1554555"/>
                <a:gd name="connsiteX9" fmla="*/ 295668 w 308943"/>
                <a:gd name="connsiteY9" fmla="*/ 1173473 h 1554555"/>
                <a:gd name="connsiteX10" fmla="*/ 305193 w 308943"/>
                <a:gd name="connsiteY10" fmla="*/ 1554473 h 1554555"/>
                <a:gd name="connsiteX11" fmla="*/ 267093 w 308943"/>
                <a:gd name="connsiteY11" fmla="*/ 1205223 h 1554555"/>
                <a:gd name="connsiteX12" fmla="*/ 111518 w 308943"/>
                <a:gd name="connsiteY12" fmla="*/ 922648 h 1554555"/>
                <a:gd name="connsiteX13" fmla="*/ 28968 w 308943"/>
                <a:gd name="connsiteY13" fmla="*/ 465448 h 1554555"/>
                <a:gd name="connsiteX14" fmla="*/ 3568 w 308943"/>
                <a:gd name="connsiteY14" fmla="*/ 627373 h 1554555"/>
                <a:gd name="connsiteX15" fmla="*/ 98818 w 308943"/>
                <a:gd name="connsiteY15" fmla="*/ 240023 h 1554555"/>
                <a:gd name="connsiteX16" fmla="*/ 48018 w 308943"/>
                <a:gd name="connsiteY16" fmla="*/ 303523 h 1554555"/>
                <a:gd name="connsiteX17" fmla="*/ 232168 w 308943"/>
                <a:gd name="connsiteY17" fmla="*/ 5073 h 15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8943" h="1554555">
                  <a:moveTo>
                    <a:pt x="232168" y="5073"/>
                  </a:moveTo>
                  <a:cubicBezTo>
                    <a:pt x="225289" y="53227"/>
                    <a:pt x="23147" y="453807"/>
                    <a:pt x="6743" y="592448"/>
                  </a:cubicBezTo>
                  <a:cubicBezTo>
                    <a:pt x="-9661" y="731089"/>
                    <a:pt x="124747" y="803586"/>
                    <a:pt x="133743" y="836923"/>
                  </a:cubicBezTo>
                  <a:cubicBezTo>
                    <a:pt x="142739" y="870260"/>
                    <a:pt x="62835" y="773952"/>
                    <a:pt x="60718" y="792473"/>
                  </a:cubicBezTo>
                  <a:cubicBezTo>
                    <a:pt x="58601" y="810994"/>
                    <a:pt x="120514" y="902540"/>
                    <a:pt x="121043" y="948048"/>
                  </a:cubicBezTo>
                  <a:cubicBezTo>
                    <a:pt x="121572" y="993556"/>
                    <a:pt x="37964" y="1139077"/>
                    <a:pt x="63893" y="1065523"/>
                  </a:cubicBezTo>
                  <a:cubicBezTo>
                    <a:pt x="89822" y="991969"/>
                    <a:pt x="256510" y="550644"/>
                    <a:pt x="276618" y="506723"/>
                  </a:cubicBezTo>
                  <a:cubicBezTo>
                    <a:pt x="296726" y="462802"/>
                    <a:pt x="197243" y="720506"/>
                    <a:pt x="184543" y="801998"/>
                  </a:cubicBezTo>
                  <a:cubicBezTo>
                    <a:pt x="171843" y="883490"/>
                    <a:pt x="181897" y="933761"/>
                    <a:pt x="200418" y="995673"/>
                  </a:cubicBezTo>
                  <a:cubicBezTo>
                    <a:pt x="218939" y="1057585"/>
                    <a:pt x="278205" y="1080340"/>
                    <a:pt x="295668" y="1173473"/>
                  </a:cubicBezTo>
                  <a:cubicBezTo>
                    <a:pt x="313131" y="1266606"/>
                    <a:pt x="309956" y="1549181"/>
                    <a:pt x="305193" y="1554473"/>
                  </a:cubicBezTo>
                  <a:cubicBezTo>
                    <a:pt x="300431" y="1559765"/>
                    <a:pt x="299372" y="1310527"/>
                    <a:pt x="267093" y="1205223"/>
                  </a:cubicBezTo>
                  <a:cubicBezTo>
                    <a:pt x="234814" y="1099919"/>
                    <a:pt x="151205" y="1045944"/>
                    <a:pt x="111518" y="922648"/>
                  </a:cubicBezTo>
                  <a:cubicBezTo>
                    <a:pt x="71831" y="799352"/>
                    <a:pt x="46960" y="514660"/>
                    <a:pt x="28968" y="465448"/>
                  </a:cubicBezTo>
                  <a:cubicBezTo>
                    <a:pt x="10976" y="416236"/>
                    <a:pt x="-8074" y="664944"/>
                    <a:pt x="3568" y="627373"/>
                  </a:cubicBezTo>
                  <a:cubicBezTo>
                    <a:pt x="15210" y="589802"/>
                    <a:pt x="91410" y="293998"/>
                    <a:pt x="98818" y="240023"/>
                  </a:cubicBezTo>
                  <a:cubicBezTo>
                    <a:pt x="106226" y="186048"/>
                    <a:pt x="28439" y="340565"/>
                    <a:pt x="48018" y="303523"/>
                  </a:cubicBezTo>
                  <a:cubicBezTo>
                    <a:pt x="67597" y="266481"/>
                    <a:pt x="239047" y="-43081"/>
                    <a:pt x="232168" y="5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72">
              <a:extLst>
                <a:ext uri="{FF2B5EF4-FFF2-40B4-BE49-F238E27FC236}">
                  <a16:creationId xmlns:a16="http://schemas.microsoft.com/office/drawing/2014/main" id="{5D702D44-2EA4-898C-66DE-94E665EE49B3}"/>
                </a:ext>
              </a:extLst>
            </p:cNvPr>
            <p:cNvSpPr/>
            <p:nvPr/>
          </p:nvSpPr>
          <p:spPr>
            <a:xfrm>
              <a:off x="3160110" y="7358291"/>
              <a:ext cx="1443682" cy="626967"/>
            </a:xfrm>
            <a:custGeom>
              <a:avLst/>
              <a:gdLst>
                <a:gd name="connsiteX0" fmla="*/ 535590 w 1443682"/>
                <a:gd name="connsiteY0" fmla="*/ 1359 h 626967"/>
                <a:gd name="connsiteX1" fmla="*/ 1056290 w 1443682"/>
                <a:gd name="connsiteY1" fmla="*/ 102959 h 626967"/>
                <a:gd name="connsiteX2" fmla="*/ 976915 w 1443682"/>
                <a:gd name="connsiteY2" fmla="*/ 77559 h 626967"/>
                <a:gd name="connsiteX3" fmla="*/ 1218215 w 1443682"/>
                <a:gd name="connsiteY3" fmla="*/ 312509 h 626967"/>
                <a:gd name="connsiteX4" fmla="*/ 1297590 w 1443682"/>
                <a:gd name="connsiteY4" fmla="*/ 509359 h 626967"/>
                <a:gd name="connsiteX5" fmla="*/ 1288065 w 1443682"/>
                <a:gd name="connsiteY5" fmla="*/ 385534 h 626967"/>
                <a:gd name="connsiteX6" fmla="*/ 1443640 w 1443682"/>
                <a:gd name="connsiteY6" fmla="*/ 595084 h 626967"/>
                <a:gd name="connsiteX7" fmla="*/ 1300765 w 1443682"/>
                <a:gd name="connsiteY7" fmla="*/ 398234 h 626967"/>
                <a:gd name="connsiteX8" fmla="*/ 1043590 w 1443682"/>
                <a:gd name="connsiteY8" fmla="*/ 128359 h 626967"/>
                <a:gd name="connsiteX9" fmla="*/ 935640 w 1443682"/>
                <a:gd name="connsiteY9" fmla="*/ 379184 h 626967"/>
                <a:gd name="connsiteX10" fmla="*/ 818165 w 1443682"/>
                <a:gd name="connsiteY10" fmla="*/ 518884 h 626967"/>
                <a:gd name="connsiteX11" fmla="*/ 945165 w 1443682"/>
                <a:gd name="connsiteY11" fmla="*/ 306159 h 626967"/>
                <a:gd name="connsiteX12" fmla="*/ 957865 w 1443682"/>
                <a:gd name="connsiteY12" fmla="*/ 125184 h 626967"/>
                <a:gd name="connsiteX13" fmla="*/ 846740 w 1443682"/>
                <a:gd name="connsiteY13" fmla="*/ 128359 h 626967"/>
                <a:gd name="connsiteX14" fmla="*/ 300640 w 1443682"/>
                <a:gd name="connsiteY14" fmla="*/ 626834 h 626967"/>
                <a:gd name="connsiteX15" fmla="*/ 668940 w 1443682"/>
                <a:gd name="connsiteY15" fmla="*/ 182334 h 626967"/>
                <a:gd name="connsiteX16" fmla="*/ 2190 w 1443682"/>
                <a:gd name="connsiteY16" fmla="*/ 588734 h 626967"/>
                <a:gd name="connsiteX17" fmla="*/ 938815 w 1443682"/>
                <a:gd name="connsiteY17" fmla="*/ 122009 h 626967"/>
                <a:gd name="connsiteX18" fmla="*/ 837215 w 1443682"/>
                <a:gd name="connsiteY18" fmla="*/ 52159 h 626967"/>
                <a:gd name="connsiteX19" fmla="*/ 535590 w 1443682"/>
                <a:gd name="connsiteY19" fmla="*/ 1359 h 62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3682" h="626967">
                  <a:moveTo>
                    <a:pt x="535590" y="1359"/>
                  </a:moveTo>
                  <a:cubicBezTo>
                    <a:pt x="572103" y="9826"/>
                    <a:pt x="982736" y="90259"/>
                    <a:pt x="1056290" y="102959"/>
                  </a:cubicBezTo>
                  <a:cubicBezTo>
                    <a:pt x="1129844" y="115659"/>
                    <a:pt x="949928" y="42634"/>
                    <a:pt x="976915" y="77559"/>
                  </a:cubicBezTo>
                  <a:cubicBezTo>
                    <a:pt x="1003903" y="112484"/>
                    <a:pt x="1164769" y="240542"/>
                    <a:pt x="1218215" y="312509"/>
                  </a:cubicBezTo>
                  <a:cubicBezTo>
                    <a:pt x="1271661" y="384476"/>
                    <a:pt x="1285948" y="497188"/>
                    <a:pt x="1297590" y="509359"/>
                  </a:cubicBezTo>
                  <a:cubicBezTo>
                    <a:pt x="1309232" y="521530"/>
                    <a:pt x="1263723" y="371247"/>
                    <a:pt x="1288065" y="385534"/>
                  </a:cubicBezTo>
                  <a:cubicBezTo>
                    <a:pt x="1312407" y="399821"/>
                    <a:pt x="1441523" y="592967"/>
                    <a:pt x="1443640" y="595084"/>
                  </a:cubicBezTo>
                  <a:cubicBezTo>
                    <a:pt x="1445757" y="597201"/>
                    <a:pt x="1367440" y="476022"/>
                    <a:pt x="1300765" y="398234"/>
                  </a:cubicBezTo>
                  <a:cubicBezTo>
                    <a:pt x="1234090" y="320447"/>
                    <a:pt x="1104444" y="131534"/>
                    <a:pt x="1043590" y="128359"/>
                  </a:cubicBezTo>
                  <a:cubicBezTo>
                    <a:pt x="982736" y="125184"/>
                    <a:pt x="973211" y="314097"/>
                    <a:pt x="935640" y="379184"/>
                  </a:cubicBezTo>
                  <a:cubicBezTo>
                    <a:pt x="898069" y="444271"/>
                    <a:pt x="816578" y="531055"/>
                    <a:pt x="818165" y="518884"/>
                  </a:cubicBezTo>
                  <a:cubicBezTo>
                    <a:pt x="819752" y="506713"/>
                    <a:pt x="921882" y="371776"/>
                    <a:pt x="945165" y="306159"/>
                  </a:cubicBezTo>
                  <a:cubicBezTo>
                    <a:pt x="968448" y="240542"/>
                    <a:pt x="974269" y="154817"/>
                    <a:pt x="957865" y="125184"/>
                  </a:cubicBezTo>
                  <a:cubicBezTo>
                    <a:pt x="941461" y="95551"/>
                    <a:pt x="956277" y="44751"/>
                    <a:pt x="846740" y="128359"/>
                  </a:cubicBezTo>
                  <a:cubicBezTo>
                    <a:pt x="737203" y="211967"/>
                    <a:pt x="330273" y="617838"/>
                    <a:pt x="300640" y="626834"/>
                  </a:cubicBezTo>
                  <a:cubicBezTo>
                    <a:pt x="271007" y="635830"/>
                    <a:pt x="718682" y="188684"/>
                    <a:pt x="668940" y="182334"/>
                  </a:cubicBezTo>
                  <a:cubicBezTo>
                    <a:pt x="619198" y="175984"/>
                    <a:pt x="-42789" y="598788"/>
                    <a:pt x="2190" y="588734"/>
                  </a:cubicBezTo>
                  <a:cubicBezTo>
                    <a:pt x="47169" y="578680"/>
                    <a:pt x="799644" y="211438"/>
                    <a:pt x="938815" y="122009"/>
                  </a:cubicBezTo>
                  <a:cubicBezTo>
                    <a:pt x="1077986" y="32580"/>
                    <a:pt x="899127" y="78617"/>
                    <a:pt x="837215" y="52159"/>
                  </a:cubicBezTo>
                  <a:cubicBezTo>
                    <a:pt x="775303" y="25701"/>
                    <a:pt x="499077" y="-7108"/>
                    <a:pt x="535590" y="13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 73">
              <a:extLst>
                <a:ext uri="{FF2B5EF4-FFF2-40B4-BE49-F238E27FC236}">
                  <a16:creationId xmlns:a16="http://schemas.microsoft.com/office/drawing/2014/main" id="{714926D5-46F8-8B28-4832-DCFA062A4D25}"/>
                </a:ext>
              </a:extLst>
            </p:cNvPr>
            <p:cNvSpPr/>
            <p:nvPr/>
          </p:nvSpPr>
          <p:spPr>
            <a:xfrm>
              <a:off x="3091919" y="7968789"/>
              <a:ext cx="1604697" cy="142272"/>
            </a:xfrm>
            <a:custGeom>
              <a:avLst/>
              <a:gdLst>
                <a:gd name="connsiteX0" fmla="*/ 16406 w 1604697"/>
                <a:gd name="connsiteY0" fmla="*/ 67136 h 142272"/>
                <a:gd name="connsiteX1" fmla="*/ 1140356 w 1604697"/>
                <a:gd name="connsiteY1" fmla="*/ 70311 h 142272"/>
                <a:gd name="connsiteX2" fmla="*/ 1016531 w 1604697"/>
                <a:gd name="connsiteY2" fmla="*/ 29036 h 142272"/>
                <a:gd name="connsiteX3" fmla="*/ 1588031 w 1604697"/>
                <a:gd name="connsiteY3" fmla="*/ 140161 h 142272"/>
                <a:gd name="connsiteX4" fmla="*/ 1422931 w 1604697"/>
                <a:gd name="connsiteY4" fmla="*/ 98886 h 142272"/>
                <a:gd name="connsiteX5" fmla="*/ 1124481 w 1604697"/>
                <a:gd name="connsiteY5" fmla="*/ 60786 h 142272"/>
                <a:gd name="connsiteX6" fmla="*/ 813331 w 1604697"/>
                <a:gd name="connsiteY6" fmla="*/ 461 h 142272"/>
                <a:gd name="connsiteX7" fmla="*/ 933981 w 1604697"/>
                <a:gd name="connsiteY7" fmla="*/ 35386 h 142272"/>
                <a:gd name="connsiteX8" fmla="*/ 699031 w 1604697"/>
                <a:gd name="connsiteY8" fmla="*/ 79836 h 142272"/>
                <a:gd name="connsiteX9" fmla="*/ 486306 w 1604697"/>
                <a:gd name="connsiteY9" fmla="*/ 51261 h 142272"/>
                <a:gd name="connsiteX10" fmla="*/ 16406 w 1604697"/>
                <a:gd name="connsiteY10" fmla="*/ 67136 h 14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4697" h="142272">
                  <a:moveTo>
                    <a:pt x="16406" y="67136"/>
                  </a:moveTo>
                  <a:cubicBezTo>
                    <a:pt x="125414" y="70311"/>
                    <a:pt x="973669" y="76661"/>
                    <a:pt x="1140356" y="70311"/>
                  </a:cubicBezTo>
                  <a:cubicBezTo>
                    <a:pt x="1307044" y="63961"/>
                    <a:pt x="941919" y="17394"/>
                    <a:pt x="1016531" y="29036"/>
                  </a:cubicBezTo>
                  <a:cubicBezTo>
                    <a:pt x="1091144" y="40678"/>
                    <a:pt x="1520298" y="128519"/>
                    <a:pt x="1588031" y="140161"/>
                  </a:cubicBezTo>
                  <a:cubicBezTo>
                    <a:pt x="1655764" y="151803"/>
                    <a:pt x="1500189" y="112115"/>
                    <a:pt x="1422931" y="98886"/>
                  </a:cubicBezTo>
                  <a:cubicBezTo>
                    <a:pt x="1345673" y="85657"/>
                    <a:pt x="1226081" y="77190"/>
                    <a:pt x="1124481" y="60786"/>
                  </a:cubicBezTo>
                  <a:cubicBezTo>
                    <a:pt x="1022881" y="44382"/>
                    <a:pt x="845081" y="4694"/>
                    <a:pt x="813331" y="461"/>
                  </a:cubicBezTo>
                  <a:cubicBezTo>
                    <a:pt x="781581" y="-3772"/>
                    <a:pt x="953031" y="22157"/>
                    <a:pt x="933981" y="35386"/>
                  </a:cubicBezTo>
                  <a:cubicBezTo>
                    <a:pt x="914931" y="48615"/>
                    <a:pt x="773643" y="77190"/>
                    <a:pt x="699031" y="79836"/>
                  </a:cubicBezTo>
                  <a:cubicBezTo>
                    <a:pt x="624419" y="82482"/>
                    <a:pt x="599548" y="49673"/>
                    <a:pt x="486306" y="51261"/>
                  </a:cubicBezTo>
                  <a:cubicBezTo>
                    <a:pt x="373064" y="52848"/>
                    <a:pt x="-92602" y="63961"/>
                    <a:pt x="16406" y="671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 74">
              <a:extLst>
                <a:ext uri="{FF2B5EF4-FFF2-40B4-BE49-F238E27FC236}">
                  <a16:creationId xmlns:a16="http://schemas.microsoft.com/office/drawing/2014/main" id="{E301E598-A81D-EF0B-8BFE-C65C681CC6D7}"/>
                </a:ext>
              </a:extLst>
            </p:cNvPr>
            <p:cNvSpPr/>
            <p:nvPr/>
          </p:nvSpPr>
          <p:spPr>
            <a:xfrm>
              <a:off x="4158331" y="7986844"/>
              <a:ext cx="472817" cy="90444"/>
            </a:xfrm>
            <a:custGeom>
              <a:avLst/>
              <a:gdLst>
                <a:gd name="connsiteX0" fmla="*/ 10444 w 472817"/>
                <a:gd name="connsiteY0" fmla="*/ 4631 h 90444"/>
                <a:gd name="connsiteX1" fmla="*/ 470819 w 472817"/>
                <a:gd name="connsiteY1" fmla="*/ 90356 h 90444"/>
                <a:gd name="connsiteX2" fmla="*/ 172369 w 472817"/>
                <a:gd name="connsiteY2" fmla="*/ 20506 h 90444"/>
                <a:gd name="connsiteX3" fmla="*/ 10444 w 472817"/>
                <a:gd name="connsiteY3" fmla="*/ 4631 h 9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2817" h="90444">
                  <a:moveTo>
                    <a:pt x="10444" y="4631"/>
                  </a:moveTo>
                  <a:cubicBezTo>
                    <a:pt x="60186" y="16273"/>
                    <a:pt x="443832" y="87710"/>
                    <a:pt x="470819" y="90356"/>
                  </a:cubicBezTo>
                  <a:cubicBezTo>
                    <a:pt x="497807" y="93002"/>
                    <a:pt x="243806" y="35852"/>
                    <a:pt x="172369" y="20506"/>
                  </a:cubicBezTo>
                  <a:cubicBezTo>
                    <a:pt x="100932" y="5160"/>
                    <a:pt x="-39298" y="-7011"/>
                    <a:pt x="10444" y="46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 75">
              <a:extLst>
                <a:ext uri="{FF2B5EF4-FFF2-40B4-BE49-F238E27FC236}">
                  <a16:creationId xmlns:a16="http://schemas.microsoft.com/office/drawing/2014/main" id="{B61BF6B6-C97F-A431-895F-52EE9682490F}"/>
                </a:ext>
              </a:extLst>
            </p:cNvPr>
            <p:cNvSpPr/>
            <p:nvPr/>
          </p:nvSpPr>
          <p:spPr>
            <a:xfrm>
              <a:off x="3284358" y="8026369"/>
              <a:ext cx="1348222" cy="203366"/>
            </a:xfrm>
            <a:custGeom>
              <a:avLst/>
              <a:gdLst>
                <a:gd name="connsiteX0" fmla="*/ 36692 w 1348222"/>
                <a:gd name="connsiteY0" fmla="*/ 107981 h 203366"/>
                <a:gd name="connsiteX1" fmla="*/ 100192 w 1348222"/>
                <a:gd name="connsiteY1" fmla="*/ 117506 h 203366"/>
                <a:gd name="connsiteX2" fmla="*/ 779642 w 1348222"/>
                <a:gd name="connsiteY2" fmla="*/ 47656 h 203366"/>
                <a:gd name="connsiteX3" fmla="*/ 700267 w 1348222"/>
                <a:gd name="connsiteY3" fmla="*/ 92106 h 203366"/>
                <a:gd name="connsiteX4" fmla="*/ 979667 w 1348222"/>
                <a:gd name="connsiteY4" fmla="*/ 107981 h 203366"/>
                <a:gd name="connsiteX5" fmla="*/ 938392 w 1348222"/>
                <a:gd name="connsiteY5" fmla="*/ 54006 h 203366"/>
                <a:gd name="connsiteX6" fmla="*/ 1011417 w 1348222"/>
                <a:gd name="connsiteY6" fmla="*/ 111156 h 203366"/>
                <a:gd name="connsiteX7" fmla="*/ 954267 w 1348222"/>
                <a:gd name="connsiteY7" fmla="*/ 31 h 203366"/>
                <a:gd name="connsiteX8" fmla="*/ 1160642 w 1348222"/>
                <a:gd name="connsiteY8" fmla="*/ 123856 h 203366"/>
                <a:gd name="connsiteX9" fmla="*/ 1163817 w 1348222"/>
                <a:gd name="connsiteY9" fmla="*/ 38131 h 203366"/>
                <a:gd name="connsiteX10" fmla="*/ 1347967 w 1348222"/>
                <a:gd name="connsiteY10" fmla="*/ 203231 h 203366"/>
                <a:gd name="connsiteX11" fmla="*/ 1201917 w 1348222"/>
                <a:gd name="connsiteY11" fmla="*/ 66706 h 203366"/>
                <a:gd name="connsiteX12" fmla="*/ 1116192 w 1348222"/>
                <a:gd name="connsiteY12" fmla="*/ 88931 h 203366"/>
                <a:gd name="connsiteX13" fmla="*/ 1043167 w 1348222"/>
                <a:gd name="connsiteY13" fmla="*/ 47656 h 203366"/>
                <a:gd name="connsiteX14" fmla="*/ 890767 w 1348222"/>
                <a:gd name="connsiteY14" fmla="*/ 104806 h 203366"/>
                <a:gd name="connsiteX15" fmla="*/ 712967 w 1348222"/>
                <a:gd name="connsiteY15" fmla="*/ 57181 h 203366"/>
                <a:gd name="connsiteX16" fmla="*/ 509767 w 1348222"/>
                <a:gd name="connsiteY16" fmla="*/ 66706 h 203366"/>
                <a:gd name="connsiteX17" fmla="*/ 189092 w 1348222"/>
                <a:gd name="connsiteY17" fmla="*/ 34956 h 203366"/>
                <a:gd name="connsiteX18" fmla="*/ 424042 w 1348222"/>
                <a:gd name="connsiteY18" fmla="*/ 79406 h 203366"/>
                <a:gd name="connsiteX19" fmla="*/ 36692 w 1348222"/>
                <a:gd name="connsiteY19" fmla="*/ 107981 h 203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48222" h="203366">
                  <a:moveTo>
                    <a:pt x="36692" y="107981"/>
                  </a:moveTo>
                  <a:cubicBezTo>
                    <a:pt x="-17283" y="114331"/>
                    <a:pt x="-23633" y="127560"/>
                    <a:pt x="100192" y="117506"/>
                  </a:cubicBezTo>
                  <a:cubicBezTo>
                    <a:pt x="224017" y="107452"/>
                    <a:pt x="679630" y="51889"/>
                    <a:pt x="779642" y="47656"/>
                  </a:cubicBezTo>
                  <a:cubicBezTo>
                    <a:pt x="879654" y="43423"/>
                    <a:pt x="666929" y="82052"/>
                    <a:pt x="700267" y="92106"/>
                  </a:cubicBezTo>
                  <a:cubicBezTo>
                    <a:pt x="733605" y="102160"/>
                    <a:pt x="939980" y="114331"/>
                    <a:pt x="979667" y="107981"/>
                  </a:cubicBezTo>
                  <a:cubicBezTo>
                    <a:pt x="1019354" y="101631"/>
                    <a:pt x="933100" y="53477"/>
                    <a:pt x="938392" y="54006"/>
                  </a:cubicBezTo>
                  <a:cubicBezTo>
                    <a:pt x="943684" y="54535"/>
                    <a:pt x="1008771" y="120152"/>
                    <a:pt x="1011417" y="111156"/>
                  </a:cubicBezTo>
                  <a:cubicBezTo>
                    <a:pt x="1014063" y="102160"/>
                    <a:pt x="929396" y="-2086"/>
                    <a:pt x="954267" y="31"/>
                  </a:cubicBezTo>
                  <a:cubicBezTo>
                    <a:pt x="979138" y="2148"/>
                    <a:pt x="1125717" y="117506"/>
                    <a:pt x="1160642" y="123856"/>
                  </a:cubicBezTo>
                  <a:cubicBezTo>
                    <a:pt x="1195567" y="130206"/>
                    <a:pt x="1132596" y="24902"/>
                    <a:pt x="1163817" y="38131"/>
                  </a:cubicBezTo>
                  <a:cubicBezTo>
                    <a:pt x="1195038" y="51360"/>
                    <a:pt x="1341617" y="198469"/>
                    <a:pt x="1347967" y="203231"/>
                  </a:cubicBezTo>
                  <a:cubicBezTo>
                    <a:pt x="1354317" y="207993"/>
                    <a:pt x="1240546" y="85756"/>
                    <a:pt x="1201917" y="66706"/>
                  </a:cubicBezTo>
                  <a:cubicBezTo>
                    <a:pt x="1163288" y="47656"/>
                    <a:pt x="1142650" y="92106"/>
                    <a:pt x="1116192" y="88931"/>
                  </a:cubicBezTo>
                  <a:cubicBezTo>
                    <a:pt x="1089734" y="85756"/>
                    <a:pt x="1080738" y="45010"/>
                    <a:pt x="1043167" y="47656"/>
                  </a:cubicBezTo>
                  <a:cubicBezTo>
                    <a:pt x="1005596" y="50302"/>
                    <a:pt x="945800" y="103219"/>
                    <a:pt x="890767" y="104806"/>
                  </a:cubicBezTo>
                  <a:cubicBezTo>
                    <a:pt x="835734" y="106393"/>
                    <a:pt x="776467" y="63531"/>
                    <a:pt x="712967" y="57181"/>
                  </a:cubicBezTo>
                  <a:cubicBezTo>
                    <a:pt x="649467" y="50831"/>
                    <a:pt x="597079" y="70410"/>
                    <a:pt x="509767" y="66706"/>
                  </a:cubicBezTo>
                  <a:cubicBezTo>
                    <a:pt x="422455" y="63002"/>
                    <a:pt x="203380" y="32839"/>
                    <a:pt x="189092" y="34956"/>
                  </a:cubicBezTo>
                  <a:cubicBezTo>
                    <a:pt x="174805" y="37073"/>
                    <a:pt x="445209" y="65648"/>
                    <a:pt x="424042" y="79406"/>
                  </a:cubicBezTo>
                  <a:cubicBezTo>
                    <a:pt x="402875" y="93164"/>
                    <a:pt x="90667" y="101631"/>
                    <a:pt x="36692" y="1079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>
              <a:extLst>
                <a:ext uri="{FF2B5EF4-FFF2-40B4-BE49-F238E27FC236}">
                  <a16:creationId xmlns:a16="http://schemas.microsoft.com/office/drawing/2014/main" id="{A6542F11-0755-695E-2E1F-98467A57DEC6}"/>
                </a:ext>
              </a:extLst>
            </p:cNvPr>
            <p:cNvSpPr/>
            <p:nvPr/>
          </p:nvSpPr>
          <p:spPr>
            <a:xfrm>
              <a:off x="3338768" y="8035306"/>
              <a:ext cx="1428686" cy="598251"/>
            </a:xfrm>
            <a:custGeom>
              <a:avLst/>
              <a:gdLst>
                <a:gd name="connsiteX0" fmla="*/ 1332 w 1428686"/>
                <a:gd name="connsiteY0" fmla="*/ 619 h 598251"/>
                <a:gd name="connsiteX1" fmla="*/ 458532 w 1428686"/>
                <a:gd name="connsiteY1" fmla="*/ 445119 h 598251"/>
                <a:gd name="connsiteX2" fmla="*/ 293432 w 1428686"/>
                <a:gd name="connsiteY2" fmla="*/ 349869 h 598251"/>
                <a:gd name="connsiteX3" fmla="*/ 198182 w 1428686"/>
                <a:gd name="connsiteY3" fmla="*/ 267319 h 598251"/>
                <a:gd name="connsiteX4" fmla="*/ 556957 w 1428686"/>
                <a:gd name="connsiteY4" fmla="*/ 454644 h 598251"/>
                <a:gd name="connsiteX5" fmla="*/ 1099882 w 1428686"/>
                <a:gd name="connsiteY5" fmla="*/ 584819 h 598251"/>
                <a:gd name="connsiteX6" fmla="*/ 1017332 w 1428686"/>
                <a:gd name="connsiteY6" fmla="*/ 594344 h 598251"/>
                <a:gd name="connsiteX7" fmla="*/ 1426907 w 1428686"/>
                <a:gd name="connsiteY7" fmla="*/ 594344 h 598251"/>
                <a:gd name="connsiteX8" fmla="*/ 1176082 w 1428686"/>
                <a:gd name="connsiteY8" fmla="*/ 546719 h 598251"/>
                <a:gd name="connsiteX9" fmla="*/ 718882 w 1428686"/>
                <a:gd name="connsiteY9" fmla="*/ 460994 h 598251"/>
                <a:gd name="connsiteX10" fmla="*/ 706182 w 1428686"/>
                <a:gd name="connsiteY10" fmla="*/ 486394 h 598251"/>
                <a:gd name="connsiteX11" fmla="*/ 401382 w 1428686"/>
                <a:gd name="connsiteY11" fmla="*/ 419719 h 598251"/>
                <a:gd name="connsiteX12" fmla="*/ 245807 w 1428686"/>
                <a:gd name="connsiteY12" fmla="*/ 314944 h 598251"/>
                <a:gd name="connsiteX13" fmla="*/ 315657 w 1428686"/>
                <a:gd name="connsiteY13" fmla="*/ 346694 h 598251"/>
                <a:gd name="connsiteX14" fmla="*/ 1332 w 1428686"/>
                <a:gd name="connsiteY14" fmla="*/ 619 h 598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28686" h="598251">
                  <a:moveTo>
                    <a:pt x="1332" y="619"/>
                  </a:moveTo>
                  <a:cubicBezTo>
                    <a:pt x="25144" y="17023"/>
                    <a:pt x="409849" y="386911"/>
                    <a:pt x="458532" y="445119"/>
                  </a:cubicBezTo>
                  <a:cubicBezTo>
                    <a:pt x="507215" y="503327"/>
                    <a:pt x="336824" y="379502"/>
                    <a:pt x="293432" y="349869"/>
                  </a:cubicBezTo>
                  <a:cubicBezTo>
                    <a:pt x="250040" y="320236"/>
                    <a:pt x="154261" y="249857"/>
                    <a:pt x="198182" y="267319"/>
                  </a:cubicBezTo>
                  <a:cubicBezTo>
                    <a:pt x="242103" y="284781"/>
                    <a:pt x="406674" y="401727"/>
                    <a:pt x="556957" y="454644"/>
                  </a:cubicBezTo>
                  <a:cubicBezTo>
                    <a:pt x="707240" y="507561"/>
                    <a:pt x="1023153" y="561536"/>
                    <a:pt x="1099882" y="584819"/>
                  </a:cubicBezTo>
                  <a:cubicBezTo>
                    <a:pt x="1176611" y="608102"/>
                    <a:pt x="962828" y="592757"/>
                    <a:pt x="1017332" y="594344"/>
                  </a:cubicBezTo>
                  <a:cubicBezTo>
                    <a:pt x="1071836" y="595931"/>
                    <a:pt x="1400449" y="602282"/>
                    <a:pt x="1426907" y="594344"/>
                  </a:cubicBezTo>
                  <a:cubicBezTo>
                    <a:pt x="1453365" y="586406"/>
                    <a:pt x="1176082" y="546719"/>
                    <a:pt x="1176082" y="546719"/>
                  </a:cubicBezTo>
                  <a:cubicBezTo>
                    <a:pt x="1058078" y="524494"/>
                    <a:pt x="797199" y="471048"/>
                    <a:pt x="718882" y="460994"/>
                  </a:cubicBezTo>
                  <a:cubicBezTo>
                    <a:pt x="640565" y="450940"/>
                    <a:pt x="759098" y="493273"/>
                    <a:pt x="706182" y="486394"/>
                  </a:cubicBezTo>
                  <a:cubicBezTo>
                    <a:pt x="653266" y="479515"/>
                    <a:pt x="478111" y="448294"/>
                    <a:pt x="401382" y="419719"/>
                  </a:cubicBezTo>
                  <a:cubicBezTo>
                    <a:pt x="324653" y="391144"/>
                    <a:pt x="260094" y="327115"/>
                    <a:pt x="245807" y="314944"/>
                  </a:cubicBezTo>
                  <a:cubicBezTo>
                    <a:pt x="231520" y="302773"/>
                    <a:pt x="351111" y="394848"/>
                    <a:pt x="315657" y="346694"/>
                  </a:cubicBezTo>
                  <a:cubicBezTo>
                    <a:pt x="280203" y="298540"/>
                    <a:pt x="-22480" y="-15785"/>
                    <a:pt x="1332" y="6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>
              <a:extLst>
                <a:ext uri="{FF2B5EF4-FFF2-40B4-BE49-F238E27FC236}">
                  <a16:creationId xmlns:a16="http://schemas.microsoft.com/office/drawing/2014/main" id="{FBC1A1DB-5902-52FC-1373-6ED902692526}"/>
                </a:ext>
              </a:extLst>
            </p:cNvPr>
            <p:cNvSpPr/>
            <p:nvPr/>
          </p:nvSpPr>
          <p:spPr>
            <a:xfrm>
              <a:off x="3442700" y="8169504"/>
              <a:ext cx="1272336" cy="574601"/>
            </a:xfrm>
            <a:custGeom>
              <a:avLst/>
              <a:gdLst>
                <a:gd name="connsiteX0" fmla="*/ 5350 w 1272336"/>
                <a:gd name="connsiteY0" fmla="*/ 9296 h 574601"/>
                <a:gd name="connsiteX1" fmla="*/ 65675 w 1272336"/>
                <a:gd name="connsiteY1" fmla="*/ 60096 h 574601"/>
                <a:gd name="connsiteX2" fmla="*/ 440325 w 1272336"/>
                <a:gd name="connsiteY2" fmla="*/ 425221 h 574601"/>
                <a:gd name="connsiteX3" fmla="*/ 176800 w 1272336"/>
                <a:gd name="connsiteY3" fmla="*/ 298221 h 574601"/>
                <a:gd name="connsiteX4" fmla="*/ 541925 w 1272336"/>
                <a:gd name="connsiteY4" fmla="*/ 472846 h 574601"/>
                <a:gd name="connsiteX5" fmla="*/ 922925 w 1272336"/>
                <a:gd name="connsiteY5" fmla="*/ 564921 h 574601"/>
                <a:gd name="connsiteX6" fmla="*/ 853075 w 1272336"/>
                <a:gd name="connsiteY6" fmla="*/ 533171 h 574601"/>
                <a:gd name="connsiteX7" fmla="*/ 1272175 w 1272336"/>
                <a:gd name="connsiteY7" fmla="*/ 574446 h 574601"/>
                <a:gd name="connsiteX8" fmla="*/ 799100 w 1272336"/>
                <a:gd name="connsiteY8" fmla="*/ 542696 h 574601"/>
                <a:gd name="connsiteX9" fmla="*/ 443500 w 1272336"/>
                <a:gd name="connsiteY9" fmla="*/ 437921 h 574601"/>
                <a:gd name="connsiteX10" fmla="*/ 253000 w 1272336"/>
                <a:gd name="connsiteY10" fmla="*/ 310921 h 574601"/>
                <a:gd name="connsiteX11" fmla="*/ 75200 w 1272336"/>
                <a:gd name="connsiteY11" fmla="*/ 133121 h 574601"/>
                <a:gd name="connsiteX12" fmla="*/ 129175 w 1272336"/>
                <a:gd name="connsiteY12" fmla="*/ 155346 h 574601"/>
                <a:gd name="connsiteX13" fmla="*/ 5350 w 1272336"/>
                <a:gd name="connsiteY13" fmla="*/ 9296 h 574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72336" h="574601">
                  <a:moveTo>
                    <a:pt x="5350" y="9296"/>
                  </a:moveTo>
                  <a:cubicBezTo>
                    <a:pt x="-5233" y="-6579"/>
                    <a:pt x="-6821" y="-9225"/>
                    <a:pt x="65675" y="60096"/>
                  </a:cubicBezTo>
                  <a:cubicBezTo>
                    <a:pt x="138171" y="129417"/>
                    <a:pt x="421804" y="385534"/>
                    <a:pt x="440325" y="425221"/>
                  </a:cubicBezTo>
                  <a:cubicBezTo>
                    <a:pt x="458846" y="464908"/>
                    <a:pt x="176800" y="298221"/>
                    <a:pt x="176800" y="298221"/>
                  </a:cubicBezTo>
                  <a:cubicBezTo>
                    <a:pt x="193733" y="306158"/>
                    <a:pt x="417571" y="428396"/>
                    <a:pt x="541925" y="472846"/>
                  </a:cubicBezTo>
                  <a:cubicBezTo>
                    <a:pt x="666279" y="517296"/>
                    <a:pt x="871067" y="554867"/>
                    <a:pt x="922925" y="564921"/>
                  </a:cubicBezTo>
                  <a:cubicBezTo>
                    <a:pt x="974783" y="574975"/>
                    <a:pt x="794867" y="531583"/>
                    <a:pt x="853075" y="533171"/>
                  </a:cubicBezTo>
                  <a:cubicBezTo>
                    <a:pt x="911283" y="534759"/>
                    <a:pt x="1281171" y="572859"/>
                    <a:pt x="1272175" y="574446"/>
                  </a:cubicBezTo>
                  <a:cubicBezTo>
                    <a:pt x="1263179" y="576033"/>
                    <a:pt x="937212" y="565450"/>
                    <a:pt x="799100" y="542696"/>
                  </a:cubicBezTo>
                  <a:cubicBezTo>
                    <a:pt x="660988" y="519942"/>
                    <a:pt x="534517" y="476550"/>
                    <a:pt x="443500" y="437921"/>
                  </a:cubicBezTo>
                  <a:cubicBezTo>
                    <a:pt x="352483" y="399292"/>
                    <a:pt x="314383" y="361721"/>
                    <a:pt x="253000" y="310921"/>
                  </a:cubicBezTo>
                  <a:cubicBezTo>
                    <a:pt x="191617" y="260121"/>
                    <a:pt x="95838" y="159050"/>
                    <a:pt x="75200" y="133121"/>
                  </a:cubicBezTo>
                  <a:cubicBezTo>
                    <a:pt x="54563" y="107192"/>
                    <a:pt x="141875" y="175983"/>
                    <a:pt x="129175" y="155346"/>
                  </a:cubicBezTo>
                  <a:cubicBezTo>
                    <a:pt x="116475" y="134709"/>
                    <a:pt x="15933" y="25171"/>
                    <a:pt x="5350" y="92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>
              <a:extLst>
                <a:ext uri="{FF2B5EF4-FFF2-40B4-BE49-F238E27FC236}">
                  <a16:creationId xmlns:a16="http://schemas.microsoft.com/office/drawing/2014/main" id="{B704BE20-4785-076D-AFEC-77343396EF66}"/>
                </a:ext>
              </a:extLst>
            </p:cNvPr>
            <p:cNvSpPr/>
            <p:nvPr/>
          </p:nvSpPr>
          <p:spPr>
            <a:xfrm>
              <a:off x="3929395" y="8695067"/>
              <a:ext cx="861862" cy="153894"/>
            </a:xfrm>
            <a:custGeom>
              <a:avLst/>
              <a:gdLst>
                <a:gd name="connsiteX0" fmla="*/ 39355 w 861862"/>
                <a:gd name="connsiteY0" fmla="*/ 10783 h 153894"/>
                <a:gd name="connsiteX1" fmla="*/ 766430 w 861862"/>
                <a:gd name="connsiteY1" fmla="*/ 144133 h 153894"/>
                <a:gd name="connsiteX2" fmla="*/ 829930 w 861862"/>
                <a:gd name="connsiteY2" fmla="*/ 137783 h 153894"/>
                <a:gd name="connsiteX3" fmla="*/ 547355 w 861862"/>
                <a:gd name="connsiteY3" fmla="*/ 90158 h 153894"/>
                <a:gd name="connsiteX4" fmla="*/ 296530 w 861862"/>
                <a:gd name="connsiteY4" fmla="*/ 74283 h 153894"/>
                <a:gd name="connsiteX5" fmla="*/ 121905 w 861862"/>
                <a:gd name="connsiteY5" fmla="*/ 17133 h 153894"/>
                <a:gd name="connsiteX6" fmla="*/ 39355 w 861862"/>
                <a:gd name="connsiteY6" fmla="*/ 10783 h 15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1862" h="153894">
                  <a:moveTo>
                    <a:pt x="39355" y="10783"/>
                  </a:moveTo>
                  <a:cubicBezTo>
                    <a:pt x="146776" y="31950"/>
                    <a:pt x="634668" y="122966"/>
                    <a:pt x="766430" y="144133"/>
                  </a:cubicBezTo>
                  <a:cubicBezTo>
                    <a:pt x="898193" y="165300"/>
                    <a:pt x="866442" y="146779"/>
                    <a:pt x="829930" y="137783"/>
                  </a:cubicBezTo>
                  <a:cubicBezTo>
                    <a:pt x="793418" y="128787"/>
                    <a:pt x="636255" y="100741"/>
                    <a:pt x="547355" y="90158"/>
                  </a:cubicBezTo>
                  <a:cubicBezTo>
                    <a:pt x="458455" y="79575"/>
                    <a:pt x="367438" y="86454"/>
                    <a:pt x="296530" y="74283"/>
                  </a:cubicBezTo>
                  <a:cubicBezTo>
                    <a:pt x="225622" y="62112"/>
                    <a:pt x="170588" y="30362"/>
                    <a:pt x="121905" y="17133"/>
                  </a:cubicBezTo>
                  <a:cubicBezTo>
                    <a:pt x="73222" y="3904"/>
                    <a:pt x="-68066" y="-10384"/>
                    <a:pt x="39355" y="107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 79">
              <a:extLst>
                <a:ext uri="{FF2B5EF4-FFF2-40B4-BE49-F238E27FC236}">
                  <a16:creationId xmlns:a16="http://schemas.microsoft.com/office/drawing/2014/main" id="{7411C98B-81E6-063A-E5C8-C8E9C13E15FE}"/>
                </a:ext>
              </a:extLst>
            </p:cNvPr>
            <p:cNvSpPr/>
            <p:nvPr/>
          </p:nvSpPr>
          <p:spPr>
            <a:xfrm>
              <a:off x="3397203" y="8105275"/>
              <a:ext cx="124002" cy="448232"/>
            </a:xfrm>
            <a:custGeom>
              <a:avLst/>
              <a:gdLst>
                <a:gd name="connsiteX0" fmla="*/ 28622 w 124002"/>
                <a:gd name="connsiteY0" fmla="*/ 500 h 448232"/>
                <a:gd name="connsiteX1" fmla="*/ 47 w 124002"/>
                <a:gd name="connsiteY1" fmla="*/ 397375 h 448232"/>
                <a:gd name="connsiteX2" fmla="*/ 22272 w 124002"/>
                <a:gd name="connsiteY2" fmla="*/ 197350 h 448232"/>
                <a:gd name="connsiteX3" fmla="*/ 38147 w 124002"/>
                <a:gd name="connsiteY3" fmla="*/ 352925 h 448232"/>
                <a:gd name="connsiteX4" fmla="*/ 60372 w 124002"/>
                <a:gd name="connsiteY4" fmla="*/ 210050 h 448232"/>
                <a:gd name="connsiteX5" fmla="*/ 92122 w 124002"/>
                <a:gd name="connsiteY5" fmla="*/ 346575 h 448232"/>
                <a:gd name="connsiteX6" fmla="*/ 123872 w 124002"/>
                <a:gd name="connsiteY6" fmla="*/ 171950 h 448232"/>
                <a:gd name="connsiteX7" fmla="*/ 101647 w 124002"/>
                <a:gd name="connsiteY7" fmla="*/ 448175 h 448232"/>
                <a:gd name="connsiteX8" fmla="*/ 60372 w 124002"/>
                <a:gd name="connsiteY8" fmla="*/ 197350 h 448232"/>
                <a:gd name="connsiteX9" fmla="*/ 25447 w 124002"/>
                <a:gd name="connsiteY9" fmla="*/ 311650 h 448232"/>
                <a:gd name="connsiteX10" fmla="*/ 28622 w 124002"/>
                <a:gd name="connsiteY10" fmla="*/ 500 h 44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002" h="448232">
                  <a:moveTo>
                    <a:pt x="28622" y="500"/>
                  </a:moveTo>
                  <a:cubicBezTo>
                    <a:pt x="24389" y="14787"/>
                    <a:pt x="1105" y="364567"/>
                    <a:pt x="47" y="397375"/>
                  </a:cubicBezTo>
                  <a:cubicBezTo>
                    <a:pt x="-1011" y="430183"/>
                    <a:pt x="15922" y="204758"/>
                    <a:pt x="22272" y="197350"/>
                  </a:cubicBezTo>
                  <a:cubicBezTo>
                    <a:pt x="28622" y="189942"/>
                    <a:pt x="31797" y="350808"/>
                    <a:pt x="38147" y="352925"/>
                  </a:cubicBezTo>
                  <a:cubicBezTo>
                    <a:pt x="44497" y="355042"/>
                    <a:pt x="51376" y="211108"/>
                    <a:pt x="60372" y="210050"/>
                  </a:cubicBezTo>
                  <a:cubicBezTo>
                    <a:pt x="69368" y="208992"/>
                    <a:pt x="81539" y="352925"/>
                    <a:pt x="92122" y="346575"/>
                  </a:cubicBezTo>
                  <a:cubicBezTo>
                    <a:pt x="102705" y="340225"/>
                    <a:pt x="122285" y="155017"/>
                    <a:pt x="123872" y="171950"/>
                  </a:cubicBezTo>
                  <a:cubicBezTo>
                    <a:pt x="125460" y="188883"/>
                    <a:pt x="112230" y="443942"/>
                    <a:pt x="101647" y="448175"/>
                  </a:cubicBezTo>
                  <a:cubicBezTo>
                    <a:pt x="91064" y="452408"/>
                    <a:pt x="73072" y="220104"/>
                    <a:pt x="60372" y="197350"/>
                  </a:cubicBezTo>
                  <a:cubicBezTo>
                    <a:pt x="47672" y="174596"/>
                    <a:pt x="30739" y="341283"/>
                    <a:pt x="25447" y="311650"/>
                  </a:cubicBezTo>
                  <a:cubicBezTo>
                    <a:pt x="20155" y="282017"/>
                    <a:pt x="32855" y="-13787"/>
                    <a:pt x="28622" y="5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 80">
              <a:extLst>
                <a:ext uri="{FF2B5EF4-FFF2-40B4-BE49-F238E27FC236}">
                  <a16:creationId xmlns:a16="http://schemas.microsoft.com/office/drawing/2014/main" id="{188CDFBB-E715-BC88-DC53-C817C30A513B}"/>
                </a:ext>
              </a:extLst>
            </p:cNvPr>
            <p:cNvSpPr/>
            <p:nvPr/>
          </p:nvSpPr>
          <p:spPr>
            <a:xfrm>
              <a:off x="3431938" y="8192179"/>
              <a:ext cx="1269618" cy="713671"/>
            </a:xfrm>
            <a:custGeom>
              <a:avLst/>
              <a:gdLst>
                <a:gd name="connsiteX0" fmla="*/ 9762 w 1269618"/>
                <a:gd name="connsiteY0" fmla="*/ 12021 h 713671"/>
                <a:gd name="connsiteX1" fmla="*/ 406637 w 1269618"/>
                <a:gd name="connsiteY1" fmla="*/ 446996 h 713671"/>
                <a:gd name="connsiteX2" fmla="*/ 400287 w 1269618"/>
                <a:gd name="connsiteY2" fmla="*/ 424771 h 713671"/>
                <a:gd name="connsiteX3" fmla="*/ 749537 w 1269618"/>
                <a:gd name="connsiteY3" fmla="*/ 529546 h 713671"/>
                <a:gd name="connsiteX4" fmla="*/ 673337 w 1269618"/>
                <a:gd name="connsiteY4" fmla="*/ 491446 h 713671"/>
                <a:gd name="connsiteX5" fmla="*/ 1238487 w 1269618"/>
                <a:gd name="connsiteY5" fmla="*/ 704171 h 713671"/>
                <a:gd name="connsiteX6" fmla="*/ 1168637 w 1269618"/>
                <a:gd name="connsiteY6" fmla="*/ 672421 h 713671"/>
                <a:gd name="connsiteX7" fmla="*/ 936862 w 1269618"/>
                <a:gd name="connsiteY7" fmla="*/ 634321 h 713671"/>
                <a:gd name="connsiteX8" fmla="*/ 752712 w 1269618"/>
                <a:gd name="connsiteY8" fmla="*/ 621621 h 713671"/>
                <a:gd name="connsiteX9" fmla="*/ 927337 w 1269618"/>
                <a:gd name="connsiteY9" fmla="*/ 618446 h 713671"/>
                <a:gd name="connsiteX10" fmla="*/ 562212 w 1269618"/>
                <a:gd name="connsiteY10" fmla="*/ 529546 h 713671"/>
                <a:gd name="connsiteX11" fmla="*/ 324087 w 1269618"/>
                <a:gd name="connsiteY11" fmla="*/ 351746 h 713671"/>
                <a:gd name="connsiteX12" fmla="*/ 136762 w 1269618"/>
                <a:gd name="connsiteY12" fmla="*/ 139021 h 713671"/>
                <a:gd name="connsiteX13" fmla="*/ 9762 w 1269618"/>
                <a:gd name="connsiteY13" fmla="*/ 12021 h 713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9618" h="713671">
                  <a:moveTo>
                    <a:pt x="9762" y="12021"/>
                  </a:moveTo>
                  <a:cubicBezTo>
                    <a:pt x="54741" y="63350"/>
                    <a:pt x="341550" y="378204"/>
                    <a:pt x="406637" y="446996"/>
                  </a:cubicBezTo>
                  <a:cubicBezTo>
                    <a:pt x="471724" y="515788"/>
                    <a:pt x="343137" y="411013"/>
                    <a:pt x="400287" y="424771"/>
                  </a:cubicBezTo>
                  <a:cubicBezTo>
                    <a:pt x="457437" y="438529"/>
                    <a:pt x="704029" y="518433"/>
                    <a:pt x="749537" y="529546"/>
                  </a:cubicBezTo>
                  <a:cubicBezTo>
                    <a:pt x="795045" y="540659"/>
                    <a:pt x="591845" y="462342"/>
                    <a:pt x="673337" y="491446"/>
                  </a:cubicBezTo>
                  <a:cubicBezTo>
                    <a:pt x="754829" y="520550"/>
                    <a:pt x="1155937" y="674008"/>
                    <a:pt x="1238487" y="704171"/>
                  </a:cubicBezTo>
                  <a:cubicBezTo>
                    <a:pt x="1321037" y="734334"/>
                    <a:pt x="1218908" y="684063"/>
                    <a:pt x="1168637" y="672421"/>
                  </a:cubicBezTo>
                  <a:cubicBezTo>
                    <a:pt x="1118366" y="660779"/>
                    <a:pt x="1006183" y="642788"/>
                    <a:pt x="936862" y="634321"/>
                  </a:cubicBezTo>
                  <a:cubicBezTo>
                    <a:pt x="867541" y="625854"/>
                    <a:pt x="754300" y="624267"/>
                    <a:pt x="752712" y="621621"/>
                  </a:cubicBezTo>
                  <a:cubicBezTo>
                    <a:pt x="751125" y="618975"/>
                    <a:pt x="959087" y="633792"/>
                    <a:pt x="927337" y="618446"/>
                  </a:cubicBezTo>
                  <a:cubicBezTo>
                    <a:pt x="895587" y="603100"/>
                    <a:pt x="662754" y="573996"/>
                    <a:pt x="562212" y="529546"/>
                  </a:cubicBezTo>
                  <a:cubicBezTo>
                    <a:pt x="461670" y="485096"/>
                    <a:pt x="394995" y="416833"/>
                    <a:pt x="324087" y="351746"/>
                  </a:cubicBezTo>
                  <a:cubicBezTo>
                    <a:pt x="253179" y="286659"/>
                    <a:pt x="186504" y="190879"/>
                    <a:pt x="136762" y="139021"/>
                  </a:cubicBezTo>
                  <a:cubicBezTo>
                    <a:pt x="87020" y="87163"/>
                    <a:pt x="-35217" y="-39308"/>
                    <a:pt x="9762" y="120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>
              <a:extLst>
                <a:ext uri="{FF2B5EF4-FFF2-40B4-BE49-F238E27FC236}">
                  <a16:creationId xmlns:a16="http://schemas.microsoft.com/office/drawing/2014/main" id="{8173803B-607F-F079-120A-F8A76F3C418B}"/>
                </a:ext>
              </a:extLst>
            </p:cNvPr>
            <p:cNvSpPr/>
            <p:nvPr/>
          </p:nvSpPr>
          <p:spPr>
            <a:xfrm>
              <a:off x="3282950" y="8147050"/>
              <a:ext cx="862551" cy="640034"/>
            </a:xfrm>
            <a:custGeom>
              <a:avLst/>
              <a:gdLst>
                <a:gd name="connsiteX0" fmla="*/ 0 w 862551"/>
                <a:gd name="connsiteY0" fmla="*/ 0 h 640034"/>
                <a:gd name="connsiteX1" fmla="*/ 444500 w 862551"/>
                <a:gd name="connsiteY1" fmla="*/ 400050 h 640034"/>
                <a:gd name="connsiteX2" fmla="*/ 307975 w 862551"/>
                <a:gd name="connsiteY2" fmla="*/ 352425 h 640034"/>
                <a:gd name="connsiteX3" fmla="*/ 457200 w 862551"/>
                <a:gd name="connsiteY3" fmla="*/ 457200 h 640034"/>
                <a:gd name="connsiteX4" fmla="*/ 298450 w 862551"/>
                <a:gd name="connsiteY4" fmla="*/ 396875 h 640034"/>
                <a:gd name="connsiteX5" fmla="*/ 663575 w 862551"/>
                <a:gd name="connsiteY5" fmla="*/ 581025 h 640034"/>
                <a:gd name="connsiteX6" fmla="*/ 625475 w 862551"/>
                <a:gd name="connsiteY6" fmla="*/ 565150 h 640034"/>
                <a:gd name="connsiteX7" fmla="*/ 860425 w 862551"/>
                <a:gd name="connsiteY7" fmla="*/ 638175 h 640034"/>
                <a:gd name="connsiteX8" fmla="*/ 466725 w 862551"/>
                <a:gd name="connsiteY8" fmla="*/ 476250 h 640034"/>
                <a:gd name="connsiteX9" fmla="*/ 260350 w 862551"/>
                <a:gd name="connsiteY9" fmla="*/ 298450 h 640034"/>
                <a:gd name="connsiteX10" fmla="*/ 352425 w 862551"/>
                <a:gd name="connsiteY10" fmla="*/ 311150 h 640034"/>
                <a:gd name="connsiteX11" fmla="*/ 215900 w 862551"/>
                <a:gd name="connsiteY11" fmla="*/ 187325 h 640034"/>
                <a:gd name="connsiteX12" fmla="*/ 0 w 862551"/>
                <a:gd name="connsiteY12" fmla="*/ 0 h 64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2551" h="640034">
                  <a:moveTo>
                    <a:pt x="0" y="0"/>
                  </a:moveTo>
                  <a:cubicBezTo>
                    <a:pt x="38100" y="35454"/>
                    <a:pt x="393171" y="341313"/>
                    <a:pt x="444500" y="400050"/>
                  </a:cubicBezTo>
                  <a:cubicBezTo>
                    <a:pt x="495829" y="458787"/>
                    <a:pt x="305858" y="342900"/>
                    <a:pt x="307975" y="352425"/>
                  </a:cubicBezTo>
                  <a:cubicBezTo>
                    <a:pt x="310092" y="361950"/>
                    <a:pt x="458787" y="449792"/>
                    <a:pt x="457200" y="457200"/>
                  </a:cubicBezTo>
                  <a:cubicBezTo>
                    <a:pt x="455613" y="464608"/>
                    <a:pt x="264054" y="376238"/>
                    <a:pt x="298450" y="396875"/>
                  </a:cubicBezTo>
                  <a:cubicBezTo>
                    <a:pt x="332846" y="417512"/>
                    <a:pt x="609071" y="552979"/>
                    <a:pt x="663575" y="581025"/>
                  </a:cubicBezTo>
                  <a:cubicBezTo>
                    <a:pt x="718079" y="609071"/>
                    <a:pt x="592667" y="555625"/>
                    <a:pt x="625475" y="565150"/>
                  </a:cubicBezTo>
                  <a:cubicBezTo>
                    <a:pt x="658283" y="574675"/>
                    <a:pt x="886883" y="652992"/>
                    <a:pt x="860425" y="638175"/>
                  </a:cubicBezTo>
                  <a:cubicBezTo>
                    <a:pt x="833967" y="623358"/>
                    <a:pt x="566737" y="532871"/>
                    <a:pt x="466725" y="476250"/>
                  </a:cubicBezTo>
                  <a:cubicBezTo>
                    <a:pt x="366713" y="419629"/>
                    <a:pt x="279400" y="325967"/>
                    <a:pt x="260350" y="298450"/>
                  </a:cubicBezTo>
                  <a:cubicBezTo>
                    <a:pt x="241300" y="270933"/>
                    <a:pt x="359833" y="329671"/>
                    <a:pt x="352425" y="311150"/>
                  </a:cubicBezTo>
                  <a:cubicBezTo>
                    <a:pt x="345017" y="292629"/>
                    <a:pt x="273050" y="236538"/>
                    <a:pt x="215900" y="1873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>
              <a:extLst>
                <a:ext uri="{FF2B5EF4-FFF2-40B4-BE49-F238E27FC236}">
                  <a16:creationId xmlns:a16="http://schemas.microsoft.com/office/drawing/2014/main" id="{5B54A2FE-F9C9-D072-6690-3EC7337EF948}"/>
                </a:ext>
              </a:extLst>
            </p:cNvPr>
            <p:cNvSpPr/>
            <p:nvPr/>
          </p:nvSpPr>
          <p:spPr>
            <a:xfrm>
              <a:off x="4063546" y="8822408"/>
              <a:ext cx="882053" cy="123348"/>
            </a:xfrm>
            <a:custGeom>
              <a:avLst/>
              <a:gdLst>
                <a:gd name="connsiteX0" fmla="*/ 13154 w 882053"/>
                <a:gd name="connsiteY0" fmla="*/ 29492 h 123348"/>
                <a:gd name="connsiteX1" fmla="*/ 860879 w 882053"/>
                <a:gd name="connsiteY1" fmla="*/ 121567 h 123348"/>
                <a:gd name="connsiteX2" fmla="*/ 597354 w 882053"/>
                <a:gd name="connsiteY2" fmla="*/ 83467 h 123348"/>
                <a:gd name="connsiteX3" fmla="*/ 283029 w 882053"/>
                <a:gd name="connsiteY3" fmla="*/ 917 h 123348"/>
                <a:gd name="connsiteX4" fmla="*/ 340179 w 882053"/>
                <a:gd name="connsiteY4" fmla="*/ 39017 h 123348"/>
                <a:gd name="connsiteX5" fmla="*/ 13154 w 882053"/>
                <a:gd name="connsiteY5" fmla="*/ 29492 h 12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2053" h="123348">
                  <a:moveTo>
                    <a:pt x="13154" y="29492"/>
                  </a:moveTo>
                  <a:cubicBezTo>
                    <a:pt x="99937" y="43250"/>
                    <a:pt x="763512" y="112571"/>
                    <a:pt x="860879" y="121567"/>
                  </a:cubicBezTo>
                  <a:cubicBezTo>
                    <a:pt x="958246" y="130563"/>
                    <a:pt x="693662" y="103575"/>
                    <a:pt x="597354" y="83467"/>
                  </a:cubicBezTo>
                  <a:cubicBezTo>
                    <a:pt x="501046" y="63359"/>
                    <a:pt x="325891" y="8325"/>
                    <a:pt x="283029" y="917"/>
                  </a:cubicBezTo>
                  <a:cubicBezTo>
                    <a:pt x="240167" y="-6491"/>
                    <a:pt x="384629" y="33196"/>
                    <a:pt x="340179" y="39017"/>
                  </a:cubicBezTo>
                  <a:cubicBezTo>
                    <a:pt x="295729" y="44838"/>
                    <a:pt x="-73629" y="15734"/>
                    <a:pt x="13154" y="294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>
              <a:extLst>
                <a:ext uri="{FF2B5EF4-FFF2-40B4-BE49-F238E27FC236}">
                  <a16:creationId xmlns:a16="http://schemas.microsoft.com/office/drawing/2014/main" id="{7D676093-155B-C53D-BF0A-A4D3D67E4BC6}"/>
                </a:ext>
              </a:extLst>
            </p:cNvPr>
            <p:cNvSpPr/>
            <p:nvPr/>
          </p:nvSpPr>
          <p:spPr>
            <a:xfrm>
              <a:off x="3952757" y="8959463"/>
              <a:ext cx="708216" cy="1387614"/>
            </a:xfrm>
            <a:custGeom>
              <a:avLst/>
              <a:gdLst>
                <a:gd name="connsiteX0" fmla="*/ 63618 w 708216"/>
                <a:gd name="connsiteY0" fmla="*/ 387 h 1387614"/>
                <a:gd name="connsiteX1" fmla="*/ 6468 w 708216"/>
                <a:gd name="connsiteY1" fmla="*/ 149612 h 1387614"/>
                <a:gd name="connsiteX2" fmla="*/ 241418 w 708216"/>
                <a:gd name="connsiteY2" fmla="*/ 336937 h 1387614"/>
                <a:gd name="connsiteX3" fmla="*/ 222368 w 708216"/>
                <a:gd name="connsiteY3" fmla="*/ 378212 h 1387614"/>
                <a:gd name="connsiteX4" fmla="*/ 295393 w 708216"/>
                <a:gd name="connsiteY4" fmla="*/ 511562 h 1387614"/>
                <a:gd name="connsiteX5" fmla="*/ 311268 w 708216"/>
                <a:gd name="connsiteY5" fmla="*/ 641737 h 1387614"/>
                <a:gd name="connsiteX6" fmla="*/ 355718 w 708216"/>
                <a:gd name="connsiteY6" fmla="*/ 714762 h 1387614"/>
                <a:gd name="connsiteX7" fmla="*/ 330318 w 708216"/>
                <a:gd name="connsiteY7" fmla="*/ 930662 h 1387614"/>
                <a:gd name="connsiteX8" fmla="*/ 441443 w 708216"/>
                <a:gd name="connsiteY8" fmla="*/ 883037 h 1387614"/>
                <a:gd name="connsiteX9" fmla="*/ 492243 w 708216"/>
                <a:gd name="connsiteY9" fmla="*/ 1095762 h 1387614"/>
                <a:gd name="connsiteX10" fmla="*/ 574793 w 708216"/>
                <a:gd name="connsiteY10" fmla="*/ 914787 h 1387614"/>
                <a:gd name="connsiteX11" fmla="*/ 708143 w 708216"/>
                <a:gd name="connsiteY11" fmla="*/ 1384687 h 1387614"/>
                <a:gd name="connsiteX12" fmla="*/ 555743 w 708216"/>
                <a:gd name="connsiteY12" fmla="*/ 1098937 h 1387614"/>
                <a:gd name="connsiteX13" fmla="*/ 435093 w 708216"/>
                <a:gd name="connsiteY13" fmla="*/ 797312 h 1387614"/>
                <a:gd name="connsiteX14" fmla="*/ 514468 w 708216"/>
                <a:gd name="connsiteY14" fmla="*/ 298837 h 1387614"/>
                <a:gd name="connsiteX15" fmla="*/ 323968 w 708216"/>
                <a:gd name="connsiteY15" fmla="*/ 832237 h 1387614"/>
                <a:gd name="connsiteX16" fmla="*/ 171568 w 708216"/>
                <a:gd name="connsiteY16" fmla="*/ 241687 h 1387614"/>
                <a:gd name="connsiteX17" fmla="*/ 38218 w 708216"/>
                <a:gd name="connsiteY17" fmla="*/ 194062 h 1387614"/>
                <a:gd name="connsiteX18" fmla="*/ 63618 w 708216"/>
                <a:gd name="connsiteY18" fmla="*/ 387 h 138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8216" h="1387614">
                  <a:moveTo>
                    <a:pt x="63618" y="387"/>
                  </a:moveTo>
                  <a:cubicBezTo>
                    <a:pt x="58326" y="-7021"/>
                    <a:pt x="-23165" y="93520"/>
                    <a:pt x="6468" y="149612"/>
                  </a:cubicBezTo>
                  <a:cubicBezTo>
                    <a:pt x="36101" y="205704"/>
                    <a:pt x="205435" y="298837"/>
                    <a:pt x="241418" y="336937"/>
                  </a:cubicBezTo>
                  <a:cubicBezTo>
                    <a:pt x="277401" y="375037"/>
                    <a:pt x="213372" y="349108"/>
                    <a:pt x="222368" y="378212"/>
                  </a:cubicBezTo>
                  <a:cubicBezTo>
                    <a:pt x="231364" y="407316"/>
                    <a:pt x="280576" y="467641"/>
                    <a:pt x="295393" y="511562"/>
                  </a:cubicBezTo>
                  <a:cubicBezTo>
                    <a:pt x="310210" y="555483"/>
                    <a:pt x="301214" y="607870"/>
                    <a:pt x="311268" y="641737"/>
                  </a:cubicBezTo>
                  <a:cubicBezTo>
                    <a:pt x="321322" y="675604"/>
                    <a:pt x="352543" y="666608"/>
                    <a:pt x="355718" y="714762"/>
                  </a:cubicBezTo>
                  <a:cubicBezTo>
                    <a:pt x="358893" y="762916"/>
                    <a:pt x="316031" y="902616"/>
                    <a:pt x="330318" y="930662"/>
                  </a:cubicBezTo>
                  <a:cubicBezTo>
                    <a:pt x="344606" y="958708"/>
                    <a:pt x="414456" y="855520"/>
                    <a:pt x="441443" y="883037"/>
                  </a:cubicBezTo>
                  <a:cubicBezTo>
                    <a:pt x="468431" y="910554"/>
                    <a:pt x="470018" y="1090470"/>
                    <a:pt x="492243" y="1095762"/>
                  </a:cubicBezTo>
                  <a:cubicBezTo>
                    <a:pt x="514468" y="1101054"/>
                    <a:pt x="538810" y="866633"/>
                    <a:pt x="574793" y="914787"/>
                  </a:cubicBezTo>
                  <a:cubicBezTo>
                    <a:pt x="610776" y="962941"/>
                    <a:pt x="711318" y="1353995"/>
                    <a:pt x="708143" y="1384687"/>
                  </a:cubicBezTo>
                  <a:cubicBezTo>
                    <a:pt x="704968" y="1415379"/>
                    <a:pt x="601251" y="1196833"/>
                    <a:pt x="555743" y="1098937"/>
                  </a:cubicBezTo>
                  <a:cubicBezTo>
                    <a:pt x="510235" y="1001041"/>
                    <a:pt x="441972" y="930662"/>
                    <a:pt x="435093" y="797312"/>
                  </a:cubicBezTo>
                  <a:cubicBezTo>
                    <a:pt x="428214" y="663962"/>
                    <a:pt x="532989" y="293016"/>
                    <a:pt x="514468" y="298837"/>
                  </a:cubicBezTo>
                  <a:cubicBezTo>
                    <a:pt x="495947" y="304658"/>
                    <a:pt x="381118" y="841762"/>
                    <a:pt x="323968" y="832237"/>
                  </a:cubicBezTo>
                  <a:cubicBezTo>
                    <a:pt x="266818" y="822712"/>
                    <a:pt x="219193" y="348049"/>
                    <a:pt x="171568" y="241687"/>
                  </a:cubicBezTo>
                  <a:cubicBezTo>
                    <a:pt x="123943" y="135325"/>
                    <a:pt x="60443" y="230574"/>
                    <a:pt x="38218" y="194062"/>
                  </a:cubicBezTo>
                  <a:cubicBezTo>
                    <a:pt x="15993" y="157550"/>
                    <a:pt x="68910" y="7795"/>
                    <a:pt x="63618" y="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>
              <a:extLst>
                <a:ext uri="{FF2B5EF4-FFF2-40B4-BE49-F238E27FC236}">
                  <a16:creationId xmlns:a16="http://schemas.microsoft.com/office/drawing/2014/main" id="{8A5A0DF2-926F-3186-E7BA-F08E421FD866}"/>
                </a:ext>
              </a:extLst>
            </p:cNvPr>
            <p:cNvSpPr/>
            <p:nvPr/>
          </p:nvSpPr>
          <p:spPr>
            <a:xfrm>
              <a:off x="4180490" y="9048733"/>
              <a:ext cx="324995" cy="711430"/>
            </a:xfrm>
            <a:custGeom>
              <a:avLst/>
              <a:gdLst>
                <a:gd name="connsiteX0" fmla="*/ 324835 w 324995"/>
                <a:gd name="connsiteY0" fmla="*/ 17 h 711430"/>
                <a:gd name="connsiteX1" fmla="*/ 147035 w 324995"/>
                <a:gd name="connsiteY1" fmla="*/ 469917 h 711430"/>
                <a:gd name="connsiteX2" fmla="*/ 150210 w 324995"/>
                <a:gd name="connsiteY2" fmla="*/ 206392 h 711430"/>
                <a:gd name="connsiteX3" fmla="*/ 61310 w 324995"/>
                <a:gd name="connsiteY3" fmla="*/ 711217 h 711430"/>
                <a:gd name="connsiteX4" fmla="*/ 45435 w 324995"/>
                <a:gd name="connsiteY4" fmla="*/ 266717 h 711430"/>
                <a:gd name="connsiteX5" fmla="*/ 985 w 324995"/>
                <a:gd name="connsiteY5" fmla="*/ 66692 h 711430"/>
                <a:gd name="connsiteX6" fmla="*/ 93060 w 324995"/>
                <a:gd name="connsiteY6" fmla="*/ 431817 h 711430"/>
                <a:gd name="connsiteX7" fmla="*/ 178785 w 324995"/>
                <a:gd name="connsiteY7" fmla="*/ 165117 h 711430"/>
                <a:gd name="connsiteX8" fmla="*/ 112110 w 324995"/>
                <a:gd name="connsiteY8" fmla="*/ 488967 h 711430"/>
                <a:gd name="connsiteX9" fmla="*/ 324835 w 324995"/>
                <a:gd name="connsiteY9" fmla="*/ 17 h 711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995" h="711430">
                  <a:moveTo>
                    <a:pt x="324835" y="17"/>
                  </a:moveTo>
                  <a:cubicBezTo>
                    <a:pt x="330656" y="-3158"/>
                    <a:pt x="176139" y="435521"/>
                    <a:pt x="147035" y="469917"/>
                  </a:cubicBezTo>
                  <a:cubicBezTo>
                    <a:pt x="117931" y="504313"/>
                    <a:pt x="164497" y="166175"/>
                    <a:pt x="150210" y="206392"/>
                  </a:cubicBezTo>
                  <a:cubicBezTo>
                    <a:pt x="135923" y="246609"/>
                    <a:pt x="78772" y="701163"/>
                    <a:pt x="61310" y="711217"/>
                  </a:cubicBezTo>
                  <a:cubicBezTo>
                    <a:pt x="43848" y="721271"/>
                    <a:pt x="55489" y="374138"/>
                    <a:pt x="45435" y="266717"/>
                  </a:cubicBezTo>
                  <a:cubicBezTo>
                    <a:pt x="35381" y="159296"/>
                    <a:pt x="-6952" y="39176"/>
                    <a:pt x="985" y="66692"/>
                  </a:cubicBezTo>
                  <a:cubicBezTo>
                    <a:pt x="8922" y="94208"/>
                    <a:pt x="63427" y="415413"/>
                    <a:pt x="93060" y="431817"/>
                  </a:cubicBezTo>
                  <a:cubicBezTo>
                    <a:pt x="122693" y="448221"/>
                    <a:pt x="175610" y="155592"/>
                    <a:pt x="178785" y="165117"/>
                  </a:cubicBezTo>
                  <a:cubicBezTo>
                    <a:pt x="181960" y="174642"/>
                    <a:pt x="91473" y="513309"/>
                    <a:pt x="112110" y="488967"/>
                  </a:cubicBezTo>
                  <a:cubicBezTo>
                    <a:pt x="132747" y="464625"/>
                    <a:pt x="319014" y="3192"/>
                    <a:pt x="324835" y="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>
              <a:extLst>
                <a:ext uri="{FF2B5EF4-FFF2-40B4-BE49-F238E27FC236}">
                  <a16:creationId xmlns:a16="http://schemas.microsoft.com/office/drawing/2014/main" id="{7D7C5132-9AAD-5049-3C49-7686BA481517}"/>
                </a:ext>
              </a:extLst>
            </p:cNvPr>
            <p:cNvSpPr/>
            <p:nvPr/>
          </p:nvSpPr>
          <p:spPr>
            <a:xfrm>
              <a:off x="4509186" y="9127729"/>
              <a:ext cx="310165" cy="1584893"/>
            </a:xfrm>
            <a:custGeom>
              <a:avLst/>
              <a:gdLst>
                <a:gd name="connsiteX0" fmla="*/ 297764 w 310165"/>
                <a:gd name="connsiteY0" fmla="*/ 13096 h 1584893"/>
                <a:gd name="connsiteX1" fmla="*/ 285064 w 310165"/>
                <a:gd name="connsiteY1" fmla="*/ 98821 h 1584893"/>
                <a:gd name="connsiteX2" fmla="*/ 151714 w 310165"/>
                <a:gd name="connsiteY2" fmla="*/ 584596 h 1584893"/>
                <a:gd name="connsiteX3" fmla="*/ 221564 w 310165"/>
                <a:gd name="connsiteY3" fmla="*/ 1089421 h 1584893"/>
                <a:gd name="connsiteX4" fmla="*/ 173939 w 310165"/>
                <a:gd name="connsiteY4" fmla="*/ 1076721 h 1584893"/>
                <a:gd name="connsiteX5" fmla="*/ 221564 w 310165"/>
                <a:gd name="connsiteY5" fmla="*/ 1584721 h 1584893"/>
                <a:gd name="connsiteX6" fmla="*/ 173939 w 310165"/>
                <a:gd name="connsiteY6" fmla="*/ 1124346 h 1584893"/>
                <a:gd name="connsiteX7" fmla="*/ 145364 w 310165"/>
                <a:gd name="connsiteY7" fmla="*/ 378221 h 1584893"/>
                <a:gd name="connsiteX8" fmla="*/ 12014 w 310165"/>
                <a:gd name="connsiteY8" fmla="*/ 787796 h 1584893"/>
                <a:gd name="connsiteX9" fmla="*/ 8839 w 310165"/>
                <a:gd name="connsiteY9" fmla="*/ 54371 h 1584893"/>
                <a:gd name="connsiteX10" fmla="*/ 34239 w 310165"/>
                <a:gd name="connsiteY10" fmla="*/ 524271 h 1584893"/>
                <a:gd name="connsiteX11" fmla="*/ 100914 w 310165"/>
                <a:gd name="connsiteY11" fmla="*/ 209946 h 1584893"/>
                <a:gd name="connsiteX12" fmla="*/ 24714 w 310165"/>
                <a:gd name="connsiteY12" fmla="*/ 546496 h 1584893"/>
                <a:gd name="connsiteX13" fmla="*/ 148539 w 310165"/>
                <a:gd name="connsiteY13" fmla="*/ 282971 h 1584893"/>
                <a:gd name="connsiteX14" fmla="*/ 297764 w 310165"/>
                <a:gd name="connsiteY14" fmla="*/ 13096 h 158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165" h="1584893">
                  <a:moveTo>
                    <a:pt x="297764" y="13096"/>
                  </a:moveTo>
                  <a:cubicBezTo>
                    <a:pt x="320518" y="-17596"/>
                    <a:pt x="309406" y="3571"/>
                    <a:pt x="285064" y="98821"/>
                  </a:cubicBezTo>
                  <a:cubicBezTo>
                    <a:pt x="260722" y="194071"/>
                    <a:pt x="162297" y="419496"/>
                    <a:pt x="151714" y="584596"/>
                  </a:cubicBezTo>
                  <a:cubicBezTo>
                    <a:pt x="141131" y="749696"/>
                    <a:pt x="217860" y="1007400"/>
                    <a:pt x="221564" y="1089421"/>
                  </a:cubicBezTo>
                  <a:cubicBezTo>
                    <a:pt x="225268" y="1171442"/>
                    <a:pt x="173939" y="994171"/>
                    <a:pt x="173939" y="1076721"/>
                  </a:cubicBezTo>
                  <a:cubicBezTo>
                    <a:pt x="173939" y="1159271"/>
                    <a:pt x="221564" y="1576784"/>
                    <a:pt x="221564" y="1584721"/>
                  </a:cubicBezTo>
                  <a:cubicBezTo>
                    <a:pt x="221564" y="1592658"/>
                    <a:pt x="186639" y="1325429"/>
                    <a:pt x="173939" y="1124346"/>
                  </a:cubicBezTo>
                  <a:cubicBezTo>
                    <a:pt x="161239" y="923263"/>
                    <a:pt x="172352" y="434313"/>
                    <a:pt x="145364" y="378221"/>
                  </a:cubicBezTo>
                  <a:cubicBezTo>
                    <a:pt x="118376" y="322129"/>
                    <a:pt x="34768" y="841771"/>
                    <a:pt x="12014" y="787796"/>
                  </a:cubicBezTo>
                  <a:cubicBezTo>
                    <a:pt x="-10740" y="733821"/>
                    <a:pt x="5135" y="98292"/>
                    <a:pt x="8839" y="54371"/>
                  </a:cubicBezTo>
                  <a:cubicBezTo>
                    <a:pt x="12543" y="10450"/>
                    <a:pt x="18893" y="498342"/>
                    <a:pt x="34239" y="524271"/>
                  </a:cubicBezTo>
                  <a:cubicBezTo>
                    <a:pt x="49585" y="550200"/>
                    <a:pt x="102501" y="206242"/>
                    <a:pt x="100914" y="209946"/>
                  </a:cubicBezTo>
                  <a:cubicBezTo>
                    <a:pt x="99327" y="213650"/>
                    <a:pt x="16777" y="534325"/>
                    <a:pt x="24714" y="546496"/>
                  </a:cubicBezTo>
                  <a:cubicBezTo>
                    <a:pt x="32651" y="558667"/>
                    <a:pt x="104618" y="372400"/>
                    <a:pt x="148539" y="282971"/>
                  </a:cubicBezTo>
                  <a:cubicBezTo>
                    <a:pt x="192460" y="193542"/>
                    <a:pt x="275010" y="43788"/>
                    <a:pt x="297764" y="130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 86">
              <a:extLst>
                <a:ext uri="{FF2B5EF4-FFF2-40B4-BE49-F238E27FC236}">
                  <a16:creationId xmlns:a16="http://schemas.microsoft.com/office/drawing/2014/main" id="{3F811273-029D-363C-D0A8-FB7B1C21F9B4}"/>
                </a:ext>
              </a:extLst>
            </p:cNvPr>
            <p:cNvSpPr/>
            <p:nvPr/>
          </p:nvSpPr>
          <p:spPr>
            <a:xfrm>
              <a:off x="4250547" y="10024099"/>
              <a:ext cx="486555" cy="1088404"/>
            </a:xfrm>
            <a:custGeom>
              <a:avLst/>
              <a:gdLst>
                <a:gd name="connsiteX0" fmla="*/ 19828 w 486555"/>
                <a:gd name="connsiteY0" fmla="*/ 43826 h 1088404"/>
                <a:gd name="connsiteX1" fmla="*/ 45228 w 486555"/>
                <a:gd name="connsiteY1" fmla="*/ 91451 h 1088404"/>
                <a:gd name="connsiteX2" fmla="*/ 359553 w 486555"/>
                <a:gd name="connsiteY2" fmla="*/ 815351 h 1088404"/>
                <a:gd name="connsiteX3" fmla="*/ 330978 w 486555"/>
                <a:gd name="connsiteY3" fmla="*/ 697876 h 1088404"/>
                <a:gd name="connsiteX4" fmla="*/ 486553 w 486555"/>
                <a:gd name="connsiteY4" fmla="*/ 1088401 h 1088404"/>
                <a:gd name="connsiteX5" fmla="*/ 334153 w 486555"/>
                <a:gd name="connsiteY5" fmla="*/ 704226 h 1088404"/>
                <a:gd name="connsiteX6" fmla="*/ 165878 w 486555"/>
                <a:gd name="connsiteY6" fmla="*/ 139076 h 1088404"/>
                <a:gd name="connsiteX7" fmla="*/ 216678 w 486555"/>
                <a:gd name="connsiteY7" fmla="*/ 399426 h 1088404"/>
                <a:gd name="connsiteX8" fmla="*/ 19828 w 486555"/>
                <a:gd name="connsiteY8" fmla="*/ 43826 h 108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555" h="1088404">
                  <a:moveTo>
                    <a:pt x="19828" y="43826"/>
                  </a:moveTo>
                  <a:cubicBezTo>
                    <a:pt x="-8747" y="-7503"/>
                    <a:pt x="-11393" y="-37136"/>
                    <a:pt x="45228" y="91451"/>
                  </a:cubicBezTo>
                  <a:cubicBezTo>
                    <a:pt x="101849" y="220038"/>
                    <a:pt x="311928" y="714280"/>
                    <a:pt x="359553" y="815351"/>
                  </a:cubicBezTo>
                  <a:cubicBezTo>
                    <a:pt x="407178" y="916422"/>
                    <a:pt x="309811" y="652368"/>
                    <a:pt x="330978" y="697876"/>
                  </a:cubicBezTo>
                  <a:cubicBezTo>
                    <a:pt x="352145" y="743384"/>
                    <a:pt x="486024" y="1087343"/>
                    <a:pt x="486553" y="1088401"/>
                  </a:cubicBezTo>
                  <a:cubicBezTo>
                    <a:pt x="487082" y="1089459"/>
                    <a:pt x="387599" y="862447"/>
                    <a:pt x="334153" y="704226"/>
                  </a:cubicBezTo>
                  <a:cubicBezTo>
                    <a:pt x="280707" y="546005"/>
                    <a:pt x="185457" y="189876"/>
                    <a:pt x="165878" y="139076"/>
                  </a:cubicBezTo>
                  <a:cubicBezTo>
                    <a:pt x="146299" y="88276"/>
                    <a:pt x="237315" y="414243"/>
                    <a:pt x="216678" y="399426"/>
                  </a:cubicBezTo>
                  <a:cubicBezTo>
                    <a:pt x="196041" y="384609"/>
                    <a:pt x="48403" y="95155"/>
                    <a:pt x="19828" y="438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>
              <a:extLst>
                <a:ext uri="{FF2B5EF4-FFF2-40B4-BE49-F238E27FC236}">
                  <a16:creationId xmlns:a16="http://schemas.microsoft.com/office/drawing/2014/main" id="{76E43D86-28D7-8139-F946-4F74DE7F80D6}"/>
                </a:ext>
              </a:extLst>
            </p:cNvPr>
            <p:cNvSpPr/>
            <p:nvPr/>
          </p:nvSpPr>
          <p:spPr>
            <a:xfrm>
              <a:off x="3292473" y="9496228"/>
              <a:ext cx="485823" cy="1146497"/>
            </a:xfrm>
            <a:custGeom>
              <a:avLst/>
              <a:gdLst>
                <a:gd name="connsiteX0" fmla="*/ 485777 w 485823"/>
                <a:gd name="connsiteY0" fmla="*/ 197 h 1146497"/>
                <a:gd name="connsiteX1" fmla="*/ 73027 w 485823"/>
                <a:gd name="connsiteY1" fmla="*/ 308172 h 1146497"/>
                <a:gd name="connsiteX2" fmla="*/ 158752 w 485823"/>
                <a:gd name="connsiteY2" fmla="*/ 470097 h 1146497"/>
                <a:gd name="connsiteX3" fmla="*/ 9527 w 485823"/>
                <a:gd name="connsiteY3" fmla="*/ 752672 h 1146497"/>
                <a:gd name="connsiteX4" fmla="*/ 184152 w 485823"/>
                <a:gd name="connsiteY4" fmla="*/ 873322 h 1146497"/>
                <a:gd name="connsiteX5" fmla="*/ 111127 w 485823"/>
                <a:gd name="connsiteY5" fmla="*/ 835222 h 1146497"/>
                <a:gd name="connsiteX6" fmla="*/ 266702 w 485823"/>
                <a:gd name="connsiteY6" fmla="*/ 1146372 h 1146497"/>
                <a:gd name="connsiteX7" fmla="*/ 95252 w 485823"/>
                <a:gd name="connsiteY7" fmla="*/ 870147 h 1146497"/>
                <a:gd name="connsiteX8" fmla="*/ 2 w 485823"/>
                <a:gd name="connsiteY8" fmla="*/ 641547 h 1146497"/>
                <a:gd name="connsiteX9" fmla="*/ 92077 w 485823"/>
                <a:gd name="connsiteY9" fmla="*/ 428822 h 1146497"/>
                <a:gd name="connsiteX10" fmla="*/ 104777 w 485823"/>
                <a:gd name="connsiteY10" fmla="*/ 212922 h 1146497"/>
                <a:gd name="connsiteX11" fmla="*/ 44452 w 485823"/>
                <a:gd name="connsiteY11" fmla="*/ 260547 h 1146497"/>
                <a:gd name="connsiteX12" fmla="*/ 485777 w 485823"/>
                <a:gd name="connsiteY12" fmla="*/ 197 h 114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5823" h="1146497">
                  <a:moveTo>
                    <a:pt x="485777" y="197"/>
                  </a:moveTo>
                  <a:cubicBezTo>
                    <a:pt x="490540" y="8135"/>
                    <a:pt x="127531" y="229855"/>
                    <a:pt x="73027" y="308172"/>
                  </a:cubicBezTo>
                  <a:cubicBezTo>
                    <a:pt x="18523" y="386489"/>
                    <a:pt x="169335" y="396014"/>
                    <a:pt x="158752" y="470097"/>
                  </a:cubicBezTo>
                  <a:cubicBezTo>
                    <a:pt x="148169" y="544180"/>
                    <a:pt x="5294" y="685468"/>
                    <a:pt x="9527" y="752672"/>
                  </a:cubicBezTo>
                  <a:cubicBezTo>
                    <a:pt x="13760" y="819876"/>
                    <a:pt x="167219" y="859564"/>
                    <a:pt x="184152" y="873322"/>
                  </a:cubicBezTo>
                  <a:cubicBezTo>
                    <a:pt x="201085" y="887080"/>
                    <a:pt x="97369" y="789714"/>
                    <a:pt x="111127" y="835222"/>
                  </a:cubicBezTo>
                  <a:cubicBezTo>
                    <a:pt x="124885" y="880730"/>
                    <a:pt x="269348" y="1140551"/>
                    <a:pt x="266702" y="1146372"/>
                  </a:cubicBezTo>
                  <a:cubicBezTo>
                    <a:pt x="264056" y="1152193"/>
                    <a:pt x="139702" y="954285"/>
                    <a:pt x="95252" y="870147"/>
                  </a:cubicBezTo>
                  <a:cubicBezTo>
                    <a:pt x="50802" y="786010"/>
                    <a:pt x="531" y="715101"/>
                    <a:pt x="2" y="641547"/>
                  </a:cubicBezTo>
                  <a:cubicBezTo>
                    <a:pt x="-527" y="567993"/>
                    <a:pt x="74615" y="500259"/>
                    <a:pt x="92077" y="428822"/>
                  </a:cubicBezTo>
                  <a:cubicBezTo>
                    <a:pt x="109539" y="357385"/>
                    <a:pt x="112714" y="240968"/>
                    <a:pt x="104777" y="212922"/>
                  </a:cubicBezTo>
                  <a:cubicBezTo>
                    <a:pt x="96839" y="184876"/>
                    <a:pt x="-18519" y="295472"/>
                    <a:pt x="44452" y="260547"/>
                  </a:cubicBezTo>
                  <a:cubicBezTo>
                    <a:pt x="107423" y="225622"/>
                    <a:pt x="481014" y="-7741"/>
                    <a:pt x="485777" y="1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>
              <a:extLst>
                <a:ext uri="{FF2B5EF4-FFF2-40B4-BE49-F238E27FC236}">
                  <a16:creationId xmlns:a16="http://schemas.microsoft.com/office/drawing/2014/main" id="{595375CA-36A1-A71E-A58F-FB9F67C9DD55}"/>
                </a:ext>
              </a:extLst>
            </p:cNvPr>
            <p:cNvSpPr/>
            <p:nvPr/>
          </p:nvSpPr>
          <p:spPr>
            <a:xfrm>
              <a:off x="3583622" y="9666758"/>
              <a:ext cx="388590" cy="1141531"/>
            </a:xfrm>
            <a:custGeom>
              <a:avLst/>
              <a:gdLst>
                <a:gd name="connsiteX0" fmla="*/ 258128 w 388590"/>
                <a:gd name="connsiteY0" fmla="*/ 1117 h 1141531"/>
                <a:gd name="connsiteX1" fmla="*/ 89853 w 388590"/>
                <a:gd name="connsiteY1" fmla="*/ 417042 h 1141531"/>
                <a:gd name="connsiteX2" fmla="*/ 194628 w 388590"/>
                <a:gd name="connsiteY2" fmla="*/ 721842 h 1141531"/>
                <a:gd name="connsiteX3" fmla="*/ 181928 w 388590"/>
                <a:gd name="connsiteY3" fmla="*/ 680567 h 1141531"/>
                <a:gd name="connsiteX4" fmla="*/ 245428 w 388590"/>
                <a:gd name="connsiteY4" fmla="*/ 963142 h 1141531"/>
                <a:gd name="connsiteX5" fmla="*/ 388303 w 388590"/>
                <a:gd name="connsiteY5" fmla="*/ 1140942 h 1141531"/>
                <a:gd name="connsiteX6" fmla="*/ 274003 w 388590"/>
                <a:gd name="connsiteY6" fmla="*/ 998067 h 1141531"/>
                <a:gd name="connsiteX7" fmla="*/ 4128 w 388590"/>
                <a:gd name="connsiteY7" fmla="*/ 467842 h 1141531"/>
                <a:gd name="connsiteX8" fmla="*/ 108903 w 388590"/>
                <a:gd name="connsiteY8" fmla="*/ 645642 h 1141531"/>
                <a:gd name="connsiteX9" fmla="*/ 86678 w 388590"/>
                <a:gd name="connsiteY9" fmla="*/ 248767 h 1141531"/>
                <a:gd name="connsiteX10" fmla="*/ 58103 w 388590"/>
                <a:gd name="connsiteY10" fmla="*/ 293217 h 1141531"/>
                <a:gd name="connsiteX11" fmla="*/ 258128 w 388590"/>
                <a:gd name="connsiteY11" fmla="*/ 1117 h 114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590" h="1141531">
                  <a:moveTo>
                    <a:pt x="258128" y="1117"/>
                  </a:moveTo>
                  <a:cubicBezTo>
                    <a:pt x="263420" y="21754"/>
                    <a:pt x="100436" y="296921"/>
                    <a:pt x="89853" y="417042"/>
                  </a:cubicBezTo>
                  <a:cubicBezTo>
                    <a:pt x="79270" y="537163"/>
                    <a:pt x="179282" y="677921"/>
                    <a:pt x="194628" y="721842"/>
                  </a:cubicBezTo>
                  <a:cubicBezTo>
                    <a:pt x="209974" y="765763"/>
                    <a:pt x="173461" y="640351"/>
                    <a:pt x="181928" y="680567"/>
                  </a:cubicBezTo>
                  <a:cubicBezTo>
                    <a:pt x="190395" y="720783"/>
                    <a:pt x="211032" y="886413"/>
                    <a:pt x="245428" y="963142"/>
                  </a:cubicBezTo>
                  <a:cubicBezTo>
                    <a:pt x="279824" y="1039871"/>
                    <a:pt x="383541" y="1135121"/>
                    <a:pt x="388303" y="1140942"/>
                  </a:cubicBezTo>
                  <a:cubicBezTo>
                    <a:pt x="393065" y="1146763"/>
                    <a:pt x="338032" y="1110250"/>
                    <a:pt x="274003" y="998067"/>
                  </a:cubicBezTo>
                  <a:cubicBezTo>
                    <a:pt x="209974" y="885884"/>
                    <a:pt x="31645" y="526580"/>
                    <a:pt x="4128" y="467842"/>
                  </a:cubicBezTo>
                  <a:cubicBezTo>
                    <a:pt x="-23389" y="409105"/>
                    <a:pt x="95145" y="682154"/>
                    <a:pt x="108903" y="645642"/>
                  </a:cubicBezTo>
                  <a:cubicBezTo>
                    <a:pt x="122661" y="609130"/>
                    <a:pt x="95145" y="307504"/>
                    <a:pt x="86678" y="248767"/>
                  </a:cubicBezTo>
                  <a:cubicBezTo>
                    <a:pt x="78211" y="190030"/>
                    <a:pt x="35349" y="334492"/>
                    <a:pt x="58103" y="293217"/>
                  </a:cubicBezTo>
                  <a:cubicBezTo>
                    <a:pt x="80857" y="251942"/>
                    <a:pt x="252836" y="-19520"/>
                    <a:pt x="258128" y="11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>
              <a:extLst>
                <a:ext uri="{FF2B5EF4-FFF2-40B4-BE49-F238E27FC236}">
                  <a16:creationId xmlns:a16="http://schemas.microsoft.com/office/drawing/2014/main" id="{523AC0E4-15AE-D9ED-D4E8-C844695EF3AB}"/>
                </a:ext>
              </a:extLst>
            </p:cNvPr>
            <p:cNvSpPr/>
            <p:nvPr/>
          </p:nvSpPr>
          <p:spPr>
            <a:xfrm>
              <a:off x="3762230" y="9573540"/>
              <a:ext cx="1334541" cy="1561949"/>
            </a:xfrm>
            <a:custGeom>
              <a:avLst/>
              <a:gdLst>
                <a:gd name="connsiteX0" fmla="*/ 145 w 1334541"/>
                <a:gd name="connsiteY0" fmla="*/ 2260 h 1561949"/>
                <a:gd name="connsiteX1" fmla="*/ 193820 w 1334541"/>
                <a:gd name="connsiteY1" fmla="*/ 792835 h 1561949"/>
                <a:gd name="connsiteX2" fmla="*/ 196995 w 1334541"/>
                <a:gd name="connsiteY2" fmla="*/ 707110 h 1561949"/>
                <a:gd name="connsiteX3" fmla="*/ 333520 w 1334541"/>
                <a:gd name="connsiteY3" fmla="*/ 1129385 h 1561949"/>
                <a:gd name="connsiteX4" fmla="*/ 257320 w 1334541"/>
                <a:gd name="connsiteY4" fmla="*/ 1151610 h 1561949"/>
                <a:gd name="connsiteX5" fmla="*/ 431945 w 1334541"/>
                <a:gd name="connsiteY5" fmla="*/ 1310360 h 1561949"/>
                <a:gd name="connsiteX6" fmla="*/ 149370 w 1334541"/>
                <a:gd name="connsiteY6" fmla="*/ 1196060 h 1561949"/>
                <a:gd name="connsiteX7" fmla="*/ 1311420 w 1334541"/>
                <a:gd name="connsiteY7" fmla="*/ 1551660 h 1561949"/>
                <a:gd name="connsiteX8" fmla="*/ 885970 w 1334541"/>
                <a:gd name="connsiteY8" fmla="*/ 1446885 h 1561949"/>
                <a:gd name="connsiteX9" fmla="*/ 416070 w 1334541"/>
                <a:gd name="connsiteY9" fmla="*/ 1246860 h 1561949"/>
                <a:gd name="connsiteX10" fmla="*/ 273195 w 1334541"/>
                <a:gd name="connsiteY10" fmla="*/ 789660 h 1561949"/>
                <a:gd name="connsiteX11" fmla="*/ 244620 w 1334541"/>
                <a:gd name="connsiteY11" fmla="*/ 875385 h 1561949"/>
                <a:gd name="connsiteX12" fmla="*/ 174770 w 1334541"/>
                <a:gd name="connsiteY12" fmla="*/ 303885 h 1561949"/>
                <a:gd name="connsiteX13" fmla="*/ 162070 w 1334541"/>
                <a:gd name="connsiteY13" fmla="*/ 545185 h 1561949"/>
                <a:gd name="connsiteX14" fmla="*/ 145 w 1334541"/>
                <a:gd name="connsiteY14" fmla="*/ 2260 h 156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34541" h="1561949">
                  <a:moveTo>
                    <a:pt x="145" y="2260"/>
                  </a:moveTo>
                  <a:cubicBezTo>
                    <a:pt x="5437" y="43535"/>
                    <a:pt x="161012" y="675360"/>
                    <a:pt x="193820" y="792835"/>
                  </a:cubicBezTo>
                  <a:cubicBezTo>
                    <a:pt x="226628" y="910310"/>
                    <a:pt x="173712" y="651018"/>
                    <a:pt x="196995" y="707110"/>
                  </a:cubicBezTo>
                  <a:cubicBezTo>
                    <a:pt x="220278" y="763202"/>
                    <a:pt x="323466" y="1055302"/>
                    <a:pt x="333520" y="1129385"/>
                  </a:cubicBezTo>
                  <a:cubicBezTo>
                    <a:pt x="343574" y="1203468"/>
                    <a:pt x="240916" y="1121448"/>
                    <a:pt x="257320" y="1151610"/>
                  </a:cubicBezTo>
                  <a:cubicBezTo>
                    <a:pt x="273724" y="1181772"/>
                    <a:pt x="449937" y="1302952"/>
                    <a:pt x="431945" y="1310360"/>
                  </a:cubicBezTo>
                  <a:cubicBezTo>
                    <a:pt x="413953" y="1317768"/>
                    <a:pt x="2791" y="1155843"/>
                    <a:pt x="149370" y="1196060"/>
                  </a:cubicBezTo>
                  <a:cubicBezTo>
                    <a:pt x="295949" y="1236277"/>
                    <a:pt x="1188653" y="1509856"/>
                    <a:pt x="1311420" y="1551660"/>
                  </a:cubicBezTo>
                  <a:cubicBezTo>
                    <a:pt x="1434187" y="1593464"/>
                    <a:pt x="1035195" y="1497685"/>
                    <a:pt x="885970" y="1446885"/>
                  </a:cubicBezTo>
                  <a:cubicBezTo>
                    <a:pt x="736745" y="1396085"/>
                    <a:pt x="518199" y="1356397"/>
                    <a:pt x="416070" y="1246860"/>
                  </a:cubicBezTo>
                  <a:cubicBezTo>
                    <a:pt x="313941" y="1137323"/>
                    <a:pt x="301770" y="851572"/>
                    <a:pt x="273195" y="789660"/>
                  </a:cubicBezTo>
                  <a:cubicBezTo>
                    <a:pt x="244620" y="727748"/>
                    <a:pt x="261024" y="956347"/>
                    <a:pt x="244620" y="875385"/>
                  </a:cubicBezTo>
                  <a:cubicBezTo>
                    <a:pt x="228216" y="794423"/>
                    <a:pt x="188528" y="358918"/>
                    <a:pt x="174770" y="303885"/>
                  </a:cubicBezTo>
                  <a:cubicBezTo>
                    <a:pt x="161012" y="248852"/>
                    <a:pt x="189057" y="592281"/>
                    <a:pt x="162070" y="545185"/>
                  </a:cubicBezTo>
                  <a:cubicBezTo>
                    <a:pt x="135083" y="498089"/>
                    <a:pt x="-5147" y="-39015"/>
                    <a:pt x="145" y="22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 90">
              <a:extLst>
                <a:ext uri="{FF2B5EF4-FFF2-40B4-BE49-F238E27FC236}">
                  <a16:creationId xmlns:a16="http://schemas.microsoft.com/office/drawing/2014/main" id="{92416E4E-3B36-283A-4620-C29159F8D10E}"/>
                </a:ext>
              </a:extLst>
            </p:cNvPr>
            <p:cNvSpPr/>
            <p:nvPr/>
          </p:nvSpPr>
          <p:spPr>
            <a:xfrm>
              <a:off x="2840372" y="8823290"/>
              <a:ext cx="979923" cy="1114138"/>
            </a:xfrm>
            <a:custGeom>
              <a:avLst/>
              <a:gdLst>
                <a:gd name="connsiteX0" fmla="*/ 353678 w 979923"/>
                <a:gd name="connsiteY0" fmla="*/ 35 h 1114138"/>
                <a:gd name="connsiteX1" fmla="*/ 525128 w 979923"/>
                <a:gd name="connsiteY1" fmla="*/ 219110 h 1114138"/>
                <a:gd name="connsiteX2" fmla="*/ 369553 w 979923"/>
                <a:gd name="connsiteY2" fmla="*/ 463585 h 1114138"/>
                <a:gd name="connsiteX3" fmla="*/ 512428 w 979923"/>
                <a:gd name="connsiteY3" fmla="*/ 415960 h 1114138"/>
                <a:gd name="connsiteX4" fmla="*/ 293353 w 979923"/>
                <a:gd name="connsiteY4" fmla="*/ 841410 h 1114138"/>
                <a:gd name="connsiteX5" fmla="*/ 410828 w 979923"/>
                <a:gd name="connsiteY5" fmla="*/ 809660 h 1114138"/>
                <a:gd name="connsiteX6" fmla="*/ 20303 w 979923"/>
                <a:gd name="connsiteY6" fmla="*/ 1104935 h 1114138"/>
                <a:gd name="connsiteX7" fmla="*/ 153653 w 979923"/>
                <a:gd name="connsiteY7" fmla="*/ 1012860 h 1114138"/>
                <a:gd name="connsiteX8" fmla="*/ 979153 w 979923"/>
                <a:gd name="connsiteY8" fmla="*/ 746160 h 1114138"/>
                <a:gd name="connsiteX9" fmla="*/ 306053 w 979923"/>
                <a:gd name="connsiteY9" fmla="*/ 946185 h 1114138"/>
                <a:gd name="connsiteX10" fmla="*/ 448928 w 979923"/>
                <a:gd name="connsiteY10" fmla="*/ 698535 h 1114138"/>
                <a:gd name="connsiteX11" fmla="*/ 439403 w 979923"/>
                <a:gd name="connsiteY11" fmla="*/ 488985 h 1114138"/>
                <a:gd name="connsiteX12" fmla="*/ 439403 w 979923"/>
                <a:gd name="connsiteY12" fmla="*/ 387385 h 1114138"/>
                <a:gd name="connsiteX13" fmla="*/ 414003 w 979923"/>
                <a:gd name="connsiteY13" fmla="*/ 393735 h 1114138"/>
                <a:gd name="connsiteX14" fmla="*/ 563228 w 979923"/>
                <a:gd name="connsiteY14" fmla="*/ 234985 h 1114138"/>
                <a:gd name="connsiteX15" fmla="*/ 353678 w 979923"/>
                <a:gd name="connsiteY15" fmla="*/ 35 h 1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79923" h="1114138">
                  <a:moveTo>
                    <a:pt x="353678" y="35"/>
                  </a:moveTo>
                  <a:cubicBezTo>
                    <a:pt x="347328" y="-2611"/>
                    <a:pt x="522482" y="141852"/>
                    <a:pt x="525128" y="219110"/>
                  </a:cubicBezTo>
                  <a:cubicBezTo>
                    <a:pt x="527774" y="296368"/>
                    <a:pt x="371670" y="430777"/>
                    <a:pt x="369553" y="463585"/>
                  </a:cubicBezTo>
                  <a:cubicBezTo>
                    <a:pt x="367436" y="496393"/>
                    <a:pt x="525128" y="352989"/>
                    <a:pt x="512428" y="415960"/>
                  </a:cubicBezTo>
                  <a:cubicBezTo>
                    <a:pt x="499728" y="478931"/>
                    <a:pt x="310286" y="775793"/>
                    <a:pt x="293353" y="841410"/>
                  </a:cubicBezTo>
                  <a:cubicBezTo>
                    <a:pt x="276420" y="907027"/>
                    <a:pt x="456336" y="765739"/>
                    <a:pt x="410828" y="809660"/>
                  </a:cubicBezTo>
                  <a:cubicBezTo>
                    <a:pt x="365320" y="853581"/>
                    <a:pt x="63166" y="1071068"/>
                    <a:pt x="20303" y="1104935"/>
                  </a:cubicBezTo>
                  <a:cubicBezTo>
                    <a:pt x="-22560" y="1138802"/>
                    <a:pt x="-6155" y="1072656"/>
                    <a:pt x="153653" y="1012860"/>
                  </a:cubicBezTo>
                  <a:cubicBezTo>
                    <a:pt x="313461" y="953064"/>
                    <a:pt x="953753" y="757272"/>
                    <a:pt x="979153" y="746160"/>
                  </a:cubicBezTo>
                  <a:cubicBezTo>
                    <a:pt x="1004553" y="735048"/>
                    <a:pt x="394424" y="954123"/>
                    <a:pt x="306053" y="946185"/>
                  </a:cubicBezTo>
                  <a:cubicBezTo>
                    <a:pt x="217682" y="938248"/>
                    <a:pt x="426703" y="774735"/>
                    <a:pt x="448928" y="698535"/>
                  </a:cubicBezTo>
                  <a:cubicBezTo>
                    <a:pt x="471153" y="622335"/>
                    <a:pt x="440991" y="540843"/>
                    <a:pt x="439403" y="488985"/>
                  </a:cubicBezTo>
                  <a:cubicBezTo>
                    <a:pt x="437816" y="437127"/>
                    <a:pt x="443636" y="403260"/>
                    <a:pt x="439403" y="387385"/>
                  </a:cubicBezTo>
                  <a:cubicBezTo>
                    <a:pt x="435170" y="371510"/>
                    <a:pt x="393365" y="419135"/>
                    <a:pt x="414003" y="393735"/>
                  </a:cubicBezTo>
                  <a:cubicBezTo>
                    <a:pt x="434641" y="368335"/>
                    <a:pt x="569578" y="295310"/>
                    <a:pt x="563228" y="234985"/>
                  </a:cubicBezTo>
                  <a:cubicBezTo>
                    <a:pt x="556878" y="174660"/>
                    <a:pt x="360028" y="2681"/>
                    <a:pt x="353678" y="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>
              <a:extLst>
                <a:ext uri="{FF2B5EF4-FFF2-40B4-BE49-F238E27FC236}">
                  <a16:creationId xmlns:a16="http://schemas.microsoft.com/office/drawing/2014/main" id="{BBF3A806-7B7B-973E-501B-233B5E32B01D}"/>
                </a:ext>
              </a:extLst>
            </p:cNvPr>
            <p:cNvSpPr/>
            <p:nvPr/>
          </p:nvSpPr>
          <p:spPr>
            <a:xfrm>
              <a:off x="1685917" y="6997651"/>
              <a:ext cx="241746" cy="1156141"/>
            </a:xfrm>
            <a:custGeom>
              <a:avLst/>
              <a:gdLst>
                <a:gd name="connsiteX0" fmla="*/ 212733 w 241746"/>
                <a:gd name="connsiteY0" fmla="*/ 49 h 1156141"/>
                <a:gd name="connsiteX1" fmla="*/ 215908 w 241746"/>
                <a:gd name="connsiteY1" fmla="*/ 396924 h 1156141"/>
                <a:gd name="connsiteX2" fmla="*/ 120658 w 241746"/>
                <a:gd name="connsiteY2" fmla="*/ 571549 h 1156141"/>
                <a:gd name="connsiteX3" fmla="*/ 120658 w 241746"/>
                <a:gd name="connsiteY3" fmla="*/ 625524 h 1156141"/>
                <a:gd name="connsiteX4" fmla="*/ 8 w 241746"/>
                <a:gd name="connsiteY4" fmla="*/ 869999 h 1156141"/>
                <a:gd name="connsiteX5" fmla="*/ 114308 w 241746"/>
                <a:gd name="connsiteY5" fmla="*/ 771574 h 1156141"/>
                <a:gd name="connsiteX6" fmla="*/ 107958 w 241746"/>
                <a:gd name="connsiteY6" fmla="*/ 993824 h 1156141"/>
                <a:gd name="connsiteX7" fmla="*/ 241308 w 241746"/>
                <a:gd name="connsiteY7" fmla="*/ 844599 h 1156141"/>
                <a:gd name="connsiteX8" fmla="*/ 152408 w 241746"/>
                <a:gd name="connsiteY8" fmla="*/ 1149399 h 1156141"/>
                <a:gd name="connsiteX9" fmla="*/ 196858 w 241746"/>
                <a:gd name="connsiteY9" fmla="*/ 495349 h 1156141"/>
                <a:gd name="connsiteX10" fmla="*/ 111133 w 241746"/>
                <a:gd name="connsiteY10" fmla="*/ 654099 h 1156141"/>
                <a:gd name="connsiteX11" fmla="*/ 127008 w 241746"/>
                <a:gd name="connsiteY11" fmla="*/ 314374 h 1156141"/>
                <a:gd name="connsiteX12" fmla="*/ 66683 w 241746"/>
                <a:gd name="connsiteY12" fmla="*/ 161974 h 1156141"/>
                <a:gd name="connsiteX13" fmla="*/ 177808 w 241746"/>
                <a:gd name="connsiteY13" fmla="*/ 368349 h 1156141"/>
                <a:gd name="connsiteX14" fmla="*/ 212733 w 241746"/>
                <a:gd name="connsiteY14" fmla="*/ 49 h 115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746" h="1156141">
                  <a:moveTo>
                    <a:pt x="212733" y="49"/>
                  </a:moveTo>
                  <a:cubicBezTo>
                    <a:pt x="219083" y="4811"/>
                    <a:pt x="231254" y="301674"/>
                    <a:pt x="215908" y="396924"/>
                  </a:cubicBezTo>
                  <a:cubicBezTo>
                    <a:pt x="200562" y="492174"/>
                    <a:pt x="136533" y="533449"/>
                    <a:pt x="120658" y="571549"/>
                  </a:cubicBezTo>
                  <a:cubicBezTo>
                    <a:pt x="104783" y="609649"/>
                    <a:pt x="140766" y="575782"/>
                    <a:pt x="120658" y="625524"/>
                  </a:cubicBezTo>
                  <a:cubicBezTo>
                    <a:pt x="100550" y="675266"/>
                    <a:pt x="1066" y="845657"/>
                    <a:pt x="8" y="869999"/>
                  </a:cubicBezTo>
                  <a:cubicBezTo>
                    <a:pt x="-1050" y="894341"/>
                    <a:pt x="96316" y="750937"/>
                    <a:pt x="114308" y="771574"/>
                  </a:cubicBezTo>
                  <a:cubicBezTo>
                    <a:pt x="132300" y="792212"/>
                    <a:pt x="86791" y="981653"/>
                    <a:pt x="107958" y="993824"/>
                  </a:cubicBezTo>
                  <a:cubicBezTo>
                    <a:pt x="129125" y="1005995"/>
                    <a:pt x="233900" y="818670"/>
                    <a:pt x="241308" y="844599"/>
                  </a:cubicBezTo>
                  <a:cubicBezTo>
                    <a:pt x="248716" y="870528"/>
                    <a:pt x="159816" y="1207607"/>
                    <a:pt x="152408" y="1149399"/>
                  </a:cubicBezTo>
                  <a:cubicBezTo>
                    <a:pt x="145000" y="1091191"/>
                    <a:pt x="203737" y="577899"/>
                    <a:pt x="196858" y="495349"/>
                  </a:cubicBezTo>
                  <a:cubicBezTo>
                    <a:pt x="189979" y="412799"/>
                    <a:pt x="122775" y="684261"/>
                    <a:pt x="111133" y="654099"/>
                  </a:cubicBezTo>
                  <a:cubicBezTo>
                    <a:pt x="99491" y="623937"/>
                    <a:pt x="134416" y="396395"/>
                    <a:pt x="127008" y="314374"/>
                  </a:cubicBezTo>
                  <a:cubicBezTo>
                    <a:pt x="119600" y="232353"/>
                    <a:pt x="58216" y="152978"/>
                    <a:pt x="66683" y="161974"/>
                  </a:cubicBezTo>
                  <a:cubicBezTo>
                    <a:pt x="75150" y="170970"/>
                    <a:pt x="152408" y="400099"/>
                    <a:pt x="177808" y="368349"/>
                  </a:cubicBezTo>
                  <a:cubicBezTo>
                    <a:pt x="203208" y="336599"/>
                    <a:pt x="206383" y="-4713"/>
                    <a:pt x="212733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>
              <a:extLst>
                <a:ext uri="{FF2B5EF4-FFF2-40B4-BE49-F238E27FC236}">
                  <a16:creationId xmlns:a16="http://schemas.microsoft.com/office/drawing/2014/main" id="{8B9DF171-F356-E6D9-B54A-3571957D3FA1}"/>
                </a:ext>
              </a:extLst>
            </p:cNvPr>
            <p:cNvSpPr/>
            <p:nvPr/>
          </p:nvSpPr>
          <p:spPr>
            <a:xfrm>
              <a:off x="1894794" y="7724765"/>
              <a:ext cx="353235" cy="1495628"/>
            </a:xfrm>
            <a:custGeom>
              <a:avLst/>
              <a:gdLst>
                <a:gd name="connsiteX0" fmla="*/ 105456 w 353235"/>
                <a:gd name="connsiteY0" fmla="*/ 10 h 1495628"/>
                <a:gd name="connsiteX1" fmla="*/ 111806 w 353235"/>
                <a:gd name="connsiteY1" fmla="*/ 403235 h 1495628"/>
                <a:gd name="connsiteX2" fmla="*/ 681 w 353235"/>
                <a:gd name="connsiteY2" fmla="*/ 806460 h 1495628"/>
                <a:gd name="connsiteX3" fmla="*/ 67356 w 353235"/>
                <a:gd name="connsiteY3" fmla="*/ 682635 h 1495628"/>
                <a:gd name="connsiteX4" fmla="*/ 114981 w 353235"/>
                <a:gd name="connsiteY4" fmla="*/ 1225560 h 1495628"/>
                <a:gd name="connsiteX5" fmla="*/ 149906 w 353235"/>
                <a:gd name="connsiteY5" fmla="*/ 1025535 h 1495628"/>
                <a:gd name="connsiteX6" fmla="*/ 203881 w 353235"/>
                <a:gd name="connsiteY6" fmla="*/ 1343035 h 1495628"/>
                <a:gd name="connsiteX7" fmla="*/ 280081 w 353235"/>
                <a:gd name="connsiteY7" fmla="*/ 1416060 h 1495628"/>
                <a:gd name="connsiteX8" fmla="*/ 261031 w 353235"/>
                <a:gd name="connsiteY8" fmla="*/ 1304935 h 1495628"/>
                <a:gd name="connsiteX9" fmla="*/ 219756 w 353235"/>
                <a:gd name="connsiteY9" fmla="*/ 1495435 h 1495628"/>
                <a:gd name="connsiteX10" fmla="*/ 264206 w 353235"/>
                <a:gd name="connsiteY10" fmla="*/ 1336685 h 1495628"/>
                <a:gd name="connsiteX11" fmla="*/ 184831 w 353235"/>
                <a:gd name="connsiteY11" fmla="*/ 1139835 h 1495628"/>
                <a:gd name="connsiteX12" fmla="*/ 353106 w 353235"/>
                <a:gd name="connsiteY12" fmla="*/ 520710 h 1495628"/>
                <a:gd name="connsiteX13" fmla="*/ 153081 w 353235"/>
                <a:gd name="connsiteY13" fmla="*/ 1085860 h 1495628"/>
                <a:gd name="connsiteX14" fmla="*/ 140381 w 353235"/>
                <a:gd name="connsiteY14" fmla="*/ 990610 h 1495628"/>
                <a:gd name="connsiteX15" fmla="*/ 76881 w 353235"/>
                <a:gd name="connsiteY15" fmla="*/ 631835 h 1495628"/>
                <a:gd name="connsiteX16" fmla="*/ 111806 w 353235"/>
                <a:gd name="connsiteY16" fmla="*/ 444510 h 1495628"/>
                <a:gd name="connsiteX17" fmla="*/ 89581 w 353235"/>
                <a:gd name="connsiteY17" fmla="*/ 390535 h 1495628"/>
                <a:gd name="connsiteX18" fmla="*/ 105456 w 353235"/>
                <a:gd name="connsiteY18" fmla="*/ 10 h 149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3235" h="1495628">
                  <a:moveTo>
                    <a:pt x="105456" y="10"/>
                  </a:moveTo>
                  <a:cubicBezTo>
                    <a:pt x="109160" y="2127"/>
                    <a:pt x="129268" y="268827"/>
                    <a:pt x="111806" y="403235"/>
                  </a:cubicBezTo>
                  <a:cubicBezTo>
                    <a:pt x="94344" y="537643"/>
                    <a:pt x="8089" y="759893"/>
                    <a:pt x="681" y="806460"/>
                  </a:cubicBezTo>
                  <a:cubicBezTo>
                    <a:pt x="-6727" y="853027"/>
                    <a:pt x="48306" y="612785"/>
                    <a:pt x="67356" y="682635"/>
                  </a:cubicBezTo>
                  <a:cubicBezTo>
                    <a:pt x="86406" y="752485"/>
                    <a:pt x="101223" y="1168410"/>
                    <a:pt x="114981" y="1225560"/>
                  </a:cubicBezTo>
                  <a:cubicBezTo>
                    <a:pt x="128739" y="1282710"/>
                    <a:pt x="135089" y="1005956"/>
                    <a:pt x="149906" y="1025535"/>
                  </a:cubicBezTo>
                  <a:cubicBezTo>
                    <a:pt x="164723" y="1045114"/>
                    <a:pt x="182185" y="1277947"/>
                    <a:pt x="203881" y="1343035"/>
                  </a:cubicBezTo>
                  <a:cubicBezTo>
                    <a:pt x="225577" y="1408123"/>
                    <a:pt x="270556" y="1422410"/>
                    <a:pt x="280081" y="1416060"/>
                  </a:cubicBezTo>
                  <a:cubicBezTo>
                    <a:pt x="289606" y="1409710"/>
                    <a:pt x="271085" y="1291706"/>
                    <a:pt x="261031" y="1304935"/>
                  </a:cubicBezTo>
                  <a:cubicBezTo>
                    <a:pt x="250977" y="1318164"/>
                    <a:pt x="219227" y="1490143"/>
                    <a:pt x="219756" y="1495435"/>
                  </a:cubicBezTo>
                  <a:cubicBezTo>
                    <a:pt x="220285" y="1500727"/>
                    <a:pt x="270027" y="1395952"/>
                    <a:pt x="264206" y="1336685"/>
                  </a:cubicBezTo>
                  <a:cubicBezTo>
                    <a:pt x="258385" y="1277418"/>
                    <a:pt x="170014" y="1275831"/>
                    <a:pt x="184831" y="1139835"/>
                  </a:cubicBezTo>
                  <a:cubicBezTo>
                    <a:pt x="199648" y="1003839"/>
                    <a:pt x="358398" y="529706"/>
                    <a:pt x="353106" y="520710"/>
                  </a:cubicBezTo>
                  <a:cubicBezTo>
                    <a:pt x="347814" y="511714"/>
                    <a:pt x="188535" y="1007543"/>
                    <a:pt x="153081" y="1085860"/>
                  </a:cubicBezTo>
                  <a:cubicBezTo>
                    <a:pt x="117627" y="1164177"/>
                    <a:pt x="153081" y="1066281"/>
                    <a:pt x="140381" y="990610"/>
                  </a:cubicBezTo>
                  <a:cubicBezTo>
                    <a:pt x="127681" y="914939"/>
                    <a:pt x="81643" y="722852"/>
                    <a:pt x="76881" y="631835"/>
                  </a:cubicBezTo>
                  <a:cubicBezTo>
                    <a:pt x="72119" y="540818"/>
                    <a:pt x="109689" y="484727"/>
                    <a:pt x="111806" y="444510"/>
                  </a:cubicBezTo>
                  <a:cubicBezTo>
                    <a:pt x="113923" y="404293"/>
                    <a:pt x="95402" y="467264"/>
                    <a:pt x="89581" y="390535"/>
                  </a:cubicBezTo>
                  <a:cubicBezTo>
                    <a:pt x="83760" y="313806"/>
                    <a:pt x="101752" y="-2107"/>
                    <a:pt x="105456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B68C432C-414E-41BC-1688-EA4CCDCD4961}"/>
                </a:ext>
              </a:extLst>
            </p:cNvPr>
            <p:cNvSpPr/>
            <p:nvPr/>
          </p:nvSpPr>
          <p:spPr>
            <a:xfrm>
              <a:off x="1987143" y="7893014"/>
              <a:ext cx="318143" cy="1387535"/>
            </a:xfrm>
            <a:custGeom>
              <a:avLst/>
              <a:gdLst>
                <a:gd name="connsiteX0" fmla="*/ 152807 w 318143"/>
                <a:gd name="connsiteY0" fmla="*/ 36 h 1387535"/>
                <a:gd name="connsiteX1" fmla="*/ 57557 w 318143"/>
                <a:gd name="connsiteY1" fmla="*/ 454061 h 1387535"/>
                <a:gd name="connsiteX2" fmla="*/ 105182 w 318143"/>
                <a:gd name="connsiteY2" fmla="*/ 987461 h 1387535"/>
                <a:gd name="connsiteX3" fmla="*/ 130582 w 318143"/>
                <a:gd name="connsiteY3" fmla="*/ 885861 h 1387535"/>
                <a:gd name="connsiteX4" fmla="*/ 273457 w 318143"/>
                <a:gd name="connsiteY4" fmla="*/ 1377986 h 1387535"/>
                <a:gd name="connsiteX5" fmla="*/ 260757 w 318143"/>
                <a:gd name="connsiteY5" fmla="*/ 1177961 h 1387535"/>
                <a:gd name="connsiteX6" fmla="*/ 317907 w 318143"/>
                <a:gd name="connsiteY6" fmla="*/ 1387511 h 1387535"/>
                <a:gd name="connsiteX7" fmla="*/ 235357 w 318143"/>
                <a:gd name="connsiteY7" fmla="*/ 1162086 h 1387535"/>
                <a:gd name="connsiteX8" fmla="*/ 13107 w 318143"/>
                <a:gd name="connsiteY8" fmla="*/ 441361 h 1387535"/>
                <a:gd name="connsiteX9" fmla="*/ 38507 w 318143"/>
                <a:gd name="connsiteY9" fmla="*/ 428661 h 1387535"/>
                <a:gd name="connsiteX10" fmla="*/ 152807 w 318143"/>
                <a:gd name="connsiteY10" fmla="*/ 36 h 138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8143" h="1387535">
                  <a:moveTo>
                    <a:pt x="152807" y="36"/>
                  </a:moveTo>
                  <a:cubicBezTo>
                    <a:pt x="155982" y="4269"/>
                    <a:pt x="65494" y="289490"/>
                    <a:pt x="57557" y="454061"/>
                  </a:cubicBezTo>
                  <a:cubicBezTo>
                    <a:pt x="49620" y="618632"/>
                    <a:pt x="93011" y="915494"/>
                    <a:pt x="105182" y="987461"/>
                  </a:cubicBezTo>
                  <a:cubicBezTo>
                    <a:pt x="117353" y="1059428"/>
                    <a:pt x="102536" y="820774"/>
                    <a:pt x="130582" y="885861"/>
                  </a:cubicBezTo>
                  <a:cubicBezTo>
                    <a:pt x="158628" y="950949"/>
                    <a:pt x="251761" y="1329303"/>
                    <a:pt x="273457" y="1377986"/>
                  </a:cubicBezTo>
                  <a:cubicBezTo>
                    <a:pt x="295153" y="1426669"/>
                    <a:pt x="253349" y="1176374"/>
                    <a:pt x="260757" y="1177961"/>
                  </a:cubicBezTo>
                  <a:cubicBezTo>
                    <a:pt x="268165" y="1179548"/>
                    <a:pt x="322140" y="1390157"/>
                    <a:pt x="317907" y="1387511"/>
                  </a:cubicBezTo>
                  <a:cubicBezTo>
                    <a:pt x="313674" y="1384865"/>
                    <a:pt x="286157" y="1319777"/>
                    <a:pt x="235357" y="1162086"/>
                  </a:cubicBezTo>
                  <a:cubicBezTo>
                    <a:pt x="184557" y="1004395"/>
                    <a:pt x="45915" y="563598"/>
                    <a:pt x="13107" y="441361"/>
                  </a:cubicBezTo>
                  <a:cubicBezTo>
                    <a:pt x="-19701" y="319124"/>
                    <a:pt x="16811" y="496394"/>
                    <a:pt x="38507" y="428661"/>
                  </a:cubicBezTo>
                  <a:cubicBezTo>
                    <a:pt x="60203" y="360928"/>
                    <a:pt x="149632" y="-4197"/>
                    <a:pt x="152807" y="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>
              <a:extLst>
                <a:ext uri="{FF2B5EF4-FFF2-40B4-BE49-F238E27FC236}">
                  <a16:creationId xmlns:a16="http://schemas.microsoft.com/office/drawing/2014/main" id="{F2272BA0-56E3-8299-2FAA-EBBD5B4DEED0}"/>
                </a:ext>
              </a:extLst>
            </p:cNvPr>
            <p:cNvSpPr/>
            <p:nvPr/>
          </p:nvSpPr>
          <p:spPr>
            <a:xfrm>
              <a:off x="2285735" y="8126808"/>
              <a:ext cx="140148" cy="1491800"/>
            </a:xfrm>
            <a:custGeom>
              <a:avLst/>
              <a:gdLst>
                <a:gd name="connsiteX0" fmla="*/ 127265 w 140148"/>
                <a:gd name="connsiteY0" fmla="*/ 1192 h 1491800"/>
                <a:gd name="connsiteX1" fmla="*/ 101865 w 140148"/>
                <a:gd name="connsiteY1" fmla="*/ 483792 h 1491800"/>
                <a:gd name="connsiteX2" fmla="*/ 139965 w 140148"/>
                <a:gd name="connsiteY2" fmla="*/ 1096567 h 1491800"/>
                <a:gd name="connsiteX3" fmla="*/ 82815 w 140148"/>
                <a:gd name="connsiteY3" fmla="*/ 960042 h 1491800"/>
                <a:gd name="connsiteX4" fmla="*/ 127265 w 140148"/>
                <a:gd name="connsiteY4" fmla="*/ 1464867 h 1491800"/>
                <a:gd name="connsiteX5" fmla="*/ 92340 w 140148"/>
                <a:gd name="connsiteY5" fmla="*/ 1331517 h 1491800"/>
                <a:gd name="connsiteX6" fmla="*/ 265 w 140148"/>
                <a:gd name="connsiteY6" fmla="*/ 563167 h 1491800"/>
                <a:gd name="connsiteX7" fmla="*/ 63765 w 140148"/>
                <a:gd name="connsiteY7" fmla="*/ 960042 h 1491800"/>
                <a:gd name="connsiteX8" fmla="*/ 44715 w 140148"/>
                <a:gd name="connsiteY8" fmla="*/ 483792 h 1491800"/>
                <a:gd name="connsiteX9" fmla="*/ 73290 w 140148"/>
                <a:gd name="connsiteY9" fmla="*/ 623492 h 1491800"/>
                <a:gd name="connsiteX10" fmla="*/ 127265 w 140148"/>
                <a:gd name="connsiteY10" fmla="*/ 1192 h 149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48" h="1491800">
                  <a:moveTo>
                    <a:pt x="127265" y="1192"/>
                  </a:moveTo>
                  <a:cubicBezTo>
                    <a:pt x="132028" y="-22091"/>
                    <a:pt x="99748" y="301230"/>
                    <a:pt x="101865" y="483792"/>
                  </a:cubicBezTo>
                  <a:cubicBezTo>
                    <a:pt x="103982" y="666354"/>
                    <a:pt x="143140" y="1017192"/>
                    <a:pt x="139965" y="1096567"/>
                  </a:cubicBezTo>
                  <a:cubicBezTo>
                    <a:pt x="136790" y="1175942"/>
                    <a:pt x="84932" y="898659"/>
                    <a:pt x="82815" y="960042"/>
                  </a:cubicBezTo>
                  <a:cubicBezTo>
                    <a:pt x="80698" y="1021425"/>
                    <a:pt x="125678" y="1402955"/>
                    <a:pt x="127265" y="1464867"/>
                  </a:cubicBezTo>
                  <a:cubicBezTo>
                    <a:pt x="128852" y="1526779"/>
                    <a:pt x="113507" y="1481800"/>
                    <a:pt x="92340" y="1331517"/>
                  </a:cubicBezTo>
                  <a:cubicBezTo>
                    <a:pt x="71173" y="1181234"/>
                    <a:pt x="5027" y="625080"/>
                    <a:pt x="265" y="563167"/>
                  </a:cubicBezTo>
                  <a:cubicBezTo>
                    <a:pt x="-4498" y="501255"/>
                    <a:pt x="56357" y="973271"/>
                    <a:pt x="63765" y="960042"/>
                  </a:cubicBezTo>
                  <a:cubicBezTo>
                    <a:pt x="71173" y="946813"/>
                    <a:pt x="43128" y="539884"/>
                    <a:pt x="44715" y="483792"/>
                  </a:cubicBezTo>
                  <a:cubicBezTo>
                    <a:pt x="46302" y="427700"/>
                    <a:pt x="56886" y="701280"/>
                    <a:pt x="73290" y="623492"/>
                  </a:cubicBezTo>
                  <a:cubicBezTo>
                    <a:pt x="89694" y="545705"/>
                    <a:pt x="122502" y="24475"/>
                    <a:pt x="127265" y="11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>
              <a:extLst>
                <a:ext uri="{FF2B5EF4-FFF2-40B4-BE49-F238E27FC236}">
                  <a16:creationId xmlns:a16="http://schemas.microsoft.com/office/drawing/2014/main" id="{2BBCCCF8-3FCA-1AFE-1BAD-4C2A59B1AC4E}"/>
                </a:ext>
              </a:extLst>
            </p:cNvPr>
            <p:cNvSpPr/>
            <p:nvPr/>
          </p:nvSpPr>
          <p:spPr>
            <a:xfrm>
              <a:off x="2466807" y="8197846"/>
              <a:ext cx="114468" cy="1388440"/>
            </a:xfrm>
            <a:custGeom>
              <a:avLst/>
              <a:gdLst>
                <a:gd name="connsiteX0" fmla="*/ 108118 w 114468"/>
                <a:gd name="connsiteY0" fmla="*/ 4 h 1388440"/>
                <a:gd name="connsiteX1" fmla="*/ 168 w 114468"/>
                <a:gd name="connsiteY1" fmla="*/ 768354 h 1388440"/>
                <a:gd name="connsiteX2" fmla="*/ 82718 w 114468"/>
                <a:gd name="connsiteY2" fmla="*/ 1301754 h 1388440"/>
                <a:gd name="connsiteX3" fmla="*/ 60493 w 114468"/>
                <a:gd name="connsiteY3" fmla="*/ 1177929 h 1388440"/>
                <a:gd name="connsiteX4" fmla="*/ 114468 w 114468"/>
                <a:gd name="connsiteY4" fmla="*/ 1387479 h 1388440"/>
                <a:gd name="connsiteX5" fmla="*/ 60493 w 114468"/>
                <a:gd name="connsiteY5" fmla="*/ 1076329 h 1388440"/>
                <a:gd name="connsiteX6" fmla="*/ 50968 w 114468"/>
                <a:gd name="connsiteY6" fmla="*/ 482604 h 1388440"/>
                <a:gd name="connsiteX7" fmla="*/ 3343 w 114468"/>
                <a:gd name="connsiteY7" fmla="*/ 755654 h 1388440"/>
                <a:gd name="connsiteX8" fmla="*/ 108118 w 114468"/>
                <a:gd name="connsiteY8" fmla="*/ 4 h 1388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68" h="1388440">
                  <a:moveTo>
                    <a:pt x="108118" y="4"/>
                  </a:moveTo>
                  <a:cubicBezTo>
                    <a:pt x="107589" y="2121"/>
                    <a:pt x="4401" y="551396"/>
                    <a:pt x="168" y="768354"/>
                  </a:cubicBezTo>
                  <a:cubicBezTo>
                    <a:pt x="-4065" y="985312"/>
                    <a:pt x="72664" y="1233491"/>
                    <a:pt x="82718" y="1301754"/>
                  </a:cubicBezTo>
                  <a:cubicBezTo>
                    <a:pt x="92772" y="1370017"/>
                    <a:pt x="55201" y="1163642"/>
                    <a:pt x="60493" y="1177929"/>
                  </a:cubicBezTo>
                  <a:cubicBezTo>
                    <a:pt x="65785" y="1192216"/>
                    <a:pt x="114468" y="1404412"/>
                    <a:pt x="114468" y="1387479"/>
                  </a:cubicBezTo>
                  <a:cubicBezTo>
                    <a:pt x="114468" y="1370546"/>
                    <a:pt x="71076" y="1227141"/>
                    <a:pt x="60493" y="1076329"/>
                  </a:cubicBezTo>
                  <a:cubicBezTo>
                    <a:pt x="49910" y="925517"/>
                    <a:pt x="60493" y="536050"/>
                    <a:pt x="50968" y="482604"/>
                  </a:cubicBezTo>
                  <a:cubicBezTo>
                    <a:pt x="41443" y="429158"/>
                    <a:pt x="-1420" y="832912"/>
                    <a:pt x="3343" y="755654"/>
                  </a:cubicBezTo>
                  <a:cubicBezTo>
                    <a:pt x="8106" y="678396"/>
                    <a:pt x="108647" y="-2113"/>
                    <a:pt x="108118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>
              <a:extLst>
                <a:ext uri="{FF2B5EF4-FFF2-40B4-BE49-F238E27FC236}">
                  <a16:creationId xmlns:a16="http://schemas.microsoft.com/office/drawing/2014/main" id="{550C7747-AB75-68D6-0507-A658949F1F84}"/>
                </a:ext>
              </a:extLst>
            </p:cNvPr>
            <p:cNvSpPr/>
            <p:nvPr/>
          </p:nvSpPr>
          <p:spPr>
            <a:xfrm>
              <a:off x="2505063" y="8338446"/>
              <a:ext cx="200050" cy="1385794"/>
            </a:xfrm>
            <a:custGeom>
              <a:avLst/>
              <a:gdLst>
                <a:gd name="connsiteX0" fmla="*/ 200037 w 200050"/>
                <a:gd name="connsiteY0" fmla="*/ 2279 h 1385794"/>
                <a:gd name="connsiteX1" fmla="*/ 50812 w 200050"/>
                <a:gd name="connsiteY1" fmla="*/ 634104 h 1385794"/>
                <a:gd name="connsiteX2" fmla="*/ 117487 w 200050"/>
                <a:gd name="connsiteY2" fmla="*/ 1129404 h 1385794"/>
                <a:gd name="connsiteX3" fmla="*/ 111137 w 200050"/>
                <a:gd name="connsiteY3" fmla="*/ 1135754 h 1385794"/>
                <a:gd name="connsiteX4" fmla="*/ 136537 w 200050"/>
                <a:gd name="connsiteY4" fmla="*/ 1383404 h 1385794"/>
                <a:gd name="connsiteX5" fmla="*/ 25412 w 200050"/>
                <a:gd name="connsiteY5" fmla="*/ 1262754 h 1385794"/>
                <a:gd name="connsiteX6" fmla="*/ 12 w 200050"/>
                <a:gd name="connsiteY6" fmla="*/ 1288154 h 1385794"/>
                <a:gd name="connsiteX7" fmla="*/ 22237 w 200050"/>
                <a:gd name="connsiteY7" fmla="*/ 1100829 h 1385794"/>
                <a:gd name="connsiteX8" fmla="*/ 34937 w 200050"/>
                <a:gd name="connsiteY8" fmla="*/ 786504 h 1385794"/>
                <a:gd name="connsiteX9" fmla="*/ 76212 w 200050"/>
                <a:gd name="connsiteY9" fmla="*/ 300729 h 1385794"/>
                <a:gd name="connsiteX10" fmla="*/ 41287 w 200050"/>
                <a:gd name="connsiteY10" fmla="*/ 418204 h 1385794"/>
                <a:gd name="connsiteX11" fmla="*/ 200037 w 200050"/>
                <a:gd name="connsiteY11" fmla="*/ 2279 h 138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050" h="1385794">
                  <a:moveTo>
                    <a:pt x="200037" y="2279"/>
                  </a:moveTo>
                  <a:cubicBezTo>
                    <a:pt x="201625" y="38262"/>
                    <a:pt x="64570" y="446250"/>
                    <a:pt x="50812" y="634104"/>
                  </a:cubicBezTo>
                  <a:cubicBezTo>
                    <a:pt x="37054" y="821958"/>
                    <a:pt x="107433" y="1045796"/>
                    <a:pt x="117487" y="1129404"/>
                  </a:cubicBezTo>
                  <a:cubicBezTo>
                    <a:pt x="127541" y="1213012"/>
                    <a:pt x="107962" y="1093421"/>
                    <a:pt x="111137" y="1135754"/>
                  </a:cubicBezTo>
                  <a:cubicBezTo>
                    <a:pt x="114312" y="1178087"/>
                    <a:pt x="150824" y="1362237"/>
                    <a:pt x="136537" y="1383404"/>
                  </a:cubicBezTo>
                  <a:cubicBezTo>
                    <a:pt x="122249" y="1404571"/>
                    <a:pt x="48166" y="1278629"/>
                    <a:pt x="25412" y="1262754"/>
                  </a:cubicBezTo>
                  <a:cubicBezTo>
                    <a:pt x="2658" y="1246879"/>
                    <a:pt x="541" y="1315141"/>
                    <a:pt x="12" y="1288154"/>
                  </a:cubicBezTo>
                  <a:cubicBezTo>
                    <a:pt x="-517" y="1261167"/>
                    <a:pt x="16416" y="1184437"/>
                    <a:pt x="22237" y="1100829"/>
                  </a:cubicBezTo>
                  <a:cubicBezTo>
                    <a:pt x="28058" y="1017221"/>
                    <a:pt x="25941" y="919854"/>
                    <a:pt x="34937" y="786504"/>
                  </a:cubicBezTo>
                  <a:cubicBezTo>
                    <a:pt x="43933" y="653154"/>
                    <a:pt x="75154" y="362112"/>
                    <a:pt x="76212" y="300729"/>
                  </a:cubicBezTo>
                  <a:cubicBezTo>
                    <a:pt x="77270" y="239346"/>
                    <a:pt x="23295" y="469004"/>
                    <a:pt x="41287" y="418204"/>
                  </a:cubicBezTo>
                  <a:cubicBezTo>
                    <a:pt x="59279" y="367404"/>
                    <a:pt x="198449" y="-33704"/>
                    <a:pt x="200037" y="22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>
              <a:extLst>
                <a:ext uri="{FF2B5EF4-FFF2-40B4-BE49-F238E27FC236}">
                  <a16:creationId xmlns:a16="http://schemas.microsoft.com/office/drawing/2014/main" id="{82BF3D09-BF3C-DE3D-A14E-12F0277C0637}"/>
                </a:ext>
              </a:extLst>
            </p:cNvPr>
            <p:cNvSpPr/>
            <p:nvPr/>
          </p:nvSpPr>
          <p:spPr>
            <a:xfrm>
              <a:off x="2643289" y="8309532"/>
              <a:ext cx="297210" cy="1653763"/>
            </a:xfrm>
            <a:custGeom>
              <a:avLst/>
              <a:gdLst>
                <a:gd name="connsiteX0" fmla="*/ 166586 w 297210"/>
                <a:gd name="connsiteY0" fmla="*/ 5793 h 1653763"/>
                <a:gd name="connsiteX1" fmla="*/ 115786 w 297210"/>
                <a:gd name="connsiteY1" fmla="*/ 466168 h 1653763"/>
                <a:gd name="connsiteX2" fmla="*/ 169761 w 297210"/>
                <a:gd name="connsiteY2" fmla="*/ 1113868 h 1653763"/>
                <a:gd name="connsiteX3" fmla="*/ 84036 w 297210"/>
                <a:gd name="connsiteY3" fmla="*/ 1088468 h 1653763"/>
                <a:gd name="connsiteX4" fmla="*/ 106261 w 297210"/>
                <a:gd name="connsiteY4" fmla="*/ 1545668 h 1653763"/>
                <a:gd name="connsiteX5" fmla="*/ 42761 w 297210"/>
                <a:gd name="connsiteY5" fmla="*/ 1453593 h 1653763"/>
                <a:gd name="connsiteX6" fmla="*/ 296761 w 297210"/>
                <a:gd name="connsiteY6" fmla="*/ 1653618 h 1653763"/>
                <a:gd name="connsiteX7" fmla="*/ 109436 w 297210"/>
                <a:gd name="connsiteY7" fmla="*/ 1488518 h 1653763"/>
                <a:gd name="connsiteX8" fmla="*/ 1486 w 297210"/>
                <a:gd name="connsiteY8" fmla="*/ 1393268 h 1653763"/>
                <a:gd name="connsiteX9" fmla="*/ 45936 w 297210"/>
                <a:gd name="connsiteY9" fmla="*/ 494743 h 1653763"/>
                <a:gd name="connsiteX10" fmla="*/ 36411 w 297210"/>
                <a:gd name="connsiteY10" fmla="*/ 761443 h 1653763"/>
                <a:gd name="connsiteX11" fmla="*/ 80861 w 297210"/>
                <a:gd name="connsiteY11" fmla="*/ 1158318 h 1653763"/>
                <a:gd name="connsiteX12" fmla="*/ 68161 w 297210"/>
                <a:gd name="connsiteY12" fmla="*/ 529668 h 1653763"/>
                <a:gd name="connsiteX13" fmla="*/ 134836 w 297210"/>
                <a:gd name="connsiteY13" fmla="*/ 786843 h 1653763"/>
                <a:gd name="connsiteX14" fmla="*/ 166586 w 297210"/>
                <a:gd name="connsiteY14" fmla="*/ 5793 h 1653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7210" h="1653763">
                  <a:moveTo>
                    <a:pt x="166586" y="5793"/>
                  </a:moveTo>
                  <a:cubicBezTo>
                    <a:pt x="163411" y="-47653"/>
                    <a:pt x="115257" y="281489"/>
                    <a:pt x="115786" y="466168"/>
                  </a:cubicBezTo>
                  <a:cubicBezTo>
                    <a:pt x="116315" y="650847"/>
                    <a:pt x="175053" y="1010151"/>
                    <a:pt x="169761" y="1113868"/>
                  </a:cubicBezTo>
                  <a:cubicBezTo>
                    <a:pt x="164469" y="1217585"/>
                    <a:pt x="94619" y="1016501"/>
                    <a:pt x="84036" y="1088468"/>
                  </a:cubicBezTo>
                  <a:cubicBezTo>
                    <a:pt x="73453" y="1160435"/>
                    <a:pt x="113140" y="1484814"/>
                    <a:pt x="106261" y="1545668"/>
                  </a:cubicBezTo>
                  <a:cubicBezTo>
                    <a:pt x="99382" y="1606522"/>
                    <a:pt x="11011" y="1435601"/>
                    <a:pt x="42761" y="1453593"/>
                  </a:cubicBezTo>
                  <a:cubicBezTo>
                    <a:pt x="74511" y="1471585"/>
                    <a:pt x="285649" y="1647797"/>
                    <a:pt x="296761" y="1653618"/>
                  </a:cubicBezTo>
                  <a:cubicBezTo>
                    <a:pt x="307873" y="1659439"/>
                    <a:pt x="109436" y="1488518"/>
                    <a:pt x="109436" y="1488518"/>
                  </a:cubicBezTo>
                  <a:cubicBezTo>
                    <a:pt x="60224" y="1445126"/>
                    <a:pt x="12069" y="1558897"/>
                    <a:pt x="1486" y="1393268"/>
                  </a:cubicBezTo>
                  <a:cubicBezTo>
                    <a:pt x="-9097" y="1227639"/>
                    <a:pt x="40115" y="600047"/>
                    <a:pt x="45936" y="494743"/>
                  </a:cubicBezTo>
                  <a:cubicBezTo>
                    <a:pt x="51757" y="389439"/>
                    <a:pt x="30590" y="650847"/>
                    <a:pt x="36411" y="761443"/>
                  </a:cubicBezTo>
                  <a:cubicBezTo>
                    <a:pt x="42232" y="872039"/>
                    <a:pt x="75569" y="1196947"/>
                    <a:pt x="80861" y="1158318"/>
                  </a:cubicBezTo>
                  <a:cubicBezTo>
                    <a:pt x="86153" y="1119689"/>
                    <a:pt x="59165" y="591580"/>
                    <a:pt x="68161" y="529668"/>
                  </a:cubicBezTo>
                  <a:cubicBezTo>
                    <a:pt x="77157" y="467756"/>
                    <a:pt x="121607" y="872039"/>
                    <a:pt x="134836" y="786843"/>
                  </a:cubicBezTo>
                  <a:cubicBezTo>
                    <a:pt x="148065" y="701647"/>
                    <a:pt x="169761" y="59239"/>
                    <a:pt x="166586" y="57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 98">
              <a:extLst>
                <a:ext uri="{FF2B5EF4-FFF2-40B4-BE49-F238E27FC236}">
                  <a16:creationId xmlns:a16="http://schemas.microsoft.com/office/drawing/2014/main" id="{D9DBBAF3-B4A4-DB84-2CA5-FED7A00D6DCC}"/>
                </a:ext>
              </a:extLst>
            </p:cNvPr>
            <p:cNvSpPr/>
            <p:nvPr/>
          </p:nvSpPr>
          <p:spPr>
            <a:xfrm>
              <a:off x="2795868" y="8320914"/>
              <a:ext cx="170076" cy="1609635"/>
            </a:xfrm>
            <a:custGeom>
              <a:avLst/>
              <a:gdLst>
                <a:gd name="connsiteX0" fmla="*/ 144182 w 170076"/>
                <a:gd name="connsiteY0" fmla="*/ 761 h 1609635"/>
                <a:gd name="connsiteX1" fmla="*/ 71157 w 170076"/>
                <a:gd name="connsiteY1" fmla="*/ 381761 h 1609635"/>
                <a:gd name="connsiteX2" fmla="*/ 128307 w 170076"/>
                <a:gd name="connsiteY2" fmla="*/ 1239011 h 1609635"/>
                <a:gd name="connsiteX3" fmla="*/ 74332 w 170076"/>
                <a:gd name="connsiteY3" fmla="*/ 1073911 h 1609635"/>
                <a:gd name="connsiteX4" fmla="*/ 169582 w 170076"/>
                <a:gd name="connsiteY4" fmla="*/ 1591436 h 1609635"/>
                <a:gd name="connsiteX5" fmla="*/ 109257 w 170076"/>
                <a:gd name="connsiteY5" fmla="*/ 1410461 h 1609635"/>
                <a:gd name="connsiteX6" fmla="*/ 55282 w 170076"/>
                <a:gd name="connsiteY6" fmla="*/ 632586 h 1609635"/>
                <a:gd name="connsiteX7" fmla="*/ 23532 w 170076"/>
                <a:gd name="connsiteY7" fmla="*/ 683386 h 1609635"/>
                <a:gd name="connsiteX8" fmla="*/ 1307 w 170076"/>
                <a:gd name="connsiteY8" fmla="*/ 410336 h 1609635"/>
                <a:gd name="connsiteX9" fmla="*/ 17182 w 170076"/>
                <a:gd name="connsiteY9" fmla="*/ 467486 h 1609635"/>
                <a:gd name="connsiteX10" fmla="*/ 144182 w 170076"/>
                <a:gd name="connsiteY10" fmla="*/ 761 h 160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76" h="1609635">
                  <a:moveTo>
                    <a:pt x="144182" y="761"/>
                  </a:moveTo>
                  <a:cubicBezTo>
                    <a:pt x="153178" y="-13526"/>
                    <a:pt x="73803" y="175386"/>
                    <a:pt x="71157" y="381761"/>
                  </a:cubicBezTo>
                  <a:cubicBezTo>
                    <a:pt x="68511" y="588136"/>
                    <a:pt x="127778" y="1123653"/>
                    <a:pt x="128307" y="1239011"/>
                  </a:cubicBezTo>
                  <a:cubicBezTo>
                    <a:pt x="128836" y="1354369"/>
                    <a:pt x="67453" y="1015174"/>
                    <a:pt x="74332" y="1073911"/>
                  </a:cubicBezTo>
                  <a:cubicBezTo>
                    <a:pt x="81211" y="1132648"/>
                    <a:pt x="163761" y="1535344"/>
                    <a:pt x="169582" y="1591436"/>
                  </a:cubicBezTo>
                  <a:cubicBezTo>
                    <a:pt x="175403" y="1647528"/>
                    <a:pt x="128307" y="1570269"/>
                    <a:pt x="109257" y="1410461"/>
                  </a:cubicBezTo>
                  <a:cubicBezTo>
                    <a:pt x="90207" y="1250653"/>
                    <a:pt x="69570" y="753765"/>
                    <a:pt x="55282" y="632586"/>
                  </a:cubicBezTo>
                  <a:cubicBezTo>
                    <a:pt x="40994" y="511407"/>
                    <a:pt x="32528" y="720428"/>
                    <a:pt x="23532" y="683386"/>
                  </a:cubicBezTo>
                  <a:cubicBezTo>
                    <a:pt x="14536" y="646344"/>
                    <a:pt x="2365" y="446319"/>
                    <a:pt x="1307" y="410336"/>
                  </a:cubicBezTo>
                  <a:cubicBezTo>
                    <a:pt x="249" y="374353"/>
                    <a:pt x="-5043" y="535748"/>
                    <a:pt x="17182" y="467486"/>
                  </a:cubicBezTo>
                  <a:cubicBezTo>
                    <a:pt x="39407" y="399224"/>
                    <a:pt x="135186" y="15048"/>
                    <a:pt x="144182" y="7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>
              <a:extLst>
                <a:ext uri="{FF2B5EF4-FFF2-40B4-BE49-F238E27FC236}">
                  <a16:creationId xmlns:a16="http://schemas.microsoft.com/office/drawing/2014/main" id="{AFC9E8D8-7474-EAD1-81D5-161F1619B469}"/>
                </a:ext>
              </a:extLst>
            </p:cNvPr>
            <p:cNvSpPr/>
            <p:nvPr/>
          </p:nvSpPr>
          <p:spPr>
            <a:xfrm>
              <a:off x="2800263" y="8675851"/>
              <a:ext cx="489158" cy="1036561"/>
            </a:xfrm>
            <a:custGeom>
              <a:avLst/>
              <a:gdLst>
                <a:gd name="connsiteX0" fmla="*/ 228687 w 489158"/>
                <a:gd name="connsiteY0" fmla="*/ 4599 h 1036561"/>
                <a:gd name="connsiteX1" fmla="*/ 158837 w 489158"/>
                <a:gd name="connsiteY1" fmla="*/ 287174 h 1036561"/>
                <a:gd name="connsiteX2" fmla="*/ 235037 w 489158"/>
                <a:gd name="connsiteY2" fmla="*/ 490374 h 1036561"/>
                <a:gd name="connsiteX3" fmla="*/ 54062 w 489158"/>
                <a:gd name="connsiteY3" fmla="*/ 903124 h 1036561"/>
                <a:gd name="connsiteX4" fmla="*/ 120737 w 489158"/>
                <a:gd name="connsiteY4" fmla="*/ 868199 h 1036561"/>
                <a:gd name="connsiteX5" fmla="*/ 87 w 489158"/>
                <a:gd name="connsiteY5" fmla="*/ 1036474 h 1036561"/>
                <a:gd name="connsiteX6" fmla="*/ 142962 w 489158"/>
                <a:gd name="connsiteY6" fmla="*/ 842799 h 1036561"/>
                <a:gd name="connsiteX7" fmla="*/ 489037 w 489158"/>
                <a:gd name="connsiteY7" fmla="*/ 385599 h 1036561"/>
                <a:gd name="connsiteX8" fmla="*/ 184237 w 489158"/>
                <a:gd name="connsiteY8" fmla="*/ 693574 h 1036561"/>
                <a:gd name="connsiteX9" fmla="*/ 346162 w 489158"/>
                <a:gd name="connsiteY9" fmla="*/ 379249 h 1036561"/>
                <a:gd name="connsiteX10" fmla="*/ 365212 w 489158"/>
                <a:gd name="connsiteY10" fmla="*/ 29999 h 1036561"/>
                <a:gd name="connsiteX11" fmla="*/ 263612 w 489158"/>
                <a:gd name="connsiteY11" fmla="*/ 484024 h 1036561"/>
                <a:gd name="connsiteX12" fmla="*/ 177887 w 489158"/>
                <a:gd name="connsiteY12" fmla="*/ 261774 h 1036561"/>
                <a:gd name="connsiteX13" fmla="*/ 155662 w 489158"/>
                <a:gd name="connsiteY13" fmla="*/ 122074 h 1036561"/>
                <a:gd name="connsiteX14" fmla="*/ 228687 w 489158"/>
                <a:gd name="connsiteY14" fmla="*/ 4599 h 103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9158" h="1036561">
                  <a:moveTo>
                    <a:pt x="228687" y="4599"/>
                  </a:moveTo>
                  <a:cubicBezTo>
                    <a:pt x="229216" y="32116"/>
                    <a:pt x="157779" y="206212"/>
                    <a:pt x="158837" y="287174"/>
                  </a:cubicBezTo>
                  <a:cubicBezTo>
                    <a:pt x="159895" y="368136"/>
                    <a:pt x="252499" y="387716"/>
                    <a:pt x="235037" y="490374"/>
                  </a:cubicBezTo>
                  <a:cubicBezTo>
                    <a:pt x="217575" y="593032"/>
                    <a:pt x="73112" y="840153"/>
                    <a:pt x="54062" y="903124"/>
                  </a:cubicBezTo>
                  <a:cubicBezTo>
                    <a:pt x="35012" y="966095"/>
                    <a:pt x="129733" y="845974"/>
                    <a:pt x="120737" y="868199"/>
                  </a:cubicBezTo>
                  <a:cubicBezTo>
                    <a:pt x="111741" y="890424"/>
                    <a:pt x="-3617" y="1040707"/>
                    <a:pt x="87" y="1036474"/>
                  </a:cubicBezTo>
                  <a:cubicBezTo>
                    <a:pt x="3791" y="1032241"/>
                    <a:pt x="61470" y="951278"/>
                    <a:pt x="142962" y="842799"/>
                  </a:cubicBezTo>
                  <a:cubicBezTo>
                    <a:pt x="224454" y="734320"/>
                    <a:pt x="482158" y="410470"/>
                    <a:pt x="489037" y="385599"/>
                  </a:cubicBezTo>
                  <a:cubicBezTo>
                    <a:pt x="495916" y="360728"/>
                    <a:pt x="208049" y="694632"/>
                    <a:pt x="184237" y="693574"/>
                  </a:cubicBezTo>
                  <a:cubicBezTo>
                    <a:pt x="160425" y="692516"/>
                    <a:pt x="316000" y="489845"/>
                    <a:pt x="346162" y="379249"/>
                  </a:cubicBezTo>
                  <a:cubicBezTo>
                    <a:pt x="376324" y="268653"/>
                    <a:pt x="378970" y="12537"/>
                    <a:pt x="365212" y="29999"/>
                  </a:cubicBezTo>
                  <a:cubicBezTo>
                    <a:pt x="351454" y="47461"/>
                    <a:pt x="294833" y="445395"/>
                    <a:pt x="263612" y="484024"/>
                  </a:cubicBezTo>
                  <a:cubicBezTo>
                    <a:pt x="232391" y="522653"/>
                    <a:pt x="195879" y="322099"/>
                    <a:pt x="177887" y="261774"/>
                  </a:cubicBezTo>
                  <a:cubicBezTo>
                    <a:pt x="159895" y="201449"/>
                    <a:pt x="149841" y="163878"/>
                    <a:pt x="155662" y="122074"/>
                  </a:cubicBezTo>
                  <a:cubicBezTo>
                    <a:pt x="161483" y="80270"/>
                    <a:pt x="228158" y="-22918"/>
                    <a:pt x="228687" y="45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>
              <a:extLst>
                <a:ext uri="{FF2B5EF4-FFF2-40B4-BE49-F238E27FC236}">
                  <a16:creationId xmlns:a16="http://schemas.microsoft.com/office/drawing/2014/main" id="{ED91EB91-A682-9620-52DC-0FBFF82697C2}"/>
                </a:ext>
              </a:extLst>
            </p:cNvPr>
            <p:cNvSpPr/>
            <p:nvPr/>
          </p:nvSpPr>
          <p:spPr>
            <a:xfrm>
              <a:off x="1838273" y="6323178"/>
              <a:ext cx="60381" cy="1127630"/>
            </a:xfrm>
            <a:custGeom>
              <a:avLst/>
              <a:gdLst>
                <a:gd name="connsiteX0" fmla="*/ 44502 w 60381"/>
                <a:gd name="connsiteY0" fmla="*/ 7772 h 1127630"/>
                <a:gd name="connsiteX1" fmla="*/ 12752 w 60381"/>
                <a:gd name="connsiteY1" fmla="*/ 639597 h 1127630"/>
                <a:gd name="connsiteX2" fmla="*/ 60377 w 60381"/>
                <a:gd name="connsiteY2" fmla="*/ 496722 h 1127630"/>
                <a:gd name="connsiteX3" fmla="*/ 9577 w 60381"/>
                <a:gd name="connsiteY3" fmla="*/ 1119022 h 1127630"/>
                <a:gd name="connsiteX4" fmla="*/ 15927 w 60381"/>
                <a:gd name="connsiteY4" fmla="*/ 823747 h 1127630"/>
                <a:gd name="connsiteX5" fmla="*/ 52 w 60381"/>
                <a:gd name="connsiteY5" fmla="*/ 322097 h 1127630"/>
                <a:gd name="connsiteX6" fmla="*/ 44502 w 60381"/>
                <a:gd name="connsiteY6" fmla="*/ 7772 h 112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81" h="1127630">
                  <a:moveTo>
                    <a:pt x="44502" y="7772"/>
                  </a:moveTo>
                  <a:cubicBezTo>
                    <a:pt x="46619" y="60689"/>
                    <a:pt x="10106" y="558105"/>
                    <a:pt x="12752" y="639597"/>
                  </a:cubicBezTo>
                  <a:cubicBezTo>
                    <a:pt x="15398" y="721089"/>
                    <a:pt x="60906" y="416818"/>
                    <a:pt x="60377" y="496722"/>
                  </a:cubicBezTo>
                  <a:cubicBezTo>
                    <a:pt x="59848" y="576626"/>
                    <a:pt x="16985" y="1064518"/>
                    <a:pt x="9577" y="1119022"/>
                  </a:cubicBezTo>
                  <a:cubicBezTo>
                    <a:pt x="2169" y="1173526"/>
                    <a:pt x="17514" y="956568"/>
                    <a:pt x="15927" y="823747"/>
                  </a:cubicBezTo>
                  <a:cubicBezTo>
                    <a:pt x="14340" y="690926"/>
                    <a:pt x="-1006" y="459680"/>
                    <a:pt x="52" y="322097"/>
                  </a:cubicBezTo>
                  <a:cubicBezTo>
                    <a:pt x="1110" y="184514"/>
                    <a:pt x="42385" y="-45145"/>
                    <a:pt x="44502" y="77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 101">
              <a:extLst>
                <a:ext uri="{FF2B5EF4-FFF2-40B4-BE49-F238E27FC236}">
                  <a16:creationId xmlns:a16="http://schemas.microsoft.com/office/drawing/2014/main" id="{3C635CA6-874F-3459-2A69-0041CA432241}"/>
                </a:ext>
              </a:extLst>
            </p:cNvPr>
            <p:cNvSpPr/>
            <p:nvPr/>
          </p:nvSpPr>
          <p:spPr>
            <a:xfrm>
              <a:off x="1653837" y="6334125"/>
              <a:ext cx="207199" cy="1433280"/>
            </a:xfrm>
            <a:custGeom>
              <a:avLst/>
              <a:gdLst>
                <a:gd name="connsiteX0" fmla="*/ 206713 w 207199"/>
                <a:gd name="connsiteY0" fmla="*/ 0 h 1433280"/>
                <a:gd name="connsiteX1" fmla="*/ 114638 w 207199"/>
                <a:gd name="connsiteY1" fmla="*/ 365125 h 1433280"/>
                <a:gd name="connsiteX2" fmla="*/ 86063 w 207199"/>
                <a:gd name="connsiteY2" fmla="*/ 581025 h 1433280"/>
                <a:gd name="connsiteX3" fmla="*/ 35263 w 207199"/>
                <a:gd name="connsiteY3" fmla="*/ 377825 h 1433280"/>
                <a:gd name="connsiteX4" fmla="*/ 76538 w 207199"/>
                <a:gd name="connsiteY4" fmla="*/ 847725 h 1433280"/>
                <a:gd name="connsiteX5" fmla="*/ 32088 w 207199"/>
                <a:gd name="connsiteY5" fmla="*/ 955675 h 1433280"/>
                <a:gd name="connsiteX6" fmla="*/ 86063 w 207199"/>
                <a:gd name="connsiteY6" fmla="*/ 866775 h 1433280"/>
                <a:gd name="connsiteX7" fmla="*/ 57488 w 207199"/>
                <a:gd name="connsiteY7" fmla="*/ 1041400 h 1433280"/>
                <a:gd name="connsiteX8" fmla="*/ 114638 w 207199"/>
                <a:gd name="connsiteY8" fmla="*/ 1431925 h 1433280"/>
                <a:gd name="connsiteX9" fmla="*/ 98763 w 207199"/>
                <a:gd name="connsiteY9" fmla="*/ 1127125 h 1433280"/>
                <a:gd name="connsiteX10" fmla="*/ 338 w 207199"/>
                <a:gd name="connsiteY10" fmla="*/ 107950 h 1433280"/>
                <a:gd name="connsiteX11" fmla="*/ 70188 w 207199"/>
                <a:gd name="connsiteY11" fmla="*/ 361950 h 1433280"/>
                <a:gd name="connsiteX12" fmla="*/ 206713 w 207199"/>
                <a:gd name="connsiteY12" fmla="*/ 0 h 143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199" h="1433280">
                  <a:moveTo>
                    <a:pt x="206713" y="0"/>
                  </a:moveTo>
                  <a:cubicBezTo>
                    <a:pt x="214121" y="529"/>
                    <a:pt x="134746" y="268288"/>
                    <a:pt x="114638" y="365125"/>
                  </a:cubicBezTo>
                  <a:cubicBezTo>
                    <a:pt x="94530" y="461963"/>
                    <a:pt x="99292" y="578908"/>
                    <a:pt x="86063" y="581025"/>
                  </a:cubicBezTo>
                  <a:cubicBezTo>
                    <a:pt x="72834" y="583142"/>
                    <a:pt x="36850" y="333375"/>
                    <a:pt x="35263" y="377825"/>
                  </a:cubicBezTo>
                  <a:cubicBezTo>
                    <a:pt x="33675" y="422275"/>
                    <a:pt x="77067" y="751417"/>
                    <a:pt x="76538" y="847725"/>
                  </a:cubicBezTo>
                  <a:cubicBezTo>
                    <a:pt x="76009" y="944033"/>
                    <a:pt x="30501" y="952500"/>
                    <a:pt x="32088" y="955675"/>
                  </a:cubicBezTo>
                  <a:cubicBezTo>
                    <a:pt x="33675" y="958850"/>
                    <a:pt x="81830" y="852488"/>
                    <a:pt x="86063" y="866775"/>
                  </a:cubicBezTo>
                  <a:cubicBezTo>
                    <a:pt x="90296" y="881062"/>
                    <a:pt x="52726" y="947208"/>
                    <a:pt x="57488" y="1041400"/>
                  </a:cubicBezTo>
                  <a:cubicBezTo>
                    <a:pt x="62250" y="1135592"/>
                    <a:pt x="107759" y="1417638"/>
                    <a:pt x="114638" y="1431925"/>
                  </a:cubicBezTo>
                  <a:cubicBezTo>
                    <a:pt x="121517" y="1446213"/>
                    <a:pt x="117813" y="1347787"/>
                    <a:pt x="98763" y="1127125"/>
                  </a:cubicBezTo>
                  <a:cubicBezTo>
                    <a:pt x="79713" y="906463"/>
                    <a:pt x="5100" y="235479"/>
                    <a:pt x="338" y="107950"/>
                  </a:cubicBezTo>
                  <a:cubicBezTo>
                    <a:pt x="-4424" y="-19579"/>
                    <a:pt x="42142" y="378883"/>
                    <a:pt x="70188" y="361950"/>
                  </a:cubicBezTo>
                  <a:cubicBezTo>
                    <a:pt x="98234" y="345017"/>
                    <a:pt x="199305" y="-529"/>
                    <a:pt x="20671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 102">
              <a:extLst>
                <a:ext uri="{FF2B5EF4-FFF2-40B4-BE49-F238E27FC236}">
                  <a16:creationId xmlns:a16="http://schemas.microsoft.com/office/drawing/2014/main" id="{EE0AA86A-6F75-AFF6-7CDA-E964031AE931}"/>
                </a:ext>
              </a:extLst>
            </p:cNvPr>
            <p:cNvSpPr/>
            <p:nvPr/>
          </p:nvSpPr>
          <p:spPr>
            <a:xfrm>
              <a:off x="1489022" y="5519334"/>
              <a:ext cx="546206" cy="1002116"/>
            </a:xfrm>
            <a:custGeom>
              <a:avLst/>
              <a:gdLst>
                <a:gd name="connsiteX0" fmla="*/ 79428 w 546206"/>
                <a:gd name="connsiteY0" fmla="*/ 40091 h 1002116"/>
                <a:gd name="connsiteX1" fmla="*/ 257228 w 546206"/>
                <a:gd name="connsiteY1" fmla="*/ 163916 h 1002116"/>
                <a:gd name="connsiteX2" fmla="*/ 254053 w 546206"/>
                <a:gd name="connsiteY2" fmla="*/ 300441 h 1002116"/>
                <a:gd name="connsiteX3" fmla="*/ 301678 w 546206"/>
                <a:gd name="connsiteY3" fmla="*/ 354416 h 1002116"/>
                <a:gd name="connsiteX4" fmla="*/ 292153 w 546206"/>
                <a:gd name="connsiteY4" fmla="*/ 430616 h 1002116"/>
                <a:gd name="connsiteX5" fmla="*/ 352478 w 546206"/>
                <a:gd name="connsiteY5" fmla="*/ 560791 h 1002116"/>
                <a:gd name="connsiteX6" fmla="*/ 69903 w 546206"/>
                <a:gd name="connsiteY6" fmla="*/ 786216 h 1002116"/>
                <a:gd name="connsiteX7" fmla="*/ 139753 w 546206"/>
                <a:gd name="connsiteY7" fmla="*/ 729066 h 1002116"/>
                <a:gd name="connsiteX8" fmla="*/ 235003 w 546206"/>
                <a:gd name="connsiteY8" fmla="*/ 694141 h 1002116"/>
                <a:gd name="connsiteX9" fmla="*/ 98478 w 546206"/>
                <a:gd name="connsiteY9" fmla="*/ 849716 h 1002116"/>
                <a:gd name="connsiteX10" fmla="*/ 358828 w 546206"/>
                <a:gd name="connsiteY10" fmla="*/ 706841 h 1002116"/>
                <a:gd name="connsiteX11" fmla="*/ 53 w 546206"/>
                <a:gd name="connsiteY11" fmla="*/ 1002116 h 1002116"/>
                <a:gd name="connsiteX12" fmla="*/ 333428 w 546206"/>
                <a:gd name="connsiteY12" fmla="*/ 703666 h 1002116"/>
                <a:gd name="connsiteX13" fmla="*/ 546153 w 546206"/>
                <a:gd name="connsiteY13" fmla="*/ 916391 h 1002116"/>
                <a:gd name="connsiteX14" fmla="*/ 352478 w 546206"/>
                <a:gd name="connsiteY14" fmla="*/ 602066 h 1002116"/>
                <a:gd name="connsiteX15" fmla="*/ 193728 w 546206"/>
                <a:gd name="connsiteY15" fmla="*/ 14691 h 1002116"/>
                <a:gd name="connsiteX16" fmla="*/ 257228 w 546206"/>
                <a:gd name="connsiteY16" fmla="*/ 167091 h 1002116"/>
                <a:gd name="connsiteX17" fmla="*/ 79428 w 546206"/>
                <a:gd name="connsiteY17" fmla="*/ 40091 h 100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6206" h="1002116">
                  <a:moveTo>
                    <a:pt x="79428" y="40091"/>
                  </a:moveTo>
                  <a:cubicBezTo>
                    <a:pt x="79428" y="39562"/>
                    <a:pt x="228124" y="120524"/>
                    <a:pt x="257228" y="163916"/>
                  </a:cubicBezTo>
                  <a:cubicBezTo>
                    <a:pt x="286332" y="207308"/>
                    <a:pt x="246645" y="268691"/>
                    <a:pt x="254053" y="300441"/>
                  </a:cubicBezTo>
                  <a:cubicBezTo>
                    <a:pt x="261461" y="332191"/>
                    <a:pt x="295328" y="332720"/>
                    <a:pt x="301678" y="354416"/>
                  </a:cubicBezTo>
                  <a:cubicBezTo>
                    <a:pt x="308028" y="376112"/>
                    <a:pt x="283686" y="396220"/>
                    <a:pt x="292153" y="430616"/>
                  </a:cubicBezTo>
                  <a:cubicBezTo>
                    <a:pt x="300620" y="465012"/>
                    <a:pt x="389520" y="501524"/>
                    <a:pt x="352478" y="560791"/>
                  </a:cubicBezTo>
                  <a:cubicBezTo>
                    <a:pt x="315436" y="620058"/>
                    <a:pt x="105357" y="758170"/>
                    <a:pt x="69903" y="786216"/>
                  </a:cubicBezTo>
                  <a:cubicBezTo>
                    <a:pt x="34449" y="814262"/>
                    <a:pt x="112236" y="744412"/>
                    <a:pt x="139753" y="729066"/>
                  </a:cubicBezTo>
                  <a:cubicBezTo>
                    <a:pt x="167270" y="713720"/>
                    <a:pt x="241882" y="674033"/>
                    <a:pt x="235003" y="694141"/>
                  </a:cubicBezTo>
                  <a:cubicBezTo>
                    <a:pt x="228124" y="714249"/>
                    <a:pt x="77841" y="847599"/>
                    <a:pt x="98478" y="849716"/>
                  </a:cubicBezTo>
                  <a:cubicBezTo>
                    <a:pt x="119115" y="851833"/>
                    <a:pt x="375232" y="681441"/>
                    <a:pt x="358828" y="706841"/>
                  </a:cubicBezTo>
                  <a:cubicBezTo>
                    <a:pt x="342424" y="732241"/>
                    <a:pt x="4286" y="1002645"/>
                    <a:pt x="53" y="1002116"/>
                  </a:cubicBezTo>
                  <a:cubicBezTo>
                    <a:pt x="-4180" y="1001587"/>
                    <a:pt x="242411" y="717954"/>
                    <a:pt x="333428" y="703666"/>
                  </a:cubicBezTo>
                  <a:cubicBezTo>
                    <a:pt x="424445" y="689379"/>
                    <a:pt x="542978" y="933324"/>
                    <a:pt x="546153" y="916391"/>
                  </a:cubicBezTo>
                  <a:cubicBezTo>
                    <a:pt x="549328" y="899458"/>
                    <a:pt x="411215" y="752349"/>
                    <a:pt x="352478" y="602066"/>
                  </a:cubicBezTo>
                  <a:cubicBezTo>
                    <a:pt x="293741" y="451783"/>
                    <a:pt x="209603" y="87187"/>
                    <a:pt x="193728" y="14691"/>
                  </a:cubicBezTo>
                  <a:cubicBezTo>
                    <a:pt x="177853" y="-57805"/>
                    <a:pt x="280511" y="161270"/>
                    <a:pt x="257228" y="167091"/>
                  </a:cubicBezTo>
                  <a:cubicBezTo>
                    <a:pt x="233945" y="172912"/>
                    <a:pt x="79428" y="40620"/>
                    <a:pt x="79428" y="400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 103">
              <a:extLst>
                <a:ext uri="{FF2B5EF4-FFF2-40B4-BE49-F238E27FC236}">
                  <a16:creationId xmlns:a16="http://schemas.microsoft.com/office/drawing/2014/main" id="{9F8EFC2C-CBC8-D404-05A7-5C6D9A6079E7}"/>
                </a:ext>
              </a:extLst>
            </p:cNvPr>
            <p:cNvSpPr/>
            <p:nvPr/>
          </p:nvSpPr>
          <p:spPr>
            <a:xfrm>
              <a:off x="3333677" y="3981340"/>
              <a:ext cx="1346365" cy="825627"/>
            </a:xfrm>
            <a:custGeom>
              <a:avLst/>
              <a:gdLst>
                <a:gd name="connsiteX0" fmla="*/ 165173 w 1346365"/>
                <a:gd name="connsiteY0" fmla="*/ 663685 h 825627"/>
                <a:gd name="connsiteX1" fmla="*/ 885898 w 1346365"/>
                <a:gd name="connsiteY1" fmla="*/ 492235 h 825627"/>
                <a:gd name="connsiteX2" fmla="*/ 1228798 w 1346365"/>
                <a:gd name="connsiteY2" fmla="*/ 282685 h 825627"/>
                <a:gd name="connsiteX3" fmla="*/ 1003373 w 1346365"/>
                <a:gd name="connsiteY3" fmla="*/ 441435 h 825627"/>
                <a:gd name="connsiteX4" fmla="*/ 1038298 w 1346365"/>
                <a:gd name="connsiteY4" fmla="*/ 825610 h 825627"/>
                <a:gd name="connsiteX5" fmla="*/ 977973 w 1346365"/>
                <a:gd name="connsiteY5" fmla="*/ 425560 h 825627"/>
                <a:gd name="connsiteX6" fmla="*/ 1346273 w 1346365"/>
                <a:gd name="connsiteY6" fmla="*/ 50910 h 825627"/>
                <a:gd name="connsiteX7" fmla="*/ 939873 w 1346365"/>
                <a:gd name="connsiteY7" fmla="*/ 190610 h 825627"/>
                <a:gd name="connsiteX8" fmla="*/ 73 w 1346365"/>
                <a:gd name="connsiteY8" fmla="*/ 110 h 825627"/>
                <a:gd name="connsiteX9" fmla="*/ 990673 w 1346365"/>
                <a:gd name="connsiteY9" fmla="*/ 222360 h 825627"/>
                <a:gd name="connsiteX10" fmla="*/ 1104973 w 1346365"/>
                <a:gd name="connsiteY10" fmla="*/ 212835 h 825627"/>
                <a:gd name="connsiteX11" fmla="*/ 987498 w 1346365"/>
                <a:gd name="connsiteY11" fmla="*/ 371585 h 825627"/>
                <a:gd name="connsiteX12" fmla="*/ 365198 w 1346365"/>
                <a:gd name="connsiteY12" fmla="*/ 631935 h 825627"/>
                <a:gd name="connsiteX13" fmla="*/ 165173 w 1346365"/>
                <a:gd name="connsiteY13" fmla="*/ 663685 h 82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46365" h="825627">
                  <a:moveTo>
                    <a:pt x="165173" y="663685"/>
                  </a:moveTo>
                  <a:cubicBezTo>
                    <a:pt x="251956" y="640402"/>
                    <a:pt x="708627" y="555735"/>
                    <a:pt x="885898" y="492235"/>
                  </a:cubicBezTo>
                  <a:cubicBezTo>
                    <a:pt x="1063169" y="428735"/>
                    <a:pt x="1209219" y="291152"/>
                    <a:pt x="1228798" y="282685"/>
                  </a:cubicBezTo>
                  <a:cubicBezTo>
                    <a:pt x="1248377" y="274218"/>
                    <a:pt x="1035123" y="350948"/>
                    <a:pt x="1003373" y="441435"/>
                  </a:cubicBezTo>
                  <a:cubicBezTo>
                    <a:pt x="971623" y="531922"/>
                    <a:pt x="1042531" y="828256"/>
                    <a:pt x="1038298" y="825610"/>
                  </a:cubicBezTo>
                  <a:cubicBezTo>
                    <a:pt x="1034065" y="822964"/>
                    <a:pt x="926644" y="554677"/>
                    <a:pt x="977973" y="425560"/>
                  </a:cubicBezTo>
                  <a:cubicBezTo>
                    <a:pt x="1029302" y="296443"/>
                    <a:pt x="1352623" y="90068"/>
                    <a:pt x="1346273" y="50910"/>
                  </a:cubicBezTo>
                  <a:cubicBezTo>
                    <a:pt x="1339923" y="11752"/>
                    <a:pt x="1164240" y="199077"/>
                    <a:pt x="939873" y="190610"/>
                  </a:cubicBezTo>
                  <a:cubicBezTo>
                    <a:pt x="715506" y="182143"/>
                    <a:pt x="-8394" y="-5182"/>
                    <a:pt x="73" y="110"/>
                  </a:cubicBezTo>
                  <a:cubicBezTo>
                    <a:pt x="8540" y="5402"/>
                    <a:pt x="806523" y="186906"/>
                    <a:pt x="990673" y="222360"/>
                  </a:cubicBezTo>
                  <a:cubicBezTo>
                    <a:pt x="1174823" y="257814"/>
                    <a:pt x="1105502" y="187964"/>
                    <a:pt x="1104973" y="212835"/>
                  </a:cubicBezTo>
                  <a:cubicBezTo>
                    <a:pt x="1104444" y="237706"/>
                    <a:pt x="1110794" y="301735"/>
                    <a:pt x="987498" y="371585"/>
                  </a:cubicBezTo>
                  <a:cubicBezTo>
                    <a:pt x="864202" y="441435"/>
                    <a:pt x="498548" y="583252"/>
                    <a:pt x="365198" y="631935"/>
                  </a:cubicBezTo>
                  <a:cubicBezTo>
                    <a:pt x="231848" y="680618"/>
                    <a:pt x="78390" y="686968"/>
                    <a:pt x="165173" y="6636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 104">
              <a:extLst>
                <a:ext uri="{FF2B5EF4-FFF2-40B4-BE49-F238E27FC236}">
                  <a16:creationId xmlns:a16="http://schemas.microsoft.com/office/drawing/2014/main" id="{F9949293-473A-3430-3812-9AC055B33C65}"/>
                </a:ext>
              </a:extLst>
            </p:cNvPr>
            <p:cNvSpPr/>
            <p:nvPr/>
          </p:nvSpPr>
          <p:spPr>
            <a:xfrm>
              <a:off x="2298661" y="3819523"/>
              <a:ext cx="1282962" cy="977909"/>
            </a:xfrm>
            <a:custGeom>
              <a:avLst/>
              <a:gdLst>
                <a:gd name="connsiteX0" fmla="*/ 1282739 w 1282962"/>
                <a:gd name="connsiteY0" fmla="*/ 2 h 977909"/>
                <a:gd name="connsiteX1" fmla="*/ 565189 w 1282962"/>
                <a:gd name="connsiteY1" fmla="*/ 428627 h 977909"/>
                <a:gd name="connsiteX2" fmla="*/ 641389 w 1282962"/>
                <a:gd name="connsiteY2" fmla="*/ 514352 h 977909"/>
                <a:gd name="connsiteX3" fmla="*/ 196889 w 1282962"/>
                <a:gd name="connsiteY3" fmla="*/ 746127 h 977909"/>
                <a:gd name="connsiteX4" fmla="*/ 161964 w 1282962"/>
                <a:gd name="connsiteY4" fmla="*/ 704852 h 977909"/>
                <a:gd name="connsiteX5" fmla="*/ 39 w 1282962"/>
                <a:gd name="connsiteY5" fmla="*/ 977902 h 977909"/>
                <a:gd name="connsiteX6" fmla="*/ 177839 w 1282962"/>
                <a:gd name="connsiteY6" fmla="*/ 695327 h 977909"/>
                <a:gd name="connsiteX7" fmla="*/ 368339 w 1282962"/>
                <a:gd name="connsiteY7" fmla="*/ 571502 h 977909"/>
                <a:gd name="connsiteX8" fmla="*/ 238164 w 1282962"/>
                <a:gd name="connsiteY8" fmla="*/ 561977 h 977909"/>
                <a:gd name="connsiteX9" fmla="*/ 539789 w 1282962"/>
                <a:gd name="connsiteY9" fmla="*/ 508002 h 977909"/>
                <a:gd name="connsiteX10" fmla="*/ 482639 w 1282962"/>
                <a:gd name="connsiteY10" fmla="*/ 434977 h 977909"/>
                <a:gd name="connsiteX11" fmla="*/ 1282739 w 1282962"/>
                <a:gd name="connsiteY11" fmla="*/ 2 h 977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82962" h="977909">
                  <a:moveTo>
                    <a:pt x="1282739" y="2"/>
                  </a:moveTo>
                  <a:cubicBezTo>
                    <a:pt x="1296497" y="-1056"/>
                    <a:pt x="672081" y="342902"/>
                    <a:pt x="565189" y="428627"/>
                  </a:cubicBezTo>
                  <a:cubicBezTo>
                    <a:pt x="458297" y="514352"/>
                    <a:pt x="702772" y="461435"/>
                    <a:pt x="641389" y="514352"/>
                  </a:cubicBezTo>
                  <a:cubicBezTo>
                    <a:pt x="580006" y="567269"/>
                    <a:pt x="276793" y="714377"/>
                    <a:pt x="196889" y="746127"/>
                  </a:cubicBezTo>
                  <a:cubicBezTo>
                    <a:pt x="116985" y="777877"/>
                    <a:pt x="194772" y="666223"/>
                    <a:pt x="161964" y="704852"/>
                  </a:cubicBezTo>
                  <a:cubicBezTo>
                    <a:pt x="129156" y="743481"/>
                    <a:pt x="-2607" y="979490"/>
                    <a:pt x="39" y="977902"/>
                  </a:cubicBezTo>
                  <a:cubicBezTo>
                    <a:pt x="2685" y="976315"/>
                    <a:pt x="116456" y="763060"/>
                    <a:pt x="177839" y="695327"/>
                  </a:cubicBezTo>
                  <a:cubicBezTo>
                    <a:pt x="239222" y="627594"/>
                    <a:pt x="358285" y="593727"/>
                    <a:pt x="368339" y="571502"/>
                  </a:cubicBezTo>
                  <a:cubicBezTo>
                    <a:pt x="378393" y="549277"/>
                    <a:pt x="209589" y="572560"/>
                    <a:pt x="238164" y="561977"/>
                  </a:cubicBezTo>
                  <a:cubicBezTo>
                    <a:pt x="266739" y="551394"/>
                    <a:pt x="499043" y="529169"/>
                    <a:pt x="539789" y="508002"/>
                  </a:cubicBezTo>
                  <a:cubicBezTo>
                    <a:pt x="580535" y="486835"/>
                    <a:pt x="365693" y="516469"/>
                    <a:pt x="482639" y="434977"/>
                  </a:cubicBezTo>
                  <a:cubicBezTo>
                    <a:pt x="599585" y="353485"/>
                    <a:pt x="1268981" y="1060"/>
                    <a:pt x="1282739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>
              <a:extLst>
                <a:ext uri="{FF2B5EF4-FFF2-40B4-BE49-F238E27FC236}">
                  <a16:creationId xmlns:a16="http://schemas.microsoft.com/office/drawing/2014/main" id="{8597DB5B-6E77-0440-5F1B-D5F3603A6285}"/>
                </a:ext>
              </a:extLst>
            </p:cNvPr>
            <p:cNvSpPr/>
            <p:nvPr/>
          </p:nvSpPr>
          <p:spPr>
            <a:xfrm>
              <a:off x="2856730" y="2857498"/>
              <a:ext cx="1426352" cy="1368729"/>
            </a:xfrm>
            <a:custGeom>
              <a:avLst/>
              <a:gdLst>
                <a:gd name="connsiteX0" fmla="*/ 1426345 w 1426352"/>
                <a:gd name="connsiteY0" fmla="*/ 2 h 1368729"/>
                <a:gd name="connsiteX1" fmla="*/ 223020 w 1426352"/>
                <a:gd name="connsiteY1" fmla="*/ 701677 h 1368729"/>
                <a:gd name="connsiteX2" fmla="*/ 524645 w 1426352"/>
                <a:gd name="connsiteY2" fmla="*/ 549277 h 1368729"/>
                <a:gd name="connsiteX3" fmla="*/ 13470 w 1426352"/>
                <a:gd name="connsiteY3" fmla="*/ 1063627 h 1368729"/>
                <a:gd name="connsiteX4" fmla="*/ 140470 w 1426352"/>
                <a:gd name="connsiteY4" fmla="*/ 933452 h 1368729"/>
                <a:gd name="connsiteX5" fmla="*/ 51570 w 1426352"/>
                <a:gd name="connsiteY5" fmla="*/ 1365252 h 1368729"/>
                <a:gd name="connsiteX6" fmla="*/ 143645 w 1426352"/>
                <a:gd name="connsiteY6" fmla="*/ 1095377 h 1368729"/>
                <a:gd name="connsiteX7" fmla="*/ 626245 w 1426352"/>
                <a:gd name="connsiteY7" fmla="*/ 387352 h 1368729"/>
                <a:gd name="connsiteX8" fmla="*/ 242070 w 1426352"/>
                <a:gd name="connsiteY8" fmla="*/ 692152 h 1368729"/>
                <a:gd name="connsiteX9" fmla="*/ 1426345 w 1426352"/>
                <a:gd name="connsiteY9" fmla="*/ 2 h 136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352" h="1368729">
                  <a:moveTo>
                    <a:pt x="1426345" y="2"/>
                  </a:moveTo>
                  <a:cubicBezTo>
                    <a:pt x="1423170" y="1589"/>
                    <a:pt x="373303" y="610131"/>
                    <a:pt x="223020" y="701677"/>
                  </a:cubicBezTo>
                  <a:cubicBezTo>
                    <a:pt x="72737" y="793223"/>
                    <a:pt x="559570" y="488952"/>
                    <a:pt x="524645" y="549277"/>
                  </a:cubicBezTo>
                  <a:cubicBezTo>
                    <a:pt x="489720" y="609602"/>
                    <a:pt x="77499" y="999598"/>
                    <a:pt x="13470" y="1063627"/>
                  </a:cubicBezTo>
                  <a:cubicBezTo>
                    <a:pt x="-50559" y="1127656"/>
                    <a:pt x="134120" y="883181"/>
                    <a:pt x="140470" y="933452"/>
                  </a:cubicBezTo>
                  <a:cubicBezTo>
                    <a:pt x="146820" y="983723"/>
                    <a:pt x="51041" y="1338265"/>
                    <a:pt x="51570" y="1365252"/>
                  </a:cubicBezTo>
                  <a:cubicBezTo>
                    <a:pt x="52099" y="1392239"/>
                    <a:pt x="47866" y="1258360"/>
                    <a:pt x="143645" y="1095377"/>
                  </a:cubicBezTo>
                  <a:cubicBezTo>
                    <a:pt x="239424" y="932394"/>
                    <a:pt x="609841" y="454556"/>
                    <a:pt x="626245" y="387352"/>
                  </a:cubicBezTo>
                  <a:cubicBezTo>
                    <a:pt x="642649" y="320148"/>
                    <a:pt x="111366" y="754594"/>
                    <a:pt x="242070" y="692152"/>
                  </a:cubicBezTo>
                  <a:cubicBezTo>
                    <a:pt x="372774" y="629710"/>
                    <a:pt x="1429520" y="-1585"/>
                    <a:pt x="1426345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>
              <a:extLst>
                <a:ext uri="{FF2B5EF4-FFF2-40B4-BE49-F238E27FC236}">
                  <a16:creationId xmlns:a16="http://schemas.microsoft.com/office/drawing/2014/main" id="{CAC2E45E-4D35-38CB-E536-564D053BF244}"/>
                </a:ext>
              </a:extLst>
            </p:cNvPr>
            <p:cNvSpPr/>
            <p:nvPr/>
          </p:nvSpPr>
          <p:spPr>
            <a:xfrm>
              <a:off x="1787271" y="4270223"/>
              <a:ext cx="1346480" cy="647727"/>
            </a:xfrm>
            <a:custGeom>
              <a:avLst/>
              <a:gdLst>
                <a:gd name="connsiteX0" fmla="*/ 57404 w 1346480"/>
                <a:gd name="connsiteY0" fmla="*/ 622452 h 647727"/>
                <a:gd name="connsiteX1" fmla="*/ 190754 w 1346480"/>
                <a:gd name="connsiteY1" fmla="*/ 527202 h 647727"/>
                <a:gd name="connsiteX2" fmla="*/ 295529 w 1346480"/>
                <a:gd name="connsiteY2" fmla="*/ 3327 h 647727"/>
                <a:gd name="connsiteX3" fmla="*/ 235204 w 1346480"/>
                <a:gd name="connsiteY3" fmla="*/ 301777 h 647727"/>
                <a:gd name="connsiteX4" fmla="*/ 628904 w 1346480"/>
                <a:gd name="connsiteY4" fmla="*/ 266852 h 647727"/>
                <a:gd name="connsiteX5" fmla="*/ 482854 w 1346480"/>
                <a:gd name="connsiteY5" fmla="*/ 330352 h 647727"/>
                <a:gd name="connsiteX6" fmla="*/ 435229 w 1346480"/>
                <a:gd name="connsiteY6" fmla="*/ 520852 h 647727"/>
                <a:gd name="connsiteX7" fmla="*/ 682879 w 1346480"/>
                <a:gd name="connsiteY7" fmla="*/ 520852 h 647727"/>
                <a:gd name="connsiteX8" fmla="*/ 625729 w 1346480"/>
                <a:gd name="connsiteY8" fmla="*/ 476402 h 647727"/>
                <a:gd name="connsiteX9" fmla="*/ 1346454 w 1346480"/>
                <a:gd name="connsiteY9" fmla="*/ 527202 h 647727"/>
                <a:gd name="connsiteX10" fmla="*/ 651129 w 1346480"/>
                <a:gd name="connsiteY10" fmla="*/ 536727 h 647727"/>
                <a:gd name="connsiteX11" fmla="*/ 203454 w 1346480"/>
                <a:gd name="connsiteY11" fmla="*/ 631977 h 647727"/>
                <a:gd name="connsiteX12" fmla="*/ 447929 w 1346480"/>
                <a:gd name="connsiteY12" fmla="*/ 536727 h 647727"/>
                <a:gd name="connsiteX13" fmla="*/ 435229 w 1346480"/>
                <a:gd name="connsiteY13" fmla="*/ 387502 h 647727"/>
                <a:gd name="connsiteX14" fmla="*/ 286004 w 1346480"/>
                <a:gd name="connsiteY14" fmla="*/ 79527 h 647727"/>
                <a:gd name="connsiteX15" fmla="*/ 190754 w 1346480"/>
                <a:gd name="connsiteY15" fmla="*/ 600227 h 647727"/>
                <a:gd name="connsiteX16" fmla="*/ 6604 w 1346480"/>
                <a:gd name="connsiteY16" fmla="*/ 625627 h 647727"/>
                <a:gd name="connsiteX17" fmla="*/ 57404 w 1346480"/>
                <a:gd name="connsiteY17" fmla="*/ 622452 h 64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46480" h="647727">
                  <a:moveTo>
                    <a:pt x="57404" y="622452"/>
                  </a:moveTo>
                  <a:cubicBezTo>
                    <a:pt x="88096" y="606048"/>
                    <a:pt x="151067" y="630389"/>
                    <a:pt x="190754" y="527202"/>
                  </a:cubicBezTo>
                  <a:cubicBezTo>
                    <a:pt x="230441" y="424015"/>
                    <a:pt x="288121" y="40898"/>
                    <a:pt x="295529" y="3327"/>
                  </a:cubicBezTo>
                  <a:cubicBezTo>
                    <a:pt x="302937" y="-34244"/>
                    <a:pt x="179642" y="257856"/>
                    <a:pt x="235204" y="301777"/>
                  </a:cubicBezTo>
                  <a:cubicBezTo>
                    <a:pt x="290766" y="345698"/>
                    <a:pt x="587629" y="262090"/>
                    <a:pt x="628904" y="266852"/>
                  </a:cubicBezTo>
                  <a:cubicBezTo>
                    <a:pt x="670179" y="271614"/>
                    <a:pt x="515133" y="288019"/>
                    <a:pt x="482854" y="330352"/>
                  </a:cubicBezTo>
                  <a:cubicBezTo>
                    <a:pt x="450575" y="372685"/>
                    <a:pt x="401892" y="489102"/>
                    <a:pt x="435229" y="520852"/>
                  </a:cubicBezTo>
                  <a:cubicBezTo>
                    <a:pt x="468566" y="552602"/>
                    <a:pt x="651129" y="528260"/>
                    <a:pt x="682879" y="520852"/>
                  </a:cubicBezTo>
                  <a:cubicBezTo>
                    <a:pt x="714629" y="513444"/>
                    <a:pt x="515133" y="475344"/>
                    <a:pt x="625729" y="476402"/>
                  </a:cubicBezTo>
                  <a:cubicBezTo>
                    <a:pt x="736325" y="477460"/>
                    <a:pt x="1342221" y="517148"/>
                    <a:pt x="1346454" y="527202"/>
                  </a:cubicBezTo>
                  <a:cubicBezTo>
                    <a:pt x="1350687" y="537256"/>
                    <a:pt x="841629" y="519264"/>
                    <a:pt x="651129" y="536727"/>
                  </a:cubicBezTo>
                  <a:cubicBezTo>
                    <a:pt x="460629" y="554189"/>
                    <a:pt x="237321" y="631977"/>
                    <a:pt x="203454" y="631977"/>
                  </a:cubicBezTo>
                  <a:cubicBezTo>
                    <a:pt x="169587" y="631977"/>
                    <a:pt x="409300" y="577473"/>
                    <a:pt x="447929" y="536727"/>
                  </a:cubicBezTo>
                  <a:cubicBezTo>
                    <a:pt x="486558" y="495981"/>
                    <a:pt x="462217" y="463702"/>
                    <a:pt x="435229" y="387502"/>
                  </a:cubicBezTo>
                  <a:cubicBezTo>
                    <a:pt x="408242" y="311302"/>
                    <a:pt x="326750" y="44073"/>
                    <a:pt x="286004" y="79527"/>
                  </a:cubicBezTo>
                  <a:cubicBezTo>
                    <a:pt x="245258" y="114981"/>
                    <a:pt x="237321" y="509210"/>
                    <a:pt x="190754" y="600227"/>
                  </a:cubicBezTo>
                  <a:cubicBezTo>
                    <a:pt x="144187" y="691244"/>
                    <a:pt x="29887" y="622981"/>
                    <a:pt x="6604" y="625627"/>
                  </a:cubicBezTo>
                  <a:cubicBezTo>
                    <a:pt x="-16679" y="628273"/>
                    <a:pt x="26712" y="638856"/>
                    <a:pt x="57404" y="6224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>
              <a:extLst>
                <a:ext uri="{FF2B5EF4-FFF2-40B4-BE49-F238E27FC236}">
                  <a16:creationId xmlns:a16="http://schemas.microsoft.com/office/drawing/2014/main" id="{14BCD48D-60C9-812C-D4BA-18566992DB50}"/>
                </a:ext>
              </a:extLst>
            </p:cNvPr>
            <p:cNvSpPr/>
            <p:nvPr/>
          </p:nvSpPr>
          <p:spPr>
            <a:xfrm>
              <a:off x="1739475" y="3220517"/>
              <a:ext cx="1313993" cy="1716932"/>
            </a:xfrm>
            <a:custGeom>
              <a:avLst/>
              <a:gdLst>
                <a:gd name="connsiteX0" fmla="*/ 1311700 w 1313993"/>
                <a:gd name="connsiteY0" fmla="*/ 17983 h 1716932"/>
                <a:gd name="connsiteX1" fmla="*/ 533825 w 1313993"/>
                <a:gd name="connsiteY1" fmla="*/ 846658 h 1716932"/>
                <a:gd name="connsiteX2" fmla="*/ 622725 w 1313993"/>
                <a:gd name="connsiteY2" fmla="*/ 862533 h 1716932"/>
                <a:gd name="connsiteX3" fmla="*/ 543350 w 1313993"/>
                <a:gd name="connsiteY3" fmla="*/ 1195908 h 1716932"/>
                <a:gd name="connsiteX4" fmla="*/ 517950 w 1313993"/>
                <a:gd name="connsiteY4" fmla="*/ 973658 h 1716932"/>
                <a:gd name="connsiteX5" fmla="*/ 111550 w 1313993"/>
                <a:gd name="connsiteY5" fmla="*/ 1291158 h 1716932"/>
                <a:gd name="connsiteX6" fmla="*/ 254425 w 1313993"/>
                <a:gd name="connsiteY6" fmla="*/ 1183208 h 1716932"/>
                <a:gd name="connsiteX7" fmla="*/ 213150 w 1313993"/>
                <a:gd name="connsiteY7" fmla="*/ 1338783 h 1716932"/>
                <a:gd name="connsiteX8" fmla="*/ 117900 w 1313993"/>
                <a:gd name="connsiteY8" fmla="*/ 1541983 h 1716932"/>
                <a:gd name="connsiteX9" fmla="*/ 425 w 1313993"/>
                <a:gd name="connsiteY9" fmla="*/ 1713433 h 1716932"/>
                <a:gd name="connsiteX10" fmla="*/ 95675 w 1313993"/>
                <a:gd name="connsiteY10" fmla="*/ 1380058 h 1716932"/>
                <a:gd name="connsiteX11" fmla="*/ 476675 w 1313993"/>
                <a:gd name="connsiteY11" fmla="*/ 449783 h 1716932"/>
                <a:gd name="connsiteX12" fmla="*/ 397300 w 1313993"/>
                <a:gd name="connsiteY12" fmla="*/ 605358 h 1716932"/>
                <a:gd name="connsiteX13" fmla="*/ 756075 w 1313993"/>
                <a:gd name="connsiteY13" fmla="*/ 119583 h 1716932"/>
                <a:gd name="connsiteX14" fmla="*/ 657650 w 1313993"/>
                <a:gd name="connsiteY14" fmla="*/ 389458 h 1716932"/>
                <a:gd name="connsiteX15" fmla="*/ 921175 w 1313993"/>
                <a:gd name="connsiteY15" fmla="*/ 91008 h 1716932"/>
                <a:gd name="connsiteX16" fmla="*/ 778300 w 1313993"/>
                <a:gd name="connsiteY16" fmla="*/ 262458 h 1716932"/>
                <a:gd name="connsiteX17" fmla="*/ 1311700 w 1313993"/>
                <a:gd name="connsiteY17" fmla="*/ 17983 h 1716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13993" h="1716932">
                  <a:moveTo>
                    <a:pt x="1311700" y="17983"/>
                  </a:moveTo>
                  <a:cubicBezTo>
                    <a:pt x="1270954" y="115350"/>
                    <a:pt x="648654" y="705900"/>
                    <a:pt x="533825" y="846658"/>
                  </a:cubicBezTo>
                  <a:cubicBezTo>
                    <a:pt x="418996" y="987416"/>
                    <a:pt x="621137" y="804325"/>
                    <a:pt x="622725" y="862533"/>
                  </a:cubicBezTo>
                  <a:cubicBezTo>
                    <a:pt x="624313" y="920741"/>
                    <a:pt x="560812" y="1177387"/>
                    <a:pt x="543350" y="1195908"/>
                  </a:cubicBezTo>
                  <a:cubicBezTo>
                    <a:pt x="525887" y="1214429"/>
                    <a:pt x="589917" y="957783"/>
                    <a:pt x="517950" y="973658"/>
                  </a:cubicBezTo>
                  <a:cubicBezTo>
                    <a:pt x="445983" y="989533"/>
                    <a:pt x="155471" y="1256233"/>
                    <a:pt x="111550" y="1291158"/>
                  </a:cubicBezTo>
                  <a:cubicBezTo>
                    <a:pt x="67629" y="1326083"/>
                    <a:pt x="237492" y="1175271"/>
                    <a:pt x="254425" y="1183208"/>
                  </a:cubicBezTo>
                  <a:cubicBezTo>
                    <a:pt x="271358" y="1191145"/>
                    <a:pt x="235904" y="1278987"/>
                    <a:pt x="213150" y="1338783"/>
                  </a:cubicBezTo>
                  <a:cubicBezTo>
                    <a:pt x="190396" y="1398579"/>
                    <a:pt x="153354" y="1479541"/>
                    <a:pt x="117900" y="1541983"/>
                  </a:cubicBezTo>
                  <a:cubicBezTo>
                    <a:pt x="82446" y="1604425"/>
                    <a:pt x="4129" y="1740420"/>
                    <a:pt x="425" y="1713433"/>
                  </a:cubicBezTo>
                  <a:cubicBezTo>
                    <a:pt x="-3279" y="1686446"/>
                    <a:pt x="16300" y="1590666"/>
                    <a:pt x="95675" y="1380058"/>
                  </a:cubicBezTo>
                  <a:cubicBezTo>
                    <a:pt x="175050" y="1169450"/>
                    <a:pt x="426404" y="578900"/>
                    <a:pt x="476675" y="449783"/>
                  </a:cubicBezTo>
                  <a:cubicBezTo>
                    <a:pt x="526946" y="320666"/>
                    <a:pt x="350733" y="660391"/>
                    <a:pt x="397300" y="605358"/>
                  </a:cubicBezTo>
                  <a:cubicBezTo>
                    <a:pt x="443867" y="550325"/>
                    <a:pt x="712683" y="155566"/>
                    <a:pt x="756075" y="119583"/>
                  </a:cubicBezTo>
                  <a:cubicBezTo>
                    <a:pt x="799467" y="83600"/>
                    <a:pt x="630133" y="394220"/>
                    <a:pt x="657650" y="389458"/>
                  </a:cubicBezTo>
                  <a:cubicBezTo>
                    <a:pt x="685167" y="384696"/>
                    <a:pt x="901067" y="112175"/>
                    <a:pt x="921175" y="91008"/>
                  </a:cubicBezTo>
                  <a:cubicBezTo>
                    <a:pt x="941283" y="69841"/>
                    <a:pt x="719033" y="275158"/>
                    <a:pt x="778300" y="262458"/>
                  </a:cubicBezTo>
                  <a:cubicBezTo>
                    <a:pt x="837567" y="249758"/>
                    <a:pt x="1352446" y="-79384"/>
                    <a:pt x="1311700" y="179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 108">
              <a:extLst>
                <a:ext uri="{FF2B5EF4-FFF2-40B4-BE49-F238E27FC236}">
                  <a16:creationId xmlns:a16="http://schemas.microsoft.com/office/drawing/2014/main" id="{93E17C82-5922-D1A8-D754-F3C9BB94F65B}"/>
                </a:ext>
              </a:extLst>
            </p:cNvPr>
            <p:cNvSpPr/>
            <p:nvPr/>
          </p:nvSpPr>
          <p:spPr>
            <a:xfrm>
              <a:off x="2505796" y="2578533"/>
              <a:ext cx="2241106" cy="981917"/>
            </a:xfrm>
            <a:custGeom>
              <a:avLst/>
              <a:gdLst>
                <a:gd name="connsiteX0" fmla="*/ 2139229 w 2241106"/>
                <a:gd name="connsiteY0" fmla="*/ 18617 h 981917"/>
                <a:gd name="connsiteX1" fmla="*/ 831129 w 2241106"/>
                <a:gd name="connsiteY1" fmla="*/ 256742 h 981917"/>
                <a:gd name="connsiteX2" fmla="*/ 974004 w 2241106"/>
                <a:gd name="connsiteY2" fmla="*/ 231342 h 981917"/>
                <a:gd name="connsiteX3" fmla="*/ 281854 w 2241106"/>
                <a:gd name="connsiteY3" fmla="*/ 672667 h 981917"/>
                <a:gd name="connsiteX4" fmla="*/ 339004 w 2241106"/>
                <a:gd name="connsiteY4" fmla="*/ 612342 h 981917"/>
                <a:gd name="connsiteX5" fmla="*/ 5629 w 2241106"/>
                <a:gd name="connsiteY5" fmla="*/ 980642 h 981917"/>
                <a:gd name="connsiteX6" fmla="*/ 164379 w 2241106"/>
                <a:gd name="connsiteY6" fmla="*/ 717117 h 981917"/>
                <a:gd name="connsiteX7" fmla="*/ 602529 w 2241106"/>
                <a:gd name="connsiteY7" fmla="*/ 288492 h 981917"/>
                <a:gd name="connsiteX8" fmla="*/ 1056554 w 2241106"/>
                <a:gd name="connsiteY8" fmla="*/ 117042 h 981917"/>
                <a:gd name="connsiteX9" fmla="*/ 958129 w 2241106"/>
                <a:gd name="connsiteY9" fmla="*/ 171017 h 981917"/>
                <a:gd name="connsiteX10" fmla="*/ 1348654 w 2241106"/>
                <a:gd name="connsiteY10" fmla="*/ 24967 h 981917"/>
                <a:gd name="connsiteX11" fmla="*/ 2066204 w 2241106"/>
                <a:gd name="connsiteY11" fmla="*/ 18617 h 981917"/>
                <a:gd name="connsiteX12" fmla="*/ 2139229 w 2241106"/>
                <a:gd name="connsiteY12" fmla="*/ 18617 h 98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41106" h="981917">
                  <a:moveTo>
                    <a:pt x="2139229" y="18617"/>
                  </a:moveTo>
                  <a:cubicBezTo>
                    <a:pt x="1933383" y="58304"/>
                    <a:pt x="1025333" y="221288"/>
                    <a:pt x="831129" y="256742"/>
                  </a:cubicBezTo>
                  <a:cubicBezTo>
                    <a:pt x="636925" y="292196"/>
                    <a:pt x="1065550" y="162021"/>
                    <a:pt x="974004" y="231342"/>
                  </a:cubicBezTo>
                  <a:cubicBezTo>
                    <a:pt x="882458" y="300663"/>
                    <a:pt x="387687" y="609167"/>
                    <a:pt x="281854" y="672667"/>
                  </a:cubicBezTo>
                  <a:cubicBezTo>
                    <a:pt x="176021" y="736167"/>
                    <a:pt x="385041" y="561013"/>
                    <a:pt x="339004" y="612342"/>
                  </a:cubicBezTo>
                  <a:cubicBezTo>
                    <a:pt x="292966" y="663671"/>
                    <a:pt x="34733" y="963179"/>
                    <a:pt x="5629" y="980642"/>
                  </a:cubicBezTo>
                  <a:cubicBezTo>
                    <a:pt x="-23475" y="998105"/>
                    <a:pt x="64896" y="832475"/>
                    <a:pt x="164379" y="717117"/>
                  </a:cubicBezTo>
                  <a:cubicBezTo>
                    <a:pt x="263862" y="601759"/>
                    <a:pt x="453833" y="388505"/>
                    <a:pt x="602529" y="288492"/>
                  </a:cubicBezTo>
                  <a:cubicBezTo>
                    <a:pt x="751225" y="188480"/>
                    <a:pt x="997287" y="136621"/>
                    <a:pt x="1056554" y="117042"/>
                  </a:cubicBezTo>
                  <a:cubicBezTo>
                    <a:pt x="1115821" y="97463"/>
                    <a:pt x="909446" y="186363"/>
                    <a:pt x="958129" y="171017"/>
                  </a:cubicBezTo>
                  <a:cubicBezTo>
                    <a:pt x="1006812" y="155671"/>
                    <a:pt x="1163975" y="50367"/>
                    <a:pt x="1348654" y="24967"/>
                  </a:cubicBezTo>
                  <a:cubicBezTo>
                    <a:pt x="1533333" y="-433"/>
                    <a:pt x="1936029" y="22850"/>
                    <a:pt x="2066204" y="18617"/>
                  </a:cubicBezTo>
                  <a:cubicBezTo>
                    <a:pt x="2196379" y="14384"/>
                    <a:pt x="2345075" y="-21070"/>
                    <a:pt x="2139229" y="186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891293F4-BB55-AB57-CD9D-4107C016B8E6}"/>
                </a:ext>
              </a:extLst>
            </p:cNvPr>
            <p:cNvSpPr/>
            <p:nvPr/>
          </p:nvSpPr>
          <p:spPr>
            <a:xfrm>
              <a:off x="2025013" y="2456259"/>
              <a:ext cx="2211640" cy="1115302"/>
            </a:xfrm>
            <a:custGeom>
              <a:avLst/>
              <a:gdLst>
                <a:gd name="connsiteX0" fmla="*/ 2210437 w 2211640"/>
                <a:gd name="connsiteY0" fmla="*/ 23416 h 1115302"/>
                <a:gd name="connsiteX1" fmla="*/ 1350012 w 2211640"/>
                <a:gd name="connsiteY1" fmla="*/ 83741 h 1115302"/>
                <a:gd name="connsiteX2" fmla="*/ 1388112 w 2211640"/>
                <a:gd name="connsiteY2" fmla="*/ 90091 h 1115302"/>
                <a:gd name="connsiteX3" fmla="*/ 705487 w 2211640"/>
                <a:gd name="connsiteY3" fmla="*/ 350441 h 1115302"/>
                <a:gd name="connsiteX4" fmla="*/ 775337 w 2211640"/>
                <a:gd name="connsiteY4" fmla="*/ 334566 h 1115302"/>
                <a:gd name="connsiteX5" fmla="*/ 356237 w 2211640"/>
                <a:gd name="connsiteY5" fmla="*/ 645716 h 1115302"/>
                <a:gd name="connsiteX6" fmla="*/ 448312 w 2211640"/>
                <a:gd name="connsiteY6" fmla="*/ 594916 h 1115302"/>
                <a:gd name="connsiteX7" fmla="*/ 3812 w 2211640"/>
                <a:gd name="connsiteY7" fmla="*/ 1109266 h 1115302"/>
                <a:gd name="connsiteX8" fmla="*/ 292737 w 2211640"/>
                <a:gd name="connsiteY8" fmla="*/ 826691 h 1115302"/>
                <a:gd name="connsiteX9" fmla="*/ 1248412 w 2211640"/>
                <a:gd name="connsiteY9" fmla="*/ 99616 h 1115302"/>
                <a:gd name="connsiteX10" fmla="*/ 1003937 w 2211640"/>
                <a:gd name="connsiteY10" fmla="*/ 239316 h 1115302"/>
                <a:gd name="connsiteX11" fmla="*/ 1524637 w 2211640"/>
                <a:gd name="connsiteY11" fmla="*/ 17066 h 1115302"/>
                <a:gd name="connsiteX12" fmla="*/ 2210437 w 2211640"/>
                <a:gd name="connsiteY12" fmla="*/ 23416 h 111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1640" h="1115302">
                  <a:moveTo>
                    <a:pt x="2210437" y="23416"/>
                  </a:moveTo>
                  <a:cubicBezTo>
                    <a:pt x="2181333" y="34529"/>
                    <a:pt x="1487066" y="72629"/>
                    <a:pt x="1350012" y="83741"/>
                  </a:cubicBezTo>
                  <a:cubicBezTo>
                    <a:pt x="1212958" y="94853"/>
                    <a:pt x="1495533" y="45641"/>
                    <a:pt x="1388112" y="90091"/>
                  </a:cubicBezTo>
                  <a:cubicBezTo>
                    <a:pt x="1280691" y="134541"/>
                    <a:pt x="807616" y="309695"/>
                    <a:pt x="705487" y="350441"/>
                  </a:cubicBezTo>
                  <a:cubicBezTo>
                    <a:pt x="603358" y="391187"/>
                    <a:pt x="833545" y="285354"/>
                    <a:pt x="775337" y="334566"/>
                  </a:cubicBezTo>
                  <a:cubicBezTo>
                    <a:pt x="717129" y="383779"/>
                    <a:pt x="410741" y="602324"/>
                    <a:pt x="356237" y="645716"/>
                  </a:cubicBezTo>
                  <a:cubicBezTo>
                    <a:pt x="301733" y="689108"/>
                    <a:pt x="507049" y="517658"/>
                    <a:pt x="448312" y="594916"/>
                  </a:cubicBezTo>
                  <a:cubicBezTo>
                    <a:pt x="389575" y="672174"/>
                    <a:pt x="29741" y="1070637"/>
                    <a:pt x="3812" y="1109266"/>
                  </a:cubicBezTo>
                  <a:cubicBezTo>
                    <a:pt x="-22117" y="1147895"/>
                    <a:pt x="85304" y="994966"/>
                    <a:pt x="292737" y="826691"/>
                  </a:cubicBezTo>
                  <a:cubicBezTo>
                    <a:pt x="500170" y="658416"/>
                    <a:pt x="1129879" y="197512"/>
                    <a:pt x="1248412" y="99616"/>
                  </a:cubicBezTo>
                  <a:cubicBezTo>
                    <a:pt x="1366945" y="1720"/>
                    <a:pt x="957899" y="253074"/>
                    <a:pt x="1003937" y="239316"/>
                  </a:cubicBezTo>
                  <a:cubicBezTo>
                    <a:pt x="1049974" y="225558"/>
                    <a:pt x="1316145" y="53578"/>
                    <a:pt x="1524637" y="17066"/>
                  </a:cubicBezTo>
                  <a:cubicBezTo>
                    <a:pt x="1733129" y="-19446"/>
                    <a:pt x="2239541" y="12303"/>
                    <a:pt x="2210437" y="234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 110">
              <a:extLst>
                <a:ext uri="{FF2B5EF4-FFF2-40B4-BE49-F238E27FC236}">
                  <a16:creationId xmlns:a16="http://schemas.microsoft.com/office/drawing/2014/main" id="{798AC706-1B65-8352-2121-D3F027A5E47E}"/>
                </a:ext>
              </a:extLst>
            </p:cNvPr>
            <p:cNvSpPr/>
            <p:nvPr/>
          </p:nvSpPr>
          <p:spPr>
            <a:xfrm>
              <a:off x="2714443" y="2317750"/>
              <a:ext cx="1516726" cy="425536"/>
            </a:xfrm>
            <a:custGeom>
              <a:avLst/>
              <a:gdLst>
                <a:gd name="connsiteX0" fmla="*/ 1498782 w 1516726"/>
                <a:gd name="connsiteY0" fmla="*/ 73025 h 425536"/>
                <a:gd name="connsiteX1" fmla="*/ 543107 w 1516726"/>
                <a:gd name="connsiteY1" fmla="*/ 206375 h 425536"/>
                <a:gd name="connsiteX2" fmla="*/ 587557 w 1516726"/>
                <a:gd name="connsiteY2" fmla="*/ 190500 h 425536"/>
                <a:gd name="connsiteX3" fmla="*/ 182 w 1516726"/>
                <a:gd name="connsiteY3" fmla="*/ 425450 h 425536"/>
                <a:gd name="connsiteX4" fmla="*/ 530407 w 1516726"/>
                <a:gd name="connsiteY4" fmla="*/ 215900 h 425536"/>
                <a:gd name="connsiteX5" fmla="*/ 1038407 w 1516726"/>
                <a:gd name="connsiteY5" fmla="*/ 57150 h 425536"/>
                <a:gd name="connsiteX6" fmla="*/ 965382 w 1516726"/>
                <a:gd name="connsiteY6" fmla="*/ 63500 h 425536"/>
                <a:gd name="connsiteX7" fmla="*/ 1219382 w 1516726"/>
                <a:gd name="connsiteY7" fmla="*/ 57150 h 425536"/>
                <a:gd name="connsiteX8" fmla="*/ 1171757 w 1516726"/>
                <a:gd name="connsiteY8" fmla="*/ 0 h 425536"/>
                <a:gd name="connsiteX9" fmla="*/ 1498782 w 1516726"/>
                <a:gd name="connsiteY9" fmla="*/ 73025 h 425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6726" h="425536">
                  <a:moveTo>
                    <a:pt x="1498782" y="73025"/>
                  </a:moveTo>
                  <a:cubicBezTo>
                    <a:pt x="1394007" y="107421"/>
                    <a:pt x="694978" y="186796"/>
                    <a:pt x="543107" y="206375"/>
                  </a:cubicBezTo>
                  <a:cubicBezTo>
                    <a:pt x="391236" y="225954"/>
                    <a:pt x="587557" y="190500"/>
                    <a:pt x="587557" y="190500"/>
                  </a:cubicBezTo>
                  <a:lnTo>
                    <a:pt x="182" y="425450"/>
                  </a:lnTo>
                  <a:cubicBezTo>
                    <a:pt x="-9343" y="429683"/>
                    <a:pt x="357370" y="277283"/>
                    <a:pt x="530407" y="215900"/>
                  </a:cubicBezTo>
                  <a:cubicBezTo>
                    <a:pt x="703444" y="154517"/>
                    <a:pt x="965911" y="82550"/>
                    <a:pt x="1038407" y="57150"/>
                  </a:cubicBezTo>
                  <a:cubicBezTo>
                    <a:pt x="1110903" y="31750"/>
                    <a:pt x="935220" y="63500"/>
                    <a:pt x="965382" y="63500"/>
                  </a:cubicBezTo>
                  <a:cubicBezTo>
                    <a:pt x="995544" y="63500"/>
                    <a:pt x="1184986" y="67733"/>
                    <a:pt x="1219382" y="57150"/>
                  </a:cubicBezTo>
                  <a:cubicBezTo>
                    <a:pt x="1253778" y="46567"/>
                    <a:pt x="1126249" y="0"/>
                    <a:pt x="1171757" y="0"/>
                  </a:cubicBezTo>
                  <a:cubicBezTo>
                    <a:pt x="1217265" y="0"/>
                    <a:pt x="1603557" y="38629"/>
                    <a:pt x="1498782" y="730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 112">
              <a:extLst>
                <a:ext uri="{FF2B5EF4-FFF2-40B4-BE49-F238E27FC236}">
                  <a16:creationId xmlns:a16="http://schemas.microsoft.com/office/drawing/2014/main" id="{A5B40BDC-DBCC-0844-253E-66F9284914DB}"/>
                </a:ext>
              </a:extLst>
            </p:cNvPr>
            <p:cNvSpPr/>
            <p:nvPr/>
          </p:nvSpPr>
          <p:spPr>
            <a:xfrm>
              <a:off x="2131591" y="2464153"/>
              <a:ext cx="1230741" cy="883427"/>
            </a:xfrm>
            <a:custGeom>
              <a:avLst/>
              <a:gdLst>
                <a:gd name="connsiteX0" fmla="*/ 1189459 w 1230741"/>
                <a:gd name="connsiteY0" fmla="*/ 21872 h 883427"/>
                <a:gd name="connsiteX1" fmla="*/ 595734 w 1230741"/>
                <a:gd name="connsiteY1" fmla="*/ 323497 h 883427"/>
                <a:gd name="connsiteX2" fmla="*/ 652884 w 1230741"/>
                <a:gd name="connsiteY2" fmla="*/ 285397 h 883427"/>
                <a:gd name="connsiteX3" fmla="*/ 224259 w 1230741"/>
                <a:gd name="connsiteY3" fmla="*/ 606072 h 883427"/>
                <a:gd name="connsiteX4" fmla="*/ 284584 w 1230741"/>
                <a:gd name="connsiteY4" fmla="*/ 517172 h 883427"/>
                <a:gd name="connsiteX5" fmla="*/ 8359 w 1230741"/>
                <a:gd name="connsiteY5" fmla="*/ 875947 h 883427"/>
                <a:gd name="connsiteX6" fmla="*/ 119484 w 1230741"/>
                <a:gd name="connsiteY6" fmla="*/ 720372 h 883427"/>
                <a:gd name="connsiteX7" fmla="*/ 592559 w 1230741"/>
                <a:gd name="connsiteY7" fmla="*/ 256822 h 883427"/>
                <a:gd name="connsiteX8" fmla="*/ 576684 w 1230741"/>
                <a:gd name="connsiteY8" fmla="*/ 259997 h 883427"/>
                <a:gd name="connsiteX9" fmla="*/ 913234 w 1230741"/>
                <a:gd name="connsiteY9" fmla="*/ 91722 h 883427"/>
                <a:gd name="connsiteX10" fmla="*/ 783059 w 1230741"/>
                <a:gd name="connsiteY10" fmla="*/ 132997 h 883427"/>
                <a:gd name="connsiteX11" fmla="*/ 1135484 w 1230741"/>
                <a:gd name="connsiteY11" fmla="*/ 34572 h 883427"/>
                <a:gd name="connsiteX12" fmla="*/ 1189459 w 1230741"/>
                <a:gd name="connsiteY12" fmla="*/ 21872 h 88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0741" h="883427">
                  <a:moveTo>
                    <a:pt x="1189459" y="21872"/>
                  </a:moveTo>
                  <a:cubicBezTo>
                    <a:pt x="1099501" y="70026"/>
                    <a:pt x="685163" y="279576"/>
                    <a:pt x="595734" y="323497"/>
                  </a:cubicBezTo>
                  <a:cubicBezTo>
                    <a:pt x="506305" y="367418"/>
                    <a:pt x="714796" y="238301"/>
                    <a:pt x="652884" y="285397"/>
                  </a:cubicBezTo>
                  <a:cubicBezTo>
                    <a:pt x="590972" y="332493"/>
                    <a:pt x="285642" y="567443"/>
                    <a:pt x="224259" y="606072"/>
                  </a:cubicBezTo>
                  <a:cubicBezTo>
                    <a:pt x="162876" y="644701"/>
                    <a:pt x="320567" y="472193"/>
                    <a:pt x="284584" y="517172"/>
                  </a:cubicBezTo>
                  <a:cubicBezTo>
                    <a:pt x="248601" y="562151"/>
                    <a:pt x="35876" y="842080"/>
                    <a:pt x="8359" y="875947"/>
                  </a:cubicBezTo>
                  <a:cubicBezTo>
                    <a:pt x="-19158" y="909814"/>
                    <a:pt x="22117" y="823559"/>
                    <a:pt x="119484" y="720372"/>
                  </a:cubicBezTo>
                  <a:cubicBezTo>
                    <a:pt x="216851" y="617185"/>
                    <a:pt x="516359" y="333551"/>
                    <a:pt x="592559" y="256822"/>
                  </a:cubicBezTo>
                  <a:cubicBezTo>
                    <a:pt x="668759" y="180093"/>
                    <a:pt x="523238" y="287514"/>
                    <a:pt x="576684" y="259997"/>
                  </a:cubicBezTo>
                  <a:cubicBezTo>
                    <a:pt x="630130" y="232480"/>
                    <a:pt x="878838" y="112889"/>
                    <a:pt x="913234" y="91722"/>
                  </a:cubicBezTo>
                  <a:cubicBezTo>
                    <a:pt x="947630" y="70555"/>
                    <a:pt x="746017" y="142522"/>
                    <a:pt x="783059" y="132997"/>
                  </a:cubicBezTo>
                  <a:cubicBezTo>
                    <a:pt x="820101" y="123472"/>
                    <a:pt x="1066692" y="51505"/>
                    <a:pt x="1135484" y="34572"/>
                  </a:cubicBezTo>
                  <a:cubicBezTo>
                    <a:pt x="1204276" y="17639"/>
                    <a:pt x="1279417" y="-26282"/>
                    <a:pt x="1189459" y="218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 113">
              <a:extLst>
                <a:ext uri="{FF2B5EF4-FFF2-40B4-BE49-F238E27FC236}">
                  <a16:creationId xmlns:a16="http://schemas.microsoft.com/office/drawing/2014/main" id="{0CCF33B1-D322-DC9A-4F18-02ABDE5CAED7}"/>
                </a:ext>
              </a:extLst>
            </p:cNvPr>
            <p:cNvSpPr/>
            <p:nvPr/>
          </p:nvSpPr>
          <p:spPr>
            <a:xfrm>
              <a:off x="1690641" y="3512596"/>
              <a:ext cx="411459" cy="928831"/>
            </a:xfrm>
            <a:custGeom>
              <a:avLst/>
              <a:gdLst>
                <a:gd name="connsiteX0" fmla="*/ 411209 w 411459"/>
                <a:gd name="connsiteY0" fmla="*/ 2129 h 928831"/>
                <a:gd name="connsiteX1" fmla="*/ 134984 w 411459"/>
                <a:gd name="connsiteY1" fmla="*/ 526004 h 928831"/>
                <a:gd name="connsiteX2" fmla="*/ 408034 w 411459"/>
                <a:gd name="connsiteY2" fmla="*/ 65629 h 928831"/>
                <a:gd name="connsiteX3" fmla="*/ 147684 w 411459"/>
                <a:gd name="connsiteY3" fmla="*/ 592679 h 928831"/>
                <a:gd name="connsiteX4" fmla="*/ 1634 w 411459"/>
                <a:gd name="connsiteY4" fmla="*/ 922879 h 928831"/>
                <a:gd name="connsiteX5" fmla="*/ 81009 w 411459"/>
                <a:gd name="connsiteY5" fmla="*/ 764129 h 928831"/>
                <a:gd name="connsiteX6" fmla="*/ 258809 w 411459"/>
                <a:gd name="connsiteY6" fmla="*/ 265654 h 928831"/>
                <a:gd name="connsiteX7" fmla="*/ 185784 w 411459"/>
                <a:gd name="connsiteY7" fmla="*/ 338679 h 928831"/>
                <a:gd name="connsiteX8" fmla="*/ 411209 w 411459"/>
                <a:gd name="connsiteY8" fmla="*/ 2129 h 92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459" h="928831">
                  <a:moveTo>
                    <a:pt x="411209" y="2129"/>
                  </a:moveTo>
                  <a:cubicBezTo>
                    <a:pt x="402742" y="33350"/>
                    <a:pt x="135513" y="515421"/>
                    <a:pt x="134984" y="526004"/>
                  </a:cubicBezTo>
                  <a:cubicBezTo>
                    <a:pt x="134455" y="536587"/>
                    <a:pt x="405917" y="54517"/>
                    <a:pt x="408034" y="65629"/>
                  </a:cubicBezTo>
                  <a:cubicBezTo>
                    <a:pt x="410151" y="76741"/>
                    <a:pt x="215417" y="449804"/>
                    <a:pt x="147684" y="592679"/>
                  </a:cubicBezTo>
                  <a:cubicBezTo>
                    <a:pt x="79951" y="735554"/>
                    <a:pt x="12746" y="894304"/>
                    <a:pt x="1634" y="922879"/>
                  </a:cubicBezTo>
                  <a:cubicBezTo>
                    <a:pt x="-9478" y="951454"/>
                    <a:pt x="38147" y="873666"/>
                    <a:pt x="81009" y="764129"/>
                  </a:cubicBezTo>
                  <a:cubicBezTo>
                    <a:pt x="123871" y="654592"/>
                    <a:pt x="241347" y="336562"/>
                    <a:pt x="258809" y="265654"/>
                  </a:cubicBezTo>
                  <a:cubicBezTo>
                    <a:pt x="276271" y="194746"/>
                    <a:pt x="160384" y="384716"/>
                    <a:pt x="185784" y="338679"/>
                  </a:cubicBezTo>
                  <a:cubicBezTo>
                    <a:pt x="211184" y="292642"/>
                    <a:pt x="419676" y="-29092"/>
                    <a:pt x="411209" y="21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 114">
              <a:extLst>
                <a:ext uri="{FF2B5EF4-FFF2-40B4-BE49-F238E27FC236}">
                  <a16:creationId xmlns:a16="http://schemas.microsoft.com/office/drawing/2014/main" id="{08AD296C-2EC5-4228-A28A-001F0CB670C7}"/>
                </a:ext>
              </a:extLst>
            </p:cNvPr>
            <p:cNvSpPr/>
            <p:nvPr/>
          </p:nvSpPr>
          <p:spPr>
            <a:xfrm>
              <a:off x="1691467" y="3981626"/>
              <a:ext cx="169609" cy="943755"/>
            </a:xfrm>
            <a:custGeom>
              <a:avLst/>
              <a:gdLst>
                <a:gd name="connsiteX0" fmla="*/ 111933 w 169609"/>
                <a:gd name="connsiteY0" fmla="*/ 6174 h 943755"/>
                <a:gd name="connsiteX1" fmla="*/ 3983 w 169609"/>
                <a:gd name="connsiteY1" fmla="*/ 587199 h 943755"/>
                <a:gd name="connsiteX2" fmla="*/ 38908 w 169609"/>
                <a:gd name="connsiteY2" fmla="*/ 469724 h 943755"/>
                <a:gd name="connsiteX3" fmla="*/ 10333 w 169609"/>
                <a:gd name="connsiteY3" fmla="*/ 752299 h 943755"/>
                <a:gd name="connsiteX4" fmla="*/ 35733 w 169609"/>
                <a:gd name="connsiteY4" fmla="*/ 939624 h 943755"/>
                <a:gd name="connsiteX5" fmla="*/ 16683 w 169609"/>
                <a:gd name="connsiteY5" fmla="*/ 844374 h 943755"/>
                <a:gd name="connsiteX6" fmla="*/ 3983 w 169609"/>
                <a:gd name="connsiteY6" fmla="*/ 434799 h 943755"/>
                <a:gd name="connsiteX7" fmla="*/ 16683 w 169609"/>
                <a:gd name="connsiteY7" fmla="*/ 571324 h 943755"/>
                <a:gd name="connsiteX8" fmla="*/ 169083 w 169609"/>
                <a:gd name="connsiteY8" fmla="*/ 95074 h 943755"/>
                <a:gd name="connsiteX9" fmla="*/ 67483 w 169609"/>
                <a:gd name="connsiteY9" fmla="*/ 269699 h 943755"/>
                <a:gd name="connsiteX10" fmla="*/ 111933 w 169609"/>
                <a:gd name="connsiteY10" fmla="*/ 6174 h 94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609" h="943755">
                  <a:moveTo>
                    <a:pt x="111933" y="6174"/>
                  </a:moveTo>
                  <a:cubicBezTo>
                    <a:pt x="101350" y="59091"/>
                    <a:pt x="16154" y="509941"/>
                    <a:pt x="3983" y="587199"/>
                  </a:cubicBezTo>
                  <a:cubicBezTo>
                    <a:pt x="-8188" y="664457"/>
                    <a:pt x="37850" y="442207"/>
                    <a:pt x="38908" y="469724"/>
                  </a:cubicBezTo>
                  <a:cubicBezTo>
                    <a:pt x="39966" y="497241"/>
                    <a:pt x="10862" y="673982"/>
                    <a:pt x="10333" y="752299"/>
                  </a:cubicBezTo>
                  <a:cubicBezTo>
                    <a:pt x="9804" y="830616"/>
                    <a:pt x="34675" y="924278"/>
                    <a:pt x="35733" y="939624"/>
                  </a:cubicBezTo>
                  <a:cubicBezTo>
                    <a:pt x="36791" y="954970"/>
                    <a:pt x="21975" y="928512"/>
                    <a:pt x="16683" y="844374"/>
                  </a:cubicBezTo>
                  <a:cubicBezTo>
                    <a:pt x="11391" y="760237"/>
                    <a:pt x="3983" y="480307"/>
                    <a:pt x="3983" y="434799"/>
                  </a:cubicBezTo>
                  <a:cubicBezTo>
                    <a:pt x="3983" y="389291"/>
                    <a:pt x="-10834" y="627945"/>
                    <a:pt x="16683" y="571324"/>
                  </a:cubicBezTo>
                  <a:cubicBezTo>
                    <a:pt x="44200" y="514703"/>
                    <a:pt x="160616" y="145345"/>
                    <a:pt x="169083" y="95074"/>
                  </a:cubicBezTo>
                  <a:cubicBezTo>
                    <a:pt x="177550" y="44803"/>
                    <a:pt x="81241" y="281870"/>
                    <a:pt x="67483" y="269699"/>
                  </a:cubicBezTo>
                  <a:cubicBezTo>
                    <a:pt x="53725" y="257528"/>
                    <a:pt x="122516" y="-46743"/>
                    <a:pt x="111933" y="61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 115">
              <a:extLst>
                <a:ext uri="{FF2B5EF4-FFF2-40B4-BE49-F238E27FC236}">
                  <a16:creationId xmlns:a16="http://schemas.microsoft.com/office/drawing/2014/main" id="{9469B4AC-7BEB-7B08-687D-F30714F150A3}"/>
                </a:ext>
              </a:extLst>
            </p:cNvPr>
            <p:cNvSpPr/>
            <p:nvPr/>
          </p:nvSpPr>
          <p:spPr>
            <a:xfrm>
              <a:off x="2526239" y="2278326"/>
              <a:ext cx="1432364" cy="396743"/>
            </a:xfrm>
            <a:custGeom>
              <a:avLst/>
              <a:gdLst>
                <a:gd name="connsiteX0" fmla="*/ 10586 w 1432364"/>
                <a:gd name="connsiteY0" fmla="*/ 395024 h 396743"/>
                <a:gd name="connsiteX1" fmla="*/ 883711 w 1432364"/>
                <a:gd name="connsiteY1" fmla="*/ 109274 h 396743"/>
                <a:gd name="connsiteX2" fmla="*/ 763061 w 1432364"/>
                <a:gd name="connsiteY2" fmla="*/ 112449 h 396743"/>
                <a:gd name="connsiteX3" fmla="*/ 1426636 w 1432364"/>
                <a:gd name="connsiteY3" fmla="*/ 1324 h 396743"/>
                <a:gd name="connsiteX4" fmla="*/ 1039286 w 1432364"/>
                <a:gd name="connsiteY4" fmla="*/ 64824 h 396743"/>
                <a:gd name="connsiteX5" fmla="*/ 270936 w 1432364"/>
                <a:gd name="connsiteY5" fmla="*/ 258499 h 396743"/>
                <a:gd name="connsiteX6" fmla="*/ 391586 w 1432364"/>
                <a:gd name="connsiteY6" fmla="*/ 229924 h 396743"/>
                <a:gd name="connsiteX7" fmla="*/ 10586 w 1432364"/>
                <a:gd name="connsiteY7" fmla="*/ 395024 h 39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2364" h="396743">
                  <a:moveTo>
                    <a:pt x="10586" y="395024"/>
                  </a:moveTo>
                  <a:cubicBezTo>
                    <a:pt x="92607" y="374916"/>
                    <a:pt x="758299" y="156370"/>
                    <a:pt x="883711" y="109274"/>
                  </a:cubicBezTo>
                  <a:cubicBezTo>
                    <a:pt x="1009123" y="62178"/>
                    <a:pt x="672573" y="130441"/>
                    <a:pt x="763061" y="112449"/>
                  </a:cubicBezTo>
                  <a:cubicBezTo>
                    <a:pt x="853549" y="94457"/>
                    <a:pt x="1426636" y="1324"/>
                    <a:pt x="1426636" y="1324"/>
                  </a:cubicBezTo>
                  <a:cubicBezTo>
                    <a:pt x="1472673" y="-6613"/>
                    <a:pt x="1231903" y="21962"/>
                    <a:pt x="1039286" y="64824"/>
                  </a:cubicBezTo>
                  <a:cubicBezTo>
                    <a:pt x="846669" y="107686"/>
                    <a:pt x="378886" y="230982"/>
                    <a:pt x="270936" y="258499"/>
                  </a:cubicBezTo>
                  <a:cubicBezTo>
                    <a:pt x="162986" y="286016"/>
                    <a:pt x="434448" y="207170"/>
                    <a:pt x="391586" y="229924"/>
                  </a:cubicBezTo>
                  <a:cubicBezTo>
                    <a:pt x="348724" y="252678"/>
                    <a:pt x="-71435" y="415132"/>
                    <a:pt x="10586" y="3950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 116">
              <a:extLst>
                <a:ext uri="{FF2B5EF4-FFF2-40B4-BE49-F238E27FC236}">
                  <a16:creationId xmlns:a16="http://schemas.microsoft.com/office/drawing/2014/main" id="{75CFD6DC-F1B6-E7FB-A98B-1562074F6C4D}"/>
                </a:ext>
              </a:extLst>
            </p:cNvPr>
            <p:cNvSpPr/>
            <p:nvPr/>
          </p:nvSpPr>
          <p:spPr>
            <a:xfrm>
              <a:off x="1927089" y="2206929"/>
              <a:ext cx="1579177" cy="1158953"/>
            </a:xfrm>
            <a:custGeom>
              <a:avLst/>
              <a:gdLst>
                <a:gd name="connsiteX0" fmla="*/ 1574936 w 1579177"/>
                <a:gd name="connsiteY0" fmla="*/ 2871 h 1158953"/>
                <a:gd name="connsiteX1" fmla="*/ 517661 w 1579177"/>
                <a:gd name="connsiteY1" fmla="*/ 498171 h 1158953"/>
                <a:gd name="connsiteX2" fmla="*/ 641486 w 1579177"/>
                <a:gd name="connsiteY2" fmla="*/ 460071 h 1158953"/>
                <a:gd name="connsiteX3" fmla="*/ 289061 w 1579177"/>
                <a:gd name="connsiteY3" fmla="*/ 787096 h 1158953"/>
                <a:gd name="connsiteX4" fmla="*/ 136 w 1579177"/>
                <a:gd name="connsiteY4" fmla="*/ 1158571 h 1158953"/>
                <a:gd name="connsiteX5" fmla="*/ 247786 w 1579177"/>
                <a:gd name="connsiteY5" fmla="*/ 863296 h 1158953"/>
                <a:gd name="connsiteX6" fmla="*/ 654186 w 1579177"/>
                <a:gd name="connsiteY6" fmla="*/ 380696 h 1158953"/>
                <a:gd name="connsiteX7" fmla="*/ 584336 w 1579177"/>
                <a:gd name="connsiteY7" fmla="*/ 485471 h 1158953"/>
                <a:gd name="connsiteX8" fmla="*/ 1051061 w 1579177"/>
                <a:gd name="connsiteY8" fmla="*/ 247346 h 1158953"/>
                <a:gd name="connsiteX9" fmla="*/ 895486 w 1579177"/>
                <a:gd name="connsiteY9" fmla="*/ 291796 h 1158953"/>
                <a:gd name="connsiteX10" fmla="*/ 1574936 w 1579177"/>
                <a:gd name="connsiteY10" fmla="*/ 2871 h 115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9177" h="1158953">
                  <a:moveTo>
                    <a:pt x="1574936" y="2871"/>
                  </a:moveTo>
                  <a:cubicBezTo>
                    <a:pt x="1511965" y="37267"/>
                    <a:pt x="673236" y="421971"/>
                    <a:pt x="517661" y="498171"/>
                  </a:cubicBezTo>
                  <a:cubicBezTo>
                    <a:pt x="362086" y="574371"/>
                    <a:pt x="679586" y="411917"/>
                    <a:pt x="641486" y="460071"/>
                  </a:cubicBezTo>
                  <a:cubicBezTo>
                    <a:pt x="603386" y="508225"/>
                    <a:pt x="395953" y="670679"/>
                    <a:pt x="289061" y="787096"/>
                  </a:cubicBezTo>
                  <a:cubicBezTo>
                    <a:pt x="182169" y="903513"/>
                    <a:pt x="7015" y="1145871"/>
                    <a:pt x="136" y="1158571"/>
                  </a:cubicBezTo>
                  <a:cubicBezTo>
                    <a:pt x="-6743" y="1171271"/>
                    <a:pt x="247786" y="863296"/>
                    <a:pt x="247786" y="863296"/>
                  </a:cubicBezTo>
                  <a:cubicBezTo>
                    <a:pt x="356794" y="733650"/>
                    <a:pt x="598094" y="443667"/>
                    <a:pt x="654186" y="380696"/>
                  </a:cubicBezTo>
                  <a:cubicBezTo>
                    <a:pt x="710278" y="317725"/>
                    <a:pt x="518190" y="507696"/>
                    <a:pt x="584336" y="485471"/>
                  </a:cubicBezTo>
                  <a:cubicBezTo>
                    <a:pt x="650482" y="463246"/>
                    <a:pt x="999203" y="279625"/>
                    <a:pt x="1051061" y="247346"/>
                  </a:cubicBezTo>
                  <a:cubicBezTo>
                    <a:pt x="1102919" y="215067"/>
                    <a:pt x="810819" y="329896"/>
                    <a:pt x="895486" y="291796"/>
                  </a:cubicBezTo>
                  <a:cubicBezTo>
                    <a:pt x="980153" y="253696"/>
                    <a:pt x="1637907" y="-31525"/>
                    <a:pt x="1574936" y="28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17">
              <a:extLst>
                <a:ext uri="{FF2B5EF4-FFF2-40B4-BE49-F238E27FC236}">
                  <a16:creationId xmlns:a16="http://schemas.microsoft.com/office/drawing/2014/main" id="{5732C04C-ACD2-2B93-3BD9-C4B76CC7727E}"/>
                </a:ext>
              </a:extLst>
            </p:cNvPr>
            <p:cNvSpPr/>
            <p:nvPr/>
          </p:nvSpPr>
          <p:spPr>
            <a:xfrm>
              <a:off x="1549296" y="2805150"/>
              <a:ext cx="824850" cy="1164584"/>
            </a:xfrm>
            <a:custGeom>
              <a:avLst/>
              <a:gdLst>
                <a:gd name="connsiteX0" fmla="*/ 816079 w 824850"/>
                <a:gd name="connsiteY0" fmla="*/ 11075 h 1164584"/>
                <a:gd name="connsiteX1" fmla="*/ 781154 w 824850"/>
                <a:gd name="connsiteY1" fmla="*/ 49175 h 1164584"/>
                <a:gd name="connsiteX2" fmla="*/ 219179 w 824850"/>
                <a:gd name="connsiteY2" fmla="*/ 709575 h 1164584"/>
                <a:gd name="connsiteX3" fmla="*/ 269979 w 824850"/>
                <a:gd name="connsiteY3" fmla="*/ 668300 h 1164584"/>
                <a:gd name="connsiteX4" fmla="*/ 82654 w 824850"/>
                <a:gd name="connsiteY4" fmla="*/ 877850 h 1164584"/>
                <a:gd name="connsiteX5" fmla="*/ 104 w 824850"/>
                <a:gd name="connsiteY5" fmla="*/ 1160425 h 1164584"/>
                <a:gd name="connsiteX6" fmla="*/ 69954 w 824850"/>
                <a:gd name="connsiteY6" fmla="*/ 1023900 h 1164584"/>
                <a:gd name="connsiteX7" fmla="*/ 250929 w 824850"/>
                <a:gd name="connsiteY7" fmla="*/ 719100 h 1164584"/>
                <a:gd name="connsiteX8" fmla="*/ 228704 w 824850"/>
                <a:gd name="connsiteY8" fmla="*/ 744500 h 1164584"/>
                <a:gd name="connsiteX9" fmla="*/ 473179 w 824850"/>
                <a:gd name="connsiteY9" fmla="*/ 344450 h 1164584"/>
                <a:gd name="connsiteX10" fmla="*/ 444604 w 824850"/>
                <a:gd name="connsiteY10" fmla="*/ 360325 h 1164584"/>
                <a:gd name="connsiteX11" fmla="*/ 816079 w 824850"/>
                <a:gd name="connsiteY11" fmla="*/ 11075 h 116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4850" h="1164584">
                  <a:moveTo>
                    <a:pt x="816079" y="11075"/>
                  </a:moveTo>
                  <a:cubicBezTo>
                    <a:pt x="848358" y="-28084"/>
                    <a:pt x="781154" y="49175"/>
                    <a:pt x="781154" y="49175"/>
                  </a:cubicBezTo>
                  <a:lnTo>
                    <a:pt x="219179" y="709575"/>
                  </a:lnTo>
                  <a:cubicBezTo>
                    <a:pt x="133983" y="812762"/>
                    <a:pt x="292733" y="640254"/>
                    <a:pt x="269979" y="668300"/>
                  </a:cubicBezTo>
                  <a:cubicBezTo>
                    <a:pt x="247225" y="696346"/>
                    <a:pt x="127633" y="795829"/>
                    <a:pt x="82654" y="877850"/>
                  </a:cubicBezTo>
                  <a:cubicBezTo>
                    <a:pt x="37675" y="959871"/>
                    <a:pt x="2221" y="1136083"/>
                    <a:pt x="104" y="1160425"/>
                  </a:cubicBezTo>
                  <a:cubicBezTo>
                    <a:pt x="-2013" y="1184767"/>
                    <a:pt x="28150" y="1097454"/>
                    <a:pt x="69954" y="1023900"/>
                  </a:cubicBezTo>
                  <a:cubicBezTo>
                    <a:pt x="111758" y="950346"/>
                    <a:pt x="224471" y="765667"/>
                    <a:pt x="250929" y="719100"/>
                  </a:cubicBezTo>
                  <a:cubicBezTo>
                    <a:pt x="277387" y="672533"/>
                    <a:pt x="191662" y="806942"/>
                    <a:pt x="228704" y="744500"/>
                  </a:cubicBezTo>
                  <a:cubicBezTo>
                    <a:pt x="265746" y="682058"/>
                    <a:pt x="437196" y="408479"/>
                    <a:pt x="473179" y="344450"/>
                  </a:cubicBezTo>
                  <a:cubicBezTo>
                    <a:pt x="509162" y="280421"/>
                    <a:pt x="388513" y="415358"/>
                    <a:pt x="444604" y="360325"/>
                  </a:cubicBezTo>
                  <a:cubicBezTo>
                    <a:pt x="500695" y="305292"/>
                    <a:pt x="655212" y="159771"/>
                    <a:pt x="816079" y="110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 118">
              <a:extLst>
                <a:ext uri="{FF2B5EF4-FFF2-40B4-BE49-F238E27FC236}">
                  <a16:creationId xmlns:a16="http://schemas.microsoft.com/office/drawing/2014/main" id="{FCEE3E3A-A1D4-3F71-9126-31923E68B588}"/>
                </a:ext>
              </a:extLst>
            </p:cNvPr>
            <p:cNvSpPr/>
            <p:nvPr/>
          </p:nvSpPr>
          <p:spPr>
            <a:xfrm>
              <a:off x="1598247" y="3009413"/>
              <a:ext cx="704962" cy="1307830"/>
            </a:xfrm>
            <a:custGeom>
              <a:avLst/>
              <a:gdLst>
                <a:gd name="connsiteX0" fmla="*/ 700453 w 704962"/>
                <a:gd name="connsiteY0" fmla="*/ 10012 h 1307830"/>
                <a:gd name="connsiteX1" fmla="*/ 109903 w 704962"/>
                <a:gd name="connsiteY1" fmla="*/ 924412 h 1307830"/>
                <a:gd name="connsiteX2" fmla="*/ 138478 w 704962"/>
                <a:gd name="connsiteY2" fmla="*/ 886312 h 1307830"/>
                <a:gd name="connsiteX3" fmla="*/ 1953 w 704962"/>
                <a:gd name="connsiteY3" fmla="*/ 1302237 h 1307830"/>
                <a:gd name="connsiteX4" fmla="*/ 84503 w 704962"/>
                <a:gd name="connsiteY4" fmla="*/ 1073637 h 1307830"/>
                <a:gd name="connsiteX5" fmla="*/ 424228 w 704962"/>
                <a:gd name="connsiteY5" fmla="*/ 359262 h 1307830"/>
                <a:gd name="connsiteX6" fmla="*/ 386128 w 704962"/>
                <a:gd name="connsiteY6" fmla="*/ 432287 h 1307830"/>
                <a:gd name="connsiteX7" fmla="*/ 700453 w 704962"/>
                <a:gd name="connsiteY7" fmla="*/ 10012 h 130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4962" h="1307830">
                  <a:moveTo>
                    <a:pt x="700453" y="10012"/>
                  </a:moveTo>
                  <a:cubicBezTo>
                    <a:pt x="654415" y="92033"/>
                    <a:pt x="203565" y="778362"/>
                    <a:pt x="109903" y="924412"/>
                  </a:cubicBezTo>
                  <a:cubicBezTo>
                    <a:pt x="16241" y="1070462"/>
                    <a:pt x="156470" y="823341"/>
                    <a:pt x="138478" y="886312"/>
                  </a:cubicBezTo>
                  <a:cubicBezTo>
                    <a:pt x="120486" y="949283"/>
                    <a:pt x="10949" y="1271016"/>
                    <a:pt x="1953" y="1302237"/>
                  </a:cubicBezTo>
                  <a:cubicBezTo>
                    <a:pt x="-7043" y="1333458"/>
                    <a:pt x="14124" y="1230799"/>
                    <a:pt x="84503" y="1073637"/>
                  </a:cubicBezTo>
                  <a:cubicBezTo>
                    <a:pt x="154882" y="916475"/>
                    <a:pt x="373957" y="466154"/>
                    <a:pt x="424228" y="359262"/>
                  </a:cubicBezTo>
                  <a:cubicBezTo>
                    <a:pt x="474499" y="252370"/>
                    <a:pt x="346440" y="489437"/>
                    <a:pt x="386128" y="432287"/>
                  </a:cubicBezTo>
                  <a:cubicBezTo>
                    <a:pt x="425815" y="375137"/>
                    <a:pt x="746491" y="-72009"/>
                    <a:pt x="700453" y="100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 119">
              <a:extLst>
                <a:ext uri="{FF2B5EF4-FFF2-40B4-BE49-F238E27FC236}">
                  <a16:creationId xmlns:a16="http://schemas.microsoft.com/office/drawing/2014/main" id="{3AAAB47E-1EEB-E8F9-1BE8-64C7E9DD1262}"/>
                </a:ext>
              </a:extLst>
            </p:cNvPr>
            <p:cNvSpPr/>
            <p:nvPr/>
          </p:nvSpPr>
          <p:spPr>
            <a:xfrm>
              <a:off x="1585466" y="3887416"/>
              <a:ext cx="208653" cy="998936"/>
            </a:xfrm>
            <a:custGeom>
              <a:avLst/>
              <a:gdLst>
                <a:gd name="connsiteX0" fmla="*/ 208409 w 208653"/>
                <a:gd name="connsiteY0" fmla="*/ 1959 h 998936"/>
                <a:gd name="connsiteX1" fmla="*/ 68709 w 208653"/>
                <a:gd name="connsiteY1" fmla="*/ 484559 h 998936"/>
                <a:gd name="connsiteX2" fmla="*/ 46484 w 208653"/>
                <a:gd name="connsiteY2" fmla="*/ 744909 h 998936"/>
                <a:gd name="connsiteX3" fmla="*/ 40134 w 208653"/>
                <a:gd name="connsiteY3" fmla="*/ 605209 h 998936"/>
                <a:gd name="connsiteX4" fmla="*/ 56009 w 208653"/>
                <a:gd name="connsiteY4" fmla="*/ 894134 h 998936"/>
                <a:gd name="connsiteX5" fmla="*/ 132209 w 208653"/>
                <a:gd name="connsiteY5" fmla="*/ 998909 h 998936"/>
                <a:gd name="connsiteX6" fmla="*/ 56009 w 208653"/>
                <a:gd name="connsiteY6" fmla="*/ 900484 h 998936"/>
                <a:gd name="connsiteX7" fmla="*/ 2034 w 208653"/>
                <a:gd name="connsiteY7" fmla="*/ 576634 h 998936"/>
                <a:gd name="connsiteX8" fmla="*/ 14734 w 208653"/>
                <a:gd name="connsiteY8" fmla="*/ 617909 h 998936"/>
                <a:gd name="connsiteX9" fmla="*/ 46484 w 208653"/>
                <a:gd name="connsiteY9" fmla="*/ 198809 h 998936"/>
                <a:gd name="connsiteX10" fmla="*/ 30609 w 208653"/>
                <a:gd name="connsiteY10" fmla="*/ 309934 h 998936"/>
                <a:gd name="connsiteX11" fmla="*/ 208409 w 208653"/>
                <a:gd name="connsiteY11" fmla="*/ 1959 h 99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53" h="998936">
                  <a:moveTo>
                    <a:pt x="208409" y="1959"/>
                  </a:moveTo>
                  <a:cubicBezTo>
                    <a:pt x="214759" y="31063"/>
                    <a:pt x="95696" y="360734"/>
                    <a:pt x="68709" y="484559"/>
                  </a:cubicBezTo>
                  <a:cubicBezTo>
                    <a:pt x="41722" y="608384"/>
                    <a:pt x="51246" y="724801"/>
                    <a:pt x="46484" y="744909"/>
                  </a:cubicBezTo>
                  <a:cubicBezTo>
                    <a:pt x="41722" y="765017"/>
                    <a:pt x="38546" y="580338"/>
                    <a:pt x="40134" y="605209"/>
                  </a:cubicBezTo>
                  <a:cubicBezTo>
                    <a:pt x="41721" y="630080"/>
                    <a:pt x="40663" y="828517"/>
                    <a:pt x="56009" y="894134"/>
                  </a:cubicBezTo>
                  <a:cubicBezTo>
                    <a:pt x="71355" y="959751"/>
                    <a:pt x="132209" y="997851"/>
                    <a:pt x="132209" y="998909"/>
                  </a:cubicBezTo>
                  <a:cubicBezTo>
                    <a:pt x="132209" y="999967"/>
                    <a:pt x="77705" y="970863"/>
                    <a:pt x="56009" y="900484"/>
                  </a:cubicBezTo>
                  <a:cubicBezTo>
                    <a:pt x="34313" y="830105"/>
                    <a:pt x="8913" y="623730"/>
                    <a:pt x="2034" y="576634"/>
                  </a:cubicBezTo>
                  <a:cubicBezTo>
                    <a:pt x="-4845" y="529538"/>
                    <a:pt x="7326" y="680880"/>
                    <a:pt x="14734" y="617909"/>
                  </a:cubicBezTo>
                  <a:cubicBezTo>
                    <a:pt x="22142" y="554938"/>
                    <a:pt x="43838" y="250138"/>
                    <a:pt x="46484" y="198809"/>
                  </a:cubicBezTo>
                  <a:cubicBezTo>
                    <a:pt x="49130" y="147480"/>
                    <a:pt x="5738" y="342742"/>
                    <a:pt x="30609" y="309934"/>
                  </a:cubicBezTo>
                  <a:cubicBezTo>
                    <a:pt x="55480" y="277126"/>
                    <a:pt x="202059" y="-27145"/>
                    <a:pt x="208409" y="19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 120">
              <a:extLst>
                <a:ext uri="{FF2B5EF4-FFF2-40B4-BE49-F238E27FC236}">
                  <a16:creationId xmlns:a16="http://schemas.microsoft.com/office/drawing/2014/main" id="{037A7E62-CD32-9B53-96C4-1DE6D78555CF}"/>
                </a:ext>
              </a:extLst>
            </p:cNvPr>
            <p:cNvSpPr/>
            <p:nvPr/>
          </p:nvSpPr>
          <p:spPr>
            <a:xfrm>
              <a:off x="1472393" y="3376105"/>
              <a:ext cx="473996" cy="1465579"/>
            </a:xfrm>
            <a:custGeom>
              <a:avLst/>
              <a:gdLst>
                <a:gd name="connsiteX0" fmla="*/ 470707 w 473996"/>
                <a:gd name="connsiteY0" fmla="*/ 11620 h 1465579"/>
                <a:gd name="connsiteX1" fmla="*/ 32557 w 473996"/>
                <a:gd name="connsiteY1" fmla="*/ 910145 h 1465579"/>
                <a:gd name="connsiteX2" fmla="*/ 51607 w 473996"/>
                <a:gd name="connsiteY2" fmla="*/ 881570 h 1465579"/>
                <a:gd name="connsiteX3" fmla="*/ 807 w 473996"/>
                <a:gd name="connsiteY3" fmla="*/ 1110170 h 1465579"/>
                <a:gd name="connsiteX4" fmla="*/ 23032 w 473996"/>
                <a:gd name="connsiteY4" fmla="*/ 1103820 h 1465579"/>
                <a:gd name="connsiteX5" fmla="*/ 57957 w 473996"/>
                <a:gd name="connsiteY5" fmla="*/ 1462595 h 1465579"/>
                <a:gd name="connsiteX6" fmla="*/ 45257 w 473996"/>
                <a:gd name="connsiteY6" fmla="*/ 875220 h 1465579"/>
                <a:gd name="connsiteX7" fmla="*/ 73832 w 473996"/>
                <a:gd name="connsiteY7" fmla="*/ 567245 h 1465579"/>
                <a:gd name="connsiteX8" fmla="*/ 115107 w 473996"/>
                <a:gd name="connsiteY8" fmla="*/ 630745 h 1465579"/>
                <a:gd name="connsiteX9" fmla="*/ 273857 w 473996"/>
                <a:gd name="connsiteY9" fmla="*/ 357695 h 1465579"/>
                <a:gd name="connsiteX10" fmla="*/ 235757 w 473996"/>
                <a:gd name="connsiteY10" fmla="*/ 395795 h 1465579"/>
                <a:gd name="connsiteX11" fmla="*/ 470707 w 473996"/>
                <a:gd name="connsiteY11" fmla="*/ 11620 h 146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3996" h="1465579">
                  <a:moveTo>
                    <a:pt x="470707" y="11620"/>
                  </a:moveTo>
                  <a:cubicBezTo>
                    <a:pt x="436840" y="97345"/>
                    <a:pt x="102407" y="765153"/>
                    <a:pt x="32557" y="910145"/>
                  </a:cubicBezTo>
                  <a:cubicBezTo>
                    <a:pt x="-37293" y="1055137"/>
                    <a:pt x="56899" y="848233"/>
                    <a:pt x="51607" y="881570"/>
                  </a:cubicBezTo>
                  <a:cubicBezTo>
                    <a:pt x="46315" y="914907"/>
                    <a:pt x="5569" y="1073128"/>
                    <a:pt x="807" y="1110170"/>
                  </a:cubicBezTo>
                  <a:cubicBezTo>
                    <a:pt x="-3955" y="1147212"/>
                    <a:pt x="13507" y="1045083"/>
                    <a:pt x="23032" y="1103820"/>
                  </a:cubicBezTo>
                  <a:cubicBezTo>
                    <a:pt x="32557" y="1162558"/>
                    <a:pt x="54253" y="1500695"/>
                    <a:pt x="57957" y="1462595"/>
                  </a:cubicBezTo>
                  <a:cubicBezTo>
                    <a:pt x="61661" y="1424495"/>
                    <a:pt x="42611" y="1024445"/>
                    <a:pt x="45257" y="875220"/>
                  </a:cubicBezTo>
                  <a:cubicBezTo>
                    <a:pt x="47903" y="725995"/>
                    <a:pt x="62190" y="607991"/>
                    <a:pt x="73832" y="567245"/>
                  </a:cubicBezTo>
                  <a:cubicBezTo>
                    <a:pt x="85474" y="526499"/>
                    <a:pt x="81769" y="665670"/>
                    <a:pt x="115107" y="630745"/>
                  </a:cubicBezTo>
                  <a:cubicBezTo>
                    <a:pt x="148444" y="595820"/>
                    <a:pt x="253749" y="396853"/>
                    <a:pt x="273857" y="357695"/>
                  </a:cubicBezTo>
                  <a:cubicBezTo>
                    <a:pt x="293965" y="318537"/>
                    <a:pt x="205065" y="450828"/>
                    <a:pt x="235757" y="395795"/>
                  </a:cubicBezTo>
                  <a:cubicBezTo>
                    <a:pt x="266449" y="340762"/>
                    <a:pt x="504574" y="-74105"/>
                    <a:pt x="470707" y="116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 121">
              <a:extLst>
                <a:ext uri="{FF2B5EF4-FFF2-40B4-BE49-F238E27FC236}">
                  <a16:creationId xmlns:a16="http://schemas.microsoft.com/office/drawing/2014/main" id="{3D298826-07EB-7CE8-9ACD-6984449C375E}"/>
                </a:ext>
              </a:extLst>
            </p:cNvPr>
            <p:cNvSpPr/>
            <p:nvPr/>
          </p:nvSpPr>
          <p:spPr>
            <a:xfrm>
              <a:off x="1420675" y="3984301"/>
              <a:ext cx="372089" cy="1037600"/>
            </a:xfrm>
            <a:custGeom>
              <a:avLst/>
              <a:gdLst>
                <a:gd name="connsiteX0" fmla="*/ 119200 w 372089"/>
                <a:gd name="connsiteY0" fmla="*/ 324 h 1037600"/>
                <a:gd name="connsiteX1" fmla="*/ 17600 w 372089"/>
                <a:gd name="connsiteY1" fmla="*/ 451174 h 1037600"/>
                <a:gd name="connsiteX2" fmla="*/ 30300 w 372089"/>
                <a:gd name="connsiteY2" fmla="*/ 413074 h 1037600"/>
                <a:gd name="connsiteX3" fmla="*/ 17600 w 372089"/>
                <a:gd name="connsiteY3" fmla="*/ 625799 h 1037600"/>
                <a:gd name="connsiteX4" fmla="*/ 71575 w 372089"/>
                <a:gd name="connsiteY4" fmla="*/ 755974 h 1037600"/>
                <a:gd name="connsiteX5" fmla="*/ 52525 w 372089"/>
                <a:gd name="connsiteY5" fmla="*/ 784549 h 1037600"/>
                <a:gd name="connsiteX6" fmla="*/ 109675 w 372089"/>
                <a:gd name="connsiteY6" fmla="*/ 898849 h 1037600"/>
                <a:gd name="connsiteX7" fmla="*/ 208100 w 372089"/>
                <a:gd name="connsiteY7" fmla="*/ 908374 h 1037600"/>
                <a:gd name="connsiteX8" fmla="*/ 370025 w 372089"/>
                <a:gd name="connsiteY8" fmla="*/ 736924 h 1037600"/>
                <a:gd name="connsiteX9" fmla="*/ 290650 w 372089"/>
                <a:gd name="connsiteY9" fmla="*/ 848049 h 1037600"/>
                <a:gd name="connsiteX10" fmla="*/ 160475 w 372089"/>
                <a:gd name="connsiteY10" fmla="*/ 930599 h 1037600"/>
                <a:gd name="connsiteX11" fmla="*/ 141425 w 372089"/>
                <a:gd name="connsiteY11" fmla="*/ 1032199 h 1037600"/>
                <a:gd name="connsiteX12" fmla="*/ 43000 w 372089"/>
                <a:gd name="connsiteY12" fmla="*/ 752799 h 1037600"/>
                <a:gd name="connsiteX13" fmla="*/ 1725 w 372089"/>
                <a:gd name="connsiteY13" fmla="*/ 673424 h 1037600"/>
                <a:gd name="connsiteX14" fmla="*/ 11250 w 372089"/>
                <a:gd name="connsiteY14" fmla="*/ 320999 h 1037600"/>
                <a:gd name="connsiteX15" fmla="*/ 43000 w 372089"/>
                <a:gd name="connsiteY15" fmla="*/ 530549 h 1037600"/>
                <a:gd name="connsiteX16" fmla="*/ 119200 w 372089"/>
                <a:gd name="connsiteY16" fmla="*/ 324 h 103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2089" h="1037600">
                  <a:moveTo>
                    <a:pt x="119200" y="324"/>
                  </a:moveTo>
                  <a:cubicBezTo>
                    <a:pt x="114967" y="-12905"/>
                    <a:pt x="32417" y="382382"/>
                    <a:pt x="17600" y="451174"/>
                  </a:cubicBezTo>
                  <a:cubicBezTo>
                    <a:pt x="2783" y="519966"/>
                    <a:pt x="30300" y="383970"/>
                    <a:pt x="30300" y="413074"/>
                  </a:cubicBezTo>
                  <a:cubicBezTo>
                    <a:pt x="30300" y="442178"/>
                    <a:pt x="10721" y="568649"/>
                    <a:pt x="17600" y="625799"/>
                  </a:cubicBezTo>
                  <a:cubicBezTo>
                    <a:pt x="24479" y="682949"/>
                    <a:pt x="65754" y="729516"/>
                    <a:pt x="71575" y="755974"/>
                  </a:cubicBezTo>
                  <a:cubicBezTo>
                    <a:pt x="77396" y="782432"/>
                    <a:pt x="46175" y="760737"/>
                    <a:pt x="52525" y="784549"/>
                  </a:cubicBezTo>
                  <a:cubicBezTo>
                    <a:pt x="58875" y="808361"/>
                    <a:pt x="83746" y="878212"/>
                    <a:pt x="109675" y="898849"/>
                  </a:cubicBezTo>
                  <a:cubicBezTo>
                    <a:pt x="135604" y="919487"/>
                    <a:pt x="164708" y="935362"/>
                    <a:pt x="208100" y="908374"/>
                  </a:cubicBezTo>
                  <a:cubicBezTo>
                    <a:pt x="251492" y="881387"/>
                    <a:pt x="356267" y="746978"/>
                    <a:pt x="370025" y="736924"/>
                  </a:cubicBezTo>
                  <a:cubicBezTo>
                    <a:pt x="383783" y="726870"/>
                    <a:pt x="325575" y="815770"/>
                    <a:pt x="290650" y="848049"/>
                  </a:cubicBezTo>
                  <a:cubicBezTo>
                    <a:pt x="255725" y="880328"/>
                    <a:pt x="185346" y="899907"/>
                    <a:pt x="160475" y="930599"/>
                  </a:cubicBezTo>
                  <a:cubicBezTo>
                    <a:pt x="135604" y="961291"/>
                    <a:pt x="161004" y="1061832"/>
                    <a:pt x="141425" y="1032199"/>
                  </a:cubicBezTo>
                  <a:cubicBezTo>
                    <a:pt x="121846" y="1002566"/>
                    <a:pt x="66283" y="812595"/>
                    <a:pt x="43000" y="752799"/>
                  </a:cubicBezTo>
                  <a:cubicBezTo>
                    <a:pt x="19717" y="693003"/>
                    <a:pt x="7017" y="745391"/>
                    <a:pt x="1725" y="673424"/>
                  </a:cubicBezTo>
                  <a:cubicBezTo>
                    <a:pt x="-3567" y="601457"/>
                    <a:pt x="4371" y="344811"/>
                    <a:pt x="11250" y="320999"/>
                  </a:cubicBezTo>
                  <a:cubicBezTo>
                    <a:pt x="18129" y="297187"/>
                    <a:pt x="26596" y="583466"/>
                    <a:pt x="43000" y="530549"/>
                  </a:cubicBezTo>
                  <a:cubicBezTo>
                    <a:pt x="59404" y="477632"/>
                    <a:pt x="123433" y="13553"/>
                    <a:pt x="119200" y="3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 122">
              <a:extLst>
                <a:ext uri="{FF2B5EF4-FFF2-40B4-BE49-F238E27FC236}">
                  <a16:creationId xmlns:a16="http://schemas.microsoft.com/office/drawing/2014/main" id="{4F037C07-4439-DF71-3AE4-FBEF4917E7CE}"/>
                </a:ext>
              </a:extLst>
            </p:cNvPr>
            <p:cNvSpPr/>
            <p:nvPr/>
          </p:nvSpPr>
          <p:spPr>
            <a:xfrm>
              <a:off x="1395447" y="3907552"/>
              <a:ext cx="182543" cy="1678436"/>
            </a:xfrm>
            <a:custGeom>
              <a:avLst/>
              <a:gdLst>
                <a:gd name="connsiteX0" fmla="*/ 125378 w 182543"/>
                <a:gd name="connsiteY0" fmla="*/ 89773 h 1678436"/>
                <a:gd name="connsiteX1" fmla="*/ 4728 w 182543"/>
                <a:gd name="connsiteY1" fmla="*/ 588248 h 1678436"/>
                <a:gd name="connsiteX2" fmla="*/ 58703 w 182543"/>
                <a:gd name="connsiteY2" fmla="*/ 807323 h 1678436"/>
                <a:gd name="connsiteX3" fmla="*/ 1553 w 182543"/>
                <a:gd name="connsiteY3" fmla="*/ 737473 h 1678436"/>
                <a:gd name="connsiteX4" fmla="*/ 134903 w 182543"/>
                <a:gd name="connsiteY4" fmla="*/ 1054973 h 1678436"/>
                <a:gd name="connsiteX5" fmla="*/ 119028 w 182543"/>
                <a:gd name="connsiteY5" fmla="*/ 1032748 h 1678436"/>
                <a:gd name="connsiteX6" fmla="*/ 147603 w 182543"/>
                <a:gd name="connsiteY6" fmla="*/ 1455023 h 1678436"/>
                <a:gd name="connsiteX7" fmla="*/ 182528 w 182543"/>
                <a:gd name="connsiteY7" fmla="*/ 1677273 h 1678436"/>
                <a:gd name="connsiteX8" fmla="*/ 150778 w 182543"/>
                <a:gd name="connsiteY8" fmla="*/ 1366123 h 1678436"/>
                <a:gd name="connsiteX9" fmla="*/ 68228 w 182543"/>
                <a:gd name="connsiteY9" fmla="*/ 870823 h 1678436"/>
                <a:gd name="connsiteX10" fmla="*/ 17428 w 182543"/>
                <a:gd name="connsiteY10" fmla="*/ 502523 h 1678436"/>
                <a:gd name="connsiteX11" fmla="*/ 39653 w 182543"/>
                <a:gd name="connsiteY11" fmla="*/ 340598 h 1678436"/>
                <a:gd name="connsiteX12" fmla="*/ 36478 w 182543"/>
                <a:gd name="connsiteY12" fmla="*/ 439023 h 1678436"/>
                <a:gd name="connsiteX13" fmla="*/ 147603 w 182543"/>
                <a:gd name="connsiteY13" fmla="*/ 32623 h 1678436"/>
                <a:gd name="connsiteX14" fmla="*/ 125378 w 182543"/>
                <a:gd name="connsiteY14" fmla="*/ 89773 h 167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2543" h="1678436">
                  <a:moveTo>
                    <a:pt x="125378" y="89773"/>
                  </a:moveTo>
                  <a:cubicBezTo>
                    <a:pt x="101565" y="182377"/>
                    <a:pt x="15840" y="468656"/>
                    <a:pt x="4728" y="588248"/>
                  </a:cubicBezTo>
                  <a:cubicBezTo>
                    <a:pt x="-6384" y="707840"/>
                    <a:pt x="59232" y="782452"/>
                    <a:pt x="58703" y="807323"/>
                  </a:cubicBezTo>
                  <a:cubicBezTo>
                    <a:pt x="58174" y="832194"/>
                    <a:pt x="-11147" y="696198"/>
                    <a:pt x="1553" y="737473"/>
                  </a:cubicBezTo>
                  <a:cubicBezTo>
                    <a:pt x="14253" y="778748"/>
                    <a:pt x="115324" y="1005760"/>
                    <a:pt x="134903" y="1054973"/>
                  </a:cubicBezTo>
                  <a:cubicBezTo>
                    <a:pt x="154482" y="1104186"/>
                    <a:pt x="116911" y="966073"/>
                    <a:pt x="119028" y="1032748"/>
                  </a:cubicBezTo>
                  <a:cubicBezTo>
                    <a:pt x="121145" y="1099423"/>
                    <a:pt x="137020" y="1347602"/>
                    <a:pt x="147603" y="1455023"/>
                  </a:cubicBezTo>
                  <a:cubicBezTo>
                    <a:pt x="158186" y="1562444"/>
                    <a:pt x="181999" y="1692090"/>
                    <a:pt x="182528" y="1677273"/>
                  </a:cubicBezTo>
                  <a:cubicBezTo>
                    <a:pt x="183057" y="1662456"/>
                    <a:pt x="169828" y="1500531"/>
                    <a:pt x="150778" y="1366123"/>
                  </a:cubicBezTo>
                  <a:cubicBezTo>
                    <a:pt x="131728" y="1231715"/>
                    <a:pt x="90453" y="1014756"/>
                    <a:pt x="68228" y="870823"/>
                  </a:cubicBezTo>
                  <a:cubicBezTo>
                    <a:pt x="46003" y="726890"/>
                    <a:pt x="22190" y="590894"/>
                    <a:pt x="17428" y="502523"/>
                  </a:cubicBezTo>
                  <a:cubicBezTo>
                    <a:pt x="12665" y="414152"/>
                    <a:pt x="36478" y="351181"/>
                    <a:pt x="39653" y="340598"/>
                  </a:cubicBezTo>
                  <a:cubicBezTo>
                    <a:pt x="42828" y="330015"/>
                    <a:pt x="18486" y="490352"/>
                    <a:pt x="36478" y="439023"/>
                  </a:cubicBezTo>
                  <a:cubicBezTo>
                    <a:pt x="54470" y="387694"/>
                    <a:pt x="130141" y="92419"/>
                    <a:pt x="147603" y="32623"/>
                  </a:cubicBezTo>
                  <a:cubicBezTo>
                    <a:pt x="165065" y="-27173"/>
                    <a:pt x="149191" y="-2831"/>
                    <a:pt x="125378" y="897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 123">
              <a:extLst>
                <a:ext uri="{FF2B5EF4-FFF2-40B4-BE49-F238E27FC236}">
                  <a16:creationId xmlns:a16="http://schemas.microsoft.com/office/drawing/2014/main" id="{4D370961-88F3-916C-6D56-E087C68D300F}"/>
                </a:ext>
              </a:extLst>
            </p:cNvPr>
            <p:cNvSpPr/>
            <p:nvPr/>
          </p:nvSpPr>
          <p:spPr>
            <a:xfrm>
              <a:off x="1577661" y="2942933"/>
              <a:ext cx="222616" cy="906770"/>
            </a:xfrm>
            <a:custGeom>
              <a:avLst/>
              <a:gdLst>
                <a:gd name="connsiteX0" fmla="*/ 222564 w 222616"/>
                <a:gd name="connsiteY0" fmla="*/ 292 h 906770"/>
                <a:gd name="connsiteX1" fmla="*/ 92389 w 222616"/>
                <a:gd name="connsiteY1" fmla="*/ 346367 h 906770"/>
                <a:gd name="connsiteX2" fmla="*/ 13014 w 222616"/>
                <a:gd name="connsiteY2" fmla="*/ 543217 h 906770"/>
                <a:gd name="connsiteX3" fmla="*/ 32064 w 222616"/>
                <a:gd name="connsiteY3" fmla="*/ 492417 h 906770"/>
                <a:gd name="connsiteX4" fmla="*/ 9839 w 222616"/>
                <a:gd name="connsiteY4" fmla="*/ 905167 h 906770"/>
                <a:gd name="connsiteX5" fmla="*/ 13014 w 222616"/>
                <a:gd name="connsiteY5" fmla="*/ 613067 h 906770"/>
                <a:gd name="connsiteX6" fmla="*/ 162239 w 222616"/>
                <a:gd name="connsiteY6" fmla="*/ 70142 h 906770"/>
                <a:gd name="connsiteX7" fmla="*/ 76514 w 222616"/>
                <a:gd name="connsiteY7" fmla="*/ 282867 h 906770"/>
                <a:gd name="connsiteX8" fmla="*/ 222564 w 222616"/>
                <a:gd name="connsiteY8" fmla="*/ 292 h 90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616" h="906770">
                  <a:moveTo>
                    <a:pt x="222564" y="292"/>
                  </a:moveTo>
                  <a:cubicBezTo>
                    <a:pt x="225210" y="10875"/>
                    <a:pt x="127314" y="255880"/>
                    <a:pt x="92389" y="346367"/>
                  </a:cubicBezTo>
                  <a:cubicBezTo>
                    <a:pt x="57464" y="436854"/>
                    <a:pt x="23068" y="518875"/>
                    <a:pt x="13014" y="543217"/>
                  </a:cubicBezTo>
                  <a:cubicBezTo>
                    <a:pt x="2960" y="567559"/>
                    <a:pt x="32593" y="432092"/>
                    <a:pt x="32064" y="492417"/>
                  </a:cubicBezTo>
                  <a:cubicBezTo>
                    <a:pt x="31535" y="552742"/>
                    <a:pt x="13014" y="885059"/>
                    <a:pt x="9839" y="905167"/>
                  </a:cubicBezTo>
                  <a:cubicBezTo>
                    <a:pt x="6664" y="925275"/>
                    <a:pt x="-12386" y="752238"/>
                    <a:pt x="13014" y="613067"/>
                  </a:cubicBezTo>
                  <a:cubicBezTo>
                    <a:pt x="38414" y="473896"/>
                    <a:pt x="151656" y="125175"/>
                    <a:pt x="162239" y="70142"/>
                  </a:cubicBezTo>
                  <a:cubicBezTo>
                    <a:pt x="172822" y="15109"/>
                    <a:pt x="64343" y="296096"/>
                    <a:pt x="76514" y="282867"/>
                  </a:cubicBezTo>
                  <a:cubicBezTo>
                    <a:pt x="88685" y="269638"/>
                    <a:pt x="219918" y="-10291"/>
                    <a:pt x="222564" y="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 124">
              <a:extLst>
                <a:ext uri="{FF2B5EF4-FFF2-40B4-BE49-F238E27FC236}">
                  <a16:creationId xmlns:a16="http://schemas.microsoft.com/office/drawing/2014/main" id="{6AA19064-8F3C-A6C4-BB28-80185D2D60E0}"/>
                </a:ext>
              </a:extLst>
            </p:cNvPr>
            <p:cNvSpPr/>
            <p:nvPr/>
          </p:nvSpPr>
          <p:spPr>
            <a:xfrm>
              <a:off x="1762124" y="2197711"/>
              <a:ext cx="439453" cy="1330310"/>
            </a:xfrm>
            <a:custGeom>
              <a:avLst/>
              <a:gdLst>
                <a:gd name="connsiteX0" fmla="*/ 434976 w 439453"/>
                <a:gd name="connsiteY0" fmla="*/ 21614 h 1330310"/>
                <a:gd name="connsiteX1" fmla="*/ 425451 w 439453"/>
                <a:gd name="connsiteY1" fmla="*/ 91464 h 1330310"/>
                <a:gd name="connsiteX2" fmla="*/ 320676 w 439453"/>
                <a:gd name="connsiteY2" fmla="*/ 526439 h 1330310"/>
                <a:gd name="connsiteX3" fmla="*/ 79376 w 439453"/>
                <a:gd name="connsiteY3" fmla="*/ 913789 h 1330310"/>
                <a:gd name="connsiteX4" fmla="*/ 152401 w 439453"/>
                <a:gd name="connsiteY4" fmla="*/ 828064 h 1330310"/>
                <a:gd name="connsiteX5" fmla="*/ 53976 w 439453"/>
                <a:gd name="connsiteY5" fmla="*/ 1136039 h 1330310"/>
                <a:gd name="connsiteX6" fmla="*/ 127001 w 439453"/>
                <a:gd name="connsiteY6" fmla="*/ 986814 h 1330310"/>
                <a:gd name="connsiteX7" fmla="*/ 1 w 439453"/>
                <a:gd name="connsiteY7" fmla="*/ 1329714 h 1330310"/>
                <a:gd name="connsiteX8" fmla="*/ 130176 w 439453"/>
                <a:gd name="connsiteY8" fmla="*/ 888389 h 1330310"/>
                <a:gd name="connsiteX9" fmla="*/ 263526 w 439453"/>
                <a:gd name="connsiteY9" fmla="*/ 491514 h 1330310"/>
                <a:gd name="connsiteX10" fmla="*/ 254001 w 439453"/>
                <a:gd name="connsiteY10" fmla="*/ 589939 h 1330310"/>
                <a:gd name="connsiteX11" fmla="*/ 393701 w 439453"/>
                <a:gd name="connsiteY11" fmla="*/ 374039 h 1330310"/>
                <a:gd name="connsiteX12" fmla="*/ 434976 w 439453"/>
                <a:gd name="connsiteY12" fmla="*/ 21614 h 133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453" h="1330310">
                  <a:moveTo>
                    <a:pt x="434976" y="21614"/>
                  </a:moveTo>
                  <a:cubicBezTo>
                    <a:pt x="440268" y="-25482"/>
                    <a:pt x="444501" y="7327"/>
                    <a:pt x="425451" y="91464"/>
                  </a:cubicBezTo>
                  <a:cubicBezTo>
                    <a:pt x="406401" y="175601"/>
                    <a:pt x="378355" y="389385"/>
                    <a:pt x="320676" y="526439"/>
                  </a:cubicBezTo>
                  <a:cubicBezTo>
                    <a:pt x="262997" y="663493"/>
                    <a:pt x="107422" y="863518"/>
                    <a:pt x="79376" y="913789"/>
                  </a:cubicBezTo>
                  <a:cubicBezTo>
                    <a:pt x="51330" y="964060"/>
                    <a:pt x="156634" y="791022"/>
                    <a:pt x="152401" y="828064"/>
                  </a:cubicBezTo>
                  <a:cubicBezTo>
                    <a:pt x="148168" y="865106"/>
                    <a:pt x="58209" y="1109581"/>
                    <a:pt x="53976" y="1136039"/>
                  </a:cubicBezTo>
                  <a:cubicBezTo>
                    <a:pt x="49743" y="1162497"/>
                    <a:pt x="135997" y="954535"/>
                    <a:pt x="127001" y="986814"/>
                  </a:cubicBezTo>
                  <a:cubicBezTo>
                    <a:pt x="118005" y="1019093"/>
                    <a:pt x="-528" y="1346118"/>
                    <a:pt x="1" y="1329714"/>
                  </a:cubicBezTo>
                  <a:cubicBezTo>
                    <a:pt x="530" y="1313310"/>
                    <a:pt x="86255" y="1028089"/>
                    <a:pt x="130176" y="888389"/>
                  </a:cubicBezTo>
                  <a:cubicBezTo>
                    <a:pt x="174097" y="748689"/>
                    <a:pt x="242889" y="541256"/>
                    <a:pt x="263526" y="491514"/>
                  </a:cubicBezTo>
                  <a:cubicBezTo>
                    <a:pt x="284163" y="441772"/>
                    <a:pt x="232305" y="609518"/>
                    <a:pt x="254001" y="589939"/>
                  </a:cubicBezTo>
                  <a:cubicBezTo>
                    <a:pt x="275697" y="570360"/>
                    <a:pt x="366713" y="469289"/>
                    <a:pt x="393701" y="374039"/>
                  </a:cubicBezTo>
                  <a:cubicBezTo>
                    <a:pt x="420688" y="278789"/>
                    <a:pt x="429684" y="68710"/>
                    <a:pt x="434976" y="21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>
              <a:extLst>
                <a:ext uri="{FF2B5EF4-FFF2-40B4-BE49-F238E27FC236}">
                  <a16:creationId xmlns:a16="http://schemas.microsoft.com/office/drawing/2014/main" id="{469CC628-101B-04FD-28F2-B0DF93BB0F15}"/>
                </a:ext>
              </a:extLst>
            </p:cNvPr>
            <p:cNvSpPr/>
            <p:nvPr/>
          </p:nvSpPr>
          <p:spPr>
            <a:xfrm>
              <a:off x="1720326" y="1862737"/>
              <a:ext cx="649075" cy="1204538"/>
            </a:xfrm>
            <a:custGeom>
              <a:avLst/>
              <a:gdLst>
                <a:gd name="connsiteX0" fmla="*/ 648224 w 649075"/>
                <a:gd name="connsiteY0" fmla="*/ 988 h 1204538"/>
                <a:gd name="connsiteX1" fmla="*/ 206899 w 649075"/>
                <a:gd name="connsiteY1" fmla="*/ 442313 h 1204538"/>
                <a:gd name="connsiteX2" fmla="*/ 248174 w 649075"/>
                <a:gd name="connsiteY2" fmla="*/ 381988 h 1204538"/>
                <a:gd name="connsiteX3" fmla="*/ 108474 w 649075"/>
                <a:gd name="connsiteY3" fmla="*/ 740763 h 1204538"/>
                <a:gd name="connsiteX4" fmla="*/ 159274 w 649075"/>
                <a:gd name="connsiteY4" fmla="*/ 655038 h 1204538"/>
                <a:gd name="connsiteX5" fmla="*/ 117999 w 649075"/>
                <a:gd name="connsiteY5" fmla="*/ 870938 h 1204538"/>
                <a:gd name="connsiteX6" fmla="*/ 178324 w 649075"/>
                <a:gd name="connsiteY6" fmla="*/ 413738 h 1204538"/>
                <a:gd name="connsiteX7" fmla="*/ 95774 w 649075"/>
                <a:gd name="connsiteY7" fmla="*/ 877288 h 1204538"/>
                <a:gd name="connsiteX8" fmla="*/ 524 w 649075"/>
                <a:gd name="connsiteY8" fmla="*/ 1204313 h 1204538"/>
                <a:gd name="connsiteX9" fmla="*/ 140224 w 649075"/>
                <a:gd name="connsiteY9" fmla="*/ 829663 h 1204538"/>
                <a:gd name="connsiteX10" fmla="*/ 391049 w 649075"/>
                <a:gd name="connsiteY10" fmla="*/ 194663 h 1204538"/>
                <a:gd name="connsiteX11" fmla="*/ 321199 w 649075"/>
                <a:gd name="connsiteY11" fmla="*/ 318488 h 1204538"/>
                <a:gd name="connsiteX12" fmla="*/ 648224 w 649075"/>
                <a:gd name="connsiteY12" fmla="*/ 988 h 120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075" h="1204538">
                  <a:moveTo>
                    <a:pt x="648224" y="988"/>
                  </a:moveTo>
                  <a:cubicBezTo>
                    <a:pt x="629174" y="21625"/>
                    <a:pt x="273574" y="378813"/>
                    <a:pt x="206899" y="442313"/>
                  </a:cubicBezTo>
                  <a:cubicBezTo>
                    <a:pt x="140224" y="505813"/>
                    <a:pt x="264578" y="332246"/>
                    <a:pt x="248174" y="381988"/>
                  </a:cubicBezTo>
                  <a:cubicBezTo>
                    <a:pt x="231770" y="431730"/>
                    <a:pt x="123291" y="695255"/>
                    <a:pt x="108474" y="740763"/>
                  </a:cubicBezTo>
                  <a:cubicBezTo>
                    <a:pt x="93657" y="786271"/>
                    <a:pt x="157687" y="633342"/>
                    <a:pt x="159274" y="655038"/>
                  </a:cubicBezTo>
                  <a:cubicBezTo>
                    <a:pt x="160861" y="676734"/>
                    <a:pt x="114824" y="911155"/>
                    <a:pt x="117999" y="870938"/>
                  </a:cubicBezTo>
                  <a:cubicBezTo>
                    <a:pt x="121174" y="830721"/>
                    <a:pt x="182028" y="412680"/>
                    <a:pt x="178324" y="413738"/>
                  </a:cubicBezTo>
                  <a:cubicBezTo>
                    <a:pt x="174620" y="414796"/>
                    <a:pt x="125407" y="745526"/>
                    <a:pt x="95774" y="877288"/>
                  </a:cubicBezTo>
                  <a:cubicBezTo>
                    <a:pt x="66141" y="1009050"/>
                    <a:pt x="-6884" y="1212251"/>
                    <a:pt x="524" y="1204313"/>
                  </a:cubicBezTo>
                  <a:cubicBezTo>
                    <a:pt x="7932" y="1196376"/>
                    <a:pt x="75137" y="997938"/>
                    <a:pt x="140224" y="829663"/>
                  </a:cubicBezTo>
                  <a:cubicBezTo>
                    <a:pt x="205311" y="661388"/>
                    <a:pt x="360887" y="279859"/>
                    <a:pt x="391049" y="194663"/>
                  </a:cubicBezTo>
                  <a:cubicBezTo>
                    <a:pt x="421211" y="109467"/>
                    <a:pt x="281512" y="347592"/>
                    <a:pt x="321199" y="318488"/>
                  </a:cubicBezTo>
                  <a:cubicBezTo>
                    <a:pt x="360886" y="289384"/>
                    <a:pt x="667274" y="-19649"/>
                    <a:pt x="648224" y="9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 127">
              <a:extLst>
                <a:ext uri="{FF2B5EF4-FFF2-40B4-BE49-F238E27FC236}">
                  <a16:creationId xmlns:a16="http://schemas.microsoft.com/office/drawing/2014/main" id="{3D27F3A2-94F7-D98D-12C5-DC1B8629D61B}"/>
                </a:ext>
              </a:extLst>
            </p:cNvPr>
            <p:cNvSpPr/>
            <p:nvPr/>
          </p:nvSpPr>
          <p:spPr>
            <a:xfrm>
              <a:off x="2155193" y="2553415"/>
              <a:ext cx="801842" cy="647262"/>
            </a:xfrm>
            <a:custGeom>
              <a:avLst/>
              <a:gdLst>
                <a:gd name="connsiteX0" fmla="*/ 788032 w 801842"/>
                <a:gd name="connsiteY0" fmla="*/ 8810 h 647262"/>
                <a:gd name="connsiteX1" fmla="*/ 165732 w 801842"/>
                <a:gd name="connsiteY1" fmla="*/ 354885 h 647262"/>
                <a:gd name="connsiteX2" fmla="*/ 381632 w 801842"/>
                <a:gd name="connsiteY2" fmla="*/ 313610 h 647262"/>
                <a:gd name="connsiteX3" fmla="*/ 632 w 801842"/>
                <a:gd name="connsiteY3" fmla="*/ 646985 h 647262"/>
                <a:gd name="connsiteX4" fmla="*/ 489582 w 801842"/>
                <a:gd name="connsiteY4" fmla="*/ 250110 h 647262"/>
                <a:gd name="connsiteX5" fmla="*/ 343532 w 801842"/>
                <a:gd name="connsiteY5" fmla="*/ 272335 h 647262"/>
                <a:gd name="connsiteX6" fmla="*/ 578482 w 801842"/>
                <a:gd name="connsiteY6" fmla="*/ 116760 h 647262"/>
                <a:gd name="connsiteX7" fmla="*/ 788032 w 801842"/>
                <a:gd name="connsiteY7" fmla="*/ 8810 h 647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1842" h="647262">
                  <a:moveTo>
                    <a:pt x="788032" y="8810"/>
                  </a:moveTo>
                  <a:cubicBezTo>
                    <a:pt x="719240" y="48497"/>
                    <a:pt x="233465" y="304085"/>
                    <a:pt x="165732" y="354885"/>
                  </a:cubicBezTo>
                  <a:cubicBezTo>
                    <a:pt x="97999" y="405685"/>
                    <a:pt x="409149" y="264927"/>
                    <a:pt x="381632" y="313610"/>
                  </a:cubicBezTo>
                  <a:cubicBezTo>
                    <a:pt x="354115" y="362293"/>
                    <a:pt x="-17360" y="657568"/>
                    <a:pt x="632" y="646985"/>
                  </a:cubicBezTo>
                  <a:cubicBezTo>
                    <a:pt x="18624" y="636402"/>
                    <a:pt x="432432" y="312552"/>
                    <a:pt x="489582" y="250110"/>
                  </a:cubicBezTo>
                  <a:cubicBezTo>
                    <a:pt x="546732" y="187668"/>
                    <a:pt x="328715" y="294560"/>
                    <a:pt x="343532" y="272335"/>
                  </a:cubicBezTo>
                  <a:cubicBezTo>
                    <a:pt x="358349" y="250110"/>
                    <a:pt x="507045" y="159622"/>
                    <a:pt x="578482" y="116760"/>
                  </a:cubicBezTo>
                  <a:cubicBezTo>
                    <a:pt x="649919" y="73898"/>
                    <a:pt x="856824" y="-30877"/>
                    <a:pt x="788032" y="88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 128">
              <a:extLst>
                <a:ext uri="{FF2B5EF4-FFF2-40B4-BE49-F238E27FC236}">
                  <a16:creationId xmlns:a16="http://schemas.microsoft.com/office/drawing/2014/main" id="{9ADB2256-1878-E670-4EC9-B6E7931712B6}"/>
                </a:ext>
              </a:extLst>
            </p:cNvPr>
            <p:cNvSpPr/>
            <p:nvPr/>
          </p:nvSpPr>
          <p:spPr>
            <a:xfrm>
              <a:off x="1917570" y="2161270"/>
              <a:ext cx="268608" cy="569736"/>
            </a:xfrm>
            <a:custGeom>
              <a:avLst/>
              <a:gdLst>
                <a:gd name="connsiteX0" fmla="*/ 263655 w 268608"/>
                <a:gd name="connsiteY0" fmla="*/ 13605 h 569736"/>
                <a:gd name="connsiteX1" fmla="*/ 101730 w 268608"/>
                <a:gd name="connsiteY1" fmla="*/ 493030 h 569736"/>
                <a:gd name="connsiteX2" fmla="*/ 136655 w 268608"/>
                <a:gd name="connsiteY2" fmla="*/ 343805 h 569736"/>
                <a:gd name="connsiteX3" fmla="*/ 3305 w 268608"/>
                <a:gd name="connsiteY3" fmla="*/ 569230 h 569736"/>
                <a:gd name="connsiteX4" fmla="*/ 41405 w 268608"/>
                <a:gd name="connsiteY4" fmla="*/ 407305 h 569736"/>
                <a:gd name="connsiteX5" fmla="*/ 50930 w 268608"/>
                <a:gd name="connsiteY5" fmla="*/ 486680 h 569736"/>
                <a:gd name="connsiteX6" fmla="*/ 114430 w 268608"/>
                <a:gd name="connsiteY6" fmla="*/ 327930 h 569736"/>
                <a:gd name="connsiteX7" fmla="*/ 219205 w 268608"/>
                <a:gd name="connsiteY7" fmla="*/ 146955 h 569736"/>
                <a:gd name="connsiteX8" fmla="*/ 263655 w 268608"/>
                <a:gd name="connsiteY8" fmla="*/ 13605 h 569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608" h="569736">
                  <a:moveTo>
                    <a:pt x="263655" y="13605"/>
                  </a:moveTo>
                  <a:cubicBezTo>
                    <a:pt x="244076" y="71284"/>
                    <a:pt x="122897" y="437997"/>
                    <a:pt x="101730" y="493030"/>
                  </a:cubicBezTo>
                  <a:cubicBezTo>
                    <a:pt x="80563" y="548063"/>
                    <a:pt x="153059" y="331105"/>
                    <a:pt x="136655" y="343805"/>
                  </a:cubicBezTo>
                  <a:cubicBezTo>
                    <a:pt x="120251" y="356505"/>
                    <a:pt x="19180" y="558647"/>
                    <a:pt x="3305" y="569230"/>
                  </a:cubicBezTo>
                  <a:cubicBezTo>
                    <a:pt x="-12570" y="579813"/>
                    <a:pt x="33467" y="421063"/>
                    <a:pt x="41405" y="407305"/>
                  </a:cubicBezTo>
                  <a:cubicBezTo>
                    <a:pt x="49342" y="393547"/>
                    <a:pt x="38759" y="499909"/>
                    <a:pt x="50930" y="486680"/>
                  </a:cubicBezTo>
                  <a:cubicBezTo>
                    <a:pt x="63101" y="473451"/>
                    <a:pt x="86384" y="384551"/>
                    <a:pt x="114430" y="327930"/>
                  </a:cubicBezTo>
                  <a:cubicBezTo>
                    <a:pt x="142476" y="271309"/>
                    <a:pt x="198568" y="196697"/>
                    <a:pt x="219205" y="146955"/>
                  </a:cubicBezTo>
                  <a:cubicBezTo>
                    <a:pt x="239842" y="97213"/>
                    <a:pt x="283234" y="-44074"/>
                    <a:pt x="263655" y="13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 129">
              <a:extLst>
                <a:ext uri="{FF2B5EF4-FFF2-40B4-BE49-F238E27FC236}">
                  <a16:creationId xmlns:a16="http://schemas.microsoft.com/office/drawing/2014/main" id="{9B39BDAE-5DF6-FD20-6468-0D9B5D9C8F4D}"/>
                </a:ext>
              </a:extLst>
            </p:cNvPr>
            <p:cNvSpPr/>
            <p:nvPr/>
          </p:nvSpPr>
          <p:spPr>
            <a:xfrm>
              <a:off x="2356430" y="1922683"/>
              <a:ext cx="686605" cy="813082"/>
            </a:xfrm>
            <a:custGeom>
              <a:avLst/>
              <a:gdLst>
                <a:gd name="connsiteX0" fmla="*/ 361370 w 686605"/>
                <a:gd name="connsiteY0" fmla="*/ 156942 h 813082"/>
                <a:gd name="connsiteX1" fmla="*/ 154995 w 686605"/>
                <a:gd name="connsiteY1" fmla="*/ 623667 h 813082"/>
                <a:gd name="connsiteX2" fmla="*/ 189920 w 686605"/>
                <a:gd name="connsiteY2" fmla="*/ 595092 h 813082"/>
                <a:gd name="connsiteX3" fmla="*/ 21645 w 686605"/>
                <a:gd name="connsiteY3" fmla="*/ 804642 h 813082"/>
                <a:gd name="connsiteX4" fmla="*/ 75620 w 686605"/>
                <a:gd name="connsiteY4" fmla="*/ 734792 h 813082"/>
                <a:gd name="connsiteX5" fmla="*/ 682045 w 686605"/>
                <a:gd name="connsiteY5" fmla="*/ 398242 h 813082"/>
                <a:gd name="connsiteX6" fmla="*/ 358195 w 686605"/>
                <a:gd name="connsiteY6" fmla="*/ 531592 h 813082"/>
                <a:gd name="connsiteX7" fmla="*/ 450270 w 686605"/>
                <a:gd name="connsiteY7" fmla="*/ 449042 h 813082"/>
                <a:gd name="connsiteX8" fmla="*/ 494720 w 686605"/>
                <a:gd name="connsiteY8" fmla="*/ 61692 h 813082"/>
                <a:gd name="connsiteX9" fmla="*/ 278820 w 686605"/>
                <a:gd name="connsiteY9" fmla="*/ 17242 h 813082"/>
                <a:gd name="connsiteX10" fmla="*/ 542345 w 686605"/>
                <a:gd name="connsiteY10" fmla="*/ 229967 h 813082"/>
                <a:gd name="connsiteX11" fmla="*/ 285170 w 686605"/>
                <a:gd name="connsiteY11" fmla="*/ 537942 h 813082"/>
                <a:gd name="connsiteX12" fmla="*/ 291520 w 686605"/>
                <a:gd name="connsiteY12" fmla="*/ 287117 h 813082"/>
                <a:gd name="connsiteX13" fmla="*/ 234370 w 686605"/>
                <a:gd name="connsiteY13" fmla="*/ 458567 h 813082"/>
                <a:gd name="connsiteX14" fmla="*/ 361370 w 686605"/>
                <a:gd name="connsiteY14" fmla="*/ 156942 h 81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6605" h="813082">
                  <a:moveTo>
                    <a:pt x="361370" y="156942"/>
                  </a:moveTo>
                  <a:cubicBezTo>
                    <a:pt x="348141" y="184459"/>
                    <a:pt x="183570" y="550642"/>
                    <a:pt x="154995" y="623667"/>
                  </a:cubicBezTo>
                  <a:cubicBezTo>
                    <a:pt x="126420" y="696692"/>
                    <a:pt x="212145" y="564930"/>
                    <a:pt x="189920" y="595092"/>
                  </a:cubicBezTo>
                  <a:cubicBezTo>
                    <a:pt x="167695" y="625254"/>
                    <a:pt x="40695" y="781359"/>
                    <a:pt x="21645" y="804642"/>
                  </a:cubicBezTo>
                  <a:cubicBezTo>
                    <a:pt x="2595" y="827925"/>
                    <a:pt x="-34447" y="802525"/>
                    <a:pt x="75620" y="734792"/>
                  </a:cubicBezTo>
                  <a:cubicBezTo>
                    <a:pt x="185687" y="667059"/>
                    <a:pt x="634949" y="432109"/>
                    <a:pt x="682045" y="398242"/>
                  </a:cubicBezTo>
                  <a:cubicBezTo>
                    <a:pt x="729141" y="364375"/>
                    <a:pt x="396824" y="523125"/>
                    <a:pt x="358195" y="531592"/>
                  </a:cubicBezTo>
                  <a:cubicBezTo>
                    <a:pt x="319566" y="540059"/>
                    <a:pt x="427516" y="527359"/>
                    <a:pt x="450270" y="449042"/>
                  </a:cubicBezTo>
                  <a:cubicBezTo>
                    <a:pt x="473024" y="370725"/>
                    <a:pt x="523295" y="133659"/>
                    <a:pt x="494720" y="61692"/>
                  </a:cubicBezTo>
                  <a:cubicBezTo>
                    <a:pt x="466145" y="-10275"/>
                    <a:pt x="270882" y="-10804"/>
                    <a:pt x="278820" y="17242"/>
                  </a:cubicBezTo>
                  <a:cubicBezTo>
                    <a:pt x="286757" y="45288"/>
                    <a:pt x="541287" y="143184"/>
                    <a:pt x="542345" y="229967"/>
                  </a:cubicBezTo>
                  <a:cubicBezTo>
                    <a:pt x="543403" y="316750"/>
                    <a:pt x="326974" y="528417"/>
                    <a:pt x="285170" y="537942"/>
                  </a:cubicBezTo>
                  <a:cubicBezTo>
                    <a:pt x="243366" y="547467"/>
                    <a:pt x="299987" y="300346"/>
                    <a:pt x="291520" y="287117"/>
                  </a:cubicBezTo>
                  <a:cubicBezTo>
                    <a:pt x="283053" y="273888"/>
                    <a:pt x="219553" y="472854"/>
                    <a:pt x="234370" y="458567"/>
                  </a:cubicBezTo>
                  <a:cubicBezTo>
                    <a:pt x="249187" y="444280"/>
                    <a:pt x="374599" y="129425"/>
                    <a:pt x="361370" y="1569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 130">
              <a:extLst>
                <a:ext uri="{FF2B5EF4-FFF2-40B4-BE49-F238E27FC236}">
                  <a16:creationId xmlns:a16="http://schemas.microsoft.com/office/drawing/2014/main" id="{F0FCB71E-3217-7569-D9BD-11C013F13531}"/>
                </a:ext>
              </a:extLst>
            </p:cNvPr>
            <p:cNvSpPr/>
            <p:nvPr/>
          </p:nvSpPr>
          <p:spPr>
            <a:xfrm>
              <a:off x="2000216" y="6618040"/>
              <a:ext cx="381047" cy="1256360"/>
            </a:xfrm>
            <a:custGeom>
              <a:avLst/>
              <a:gdLst>
                <a:gd name="connsiteX0" fmla="*/ 34 w 381047"/>
                <a:gd name="connsiteY0" fmla="*/ 1835 h 1256360"/>
                <a:gd name="connsiteX1" fmla="*/ 63534 w 381047"/>
                <a:gd name="connsiteY1" fmla="*/ 833685 h 1256360"/>
                <a:gd name="connsiteX2" fmla="*/ 69884 w 381047"/>
                <a:gd name="connsiteY2" fmla="*/ 741610 h 1256360"/>
                <a:gd name="connsiteX3" fmla="*/ 85759 w 381047"/>
                <a:gd name="connsiteY3" fmla="*/ 1221035 h 1256360"/>
                <a:gd name="connsiteX4" fmla="*/ 95284 w 381047"/>
                <a:gd name="connsiteY4" fmla="*/ 1128960 h 1256360"/>
                <a:gd name="connsiteX5" fmla="*/ 381034 w 381047"/>
                <a:gd name="connsiteY5" fmla="*/ 401885 h 1256360"/>
                <a:gd name="connsiteX6" fmla="*/ 82584 w 381047"/>
                <a:gd name="connsiteY6" fmla="*/ 1021010 h 1256360"/>
                <a:gd name="connsiteX7" fmla="*/ 92109 w 381047"/>
                <a:gd name="connsiteY7" fmla="*/ 671760 h 1256360"/>
                <a:gd name="connsiteX8" fmla="*/ 190534 w 381047"/>
                <a:gd name="connsiteY8" fmla="*/ 119310 h 1256360"/>
                <a:gd name="connsiteX9" fmla="*/ 73059 w 381047"/>
                <a:gd name="connsiteY9" fmla="*/ 595560 h 1256360"/>
                <a:gd name="connsiteX10" fmla="*/ 34 w 381047"/>
                <a:gd name="connsiteY10" fmla="*/ 1835 h 125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1047" h="1256360">
                  <a:moveTo>
                    <a:pt x="34" y="1835"/>
                  </a:moveTo>
                  <a:cubicBezTo>
                    <a:pt x="-1553" y="41522"/>
                    <a:pt x="51892" y="710389"/>
                    <a:pt x="63534" y="833685"/>
                  </a:cubicBezTo>
                  <a:cubicBezTo>
                    <a:pt x="75176" y="956981"/>
                    <a:pt x="66180" y="677052"/>
                    <a:pt x="69884" y="741610"/>
                  </a:cubicBezTo>
                  <a:cubicBezTo>
                    <a:pt x="73588" y="806168"/>
                    <a:pt x="81526" y="1156477"/>
                    <a:pt x="85759" y="1221035"/>
                  </a:cubicBezTo>
                  <a:cubicBezTo>
                    <a:pt x="89992" y="1285593"/>
                    <a:pt x="46072" y="1265485"/>
                    <a:pt x="95284" y="1128960"/>
                  </a:cubicBezTo>
                  <a:cubicBezTo>
                    <a:pt x="144496" y="992435"/>
                    <a:pt x="383151" y="419877"/>
                    <a:pt x="381034" y="401885"/>
                  </a:cubicBezTo>
                  <a:cubicBezTo>
                    <a:pt x="378917" y="383893"/>
                    <a:pt x="130738" y="976031"/>
                    <a:pt x="82584" y="1021010"/>
                  </a:cubicBezTo>
                  <a:cubicBezTo>
                    <a:pt x="34430" y="1065989"/>
                    <a:pt x="74117" y="822043"/>
                    <a:pt x="92109" y="671760"/>
                  </a:cubicBezTo>
                  <a:cubicBezTo>
                    <a:pt x="110101" y="521477"/>
                    <a:pt x="193709" y="132010"/>
                    <a:pt x="190534" y="119310"/>
                  </a:cubicBezTo>
                  <a:cubicBezTo>
                    <a:pt x="187359" y="106610"/>
                    <a:pt x="107984" y="611964"/>
                    <a:pt x="73059" y="595560"/>
                  </a:cubicBezTo>
                  <a:cubicBezTo>
                    <a:pt x="38134" y="579156"/>
                    <a:pt x="1621" y="-37852"/>
                    <a:pt x="34" y="18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 131">
              <a:extLst>
                <a:ext uri="{FF2B5EF4-FFF2-40B4-BE49-F238E27FC236}">
                  <a16:creationId xmlns:a16="http://schemas.microsoft.com/office/drawing/2014/main" id="{46EC0955-3A14-32F0-C697-ABCF71B45303}"/>
                </a:ext>
              </a:extLst>
            </p:cNvPr>
            <p:cNvSpPr/>
            <p:nvPr/>
          </p:nvSpPr>
          <p:spPr>
            <a:xfrm>
              <a:off x="2567224" y="6816316"/>
              <a:ext cx="898974" cy="1259106"/>
            </a:xfrm>
            <a:custGeom>
              <a:avLst/>
              <a:gdLst>
                <a:gd name="connsiteX0" fmla="*/ 125176 w 898974"/>
                <a:gd name="connsiteY0" fmla="*/ 48034 h 1259106"/>
                <a:gd name="connsiteX1" fmla="*/ 871301 w 898974"/>
                <a:gd name="connsiteY1" fmla="*/ 409 h 1259106"/>
                <a:gd name="connsiteX2" fmla="*/ 737951 w 898974"/>
                <a:gd name="connsiteY2" fmla="*/ 79784 h 1259106"/>
                <a:gd name="connsiteX3" fmla="*/ 728426 w 898974"/>
                <a:gd name="connsiteY3" fmla="*/ 181384 h 1259106"/>
                <a:gd name="connsiteX4" fmla="*/ 569676 w 898974"/>
                <a:gd name="connsiteY4" fmla="*/ 346484 h 1259106"/>
                <a:gd name="connsiteX5" fmla="*/ 661751 w 898974"/>
                <a:gd name="connsiteY5" fmla="*/ 333784 h 1259106"/>
                <a:gd name="connsiteX6" fmla="*/ 541101 w 898974"/>
                <a:gd name="connsiteY6" fmla="*/ 584609 h 1259106"/>
                <a:gd name="connsiteX7" fmla="*/ 550626 w 898974"/>
                <a:gd name="connsiteY7" fmla="*/ 559209 h 1259106"/>
                <a:gd name="connsiteX8" fmla="*/ 245826 w 898974"/>
                <a:gd name="connsiteY8" fmla="*/ 987834 h 1259106"/>
                <a:gd name="connsiteX9" fmla="*/ 360126 w 898974"/>
                <a:gd name="connsiteY9" fmla="*/ 844959 h 1259106"/>
                <a:gd name="connsiteX10" fmla="*/ 293451 w 898974"/>
                <a:gd name="connsiteY10" fmla="*/ 1257709 h 1259106"/>
                <a:gd name="connsiteX11" fmla="*/ 363301 w 898974"/>
                <a:gd name="connsiteY11" fmla="*/ 949734 h 1259106"/>
                <a:gd name="connsiteX12" fmla="*/ 753826 w 898974"/>
                <a:gd name="connsiteY12" fmla="*/ 197259 h 1259106"/>
                <a:gd name="connsiteX13" fmla="*/ 620476 w 898974"/>
                <a:gd name="connsiteY13" fmla="*/ 330609 h 1259106"/>
                <a:gd name="connsiteX14" fmla="*/ 722076 w 898974"/>
                <a:gd name="connsiteY14" fmla="*/ 111534 h 1259106"/>
                <a:gd name="connsiteX15" fmla="*/ 118826 w 898974"/>
                <a:gd name="connsiteY15" fmla="*/ 168684 h 1259106"/>
                <a:gd name="connsiteX16" fmla="*/ 531576 w 898974"/>
                <a:gd name="connsiteY16" fmla="*/ 60734 h 1259106"/>
                <a:gd name="connsiteX17" fmla="*/ 42626 w 898974"/>
                <a:gd name="connsiteY17" fmla="*/ 32159 h 1259106"/>
                <a:gd name="connsiteX18" fmla="*/ 125176 w 898974"/>
                <a:gd name="connsiteY18" fmla="*/ 48034 h 125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8974" h="1259106">
                  <a:moveTo>
                    <a:pt x="125176" y="48034"/>
                  </a:moveTo>
                  <a:cubicBezTo>
                    <a:pt x="263288" y="42742"/>
                    <a:pt x="769172" y="-4883"/>
                    <a:pt x="871301" y="409"/>
                  </a:cubicBezTo>
                  <a:cubicBezTo>
                    <a:pt x="973430" y="5701"/>
                    <a:pt x="761763" y="49622"/>
                    <a:pt x="737951" y="79784"/>
                  </a:cubicBezTo>
                  <a:cubicBezTo>
                    <a:pt x="714139" y="109946"/>
                    <a:pt x="756472" y="136934"/>
                    <a:pt x="728426" y="181384"/>
                  </a:cubicBezTo>
                  <a:cubicBezTo>
                    <a:pt x="700380" y="225834"/>
                    <a:pt x="580788" y="321084"/>
                    <a:pt x="569676" y="346484"/>
                  </a:cubicBezTo>
                  <a:cubicBezTo>
                    <a:pt x="558564" y="371884"/>
                    <a:pt x="666514" y="294097"/>
                    <a:pt x="661751" y="333784"/>
                  </a:cubicBezTo>
                  <a:cubicBezTo>
                    <a:pt x="656989" y="373472"/>
                    <a:pt x="559622" y="547038"/>
                    <a:pt x="541101" y="584609"/>
                  </a:cubicBezTo>
                  <a:cubicBezTo>
                    <a:pt x="522580" y="622180"/>
                    <a:pt x="599839" y="492005"/>
                    <a:pt x="550626" y="559209"/>
                  </a:cubicBezTo>
                  <a:cubicBezTo>
                    <a:pt x="501414" y="626413"/>
                    <a:pt x="277576" y="940209"/>
                    <a:pt x="245826" y="987834"/>
                  </a:cubicBezTo>
                  <a:cubicBezTo>
                    <a:pt x="214076" y="1035459"/>
                    <a:pt x="352188" y="799980"/>
                    <a:pt x="360126" y="844959"/>
                  </a:cubicBezTo>
                  <a:cubicBezTo>
                    <a:pt x="368064" y="889938"/>
                    <a:pt x="292922" y="1240247"/>
                    <a:pt x="293451" y="1257709"/>
                  </a:cubicBezTo>
                  <a:cubicBezTo>
                    <a:pt x="293980" y="1275171"/>
                    <a:pt x="286572" y="1126476"/>
                    <a:pt x="363301" y="949734"/>
                  </a:cubicBezTo>
                  <a:cubicBezTo>
                    <a:pt x="440030" y="772992"/>
                    <a:pt x="710964" y="300446"/>
                    <a:pt x="753826" y="197259"/>
                  </a:cubicBezTo>
                  <a:cubicBezTo>
                    <a:pt x="796688" y="94072"/>
                    <a:pt x="625768" y="344896"/>
                    <a:pt x="620476" y="330609"/>
                  </a:cubicBezTo>
                  <a:cubicBezTo>
                    <a:pt x="615184" y="316322"/>
                    <a:pt x="805684" y="138521"/>
                    <a:pt x="722076" y="111534"/>
                  </a:cubicBezTo>
                  <a:cubicBezTo>
                    <a:pt x="638468" y="84547"/>
                    <a:pt x="150576" y="177151"/>
                    <a:pt x="118826" y="168684"/>
                  </a:cubicBezTo>
                  <a:cubicBezTo>
                    <a:pt x="87076" y="160217"/>
                    <a:pt x="544276" y="83488"/>
                    <a:pt x="531576" y="60734"/>
                  </a:cubicBezTo>
                  <a:cubicBezTo>
                    <a:pt x="518876" y="37980"/>
                    <a:pt x="116180" y="37980"/>
                    <a:pt x="42626" y="32159"/>
                  </a:cubicBezTo>
                  <a:cubicBezTo>
                    <a:pt x="-30928" y="26338"/>
                    <a:pt x="-12936" y="53326"/>
                    <a:pt x="125176" y="480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 132">
              <a:extLst>
                <a:ext uri="{FF2B5EF4-FFF2-40B4-BE49-F238E27FC236}">
                  <a16:creationId xmlns:a16="http://schemas.microsoft.com/office/drawing/2014/main" id="{A500D382-E943-5EC0-BC45-27D59F4F4405}"/>
                </a:ext>
              </a:extLst>
            </p:cNvPr>
            <p:cNvSpPr/>
            <p:nvPr/>
          </p:nvSpPr>
          <p:spPr>
            <a:xfrm>
              <a:off x="2334274" y="6700741"/>
              <a:ext cx="752951" cy="658328"/>
            </a:xfrm>
            <a:custGeom>
              <a:avLst/>
              <a:gdLst>
                <a:gd name="connsiteX0" fmla="*/ 66026 w 752951"/>
                <a:gd name="connsiteY0" fmla="*/ 1684 h 658328"/>
                <a:gd name="connsiteX1" fmla="*/ 2526 w 752951"/>
                <a:gd name="connsiteY1" fmla="*/ 154084 h 658328"/>
                <a:gd name="connsiteX2" fmla="*/ 161276 w 752951"/>
                <a:gd name="connsiteY2" fmla="*/ 236634 h 658328"/>
                <a:gd name="connsiteX3" fmla="*/ 18401 w 752951"/>
                <a:gd name="connsiteY3" fmla="*/ 277909 h 658328"/>
                <a:gd name="connsiteX4" fmla="*/ 240651 w 752951"/>
                <a:gd name="connsiteY4" fmla="*/ 309659 h 658328"/>
                <a:gd name="connsiteX5" fmla="*/ 231126 w 752951"/>
                <a:gd name="connsiteY5" fmla="*/ 341409 h 658328"/>
                <a:gd name="connsiteX6" fmla="*/ 723251 w 752951"/>
                <a:gd name="connsiteY6" fmla="*/ 446184 h 658328"/>
                <a:gd name="connsiteX7" fmla="*/ 694676 w 752951"/>
                <a:gd name="connsiteY7" fmla="*/ 525559 h 658328"/>
                <a:gd name="connsiteX8" fmla="*/ 669276 w 752951"/>
                <a:gd name="connsiteY8" fmla="*/ 620809 h 658328"/>
                <a:gd name="connsiteX9" fmla="*/ 250176 w 752951"/>
                <a:gd name="connsiteY9" fmla="*/ 655734 h 658328"/>
                <a:gd name="connsiteX10" fmla="*/ 735951 w 752951"/>
                <a:gd name="connsiteY10" fmla="*/ 557309 h 658328"/>
                <a:gd name="connsiteX11" fmla="*/ 586726 w 752951"/>
                <a:gd name="connsiteY11" fmla="*/ 443009 h 658328"/>
                <a:gd name="connsiteX12" fmla="*/ 208901 w 752951"/>
                <a:gd name="connsiteY12" fmla="*/ 366809 h 658328"/>
                <a:gd name="connsiteX13" fmla="*/ 183501 w 752951"/>
                <a:gd name="connsiteY13" fmla="*/ 49309 h 658328"/>
                <a:gd name="connsiteX14" fmla="*/ 97776 w 752951"/>
                <a:gd name="connsiteY14" fmla="*/ 262034 h 658328"/>
                <a:gd name="connsiteX15" fmla="*/ 66026 w 752951"/>
                <a:gd name="connsiteY15" fmla="*/ 1684 h 65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2951" h="658328">
                  <a:moveTo>
                    <a:pt x="66026" y="1684"/>
                  </a:moveTo>
                  <a:cubicBezTo>
                    <a:pt x="50151" y="-16308"/>
                    <a:pt x="-13349" y="114926"/>
                    <a:pt x="2526" y="154084"/>
                  </a:cubicBezTo>
                  <a:cubicBezTo>
                    <a:pt x="18401" y="193242"/>
                    <a:pt x="158630" y="215997"/>
                    <a:pt x="161276" y="236634"/>
                  </a:cubicBezTo>
                  <a:cubicBezTo>
                    <a:pt x="163922" y="257271"/>
                    <a:pt x="5172" y="265738"/>
                    <a:pt x="18401" y="277909"/>
                  </a:cubicBezTo>
                  <a:cubicBezTo>
                    <a:pt x="31630" y="290080"/>
                    <a:pt x="205197" y="299076"/>
                    <a:pt x="240651" y="309659"/>
                  </a:cubicBezTo>
                  <a:cubicBezTo>
                    <a:pt x="276105" y="320242"/>
                    <a:pt x="150693" y="318655"/>
                    <a:pt x="231126" y="341409"/>
                  </a:cubicBezTo>
                  <a:cubicBezTo>
                    <a:pt x="311559" y="364163"/>
                    <a:pt x="645993" y="415492"/>
                    <a:pt x="723251" y="446184"/>
                  </a:cubicBezTo>
                  <a:cubicBezTo>
                    <a:pt x="800509" y="476876"/>
                    <a:pt x="703672" y="496455"/>
                    <a:pt x="694676" y="525559"/>
                  </a:cubicBezTo>
                  <a:cubicBezTo>
                    <a:pt x="685680" y="554663"/>
                    <a:pt x="743359" y="599113"/>
                    <a:pt x="669276" y="620809"/>
                  </a:cubicBezTo>
                  <a:cubicBezTo>
                    <a:pt x="595193" y="642505"/>
                    <a:pt x="239064" y="666317"/>
                    <a:pt x="250176" y="655734"/>
                  </a:cubicBezTo>
                  <a:cubicBezTo>
                    <a:pt x="261288" y="645151"/>
                    <a:pt x="679859" y="592763"/>
                    <a:pt x="735951" y="557309"/>
                  </a:cubicBezTo>
                  <a:cubicBezTo>
                    <a:pt x="792043" y="521855"/>
                    <a:pt x="674568" y="474759"/>
                    <a:pt x="586726" y="443009"/>
                  </a:cubicBezTo>
                  <a:cubicBezTo>
                    <a:pt x="498884" y="411259"/>
                    <a:pt x="276105" y="432426"/>
                    <a:pt x="208901" y="366809"/>
                  </a:cubicBezTo>
                  <a:cubicBezTo>
                    <a:pt x="141697" y="301192"/>
                    <a:pt x="202022" y="66772"/>
                    <a:pt x="183501" y="49309"/>
                  </a:cubicBezTo>
                  <a:cubicBezTo>
                    <a:pt x="164980" y="31847"/>
                    <a:pt x="120001" y="272617"/>
                    <a:pt x="97776" y="262034"/>
                  </a:cubicBezTo>
                  <a:cubicBezTo>
                    <a:pt x="75551" y="251451"/>
                    <a:pt x="81901" y="19676"/>
                    <a:pt x="66026" y="16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 133">
              <a:extLst>
                <a:ext uri="{FF2B5EF4-FFF2-40B4-BE49-F238E27FC236}">
                  <a16:creationId xmlns:a16="http://schemas.microsoft.com/office/drawing/2014/main" id="{57E0C045-CA6D-7D7E-E2B1-106D06DF2EE2}"/>
                </a:ext>
              </a:extLst>
            </p:cNvPr>
            <p:cNvSpPr/>
            <p:nvPr/>
          </p:nvSpPr>
          <p:spPr>
            <a:xfrm>
              <a:off x="2384330" y="7129580"/>
              <a:ext cx="717909" cy="547572"/>
            </a:xfrm>
            <a:custGeom>
              <a:avLst/>
              <a:gdLst>
                <a:gd name="connsiteX0" fmla="*/ 95 w 717909"/>
                <a:gd name="connsiteY0" fmla="*/ 1470 h 547572"/>
                <a:gd name="connsiteX1" fmla="*/ 133445 w 717909"/>
                <a:gd name="connsiteY1" fmla="*/ 249120 h 547572"/>
                <a:gd name="connsiteX2" fmla="*/ 41370 w 717909"/>
                <a:gd name="connsiteY2" fmla="*/ 480895 h 547572"/>
                <a:gd name="connsiteX3" fmla="*/ 168370 w 717909"/>
                <a:gd name="connsiteY3" fmla="*/ 417395 h 547572"/>
                <a:gd name="connsiteX4" fmla="*/ 60420 w 717909"/>
                <a:gd name="connsiteY4" fmla="*/ 547570 h 547572"/>
                <a:gd name="connsiteX5" fmla="*/ 174720 w 717909"/>
                <a:gd name="connsiteY5" fmla="*/ 420570 h 547572"/>
                <a:gd name="connsiteX6" fmla="*/ 701770 w 717909"/>
                <a:gd name="connsiteY6" fmla="*/ 338020 h 547572"/>
                <a:gd name="connsiteX7" fmla="*/ 584295 w 717909"/>
                <a:gd name="connsiteY7" fmla="*/ 318970 h 547572"/>
                <a:gd name="connsiteX8" fmla="*/ 603345 w 717909"/>
                <a:gd name="connsiteY8" fmla="*/ 141170 h 547572"/>
                <a:gd name="connsiteX9" fmla="*/ 419195 w 717909"/>
                <a:gd name="connsiteY9" fmla="*/ 363420 h 547572"/>
                <a:gd name="connsiteX10" fmla="*/ 190595 w 717909"/>
                <a:gd name="connsiteY10" fmla="*/ 401520 h 547572"/>
                <a:gd name="connsiteX11" fmla="*/ 263620 w 717909"/>
                <a:gd name="connsiteY11" fmla="*/ 103070 h 547572"/>
                <a:gd name="connsiteX12" fmla="*/ 203295 w 717909"/>
                <a:gd name="connsiteY12" fmla="*/ 230070 h 547572"/>
                <a:gd name="connsiteX13" fmla="*/ 114395 w 717909"/>
                <a:gd name="connsiteY13" fmla="*/ 150695 h 547572"/>
                <a:gd name="connsiteX14" fmla="*/ 95 w 717909"/>
                <a:gd name="connsiteY14" fmla="*/ 1470 h 54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7909" h="547572">
                  <a:moveTo>
                    <a:pt x="95" y="1470"/>
                  </a:moveTo>
                  <a:cubicBezTo>
                    <a:pt x="3270" y="17874"/>
                    <a:pt x="126566" y="169216"/>
                    <a:pt x="133445" y="249120"/>
                  </a:cubicBezTo>
                  <a:cubicBezTo>
                    <a:pt x="140324" y="329024"/>
                    <a:pt x="35549" y="452849"/>
                    <a:pt x="41370" y="480895"/>
                  </a:cubicBezTo>
                  <a:cubicBezTo>
                    <a:pt x="47191" y="508941"/>
                    <a:pt x="165195" y="406282"/>
                    <a:pt x="168370" y="417395"/>
                  </a:cubicBezTo>
                  <a:cubicBezTo>
                    <a:pt x="171545" y="428508"/>
                    <a:pt x="59362" y="547041"/>
                    <a:pt x="60420" y="547570"/>
                  </a:cubicBezTo>
                  <a:cubicBezTo>
                    <a:pt x="61478" y="548099"/>
                    <a:pt x="67828" y="455495"/>
                    <a:pt x="174720" y="420570"/>
                  </a:cubicBezTo>
                  <a:cubicBezTo>
                    <a:pt x="281612" y="385645"/>
                    <a:pt x="633508" y="354953"/>
                    <a:pt x="701770" y="338020"/>
                  </a:cubicBezTo>
                  <a:cubicBezTo>
                    <a:pt x="770032" y="321087"/>
                    <a:pt x="600699" y="351778"/>
                    <a:pt x="584295" y="318970"/>
                  </a:cubicBezTo>
                  <a:cubicBezTo>
                    <a:pt x="567891" y="286162"/>
                    <a:pt x="630862" y="133762"/>
                    <a:pt x="603345" y="141170"/>
                  </a:cubicBezTo>
                  <a:cubicBezTo>
                    <a:pt x="575828" y="148578"/>
                    <a:pt x="487987" y="320028"/>
                    <a:pt x="419195" y="363420"/>
                  </a:cubicBezTo>
                  <a:cubicBezTo>
                    <a:pt x="350403" y="406812"/>
                    <a:pt x="216524" y="444912"/>
                    <a:pt x="190595" y="401520"/>
                  </a:cubicBezTo>
                  <a:cubicBezTo>
                    <a:pt x="164666" y="358128"/>
                    <a:pt x="261503" y="131645"/>
                    <a:pt x="263620" y="103070"/>
                  </a:cubicBezTo>
                  <a:cubicBezTo>
                    <a:pt x="265737" y="74495"/>
                    <a:pt x="228166" y="222133"/>
                    <a:pt x="203295" y="230070"/>
                  </a:cubicBezTo>
                  <a:cubicBezTo>
                    <a:pt x="178424" y="238007"/>
                    <a:pt x="155141" y="190912"/>
                    <a:pt x="114395" y="150695"/>
                  </a:cubicBezTo>
                  <a:cubicBezTo>
                    <a:pt x="73649" y="110478"/>
                    <a:pt x="-3080" y="-14934"/>
                    <a:pt x="95" y="14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 134">
              <a:extLst>
                <a:ext uri="{FF2B5EF4-FFF2-40B4-BE49-F238E27FC236}">
                  <a16:creationId xmlns:a16="http://schemas.microsoft.com/office/drawing/2014/main" id="{2DD044DF-7E2B-4013-05AA-43F4A7A70FE3}"/>
                </a:ext>
              </a:extLst>
            </p:cNvPr>
            <p:cNvSpPr/>
            <p:nvPr/>
          </p:nvSpPr>
          <p:spPr>
            <a:xfrm>
              <a:off x="2183948" y="7206387"/>
              <a:ext cx="286256" cy="807376"/>
            </a:xfrm>
            <a:custGeom>
              <a:avLst/>
              <a:gdLst>
                <a:gd name="connsiteX0" fmla="*/ 286202 w 286256"/>
                <a:gd name="connsiteY0" fmla="*/ 863 h 807376"/>
                <a:gd name="connsiteX1" fmla="*/ 83002 w 286256"/>
                <a:gd name="connsiteY1" fmla="*/ 432663 h 807376"/>
                <a:gd name="connsiteX2" fmla="*/ 162377 w 286256"/>
                <a:gd name="connsiteY2" fmla="*/ 496163 h 807376"/>
                <a:gd name="connsiteX3" fmla="*/ 111577 w 286256"/>
                <a:gd name="connsiteY3" fmla="*/ 616813 h 807376"/>
                <a:gd name="connsiteX4" fmla="*/ 140152 w 286256"/>
                <a:gd name="connsiteY4" fmla="*/ 807313 h 807376"/>
                <a:gd name="connsiteX5" fmla="*/ 130627 w 286256"/>
                <a:gd name="connsiteY5" fmla="*/ 635863 h 807376"/>
                <a:gd name="connsiteX6" fmla="*/ 452 w 286256"/>
                <a:gd name="connsiteY6" fmla="*/ 454888 h 807376"/>
                <a:gd name="connsiteX7" fmla="*/ 89352 w 286256"/>
                <a:gd name="connsiteY7" fmla="*/ 515213 h 807376"/>
                <a:gd name="connsiteX8" fmla="*/ 133802 w 286256"/>
                <a:gd name="connsiteY8" fmla="*/ 235813 h 807376"/>
                <a:gd name="connsiteX9" fmla="*/ 60777 w 286256"/>
                <a:gd name="connsiteY9" fmla="*/ 318363 h 807376"/>
                <a:gd name="connsiteX10" fmla="*/ 286202 w 286256"/>
                <a:gd name="connsiteY10" fmla="*/ 863 h 80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6256" h="807376">
                  <a:moveTo>
                    <a:pt x="286202" y="863"/>
                  </a:moveTo>
                  <a:cubicBezTo>
                    <a:pt x="289906" y="19913"/>
                    <a:pt x="103639" y="350113"/>
                    <a:pt x="83002" y="432663"/>
                  </a:cubicBezTo>
                  <a:cubicBezTo>
                    <a:pt x="62365" y="515213"/>
                    <a:pt x="157615" y="465472"/>
                    <a:pt x="162377" y="496163"/>
                  </a:cubicBezTo>
                  <a:cubicBezTo>
                    <a:pt x="167139" y="526854"/>
                    <a:pt x="115281" y="564955"/>
                    <a:pt x="111577" y="616813"/>
                  </a:cubicBezTo>
                  <a:cubicBezTo>
                    <a:pt x="107873" y="668671"/>
                    <a:pt x="136977" y="804138"/>
                    <a:pt x="140152" y="807313"/>
                  </a:cubicBezTo>
                  <a:cubicBezTo>
                    <a:pt x="143327" y="810488"/>
                    <a:pt x="153910" y="694600"/>
                    <a:pt x="130627" y="635863"/>
                  </a:cubicBezTo>
                  <a:cubicBezTo>
                    <a:pt x="107344" y="577126"/>
                    <a:pt x="7331" y="474996"/>
                    <a:pt x="452" y="454888"/>
                  </a:cubicBezTo>
                  <a:cubicBezTo>
                    <a:pt x="-6427" y="434780"/>
                    <a:pt x="67127" y="551725"/>
                    <a:pt x="89352" y="515213"/>
                  </a:cubicBezTo>
                  <a:cubicBezTo>
                    <a:pt x="111577" y="478701"/>
                    <a:pt x="138565" y="268621"/>
                    <a:pt x="133802" y="235813"/>
                  </a:cubicBezTo>
                  <a:cubicBezTo>
                    <a:pt x="129039" y="203005"/>
                    <a:pt x="39610" y="352759"/>
                    <a:pt x="60777" y="318363"/>
                  </a:cubicBezTo>
                  <a:cubicBezTo>
                    <a:pt x="81944" y="283967"/>
                    <a:pt x="282498" y="-18187"/>
                    <a:pt x="286202" y="8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 135">
              <a:extLst>
                <a:ext uri="{FF2B5EF4-FFF2-40B4-BE49-F238E27FC236}">
                  <a16:creationId xmlns:a16="http://schemas.microsoft.com/office/drawing/2014/main" id="{D22A2A9D-F509-DEEB-A938-E91911B2C292}"/>
                </a:ext>
              </a:extLst>
            </p:cNvPr>
            <p:cNvSpPr/>
            <p:nvPr/>
          </p:nvSpPr>
          <p:spPr>
            <a:xfrm>
              <a:off x="2038257" y="7572305"/>
              <a:ext cx="946244" cy="950143"/>
            </a:xfrm>
            <a:custGeom>
              <a:avLst/>
              <a:gdLst>
                <a:gd name="connsiteX0" fmla="*/ 93 w 946244"/>
                <a:gd name="connsiteY0" fmla="*/ 70 h 950143"/>
                <a:gd name="connsiteX1" fmla="*/ 184243 w 946244"/>
                <a:gd name="connsiteY1" fmla="*/ 685870 h 950143"/>
                <a:gd name="connsiteX2" fmla="*/ 174718 w 946244"/>
                <a:gd name="connsiteY2" fmla="*/ 638245 h 950143"/>
                <a:gd name="connsiteX3" fmla="*/ 222343 w 946244"/>
                <a:gd name="connsiteY3" fmla="*/ 339795 h 950143"/>
                <a:gd name="connsiteX4" fmla="*/ 206468 w 946244"/>
                <a:gd name="connsiteY4" fmla="*/ 606495 h 950143"/>
                <a:gd name="connsiteX5" fmla="*/ 323943 w 946244"/>
                <a:gd name="connsiteY5" fmla="*/ 806520 h 950143"/>
                <a:gd name="connsiteX6" fmla="*/ 327118 w 946244"/>
                <a:gd name="connsiteY6" fmla="*/ 584270 h 950143"/>
                <a:gd name="connsiteX7" fmla="*/ 412843 w 946244"/>
                <a:gd name="connsiteY7" fmla="*/ 438220 h 950143"/>
                <a:gd name="connsiteX8" fmla="*/ 450943 w 946244"/>
                <a:gd name="connsiteY8" fmla="*/ 809695 h 950143"/>
                <a:gd name="connsiteX9" fmla="*/ 530318 w 946244"/>
                <a:gd name="connsiteY9" fmla="*/ 784295 h 950143"/>
                <a:gd name="connsiteX10" fmla="*/ 543018 w 946244"/>
                <a:gd name="connsiteY10" fmla="*/ 619195 h 950143"/>
                <a:gd name="connsiteX11" fmla="*/ 701768 w 946244"/>
                <a:gd name="connsiteY11" fmla="*/ 339795 h 950143"/>
                <a:gd name="connsiteX12" fmla="*/ 631918 w 946244"/>
                <a:gd name="connsiteY12" fmla="*/ 654120 h 950143"/>
                <a:gd name="connsiteX13" fmla="*/ 685893 w 946244"/>
                <a:gd name="connsiteY13" fmla="*/ 787470 h 950143"/>
                <a:gd name="connsiteX14" fmla="*/ 704943 w 946244"/>
                <a:gd name="connsiteY14" fmla="*/ 616020 h 950143"/>
                <a:gd name="connsiteX15" fmla="*/ 946243 w 946244"/>
                <a:gd name="connsiteY15" fmla="*/ 949395 h 950143"/>
                <a:gd name="connsiteX16" fmla="*/ 708118 w 946244"/>
                <a:gd name="connsiteY16" fmla="*/ 708095 h 950143"/>
                <a:gd name="connsiteX17" fmla="*/ 330293 w 946244"/>
                <a:gd name="connsiteY17" fmla="*/ 762070 h 950143"/>
                <a:gd name="connsiteX18" fmla="*/ 146143 w 946244"/>
                <a:gd name="connsiteY18" fmla="*/ 438220 h 950143"/>
                <a:gd name="connsiteX19" fmla="*/ 158843 w 946244"/>
                <a:gd name="connsiteY19" fmla="*/ 641420 h 950143"/>
                <a:gd name="connsiteX20" fmla="*/ 93 w 946244"/>
                <a:gd name="connsiteY20" fmla="*/ 70 h 95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6244" h="950143">
                  <a:moveTo>
                    <a:pt x="93" y="70"/>
                  </a:moveTo>
                  <a:cubicBezTo>
                    <a:pt x="4326" y="7478"/>
                    <a:pt x="155139" y="579508"/>
                    <a:pt x="184243" y="685870"/>
                  </a:cubicBezTo>
                  <a:cubicBezTo>
                    <a:pt x="213347" y="792232"/>
                    <a:pt x="168368" y="695924"/>
                    <a:pt x="174718" y="638245"/>
                  </a:cubicBezTo>
                  <a:cubicBezTo>
                    <a:pt x="181068" y="580566"/>
                    <a:pt x="217051" y="345087"/>
                    <a:pt x="222343" y="339795"/>
                  </a:cubicBezTo>
                  <a:cubicBezTo>
                    <a:pt x="227635" y="334503"/>
                    <a:pt x="189535" y="528708"/>
                    <a:pt x="206468" y="606495"/>
                  </a:cubicBezTo>
                  <a:cubicBezTo>
                    <a:pt x="223401" y="684283"/>
                    <a:pt x="303835" y="810224"/>
                    <a:pt x="323943" y="806520"/>
                  </a:cubicBezTo>
                  <a:cubicBezTo>
                    <a:pt x="344051" y="802816"/>
                    <a:pt x="312301" y="645653"/>
                    <a:pt x="327118" y="584270"/>
                  </a:cubicBezTo>
                  <a:cubicBezTo>
                    <a:pt x="341935" y="522887"/>
                    <a:pt x="392206" y="400649"/>
                    <a:pt x="412843" y="438220"/>
                  </a:cubicBezTo>
                  <a:cubicBezTo>
                    <a:pt x="433481" y="475791"/>
                    <a:pt x="431364" y="752016"/>
                    <a:pt x="450943" y="809695"/>
                  </a:cubicBezTo>
                  <a:cubicBezTo>
                    <a:pt x="470522" y="867374"/>
                    <a:pt x="514972" y="816045"/>
                    <a:pt x="530318" y="784295"/>
                  </a:cubicBezTo>
                  <a:cubicBezTo>
                    <a:pt x="545664" y="752545"/>
                    <a:pt x="514443" y="693278"/>
                    <a:pt x="543018" y="619195"/>
                  </a:cubicBezTo>
                  <a:cubicBezTo>
                    <a:pt x="571593" y="545112"/>
                    <a:pt x="686951" y="333974"/>
                    <a:pt x="701768" y="339795"/>
                  </a:cubicBezTo>
                  <a:cubicBezTo>
                    <a:pt x="716585" y="345616"/>
                    <a:pt x="634564" y="579508"/>
                    <a:pt x="631918" y="654120"/>
                  </a:cubicBezTo>
                  <a:cubicBezTo>
                    <a:pt x="629272" y="728732"/>
                    <a:pt x="673722" y="793820"/>
                    <a:pt x="685893" y="787470"/>
                  </a:cubicBezTo>
                  <a:cubicBezTo>
                    <a:pt x="698064" y="781120"/>
                    <a:pt x="661551" y="589033"/>
                    <a:pt x="704943" y="616020"/>
                  </a:cubicBezTo>
                  <a:cubicBezTo>
                    <a:pt x="748335" y="643008"/>
                    <a:pt x="945714" y="934049"/>
                    <a:pt x="946243" y="949395"/>
                  </a:cubicBezTo>
                  <a:cubicBezTo>
                    <a:pt x="946772" y="964741"/>
                    <a:pt x="810776" y="739316"/>
                    <a:pt x="708118" y="708095"/>
                  </a:cubicBezTo>
                  <a:cubicBezTo>
                    <a:pt x="605460" y="676874"/>
                    <a:pt x="423955" y="807049"/>
                    <a:pt x="330293" y="762070"/>
                  </a:cubicBezTo>
                  <a:cubicBezTo>
                    <a:pt x="236631" y="717091"/>
                    <a:pt x="174718" y="458328"/>
                    <a:pt x="146143" y="438220"/>
                  </a:cubicBezTo>
                  <a:cubicBezTo>
                    <a:pt x="117568" y="418112"/>
                    <a:pt x="180539" y="708624"/>
                    <a:pt x="158843" y="641420"/>
                  </a:cubicBezTo>
                  <a:cubicBezTo>
                    <a:pt x="137147" y="574216"/>
                    <a:pt x="-4140" y="-7338"/>
                    <a:pt x="93" y="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 136">
              <a:extLst>
                <a:ext uri="{FF2B5EF4-FFF2-40B4-BE49-F238E27FC236}">
                  <a16:creationId xmlns:a16="http://schemas.microsoft.com/office/drawing/2014/main" id="{7969113B-1794-31B0-1201-846CEC7787E1}"/>
                </a:ext>
              </a:extLst>
            </p:cNvPr>
            <p:cNvSpPr/>
            <p:nvPr/>
          </p:nvSpPr>
          <p:spPr>
            <a:xfrm>
              <a:off x="3301702" y="8420098"/>
              <a:ext cx="2000670" cy="774952"/>
            </a:xfrm>
            <a:custGeom>
              <a:avLst/>
              <a:gdLst>
                <a:gd name="connsiteX0" fmla="*/ 298 w 2000670"/>
                <a:gd name="connsiteY0" fmla="*/ 355602 h 774952"/>
                <a:gd name="connsiteX1" fmla="*/ 384473 w 2000670"/>
                <a:gd name="connsiteY1" fmla="*/ 282577 h 774952"/>
                <a:gd name="connsiteX2" fmla="*/ 378123 w 2000670"/>
                <a:gd name="connsiteY2" fmla="*/ 336552 h 774952"/>
                <a:gd name="connsiteX3" fmla="*/ 584498 w 2000670"/>
                <a:gd name="connsiteY3" fmla="*/ 438152 h 774952"/>
                <a:gd name="connsiteX4" fmla="*/ 489248 w 2000670"/>
                <a:gd name="connsiteY4" fmla="*/ 511177 h 774952"/>
                <a:gd name="connsiteX5" fmla="*/ 638473 w 2000670"/>
                <a:gd name="connsiteY5" fmla="*/ 523877 h 774952"/>
                <a:gd name="connsiteX6" fmla="*/ 584498 w 2000670"/>
                <a:gd name="connsiteY6" fmla="*/ 603252 h 774952"/>
                <a:gd name="connsiteX7" fmla="*/ 635298 w 2000670"/>
                <a:gd name="connsiteY7" fmla="*/ 774702 h 774952"/>
                <a:gd name="connsiteX8" fmla="*/ 686098 w 2000670"/>
                <a:gd name="connsiteY8" fmla="*/ 561977 h 774952"/>
                <a:gd name="connsiteX9" fmla="*/ 978198 w 2000670"/>
                <a:gd name="connsiteY9" fmla="*/ 520702 h 774952"/>
                <a:gd name="connsiteX10" fmla="*/ 1987848 w 2000670"/>
                <a:gd name="connsiteY10" fmla="*/ 571502 h 774952"/>
                <a:gd name="connsiteX11" fmla="*/ 1508423 w 2000670"/>
                <a:gd name="connsiteY11" fmla="*/ 523877 h 774952"/>
                <a:gd name="connsiteX12" fmla="*/ 927398 w 2000670"/>
                <a:gd name="connsiteY12" fmla="*/ 504827 h 774952"/>
                <a:gd name="connsiteX13" fmla="*/ 403523 w 2000670"/>
                <a:gd name="connsiteY13" fmla="*/ 142877 h 774952"/>
                <a:gd name="connsiteX14" fmla="*/ 609898 w 2000670"/>
                <a:gd name="connsiteY14" fmla="*/ 311152 h 774952"/>
                <a:gd name="connsiteX15" fmla="*/ 152698 w 2000670"/>
                <a:gd name="connsiteY15" fmla="*/ 2 h 774952"/>
                <a:gd name="connsiteX16" fmla="*/ 609898 w 2000670"/>
                <a:gd name="connsiteY16" fmla="*/ 317502 h 774952"/>
                <a:gd name="connsiteX17" fmla="*/ 454323 w 2000670"/>
                <a:gd name="connsiteY17" fmla="*/ 301627 h 774952"/>
                <a:gd name="connsiteX18" fmla="*/ 298 w 2000670"/>
                <a:gd name="connsiteY18" fmla="*/ 355602 h 774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00670" h="774952">
                  <a:moveTo>
                    <a:pt x="298" y="355602"/>
                  </a:moveTo>
                  <a:cubicBezTo>
                    <a:pt x="-11344" y="352427"/>
                    <a:pt x="321502" y="285752"/>
                    <a:pt x="384473" y="282577"/>
                  </a:cubicBezTo>
                  <a:cubicBezTo>
                    <a:pt x="447444" y="279402"/>
                    <a:pt x="344786" y="310623"/>
                    <a:pt x="378123" y="336552"/>
                  </a:cubicBezTo>
                  <a:cubicBezTo>
                    <a:pt x="411460" y="362481"/>
                    <a:pt x="565977" y="409048"/>
                    <a:pt x="584498" y="438152"/>
                  </a:cubicBezTo>
                  <a:cubicBezTo>
                    <a:pt x="603019" y="467256"/>
                    <a:pt x="480252" y="496890"/>
                    <a:pt x="489248" y="511177"/>
                  </a:cubicBezTo>
                  <a:cubicBezTo>
                    <a:pt x="498244" y="525464"/>
                    <a:pt x="622598" y="508531"/>
                    <a:pt x="638473" y="523877"/>
                  </a:cubicBezTo>
                  <a:cubicBezTo>
                    <a:pt x="654348" y="539223"/>
                    <a:pt x="585027" y="561448"/>
                    <a:pt x="584498" y="603252"/>
                  </a:cubicBezTo>
                  <a:cubicBezTo>
                    <a:pt x="583969" y="645056"/>
                    <a:pt x="618365" y="781581"/>
                    <a:pt x="635298" y="774702"/>
                  </a:cubicBezTo>
                  <a:cubicBezTo>
                    <a:pt x="652231" y="767823"/>
                    <a:pt x="628948" y="604310"/>
                    <a:pt x="686098" y="561977"/>
                  </a:cubicBezTo>
                  <a:cubicBezTo>
                    <a:pt x="743248" y="519644"/>
                    <a:pt x="761240" y="519115"/>
                    <a:pt x="978198" y="520702"/>
                  </a:cubicBezTo>
                  <a:cubicBezTo>
                    <a:pt x="1195156" y="522290"/>
                    <a:pt x="1899477" y="570973"/>
                    <a:pt x="1987848" y="571502"/>
                  </a:cubicBezTo>
                  <a:cubicBezTo>
                    <a:pt x="2076219" y="572031"/>
                    <a:pt x="1685165" y="534990"/>
                    <a:pt x="1508423" y="523877"/>
                  </a:cubicBezTo>
                  <a:cubicBezTo>
                    <a:pt x="1331681" y="512765"/>
                    <a:pt x="1111548" y="568327"/>
                    <a:pt x="927398" y="504827"/>
                  </a:cubicBezTo>
                  <a:cubicBezTo>
                    <a:pt x="743248" y="441327"/>
                    <a:pt x="456439" y="175156"/>
                    <a:pt x="403523" y="142877"/>
                  </a:cubicBezTo>
                  <a:cubicBezTo>
                    <a:pt x="350607" y="110598"/>
                    <a:pt x="651702" y="334964"/>
                    <a:pt x="609898" y="311152"/>
                  </a:cubicBezTo>
                  <a:cubicBezTo>
                    <a:pt x="568094" y="287339"/>
                    <a:pt x="152698" y="-1056"/>
                    <a:pt x="152698" y="2"/>
                  </a:cubicBezTo>
                  <a:cubicBezTo>
                    <a:pt x="152698" y="1060"/>
                    <a:pt x="559627" y="267231"/>
                    <a:pt x="609898" y="317502"/>
                  </a:cubicBezTo>
                  <a:cubicBezTo>
                    <a:pt x="660169" y="367773"/>
                    <a:pt x="558040" y="290515"/>
                    <a:pt x="454323" y="301627"/>
                  </a:cubicBezTo>
                  <a:cubicBezTo>
                    <a:pt x="350606" y="312739"/>
                    <a:pt x="11940" y="358777"/>
                    <a:pt x="298" y="3556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 137">
              <a:extLst>
                <a:ext uri="{FF2B5EF4-FFF2-40B4-BE49-F238E27FC236}">
                  <a16:creationId xmlns:a16="http://schemas.microsoft.com/office/drawing/2014/main" id="{3A4F20E2-2B50-C5F7-A4A8-4089D07EB838}"/>
                </a:ext>
              </a:extLst>
            </p:cNvPr>
            <p:cNvSpPr/>
            <p:nvPr/>
          </p:nvSpPr>
          <p:spPr>
            <a:xfrm>
              <a:off x="3372013" y="8797867"/>
              <a:ext cx="512080" cy="134044"/>
            </a:xfrm>
            <a:custGeom>
              <a:avLst/>
              <a:gdLst>
                <a:gd name="connsiteX0" fmla="*/ 6187 w 512080"/>
                <a:gd name="connsiteY0" fmla="*/ 133408 h 134044"/>
                <a:gd name="connsiteX1" fmla="*/ 504662 w 512080"/>
                <a:gd name="connsiteY1" fmla="*/ 108008 h 134044"/>
                <a:gd name="connsiteX2" fmla="*/ 291937 w 512080"/>
                <a:gd name="connsiteY2" fmla="*/ 92133 h 134044"/>
                <a:gd name="connsiteX3" fmla="*/ 110962 w 512080"/>
                <a:gd name="connsiteY3" fmla="*/ 58 h 134044"/>
                <a:gd name="connsiteX4" fmla="*/ 218912 w 512080"/>
                <a:gd name="connsiteY4" fmla="*/ 79433 h 134044"/>
                <a:gd name="connsiteX5" fmla="*/ 6187 w 512080"/>
                <a:gd name="connsiteY5" fmla="*/ 133408 h 13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2080" h="134044">
                  <a:moveTo>
                    <a:pt x="6187" y="133408"/>
                  </a:moveTo>
                  <a:cubicBezTo>
                    <a:pt x="53812" y="138170"/>
                    <a:pt x="457037" y="114887"/>
                    <a:pt x="504662" y="108008"/>
                  </a:cubicBezTo>
                  <a:cubicBezTo>
                    <a:pt x="552287" y="101129"/>
                    <a:pt x="357554" y="110125"/>
                    <a:pt x="291937" y="92133"/>
                  </a:cubicBezTo>
                  <a:cubicBezTo>
                    <a:pt x="226320" y="74141"/>
                    <a:pt x="123133" y="2175"/>
                    <a:pt x="110962" y="58"/>
                  </a:cubicBezTo>
                  <a:cubicBezTo>
                    <a:pt x="98791" y="-2059"/>
                    <a:pt x="236904" y="53504"/>
                    <a:pt x="218912" y="79433"/>
                  </a:cubicBezTo>
                  <a:cubicBezTo>
                    <a:pt x="200920" y="105362"/>
                    <a:pt x="-41438" y="128646"/>
                    <a:pt x="6187" y="1334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 138">
              <a:extLst>
                <a:ext uri="{FF2B5EF4-FFF2-40B4-BE49-F238E27FC236}">
                  <a16:creationId xmlns:a16="http://schemas.microsoft.com/office/drawing/2014/main" id="{55AA3CC8-63D5-91F6-069E-3701EB32DB19}"/>
                </a:ext>
              </a:extLst>
            </p:cNvPr>
            <p:cNvSpPr/>
            <p:nvPr/>
          </p:nvSpPr>
          <p:spPr>
            <a:xfrm>
              <a:off x="3164350" y="9181637"/>
              <a:ext cx="871092" cy="622764"/>
            </a:xfrm>
            <a:custGeom>
              <a:avLst/>
              <a:gdLst>
                <a:gd name="connsiteX0" fmla="*/ 58275 w 871092"/>
                <a:gd name="connsiteY0" fmla="*/ 508463 h 622764"/>
                <a:gd name="connsiteX1" fmla="*/ 185275 w 871092"/>
                <a:gd name="connsiteY1" fmla="*/ 175088 h 622764"/>
                <a:gd name="connsiteX2" fmla="*/ 296400 w 871092"/>
                <a:gd name="connsiteY2" fmla="*/ 98888 h 622764"/>
                <a:gd name="connsiteX3" fmla="*/ 572625 w 871092"/>
                <a:gd name="connsiteY3" fmla="*/ 89363 h 622764"/>
                <a:gd name="connsiteX4" fmla="*/ 232900 w 871092"/>
                <a:gd name="connsiteY4" fmla="*/ 89363 h 622764"/>
                <a:gd name="connsiteX5" fmla="*/ 490075 w 871092"/>
                <a:gd name="connsiteY5" fmla="*/ 206838 h 622764"/>
                <a:gd name="connsiteX6" fmla="*/ 258300 w 871092"/>
                <a:gd name="connsiteY6" fmla="*/ 197313 h 622764"/>
                <a:gd name="connsiteX7" fmla="*/ 483725 w 871092"/>
                <a:gd name="connsiteY7" fmla="*/ 222713 h 622764"/>
                <a:gd name="connsiteX8" fmla="*/ 575800 w 871092"/>
                <a:gd name="connsiteY8" fmla="*/ 362413 h 622764"/>
                <a:gd name="connsiteX9" fmla="*/ 553575 w 871092"/>
                <a:gd name="connsiteY9" fmla="*/ 311613 h 622764"/>
                <a:gd name="connsiteX10" fmla="*/ 871075 w 871092"/>
                <a:gd name="connsiteY10" fmla="*/ 622763 h 622764"/>
                <a:gd name="connsiteX11" fmla="*/ 566275 w 871092"/>
                <a:gd name="connsiteY11" fmla="*/ 314788 h 622764"/>
                <a:gd name="connsiteX12" fmla="*/ 201150 w 871092"/>
                <a:gd name="connsiteY12" fmla="*/ 19513 h 622764"/>
                <a:gd name="connsiteX13" fmla="*/ 248775 w 871092"/>
                <a:gd name="connsiteY13" fmla="*/ 127463 h 622764"/>
                <a:gd name="connsiteX14" fmla="*/ 147175 w 871092"/>
                <a:gd name="connsiteY14" fmla="*/ 378288 h 622764"/>
                <a:gd name="connsiteX15" fmla="*/ 4300 w 871092"/>
                <a:gd name="connsiteY15" fmla="*/ 527513 h 622764"/>
                <a:gd name="connsiteX16" fmla="*/ 324975 w 871092"/>
                <a:gd name="connsiteY16" fmla="*/ 463 h 622764"/>
                <a:gd name="connsiteX17" fmla="*/ 121775 w 871092"/>
                <a:gd name="connsiteY17" fmla="*/ 435438 h 622764"/>
                <a:gd name="connsiteX18" fmla="*/ 58275 w 871092"/>
                <a:gd name="connsiteY18" fmla="*/ 508463 h 622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71092" h="622764">
                  <a:moveTo>
                    <a:pt x="58275" y="508463"/>
                  </a:moveTo>
                  <a:cubicBezTo>
                    <a:pt x="68858" y="465071"/>
                    <a:pt x="145588" y="243350"/>
                    <a:pt x="185275" y="175088"/>
                  </a:cubicBezTo>
                  <a:cubicBezTo>
                    <a:pt x="224962" y="106826"/>
                    <a:pt x="231842" y="113175"/>
                    <a:pt x="296400" y="98888"/>
                  </a:cubicBezTo>
                  <a:cubicBezTo>
                    <a:pt x="360958" y="84601"/>
                    <a:pt x="583208" y="90950"/>
                    <a:pt x="572625" y="89363"/>
                  </a:cubicBezTo>
                  <a:cubicBezTo>
                    <a:pt x="562042" y="87775"/>
                    <a:pt x="246658" y="69784"/>
                    <a:pt x="232900" y="89363"/>
                  </a:cubicBezTo>
                  <a:cubicBezTo>
                    <a:pt x="219142" y="108942"/>
                    <a:pt x="485842" y="188846"/>
                    <a:pt x="490075" y="206838"/>
                  </a:cubicBezTo>
                  <a:cubicBezTo>
                    <a:pt x="494308" y="224830"/>
                    <a:pt x="259358" y="194667"/>
                    <a:pt x="258300" y="197313"/>
                  </a:cubicBezTo>
                  <a:cubicBezTo>
                    <a:pt x="257242" y="199959"/>
                    <a:pt x="430808" y="195196"/>
                    <a:pt x="483725" y="222713"/>
                  </a:cubicBezTo>
                  <a:cubicBezTo>
                    <a:pt x="536642" y="250230"/>
                    <a:pt x="564158" y="347597"/>
                    <a:pt x="575800" y="362413"/>
                  </a:cubicBezTo>
                  <a:cubicBezTo>
                    <a:pt x="587442" y="377229"/>
                    <a:pt x="504363" y="268221"/>
                    <a:pt x="553575" y="311613"/>
                  </a:cubicBezTo>
                  <a:cubicBezTo>
                    <a:pt x="602787" y="355005"/>
                    <a:pt x="868958" y="622234"/>
                    <a:pt x="871075" y="622763"/>
                  </a:cubicBezTo>
                  <a:cubicBezTo>
                    <a:pt x="873192" y="623292"/>
                    <a:pt x="677929" y="415330"/>
                    <a:pt x="566275" y="314788"/>
                  </a:cubicBezTo>
                  <a:cubicBezTo>
                    <a:pt x="454621" y="214246"/>
                    <a:pt x="254066" y="50734"/>
                    <a:pt x="201150" y="19513"/>
                  </a:cubicBezTo>
                  <a:cubicBezTo>
                    <a:pt x="148234" y="-11708"/>
                    <a:pt x="257771" y="67667"/>
                    <a:pt x="248775" y="127463"/>
                  </a:cubicBezTo>
                  <a:cubicBezTo>
                    <a:pt x="239779" y="187259"/>
                    <a:pt x="187921" y="311613"/>
                    <a:pt x="147175" y="378288"/>
                  </a:cubicBezTo>
                  <a:cubicBezTo>
                    <a:pt x="106429" y="444963"/>
                    <a:pt x="-25333" y="590484"/>
                    <a:pt x="4300" y="527513"/>
                  </a:cubicBezTo>
                  <a:cubicBezTo>
                    <a:pt x="33933" y="464542"/>
                    <a:pt x="305396" y="15809"/>
                    <a:pt x="324975" y="463"/>
                  </a:cubicBezTo>
                  <a:cubicBezTo>
                    <a:pt x="344554" y="-14883"/>
                    <a:pt x="168871" y="355005"/>
                    <a:pt x="121775" y="435438"/>
                  </a:cubicBezTo>
                  <a:cubicBezTo>
                    <a:pt x="74679" y="515871"/>
                    <a:pt x="47692" y="551855"/>
                    <a:pt x="58275" y="5084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 139">
              <a:extLst>
                <a:ext uri="{FF2B5EF4-FFF2-40B4-BE49-F238E27FC236}">
                  <a16:creationId xmlns:a16="http://schemas.microsoft.com/office/drawing/2014/main" id="{6305A61D-7388-2264-7ACF-49AD4144918B}"/>
                </a:ext>
              </a:extLst>
            </p:cNvPr>
            <p:cNvSpPr/>
            <p:nvPr/>
          </p:nvSpPr>
          <p:spPr>
            <a:xfrm>
              <a:off x="3708484" y="9350388"/>
              <a:ext cx="697794" cy="1437768"/>
            </a:xfrm>
            <a:custGeom>
              <a:avLst/>
              <a:gdLst>
                <a:gd name="connsiteX0" fmla="*/ 12616 w 697794"/>
                <a:gd name="connsiteY0" fmla="*/ 22212 h 1437768"/>
                <a:gd name="connsiteX1" fmla="*/ 41191 w 697794"/>
                <a:gd name="connsiteY1" fmla="*/ 76187 h 1437768"/>
                <a:gd name="connsiteX2" fmla="*/ 492041 w 697794"/>
                <a:gd name="connsiteY2" fmla="*/ 869937 h 1437768"/>
                <a:gd name="connsiteX3" fmla="*/ 396791 w 697794"/>
                <a:gd name="connsiteY3" fmla="*/ 822312 h 1437768"/>
                <a:gd name="connsiteX4" fmla="*/ 692066 w 697794"/>
                <a:gd name="connsiteY4" fmla="*/ 1435087 h 1437768"/>
                <a:gd name="connsiteX5" fmla="*/ 568241 w 697794"/>
                <a:gd name="connsiteY5" fmla="*/ 1015987 h 1437768"/>
                <a:gd name="connsiteX6" fmla="*/ 282491 w 697794"/>
                <a:gd name="connsiteY6" fmla="*/ 323837 h 1437768"/>
                <a:gd name="connsiteX7" fmla="*/ 282491 w 697794"/>
                <a:gd name="connsiteY7" fmla="*/ 507987 h 1437768"/>
                <a:gd name="connsiteX8" fmla="*/ 12616 w 697794"/>
                <a:gd name="connsiteY8" fmla="*/ 22212 h 143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794" h="1437768">
                  <a:moveTo>
                    <a:pt x="12616" y="22212"/>
                  </a:moveTo>
                  <a:cubicBezTo>
                    <a:pt x="-27601" y="-49755"/>
                    <a:pt x="41191" y="76187"/>
                    <a:pt x="41191" y="76187"/>
                  </a:cubicBezTo>
                  <a:cubicBezTo>
                    <a:pt x="121095" y="217474"/>
                    <a:pt x="432774" y="745583"/>
                    <a:pt x="492041" y="869937"/>
                  </a:cubicBezTo>
                  <a:cubicBezTo>
                    <a:pt x="551308" y="994291"/>
                    <a:pt x="363454" y="728120"/>
                    <a:pt x="396791" y="822312"/>
                  </a:cubicBezTo>
                  <a:cubicBezTo>
                    <a:pt x="430128" y="916504"/>
                    <a:pt x="663491" y="1402808"/>
                    <a:pt x="692066" y="1435087"/>
                  </a:cubicBezTo>
                  <a:cubicBezTo>
                    <a:pt x="720641" y="1467366"/>
                    <a:pt x="636504" y="1201195"/>
                    <a:pt x="568241" y="1015987"/>
                  </a:cubicBezTo>
                  <a:cubicBezTo>
                    <a:pt x="499979" y="830779"/>
                    <a:pt x="330116" y="408504"/>
                    <a:pt x="282491" y="323837"/>
                  </a:cubicBezTo>
                  <a:cubicBezTo>
                    <a:pt x="234866" y="239170"/>
                    <a:pt x="329058" y="554554"/>
                    <a:pt x="282491" y="507987"/>
                  </a:cubicBezTo>
                  <a:cubicBezTo>
                    <a:pt x="235924" y="461420"/>
                    <a:pt x="52833" y="94179"/>
                    <a:pt x="12616" y="222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 140">
              <a:extLst>
                <a:ext uri="{FF2B5EF4-FFF2-40B4-BE49-F238E27FC236}">
                  <a16:creationId xmlns:a16="http://schemas.microsoft.com/office/drawing/2014/main" id="{5622814C-3545-AECB-E04A-8620A606FBCE}"/>
                </a:ext>
              </a:extLst>
            </p:cNvPr>
            <p:cNvSpPr/>
            <p:nvPr/>
          </p:nvSpPr>
          <p:spPr>
            <a:xfrm>
              <a:off x="3323489" y="9524998"/>
              <a:ext cx="654124" cy="1194205"/>
            </a:xfrm>
            <a:custGeom>
              <a:avLst/>
              <a:gdLst>
                <a:gd name="connsiteX0" fmla="*/ 651611 w 654124"/>
                <a:gd name="connsiteY0" fmla="*/ 2 h 1194205"/>
                <a:gd name="connsiteX1" fmla="*/ 232511 w 654124"/>
                <a:gd name="connsiteY1" fmla="*/ 406402 h 1194205"/>
                <a:gd name="connsiteX2" fmla="*/ 349986 w 654124"/>
                <a:gd name="connsiteY2" fmla="*/ 606427 h 1194205"/>
                <a:gd name="connsiteX3" fmla="*/ 235686 w 654124"/>
                <a:gd name="connsiteY3" fmla="*/ 654052 h 1194205"/>
                <a:gd name="connsiteX4" fmla="*/ 356336 w 654124"/>
                <a:gd name="connsiteY4" fmla="*/ 850902 h 1194205"/>
                <a:gd name="connsiteX5" fmla="*/ 200761 w 654124"/>
                <a:gd name="connsiteY5" fmla="*/ 828677 h 1194205"/>
                <a:gd name="connsiteX6" fmla="*/ 397611 w 654124"/>
                <a:gd name="connsiteY6" fmla="*/ 1022352 h 1194205"/>
                <a:gd name="connsiteX7" fmla="*/ 340461 w 654124"/>
                <a:gd name="connsiteY7" fmla="*/ 1174752 h 1194205"/>
                <a:gd name="connsiteX8" fmla="*/ 388086 w 654124"/>
                <a:gd name="connsiteY8" fmla="*/ 1165227 h 1194205"/>
                <a:gd name="connsiteX9" fmla="*/ 283311 w 654124"/>
                <a:gd name="connsiteY9" fmla="*/ 930277 h 1194205"/>
                <a:gd name="connsiteX10" fmla="*/ 169011 w 654124"/>
                <a:gd name="connsiteY10" fmla="*/ 647702 h 1194205"/>
                <a:gd name="connsiteX11" fmla="*/ 89636 w 654124"/>
                <a:gd name="connsiteY11" fmla="*/ 377827 h 1194205"/>
                <a:gd name="connsiteX12" fmla="*/ 124561 w 654124"/>
                <a:gd name="connsiteY12" fmla="*/ 434977 h 1194205"/>
                <a:gd name="connsiteX13" fmla="*/ 232511 w 654124"/>
                <a:gd name="connsiteY13" fmla="*/ 136527 h 1194205"/>
                <a:gd name="connsiteX14" fmla="*/ 194411 w 654124"/>
                <a:gd name="connsiteY14" fmla="*/ 349252 h 1194205"/>
                <a:gd name="connsiteX15" fmla="*/ 381736 w 654124"/>
                <a:gd name="connsiteY15" fmla="*/ 98427 h 1194205"/>
                <a:gd name="connsiteX16" fmla="*/ 3911 w 654124"/>
                <a:gd name="connsiteY16" fmla="*/ 412752 h 1194205"/>
                <a:gd name="connsiteX17" fmla="*/ 651611 w 654124"/>
                <a:gd name="connsiteY17" fmla="*/ 2 h 11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4124" h="1194205">
                  <a:moveTo>
                    <a:pt x="651611" y="2"/>
                  </a:moveTo>
                  <a:cubicBezTo>
                    <a:pt x="689711" y="-1056"/>
                    <a:pt x="282782" y="305331"/>
                    <a:pt x="232511" y="406402"/>
                  </a:cubicBezTo>
                  <a:cubicBezTo>
                    <a:pt x="182240" y="507473"/>
                    <a:pt x="349457" y="565152"/>
                    <a:pt x="349986" y="606427"/>
                  </a:cubicBezTo>
                  <a:cubicBezTo>
                    <a:pt x="350515" y="647702"/>
                    <a:pt x="234628" y="613306"/>
                    <a:pt x="235686" y="654052"/>
                  </a:cubicBezTo>
                  <a:cubicBezTo>
                    <a:pt x="236744" y="694798"/>
                    <a:pt x="362157" y="821798"/>
                    <a:pt x="356336" y="850902"/>
                  </a:cubicBezTo>
                  <a:cubicBezTo>
                    <a:pt x="350515" y="880006"/>
                    <a:pt x="193882" y="800102"/>
                    <a:pt x="200761" y="828677"/>
                  </a:cubicBezTo>
                  <a:cubicBezTo>
                    <a:pt x="207640" y="857252"/>
                    <a:pt x="374328" y="964673"/>
                    <a:pt x="397611" y="1022352"/>
                  </a:cubicBezTo>
                  <a:cubicBezTo>
                    <a:pt x="420894" y="1080031"/>
                    <a:pt x="342049" y="1150939"/>
                    <a:pt x="340461" y="1174752"/>
                  </a:cubicBezTo>
                  <a:cubicBezTo>
                    <a:pt x="338873" y="1198565"/>
                    <a:pt x="397611" y="1205973"/>
                    <a:pt x="388086" y="1165227"/>
                  </a:cubicBezTo>
                  <a:cubicBezTo>
                    <a:pt x="378561" y="1124481"/>
                    <a:pt x="319824" y="1016531"/>
                    <a:pt x="283311" y="930277"/>
                  </a:cubicBezTo>
                  <a:cubicBezTo>
                    <a:pt x="246798" y="844023"/>
                    <a:pt x="201290" y="739777"/>
                    <a:pt x="169011" y="647702"/>
                  </a:cubicBezTo>
                  <a:cubicBezTo>
                    <a:pt x="136732" y="555627"/>
                    <a:pt x="97044" y="413281"/>
                    <a:pt x="89636" y="377827"/>
                  </a:cubicBezTo>
                  <a:cubicBezTo>
                    <a:pt x="82228" y="342373"/>
                    <a:pt x="100748" y="475194"/>
                    <a:pt x="124561" y="434977"/>
                  </a:cubicBezTo>
                  <a:cubicBezTo>
                    <a:pt x="148374" y="394760"/>
                    <a:pt x="220869" y="150814"/>
                    <a:pt x="232511" y="136527"/>
                  </a:cubicBezTo>
                  <a:cubicBezTo>
                    <a:pt x="244153" y="122240"/>
                    <a:pt x="169540" y="355602"/>
                    <a:pt x="194411" y="349252"/>
                  </a:cubicBezTo>
                  <a:cubicBezTo>
                    <a:pt x="219282" y="342902"/>
                    <a:pt x="413486" y="87844"/>
                    <a:pt x="381736" y="98427"/>
                  </a:cubicBezTo>
                  <a:cubicBezTo>
                    <a:pt x="349986" y="109010"/>
                    <a:pt x="-43185" y="429156"/>
                    <a:pt x="3911" y="412752"/>
                  </a:cubicBezTo>
                  <a:cubicBezTo>
                    <a:pt x="51007" y="396348"/>
                    <a:pt x="613511" y="1060"/>
                    <a:pt x="651611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 141">
              <a:extLst>
                <a:ext uri="{FF2B5EF4-FFF2-40B4-BE49-F238E27FC236}">
                  <a16:creationId xmlns:a16="http://schemas.microsoft.com/office/drawing/2014/main" id="{86AB05B3-4C50-5970-79A4-DD02E252A331}"/>
                </a:ext>
              </a:extLst>
            </p:cNvPr>
            <p:cNvSpPr/>
            <p:nvPr/>
          </p:nvSpPr>
          <p:spPr>
            <a:xfrm>
              <a:off x="3507809" y="8103988"/>
              <a:ext cx="1179851" cy="430439"/>
            </a:xfrm>
            <a:custGeom>
              <a:avLst/>
              <a:gdLst>
                <a:gd name="connsiteX0" fmla="*/ 108516 w 1179851"/>
                <a:gd name="connsiteY0" fmla="*/ 46237 h 430439"/>
                <a:gd name="connsiteX1" fmla="*/ 600641 w 1179851"/>
                <a:gd name="connsiteY1" fmla="*/ 36712 h 430439"/>
                <a:gd name="connsiteX2" fmla="*/ 645091 w 1179851"/>
                <a:gd name="connsiteY2" fmla="*/ 27187 h 430439"/>
                <a:gd name="connsiteX3" fmla="*/ 1057841 w 1179851"/>
                <a:gd name="connsiteY3" fmla="*/ 90687 h 430439"/>
                <a:gd name="connsiteX4" fmla="*/ 1057841 w 1179851"/>
                <a:gd name="connsiteY4" fmla="*/ 65287 h 430439"/>
                <a:gd name="connsiteX5" fmla="*/ 1121341 w 1179851"/>
                <a:gd name="connsiteY5" fmla="*/ 97037 h 430439"/>
                <a:gd name="connsiteX6" fmla="*/ 1127691 w 1179851"/>
                <a:gd name="connsiteY6" fmla="*/ 141487 h 430439"/>
                <a:gd name="connsiteX7" fmla="*/ 1178491 w 1179851"/>
                <a:gd name="connsiteY7" fmla="*/ 341512 h 430439"/>
                <a:gd name="connsiteX8" fmla="*/ 1162616 w 1179851"/>
                <a:gd name="connsiteY8" fmla="*/ 246262 h 430439"/>
                <a:gd name="connsiteX9" fmla="*/ 1134041 w 1179851"/>
                <a:gd name="connsiteY9" fmla="*/ 430412 h 430439"/>
                <a:gd name="connsiteX10" fmla="*/ 1111816 w 1179851"/>
                <a:gd name="connsiteY10" fmla="*/ 258962 h 430439"/>
                <a:gd name="connsiteX11" fmla="*/ 1121341 w 1179851"/>
                <a:gd name="connsiteY11" fmla="*/ 112912 h 430439"/>
                <a:gd name="connsiteX12" fmla="*/ 1029266 w 1179851"/>
                <a:gd name="connsiteY12" fmla="*/ 100212 h 430439"/>
                <a:gd name="connsiteX13" fmla="*/ 606991 w 1179851"/>
                <a:gd name="connsiteY13" fmla="*/ 46237 h 430439"/>
                <a:gd name="connsiteX14" fmla="*/ 765741 w 1179851"/>
                <a:gd name="connsiteY14" fmla="*/ 81162 h 430439"/>
                <a:gd name="connsiteX15" fmla="*/ 381566 w 1179851"/>
                <a:gd name="connsiteY15" fmla="*/ 8137 h 430439"/>
                <a:gd name="connsiteX16" fmla="*/ 451416 w 1179851"/>
                <a:gd name="connsiteY16" fmla="*/ 1787 h 430439"/>
                <a:gd name="connsiteX17" fmla="*/ 22791 w 1179851"/>
                <a:gd name="connsiteY17" fmla="*/ 43062 h 430439"/>
                <a:gd name="connsiteX18" fmla="*/ 108516 w 1179851"/>
                <a:gd name="connsiteY18" fmla="*/ 46237 h 43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9851" h="430439">
                  <a:moveTo>
                    <a:pt x="108516" y="46237"/>
                  </a:moveTo>
                  <a:lnTo>
                    <a:pt x="600641" y="36712"/>
                  </a:lnTo>
                  <a:cubicBezTo>
                    <a:pt x="690070" y="33537"/>
                    <a:pt x="568891" y="18191"/>
                    <a:pt x="645091" y="27187"/>
                  </a:cubicBezTo>
                  <a:cubicBezTo>
                    <a:pt x="721291" y="36183"/>
                    <a:pt x="989049" y="84337"/>
                    <a:pt x="1057841" y="90687"/>
                  </a:cubicBezTo>
                  <a:cubicBezTo>
                    <a:pt x="1126633" y="97037"/>
                    <a:pt x="1047258" y="64229"/>
                    <a:pt x="1057841" y="65287"/>
                  </a:cubicBezTo>
                  <a:cubicBezTo>
                    <a:pt x="1068424" y="66345"/>
                    <a:pt x="1109699" y="84337"/>
                    <a:pt x="1121341" y="97037"/>
                  </a:cubicBezTo>
                  <a:cubicBezTo>
                    <a:pt x="1132983" y="109737"/>
                    <a:pt x="1118166" y="100741"/>
                    <a:pt x="1127691" y="141487"/>
                  </a:cubicBezTo>
                  <a:cubicBezTo>
                    <a:pt x="1137216" y="182233"/>
                    <a:pt x="1172670" y="324050"/>
                    <a:pt x="1178491" y="341512"/>
                  </a:cubicBezTo>
                  <a:cubicBezTo>
                    <a:pt x="1184312" y="358974"/>
                    <a:pt x="1170024" y="231445"/>
                    <a:pt x="1162616" y="246262"/>
                  </a:cubicBezTo>
                  <a:cubicBezTo>
                    <a:pt x="1155208" y="261079"/>
                    <a:pt x="1142508" y="428295"/>
                    <a:pt x="1134041" y="430412"/>
                  </a:cubicBezTo>
                  <a:cubicBezTo>
                    <a:pt x="1125574" y="432529"/>
                    <a:pt x="1113933" y="311879"/>
                    <a:pt x="1111816" y="258962"/>
                  </a:cubicBezTo>
                  <a:cubicBezTo>
                    <a:pt x="1109699" y="206045"/>
                    <a:pt x="1135099" y="139370"/>
                    <a:pt x="1121341" y="112912"/>
                  </a:cubicBezTo>
                  <a:cubicBezTo>
                    <a:pt x="1107583" y="86454"/>
                    <a:pt x="1029266" y="100212"/>
                    <a:pt x="1029266" y="100212"/>
                  </a:cubicBezTo>
                  <a:lnTo>
                    <a:pt x="606991" y="46237"/>
                  </a:lnTo>
                  <a:cubicBezTo>
                    <a:pt x="563070" y="43062"/>
                    <a:pt x="803312" y="87512"/>
                    <a:pt x="765741" y="81162"/>
                  </a:cubicBezTo>
                  <a:cubicBezTo>
                    <a:pt x="728170" y="74812"/>
                    <a:pt x="433954" y="21366"/>
                    <a:pt x="381566" y="8137"/>
                  </a:cubicBezTo>
                  <a:cubicBezTo>
                    <a:pt x="329179" y="-5092"/>
                    <a:pt x="451416" y="1787"/>
                    <a:pt x="451416" y="1787"/>
                  </a:cubicBezTo>
                  <a:lnTo>
                    <a:pt x="22791" y="43062"/>
                  </a:lnTo>
                  <a:cubicBezTo>
                    <a:pt x="-29596" y="48883"/>
                    <a:pt x="12208" y="47295"/>
                    <a:pt x="108516" y="462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 142">
              <a:extLst>
                <a:ext uri="{FF2B5EF4-FFF2-40B4-BE49-F238E27FC236}">
                  <a16:creationId xmlns:a16="http://schemas.microsoft.com/office/drawing/2014/main" id="{29D4CBFD-6F1B-ABF1-8A17-ED085F6230C8}"/>
                </a:ext>
              </a:extLst>
            </p:cNvPr>
            <p:cNvSpPr/>
            <p:nvPr/>
          </p:nvSpPr>
          <p:spPr>
            <a:xfrm>
              <a:off x="3697166" y="8048157"/>
              <a:ext cx="106484" cy="420881"/>
            </a:xfrm>
            <a:custGeom>
              <a:avLst/>
              <a:gdLst>
                <a:gd name="connsiteX0" fmla="*/ 4884 w 106484"/>
                <a:gd name="connsiteY0" fmla="*/ 468 h 420881"/>
                <a:gd name="connsiteX1" fmla="*/ 4884 w 106484"/>
                <a:gd name="connsiteY1" fmla="*/ 152868 h 420881"/>
                <a:gd name="connsiteX2" fmla="*/ 62034 w 106484"/>
                <a:gd name="connsiteY2" fmla="*/ 273518 h 420881"/>
                <a:gd name="connsiteX3" fmla="*/ 20759 w 106484"/>
                <a:gd name="connsiteY3" fmla="*/ 190968 h 420881"/>
                <a:gd name="connsiteX4" fmla="*/ 106484 w 106484"/>
                <a:gd name="connsiteY4" fmla="*/ 419568 h 420881"/>
                <a:gd name="connsiteX5" fmla="*/ 20759 w 106484"/>
                <a:gd name="connsiteY5" fmla="*/ 276693 h 420881"/>
                <a:gd name="connsiteX6" fmla="*/ 20759 w 106484"/>
                <a:gd name="connsiteY6" fmla="*/ 111593 h 420881"/>
                <a:gd name="connsiteX7" fmla="*/ 4884 w 106484"/>
                <a:gd name="connsiteY7" fmla="*/ 468 h 42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484" h="420881">
                  <a:moveTo>
                    <a:pt x="4884" y="468"/>
                  </a:moveTo>
                  <a:cubicBezTo>
                    <a:pt x="2238" y="7347"/>
                    <a:pt x="-4641" y="107360"/>
                    <a:pt x="4884" y="152868"/>
                  </a:cubicBezTo>
                  <a:cubicBezTo>
                    <a:pt x="14409" y="198376"/>
                    <a:pt x="59388" y="267168"/>
                    <a:pt x="62034" y="273518"/>
                  </a:cubicBezTo>
                  <a:cubicBezTo>
                    <a:pt x="64680" y="279868"/>
                    <a:pt x="13351" y="166626"/>
                    <a:pt x="20759" y="190968"/>
                  </a:cubicBezTo>
                  <a:cubicBezTo>
                    <a:pt x="28167" y="215310"/>
                    <a:pt x="106484" y="405281"/>
                    <a:pt x="106484" y="419568"/>
                  </a:cubicBezTo>
                  <a:cubicBezTo>
                    <a:pt x="106484" y="433855"/>
                    <a:pt x="35047" y="328022"/>
                    <a:pt x="20759" y="276693"/>
                  </a:cubicBezTo>
                  <a:cubicBezTo>
                    <a:pt x="6471" y="225364"/>
                    <a:pt x="23405" y="159218"/>
                    <a:pt x="20759" y="111593"/>
                  </a:cubicBezTo>
                  <a:cubicBezTo>
                    <a:pt x="18113" y="63968"/>
                    <a:pt x="7530" y="-6411"/>
                    <a:pt x="4884" y="4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 143">
              <a:extLst>
                <a:ext uri="{FF2B5EF4-FFF2-40B4-BE49-F238E27FC236}">
                  <a16:creationId xmlns:a16="http://schemas.microsoft.com/office/drawing/2014/main" id="{5BB04A14-AB54-8B78-E6BD-B05199020C27}"/>
                </a:ext>
              </a:extLst>
            </p:cNvPr>
            <p:cNvSpPr/>
            <p:nvPr/>
          </p:nvSpPr>
          <p:spPr>
            <a:xfrm>
              <a:off x="3794125" y="8051439"/>
              <a:ext cx="277423" cy="433281"/>
            </a:xfrm>
            <a:custGeom>
              <a:avLst/>
              <a:gdLst>
                <a:gd name="connsiteX0" fmla="*/ 0 w 277423"/>
                <a:gd name="connsiteY0" fmla="*/ 3536 h 433281"/>
                <a:gd name="connsiteX1" fmla="*/ 38100 w 277423"/>
                <a:gd name="connsiteY1" fmla="*/ 276586 h 433281"/>
                <a:gd name="connsiteX2" fmla="*/ 98425 w 277423"/>
                <a:gd name="connsiteY2" fmla="*/ 425811 h 433281"/>
                <a:gd name="connsiteX3" fmla="*/ 76200 w 277423"/>
                <a:gd name="connsiteY3" fmla="*/ 346436 h 433281"/>
                <a:gd name="connsiteX4" fmla="*/ 111125 w 277423"/>
                <a:gd name="connsiteY4" fmla="*/ 416286 h 433281"/>
                <a:gd name="connsiteX5" fmla="*/ 158750 w 277423"/>
                <a:gd name="connsiteY5" fmla="*/ 419461 h 433281"/>
                <a:gd name="connsiteX6" fmla="*/ 263525 w 277423"/>
                <a:gd name="connsiteY6" fmla="*/ 311511 h 433281"/>
                <a:gd name="connsiteX7" fmla="*/ 276225 w 277423"/>
                <a:gd name="connsiteY7" fmla="*/ 333736 h 433281"/>
                <a:gd name="connsiteX8" fmla="*/ 269875 w 277423"/>
                <a:gd name="connsiteY8" fmla="*/ 111486 h 433281"/>
                <a:gd name="connsiteX9" fmla="*/ 273050 w 277423"/>
                <a:gd name="connsiteY9" fmla="*/ 203561 h 433281"/>
                <a:gd name="connsiteX10" fmla="*/ 200025 w 277423"/>
                <a:gd name="connsiteY10" fmla="*/ 79736 h 433281"/>
                <a:gd name="connsiteX11" fmla="*/ 238125 w 277423"/>
                <a:gd name="connsiteY11" fmla="*/ 187686 h 433281"/>
                <a:gd name="connsiteX12" fmla="*/ 200025 w 277423"/>
                <a:gd name="connsiteY12" fmla="*/ 422636 h 433281"/>
                <a:gd name="connsiteX13" fmla="*/ 85725 w 277423"/>
                <a:gd name="connsiteY13" fmla="*/ 378186 h 433281"/>
                <a:gd name="connsiteX14" fmla="*/ 28575 w 277423"/>
                <a:gd name="connsiteY14" fmla="*/ 244836 h 433281"/>
                <a:gd name="connsiteX15" fmla="*/ 38100 w 277423"/>
                <a:gd name="connsiteY15" fmla="*/ 127361 h 433281"/>
                <a:gd name="connsiteX16" fmla="*/ 0 w 277423"/>
                <a:gd name="connsiteY16" fmla="*/ 3536 h 43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7423" h="433281">
                  <a:moveTo>
                    <a:pt x="0" y="3536"/>
                  </a:moveTo>
                  <a:cubicBezTo>
                    <a:pt x="0" y="28407"/>
                    <a:pt x="21696" y="206207"/>
                    <a:pt x="38100" y="276586"/>
                  </a:cubicBezTo>
                  <a:cubicBezTo>
                    <a:pt x="54504" y="346965"/>
                    <a:pt x="92075" y="414169"/>
                    <a:pt x="98425" y="425811"/>
                  </a:cubicBezTo>
                  <a:cubicBezTo>
                    <a:pt x="104775" y="437453"/>
                    <a:pt x="74083" y="348024"/>
                    <a:pt x="76200" y="346436"/>
                  </a:cubicBezTo>
                  <a:cubicBezTo>
                    <a:pt x="78317" y="344848"/>
                    <a:pt x="97367" y="404115"/>
                    <a:pt x="111125" y="416286"/>
                  </a:cubicBezTo>
                  <a:cubicBezTo>
                    <a:pt x="124883" y="428457"/>
                    <a:pt x="133350" y="436924"/>
                    <a:pt x="158750" y="419461"/>
                  </a:cubicBezTo>
                  <a:cubicBezTo>
                    <a:pt x="184150" y="401998"/>
                    <a:pt x="243946" y="325798"/>
                    <a:pt x="263525" y="311511"/>
                  </a:cubicBezTo>
                  <a:cubicBezTo>
                    <a:pt x="283104" y="297224"/>
                    <a:pt x="275167" y="367073"/>
                    <a:pt x="276225" y="333736"/>
                  </a:cubicBezTo>
                  <a:cubicBezTo>
                    <a:pt x="277283" y="300399"/>
                    <a:pt x="270404" y="133182"/>
                    <a:pt x="269875" y="111486"/>
                  </a:cubicBezTo>
                  <a:cubicBezTo>
                    <a:pt x="269346" y="89790"/>
                    <a:pt x="284692" y="208853"/>
                    <a:pt x="273050" y="203561"/>
                  </a:cubicBezTo>
                  <a:cubicBezTo>
                    <a:pt x="261408" y="198269"/>
                    <a:pt x="205846" y="82382"/>
                    <a:pt x="200025" y="79736"/>
                  </a:cubicBezTo>
                  <a:cubicBezTo>
                    <a:pt x="194204" y="77090"/>
                    <a:pt x="238125" y="130536"/>
                    <a:pt x="238125" y="187686"/>
                  </a:cubicBezTo>
                  <a:cubicBezTo>
                    <a:pt x="238125" y="244836"/>
                    <a:pt x="225425" y="390886"/>
                    <a:pt x="200025" y="422636"/>
                  </a:cubicBezTo>
                  <a:cubicBezTo>
                    <a:pt x="174625" y="454386"/>
                    <a:pt x="114300" y="407819"/>
                    <a:pt x="85725" y="378186"/>
                  </a:cubicBezTo>
                  <a:cubicBezTo>
                    <a:pt x="57150" y="348553"/>
                    <a:pt x="36512" y="286640"/>
                    <a:pt x="28575" y="244836"/>
                  </a:cubicBezTo>
                  <a:cubicBezTo>
                    <a:pt x="20638" y="203032"/>
                    <a:pt x="43921" y="162815"/>
                    <a:pt x="38100" y="127361"/>
                  </a:cubicBezTo>
                  <a:cubicBezTo>
                    <a:pt x="32279" y="91907"/>
                    <a:pt x="0" y="-21335"/>
                    <a:pt x="0" y="35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 144">
              <a:extLst>
                <a:ext uri="{FF2B5EF4-FFF2-40B4-BE49-F238E27FC236}">
                  <a16:creationId xmlns:a16="http://schemas.microsoft.com/office/drawing/2014/main" id="{DD27192E-3FFE-17F6-91A0-743EF4EBE36F}"/>
                </a:ext>
              </a:extLst>
            </p:cNvPr>
            <p:cNvSpPr/>
            <p:nvPr/>
          </p:nvSpPr>
          <p:spPr>
            <a:xfrm>
              <a:off x="4022575" y="8067068"/>
              <a:ext cx="283513" cy="421281"/>
            </a:xfrm>
            <a:custGeom>
              <a:avLst/>
              <a:gdLst>
                <a:gd name="connsiteX0" fmla="*/ 79525 w 283513"/>
                <a:gd name="connsiteY0" fmla="*/ 607 h 421281"/>
                <a:gd name="connsiteX1" fmla="*/ 44600 w 283513"/>
                <a:gd name="connsiteY1" fmla="*/ 222857 h 421281"/>
                <a:gd name="connsiteX2" fmla="*/ 108100 w 283513"/>
                <a:gd name="connsiteY2" fmla="*/ 362557 h 421281"/>
                <a:gd name="connsiteX3" fmla="*/ 63650 w 283513"/>
                <a:gd name="connsiteY3" fmla="*/ 318107 h 421281"/>
                <a:gd name="connsiteX4" fmla="*/ 177950 w 283513"/>
                <a:gd name="connsiteY4" fmla="*/ 410182 h 421281"/>
                <a:gd name="connsiteX5" fmla="*/ 171600 w 283513"/>
                <a:gd name="connsiteY5" fmla="*/ 394307 h 421281"/>
                <a:gd name="connsiteX6" fmla="*/ 241450 w 283513"/>
                <a:gd name="connsiteY6" fmla="*/ 400657 h 421281"/>
                <a:gd name="connsiteX7" fmla="*/ 250975 w 283513"/>
                <a:gd name="connsiteY7" fmla="*/ 356207 h 421281"/>
                <a:gd name="connsiteX8" fmla="*/ 250975 w 283513"/>
                <a:gd name="connsiteY8" fmla="*/ 238732 h 421281"/>
                <a:gd name="connsiteX9" fmla="*/ 282725 w 283513"/>
                <a:gd name="connsiteY9" fmla="*/ 111732 h 421281"/>
                <a:gd name="connsiteX10" fmla="*/ 266850 w 283513"/>
                <a:gd name="connsiteY10" fmla="*/ 308582 h 421281"/>
                <a:gd name="connsiteX11" fmla="*/ 193825 w 283513"/>
                <a:gd name="connsiteY11" fmla="*/ 419707 h 421281"/>
                <a:gd name="connsiteX12" fmla="*/ 9675 w 283513"/>
                <a:gd name="connsiteY12" fmla="*/ 229207 h 421281"/>
                <a:gd name="connsiteX13" fmla="*/ 28725 w 283513"/>
                <a:gd name="connsiteY13" fmla="*/ 159357 h 421281"/>
                <a:gd name="connsiteX14" fmla="*/ 79525 w 283513"/>
                <a:gd name="connsiteY14" fmla="*/ 607 h 42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3513" h="421281">
                  <a:moveTo>
                    <a:pt x="79525" y="607"/>
                  </a:moveTo>
                  <a:cubicBezTo>
                    <a:pt x="82171" y="11190"/>
                    <a:pt x="39837" y="162532"/>
                    <a:pt x="44600" y="222857"/>
                  </a:cubicBezTo>
                  <a:cubicBezTo>
                    <a:pt x="49362" y="283182"/>
                    <a:pt x="104925" y="346682"/>
                    <a:pt x="108100" y="362557"/>
                  </a:cubicBezTo>
                  <a:cubicBezTo>
                    <a:pt x="111275" y="378432"/>
                    <a:pt x="52008" y="310170"/>
                    <a:pt x="63650" y="318107"/>
                  </a:cubicBezTo>
                  <a:cubicBezTo>
                    <a:pt x="75292" y="326045"/>
                    <a:pt x="159958" y="397482"/>
                    <a:pt x="177950" y="410182"/>
                  </a:cubicBezTo>
                  <a:cubicBezTo>
                    <a:pt x="195942" y="422882"/>
                    <a:pt x="161017" y="395895"/>
                    <a:pt x="171600" y="394307"/>
                  </a:cubicBezTo>
                  <a:cubicBezTo>
                    <a:pt x="182183" y="392720"/>
                    <a:pt x="228221" y="407007"/>
                    <a:pt x="241450" y="400657"/>
                  </a:cubicBezTo>
                  <a:cubicBezTo>
                    <a:pt x="254679" y="394307"/>
                    <a:pt x="249388" y="383194"/>
                    <a:pt x="250975" y="356207"/>
                  </a:cubicBezTo>
                  <a:cubicBezTo>
                    <a:pt x="252562" y="329220"/>
                    <a:pt x="245683" y="279478"/>
                    <a:pt x="250975" y="238732"/>
                  </a:cubicBezTo>
                  <a:cubicBezTo>
                    <a:pt x="256267" y="197986"/>
                    <a:pt x="280079" y="100090"/>
                    <a:pt x="282725" y="111732"/>
                  </a:cubicBezTo>
                  <a:cubicBezTo>
                    <a:pt x="285371" y="123374"/>
                    <a:pt x="281667" y="257253"/>
                    <a:pt x="266850" y="308582"/>
                  </a:cubicBezTo>
                  <a:cubicBezTo>
                    <a:pt x="252033" y="359911"/>
                    <a:pt x="236687" y="432936"/>
                    <a:pt x="193825" y="419707"/>
                  </a:cubicBezTo>
                  <a:cubicBezTo>
                    <a:pt x="150963" y="406478"/>
                    <a:pt x="37192" y="272599"/>
                    <a:pt x="9675" y="229207"/>
                  </a:cubicBezTo>
                  <a:cubicBezTo>
                    <a:pt x="-17842" y="185815"/>
                    <a:pt x="21317" y="197986"/>
                    <a:pt x="28725" y="159357"/>
                  </a:cubicBezTo>
                  <a:cubicBezTo>
                    <a:pt x="36133" y="120728"/>
                    <a:pt x="76879" y="-9976"/>
                    <a:pt x="79525" y="6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 145">
              <a:extLst>
                <a:ext uri="{FF2B5EF4-FFF2-40B4-BE49-F238E27FC236}">
                  <a16:creationId xmlns:a16="http://schemas.microsoft.com/office/drawing/2014/main" id="{9AC50514-CE8E-6623-88F0-1B07FDE1D73E}"/>
                </a:ext>
              </a:extLst>
            </p:cNvPr>
            <p:cNvSpPr/>
            <p:nvPr/>
          </p:nvSpPr>
          <p:spPr>
            <a:xfrm>
              <a:off x="4218624" y="8073229"/>
              <a:ext cx="445890" cy="461171"/>
            </a:xfrm>
            <a:custGeom>
              <a:avLst/>
              <a:gdLst>
                <a:gd name="connsiteX0" fmla="*/ 134301 w 445890"/>
                <a:gd name="connsiteY0" fmla="*/ 19846 h 461171"/>
                <a:gd name="connsiteX1" fmla="*/ 73976 w 445890"/>
                <a:gd name="connsiteY1" fmla="*/ 235746 h 461171"/>
                <a:gd name="connsiteX2" fmla="*/ 93026 w 445890"/>
                <a:gd name="connsiteY2" fmla="*/ 353221 h 461171"/>
                <a:gd name="connsiteX3" fmla="*/ 51751 w 445890"/>
                <a:gd name="connsiteY3" fmla="*/ 419896 h 461171"/>
                <a:gd name="connsiteX4" fmla="*/ 10476 w 445890"/>
                <a:gd name="connsiteY4" fmla="*/ 391321 h 461171"/>
                <a:gd name="connsiteX5" fmla="*/ 261301 w 445890"/>
                <a:gd name="connsiteY5" fmla="*/ 448471 h 461171"/>
                <a:gd name="connsiteX6" fmla="*/ 445451 w 445890"/>
                <a:gd name="connsiteY6" fmla="*/ 426246 h 461171"/>
                <a:gd name="connsiteX7" fmla="*/ 305751 w 445890"/>
                <a:gd name="connsiteY7" fmla="*/ 461171 h 461171"/>
                <a:gd name="connsiteX8" fmla="*/ 89851 w 445890"/>
                <a:gd name="connsiteY8" fmla="*/ 426246 h 461171"/>
                <a:gd name="connsiteX9" fmla="*/ 58101 w 445890"/>
                <a:gd name="connsiteY9" fmla="*/ 280196 h 461171"/>
                <a:gd name="connsiteX10" fmla="*/ 45401 w 445890"/>
                <a:gd name="connsiteY10" fmla="*/ 308771 h 461171"/>
                <a:gd name="connsiteX11" fmla="*/ 73976 w 445890"/>
                <a:gd name="connsiteY11" fmla="*/ 42071 h 461171"/>
                <a:gd name="connsiteX12" fmla="*/ 134301 w 445890"/>
                <a:gd name="connsiteY12" fmla="*/ 19846 h 46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5890" h="461171">
                  <a:moveTo>
                    <a:pt x="134301" y="19846"/>
                  </a:moveTo>
                  <a:cubicBezTo>
                    <a:pt x="134301" y="52125"/>
                    <a:pt x="80855" y="180184"/>
                    <a:pt x="73976" y="235746"/>
                  </a:cubicBezTo>
                  <a:cubicBezTo>
                    <a:pt x="67097" y="291308"/>
                    <a:pt x="96730" y="322529"/>
                    <a:pt x="93026" y="353221"/>
                  </a:cubicBezTo>
                  <a:cubicBezTo>
                    <a:pt x="89322" y="383913"/>
                    <a:pt x="65509" y="413546"/>
                    <a:pt x="51751" y="419896"/>
                  </a:cubicBezTo>
                  <a:cubicBezTo>
                    <a:pt x="37993" y="426246"/>
                    <a:pt x="-24449" y="386559"/>
                    <a:pt x="10476" y="391321"/>
                  </a:cubicBezTo>
                  <a:cubicBezTo>
                    <a:pt x="45401" y="396084"/>
                    <a:pt x="188805" y="442650"/>
                    <a:pt x="261301" y="448471"/>
                  </a:cubicBezTo>
                  <a:cubicBezTo>
                    <a:pt x="333797" y="454292"/>
                    <a:pt x="438043" y="424129"/>
                    <a:pt x="445451" y="426246"/>
                  </a:cubicBezTo>
                  <a:cubicBezTo>
                    <a:pt x="452859" y="428363"/>
                    <a:pt x="365018" y="461171"/>
                    <a:pt x="305751" y="461171"/>
                  </a:cubicBezTo>
                  <a:cubicBezTo>
                    <a:pt x="246484" y="461171"/>
                    <a:pt x="131126" y="456408"/>
                    <a:pt x="89851" y="426246"/>
                  </a:cubicBezTo>
                  <a:cubicBezTo>
                    <a:pt x="48576" y="396084"/>
                    <a:pt x="65509" y="299775"/>
                    <a:pt x="58101" y="280196"/>
                  </a:cubicBezTo>
                  <a:cubicBezTo>
                    <a:pt x="50693" y="260617"/>
                    <a:pt x="42755" y="348458"/>
                    <a:pt x="45401" y="308771"/>
                  </a:cubicBezTo>
                  <a:cubicBezTo>
                    <a:pt x="48047" y="269084"/>
                    <a:pt x="60218" y="89696"/>
                    <a:pt x="73976" y="42071"/>
                  </a:cubicBezTo>
                  <a:cubicBezTo>
                    <a:pt x="87734" y="-5554"/>
                    <a:pt x="134301" y="-12433"/>
                    <a:pt x="134301" y="198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 146">
              <a:extLst>
                <a:ext uri="{FF2B5EF4-FFF2-40B4-BE49-F238E27FC236}">
                  <a16:creationId xmlns:a16="http://schemas.microsoft.com/office/drawing/2014/main" id="{AD2BDFC9-528A-2B19-EDFB-FC2B46929EBB}"/>
                </a:ext>
              </a:extLst>
            </p:cNvPr>
            <p:cNvSpPr/>
            <p:nvPr/>
          </p:nvSpPr>
          <p:spPr>
            <a:xfrm>
              <a:off x="4343907" y="8219753"/>
              <a:ext cx="174118" cy="276584"/>
            </a:xfrm>
            <a:custGeom>
              <a:avLst/>
              <a:gdLst>
                <a:gd name="connsiteX0" fmla="*/ 31243 w 174118"/>
                <a:gd name="connsiteY0" fmla="*/ 322 h 276584"/>
                <a:gd name="connsiteX1" fmla="*/ 28068 w 174118"/>
                <a:gd name="connsiteY1" fmla="*/ 136847 h 276584"/>
                <a:gd name="connsiteX2" fmla="*/ 21718 w 174118"/>
                <a:gd name="connsiteY2" fmla="*/ 127322 h 276584"/>
                <a:gd name="connsiteX3" fmla="*/ 9018 w 174118"/>
                <a:gd name="connsiteY3" fmla="*/ 120972 h 276584"/>
                <a:gd name="connsiteX4" fmla="*/ 18543 w 174118"/>
                <a:gd name="connsiteY4" fmla="*/ 225747 h 276584"/>
                <a:gd name="connsiteX5" fmla="*/ 5843 w 174118"/>
                <a:gd name="connsiteY5" fmla="*/ 247972 h 276584"/>
                <a:gd name="connsiteX6" fmla="*/ 72518 w 174118"/>
                <a:gd name="connsiteY6" fmla="*/ 276547 h 276584"/>
                <a:gd name="connsiteX7" fmla="*/ 78868 w 174118"/>
                <a:gd name="connsiteY7" fmla="*/ 254322 h 276584"/>
                <a:gd name="connsiteX8" fmla="*/ 174118 w 174118"/>
                <a:gd name="connsiteY8" fmla="*/ 267022 h 276584"/>
                <a:gd name="connsiteX9" fmla="*/ 31243 w 174118"/>
                <a:gd name="connsiteY9" fmla="*/ 257497 h 276584"/>
                <a:gd name="connsiteX10" fmla="*/ 2668 w 174118"/>
                <a:gd name="connsiteY10" fmla="*/ 200347 h 276584"/>
                <a:gd name="connsiteX11" fmla="*/ 2668 w 174118"/>
                <a:gd name="connsiteY11" fmla="*/ 79697 h 276584"/>
                <a:gd name="connsiteX12" fmla="*/ 15368 w 174118"/>
                <a:gd name="connsiteY12" fmla="*/ 98747 h 276584"/>
                <a:gd name="connsiteX13" fmla="*/ 31243 w 174118"/>
                <a:gd name="connsiteY13" fmla="*/ 322 h 27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4118" h="276584">
                  <a:moveTo>
                    <a:pt x="31243" y="322"/>
                  </a:moveTo>
                  <a:cubicBezTo>
                    <a:pt x="33360" y="6672"/>
                    <a:pt x="29655" y="115680"/>
                    <a:pt x="28068" y="136847"/>
                  </a:cubicBezTo>
                  <a:cubicBezTo>
                    <a:pt x="26481" y="158014"/>
                    <a:pt x="24893" y="129968"/>
                    <a:pt x="21718" y="127322"/>
                  </a:cubicBezTo>
                  <a:cubicBezTo>
                    <a:pt x="18543" y="124676"/>
                    <a:pt x="9547" y="104568"/>
                    <a:pt x="9018" y="120972"/>
                  </a:cubicBezTo>
                  <a:cubicBezTo>
                    <a:pt x="8489" y="137376"/>
                    <a:pt x="18543" y="225747"/>
                    <a:pt x="18543" y="225747"/>
                  </a:cubicBezTo>
                  <a:cubicBezTo>
                    <a:pt x="18014" y="246914"/>
                    <a:pt x="-3153" y="239505"/>
                    <a:pt x="5843" y="247972"/>
                  </a:cubicBezTo>
                  <a:cubicBezTo>
                    <a:pt x="14839" y="256439"/>
                    <a:pt x="60347" y="275489"/>
                    <a:pt x="72518" y="276547"/>
                  </a:cubicBezTo>
                  <a:cubicBezTo>
                    <a:pt x="84689" y="277605"/>
                    <a:pt x="61935" y="255910"/>
                    <a:pt x="78868" y="254322"/>
                  </a:cubicBezTo>
                  <a:cubicBezTo>
                    <a:pt x="95801" y="252735"/>
                    <a:pt x="174118" y="267022"/>
                    <a:pt x="174118" y="267022"/>
                  </a:cubicBezTo>
                  <a:cubicBezTo>
                    <a:pt x="166181" y="267551"/>
                    <a:pt x="59818" y="268609"/>
                    <a:pt x="31243" y="257497"/>
                  </a:cubicBezTo>
                  <a:cubicBezTo>
                    <a:pt x="2668" y="246385"/>
                    <a:pt x="7430" y="229980"/>
                    <a:pt x="2668" y="200347"/>
                  </a:cubicBezTo>
                  <a:cubicBezTo>
                    <a:pt x="-2094" y="170714"/>
                    <a:pt x="551" y="96630"/>
                    <a:pt x="2668" y="79697"/>
                  </a:cubicBezTo>
                  <a:cubicBezTo>
                    <a:pt x="4785" y="62764"/>
                    <a:pt x="12193" y="114093"/>
                    <a:pt x="15368" y="98747"/>
                  </a:cubicBezTo>
                  <a:cubicBezTo>
                    <a:pt x="18543" y="83401"/>
                    <a:pt x="29126" y="-6028"/>
                    <a:pt x="31243" y="3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 147">
              <a:extLst>
                <a:ext uri="{FF2B5EF4-FFF2-40B4-BE49-F238E27FC236}">
                  <a16:creationId xmlns:a16="http://schemas.microsoft.com/office/drawing/2014/main" id="{EFFFCFF0-6E04-BA10-8691-F85C82CA6503}"/>
                </a:ext>
              </a:extLst>
            </p:cNvPr>
            <p:cNvSpPr/>
            <p:nvPr/>
          </p:nvSpPr>
          <p:spPr>
            <a:xfrm>
              <a:off x="4097554" y="8185106"/>
              <a:ext cx="109325" cy="244621"/>
            </a:xfrm>
            <a:custGeom>
              <a:avLst/>
              <a:gdLst>
                <a:gd name="connsiteX0" fmla="*/ 1371 w 109325"/>
                <a:gd name="connsiteY0" fmla="*/ 44 h 244621"/>
                <a:gd name="connsiteX1" fmla="*/ 45821 w 109325"/>
                <a:gd name="connsiteY1" fmla="*/ 111169 h 244621"/>
                <a:gd name="connsiteX2" fmla="*/ 39471 w 109325"/>
                <a:gd name="connsiteY2" fmla="*/ 85769 h 244621"/>
                <a:gd name="connsiteX3" fmla="*/ 36296 w 109325"/>
                <a:gd name="connsiteY3" fmla="*/ 190544 h 244621"/>
                <a:gd name="connsiteX4" fmla="*/ 55346 w 109325"/>
                <a:gd name="connsiteY4" fmla="*/ 228644 h 244621"/>
                <a:gd name="connsiteX5" fmla="*/ 39471 w 109325"/>
                <a:gd name="connsiteY5" fmla="*/ 212769 h 244621"/>
                <a:gd name="connsiteX6" fmla="*/ 109321 w 109325"/>
                <a:gd name="connsiteY6" fmla="*/ 244519 h 244621"/>
                <a:gd name="connsiteX7" fmla="*/ 42646 w 109325"/>
                <a:gd name="connsiteY7" fmla="*/ 200069 h 244621"/>
                <a:gd name="connsiteX8" fmla="*/ 1371 w 109325"/>
                <a:gd name="connsiteY8" fmla="*/ 101644 h 244621"/>
                <a:gd name="connsiteX9" fmla="*/ 14071 w 109325"/>
                <a:gd name="connsiteY9" fmla="*/ 181019 h 244621"/>
                <a:gd name="connsiteX10" fmla="*/ 55346 w 109325"/>
                <a:gd name="connsiteY10" fmla="*/ 98469 h 244621"/>
                <a:gd name="connsiteX11" fmla="*/ 1371 w 109325"/>
                <a:gd name="connsiteY11" fmla="*/ 44 h 244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325" h="244621">
                  <a:moveTo>
                    <a:pt x="1371" y="44"/>
                  </a:moveTo>
                  <a:cubicBezTo>
                    <a:pt x="-217" y="2161"/>
                    <a:pt x="39471" y="96881"/>
                    <a:pt x="45821" y="111169"/>
                  </a:cubicBezTo>
                  <a:cubicBezTo>
                    <a:pt x="52171" y="125457"/>
                    <a:pt x="41058" y="72540"/>
                    <a:pt x="39471" y="85769"/>
                  </a:cubicBezTo>
                  <a:cubicBezTo>
                    <a:pt x="37884" y="98998"/>
                    <a:pt x="33650" y="166732"/>
                    <a:pt x="36296" y="190544"/>
                  </a:cubicBezTo>
                  <a:cubicBezTo>
                    <a:pt x="38942" y="214356"/>
                    <a:pt x="55346" y="228644"/>
                    <a:pt x="55346" y="228644"/>
                  </a:cubicBezTo>
                  <a:cubicBezTo>
                    <a:pt x="55875" y="232348"/>
                    <a:pt x="30475" y="210123"/>
                    <a:pt x="39471" y="212769"/>
                  </a:cubicBezTo>
                  <a:cubicBezTo>
                    <a:pt x="48467" y="215415"/>
                    <a:pt x="108792" y="246636"/>
                    <a:pt x="109321" y="244519"/>
                  </a:cubicBezTo>
                  <a:cubicBezTo>
                    <a:pt x="109850" y="242402"/>
                    <a:pt x="60638" y="223882"/>
                    <a:pt x="42646" y="200069"/>
                  </a:cubicBezTo>
                  <a:cubicBezTo>
                    <a:pt x="24654" y="176257"/>
                    <a:pt x="6133" y="104819"/>
                    <a:pt x="1371" y="101644"/>
                  </a:cubicBezTo>
                  <a:cubicBezTo>
                    <a:pt x="-3391" y="98469"/>
                    <a:pt x="5075" y="181548"/>
                    <a:pt x="14071" y="181019"/>
                  </a:cubicBezTo>
                  <a:cubicBezTo>
                    <a:pt x="23067" y="180490"/>
                    <a:pt x="57992" y="125457"/>
                    <a:pt x="55346" y="98469"/>
                  </a:cubicBezTo>
                  <a:cubicBezTo>
                    <a:pt x="52700" y="71482"/>
                    <a:pt x="2959" y="-2073"/>
                    <a:pt x="1371" y="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>
              <a:extLst>
                <a:ext uri="{FF2B5EF4-FFF2-40B4-BE49-F238E27FC236}">
                  <a16:creationId xmlns:a16="http://schemas.microsoft.com/office/drawing/2014/main" id="{6E0BD19B-477F-015D-D0AE-460FC2DC68FF}"/>
                </a:ext>
              </a:extLst>
            </p:cNvPr>
            <p:cNvSpPr/>
            <p:nvPr/>
          </p:nvSpPr>
          <p:spPr>
            <a:xfrm>
              <a:off x="3837242" y="8172404"/>
              <a:ext cx="176066" cy="235001"/>
            </a:xfrm>
            <a:custGeom>
              <a:avLst/>
              <a:gdLst>
                <a:gd name="connsiteX0" fmla="*/ 58483 w 176066"/>
                <a:gd name="connsiteY0" fmla="*/ 234996 h 235001"/>
                <a:gd name="connsiteX1" fmla="*/ 48958 w 176066"/>
                <a:gd name="connsiteY1" fmla="*/ 38146 h 235001"/>
                <a:gd name="connsiteX2" fmla="*/ 42608 w 176066"/>
                <a:gd name="connsiteY2" fmla="*/ 165146 h 235001"/>
                <a:gd name="connsiteX3" fmla="*/ 33083 w 176066"/>
                <a:gd name="connsiteY3" fmla="*/ 34971 h 235001"/>
                <a:gd name="connsiteX4" fmla="*/ 71183 w 176066"/>
                <a:gd name="connsiteY4" fmla="*/ 25446 h 235001"/>
                <a:gd name="connsiteX5" fmla="*/ 36258 w 176066"/>
                <a:gd name="connsiteY5" fmla="*/ 22271 h 235001"/>
                <a:gd name="connsiteX6" fmla="*/ 175958 w 176066"/>
                <a:gd name="connsiteY6" fmla="*/ 12746 h 235001"/>
                <a:gd name="connsiteX7" fmla="*/ 58483 w 176066"/>
                <a:gd name="connsiteY7" fmla="*/ 3221 h 235001"/>
                <a:gd name="connsiteX8" fmla="*/ 1333 w 176066"/>
                <a:gd name="connsiteY8" fmla="*/ 73071 h 235001"/>
                <a:gd name="connsiteX9" fmla="*/ 20383 w 176066"/>
                <a:gd name="connsiteY9" fmla="*/ 44496 h 235001"/>
                <a:gd name="connsiteX10" fmla="*/ 58483 w 176066"/>
                <a:gd name="connsiteY10" fmla="*/ 234996 h 23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066" h="235001">
                  <a:moveTo>
                    <a:pt x="58483" y="234996"/>
                  </a:moveTo>
                  <a:cubicBezTo>
                    <a:pt x="63245" y="233938"/>
                    <a:pt x="51604" y="49788"/>
                    <a:pt x="48958" y="38146"/>
                  </a:cubicBezTo>
                  <a:cubicBezTo>
                    <a:pt x="46312" y="26504"/>
                    <a:pt x="45254" y="165675"/>
                    <a:pt x="42608" y="165146"/>
                  </a:cubicBezTo>
                  <a:cubicBezTo>
                    <a:pt x="39962" y="164617"/>
                    <a:pt x="28320" y="58254"/>
                    <a:pt x="33083" y="34971"/>
                  </a:cubicBezTo>
                  <a:cubicBezTo>
                    <a:pt x="37845" y="11688"/>
                    <a:pt x="70654" y="27563"/>
                    <a:pt x="71183" y="25446"/>
                  </a:cubicBezTo>
                  <a:cubicBezTo>
                    <a:pt x="71712" y="23329"/>
                    <a:pt x="18796" y="24388"/>
                    <a:pt x="36258" y="22271"/>
                  </a:cubicBezTo>
                  <a:cubicBezTo>
                    <a:pt x="53720" y="20154"/>
                    <a:pt x="172254" y="15921"/>
                    <a:pt x="175958" y="12746"/>
                  </a:cubicBezTo>
                  <a:cubicBezTo>
                    <a:pt x="179662" y="9571"/>
                    <a:pt x="87587" y="-6833"/>
                    <a:pt x="58483" y="3221"/>
                  </a:cubicBezTo>
                  <a:cubicBezTo>
                    <a:pt x="29379" y="13275"/>
                    <a:pt x="7683" y="66192"/>
                    <a:pt x="1333" y="73071"/>
                  </a:cubicBezTo>
                  <a:cubicBezTo>
                    <a:pt x="-5017" y="79950"/>
                    <a:pt x="12975" y="14863"/>
                    <a:pt x="20383" y="44496"/>
                  </a:cubicBezTo>
                  <a:cubicBezTo>
                    <a:pt x="27791" y="74129"/>
                    <a:pt x="53721" y="236054"/>
                    <a:pt x="58483" y="2349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 150">
              <a:extLst>
                <a:ext uri="{FF2B5EF4-FFF2-40B4-BE49-F238E27FC236}">
                  <a16:creationId xmlns:a16="http://schemas.microsoft.com/office/drawing/2014/main" id="{3101F317-89A2-0333-F869-12A1B4A38965}"/>
                </a:ext>
              </a:extLst>
            </p:cNvPr>
            <p:cNvSpPr/>
            <p:nvPr/>
          </p:nvSpPr>
          <p:spPr>
            <a:xfrm>
              <a:off x="1566908" y="5428948"/>
              <a:ext cx="258749" cy="892828"/>
            </a:xfrm>
            <a:custGeom>
              <a:avLst/>
              <a:gdLst>
                <a:gd name="connsiteX0" fmla="*/ 112667 w 258749"/>
                <a:gd name="connsiteY0" fmla="*/ 302 h 892828"/>
                <a:gd name="connsiteX1" fmla="*/ 52342 w 258749"/>
                <a:gd name="connsiteY1" fmla="*/ 409877 h 892828"/>
                <a:gd name="connsiteX2" fmla="*/ 61867 w 258749"/>
                <a:gd name="connsiteY2" fmla="*/ 327327 h 892828"/>
                <a:gd name="connsiteX3" fmla="*/ 49167 w 258749"/>
                <a:gd name="connsiteY3" fmla="*/ 711502 h 892828"/>
                <a:gd name="connsiteX4" fmla="*/ 90442 w 258749"/>
                <a:gd name="connsiteY4" fmla="*/ 568627 h 892828"/>
                <a:gd name="connsiteX5" fmla="*/ 80917 w 258749"/>
                <a:gd name="connsiteY5" fmla="*/ 889302 h 892828"/>
                <a:gd name="connsiteX6" fmla="*/ 128542 w 258749"/>
                <a:gd name="connsiteY6" fmla="*/ 714677 h 892828"/>
                <a:gd name="connsiteX7" fmla="*/ 258717 w 258749"/>
                <a:gd name="connsiteY7" fmla="*/ 333677 h 892828"/>
                <a:gd name="connsiteX8" fmla="*/ 115842 w 258749"/>
                <a:gd name="connsiteY8" fmla="*/ 686102 h 892828"/>
                <a:gd name="connsiteX9" fmla="*/ 26942 w 258749"/>
                <a:gd name="connsiteY9" fmla="*/ 276527 h 892828"/>
                <a:gd name="connsiteX10" fmla="*/ 1542 w 258749"/>
                <a:gd name="connsiteY10" fmla="*/ 146352 h 892828"/>
                <a:gd name="connsiteX11" fmla="*/ 17417 w 258749"/>
                <a:gd name="connsiteY11" fmla="*/ 340027 h 892828"/>
                <a:gd name="connsiteX12" fmla="*/ 112667 w 258749"/>
                <a:gd name="connsiteY12" fmla="*/ 302 h 892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8749" h="892828">
                  <a:moveTo>
                    <a:pt x="112667" y="302"/>
                  </a:moveTo>
                  <a:cubicBezTo>
                    <a:pt x="118488" y="11944"/>
                    <a:pt x="60809" y="355373"/>
                    <a:pt x="52342" y="409877"/>
                  </a:cubicBezTo>
                  <a:cubicBezTo>
                    <a:pt x="43875" y="464381"/>
                    <a:pt x="62396" y="277056"/>
                    <a:pt x="61867" y="327327"/>
                  </a:cubicBezTo>
                  <a:cubicBezTo>
                    <a:pt x="61338" y="377598"/>
                    <a:pt x="44404" y="671285"/>
                    <a:pt x="49167" y="711502"/>
                  </a:cubicBezTo>
                  <a:cubicBezTo>
                    <a:pt x="53929" y="751719"/>
                    <a:pt x="85150" y="538994"/>
                    <a:pt x="90442" y="568627"/>
                  </a:cubicBezTo>
                  <a:cubicBezTo>
                    <a:pt x="95734" y="598260"/>
                    <a:pt x="74567" y="864960"/>
                    <a:pt x="80917" y="889302"/>
                  </a:cubicBezTo>
                  <a:cubicBezTo>
                    <a:pt x="87267" y="913644"/>
                    <a:pt x="98909" y="807281"/>
                    <a:pt x="128542" y="714677"/>
                  </a:cubicBezTo>
                  <a:cubicBezTo>
                    <a:pt x="158175" y="622073"/>
                    <a:pt x="260834" y="338439"/>
                    <a:pt x="258717" y="333677"/>
                  </a:cubicBezTo>
                  <a:cubicBezTo>
                    <a:pt x="256600" y="328915"/>
                    <a:pt x="154471" y="695627"/>
                    <a:pt x="115842" y="686102"/>
                  </a:cubicBezTo>
                  <a:cubicBezTo>
                    <a:pt x="77213" y="676577"/>
                    <a:pt x="45992" y="366485"/>
                    <a:pt x="26942" y="276527"/>
                  </a:cubicBezTo>
                  <a:cubicBezTo>
                    <a:pt x="7892" y="186569"/>
                    <a:pt x="3129" y="135769"/>
                    <a:pt x="1542" y="146352"/>
                  </a:cubicBezTo>
                  <a:cubicBezTo>
                    <a:pt x="-46" y="156935"/>
                    <a:pt x="-4808" y="363310"/>
                    <a:pt x="17417" y="340027"/>
                  </a:cubicBezTo>
                  <a:cubicBezTo>
                    <a:pt x="39642" y="316744"/>
                    <a:pt x="106846" y="-11340"/>
                    <a:pt x="112667" y="3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 151">
              <a:extLst>
                <a:ext uri="{FF2B5EF4-FFF2-40B4-BE49-F238E27FC236}">
                  <a16:creationId xmlns:a16="http://schemas.microsoft.com/office/drawing/2014/main" id="{17185257-C68C-1898-DA86-4E53DE7B94FE}"/>
                </a:ext>
              </a:extLst>
            </p:cNvPr>
            <p:cNvSpPr/>
            <p:nvPr/>
          </p:nvSpPr>
          <p:spPr>
            <a:xfrm>
              <a:off x="1859321" y="6252544"/>
              <a:ext cx="406648" cy="1065901"/>
            </a:xfrm>
            <a:custGeom>
              <a:avLst/>
              <a:gdLst>
                <a:gd name="connsiteX0" fmla="*/ 1229 w 406648"/>
                <a:gd name="connsiteY0" fmla="*/ 2206 h 1065901"/>
                <a:gd name="connsiteX1" fmla="*/ 248879 w 406648"/>
                <a:gd name="connsiteY1" fmla="*/ 776906 h 1065901"/>
                <a:gd name="connsiteX2" fmla="*/ 252054 w 406648"/>
                <a:gd name="connsiteY2" fmla="*/ 605456 h 1065901"/>
                <a:gd name="connsiteX3" fmla="*/ 404454 w 406648"/>
                <a:gd name="connsiteY3" fmla="*/ 980106 h 1065901"/>
                <a:gd name="connsiteX4" fmla="*/ 340954 w 406648"/>
                <a:gd name="connsiteY4" fmla="*/ 792781 h 1065901"/>
                <a:gd name="connsiteX5" fmla="*/ 321904 w 406648"/>
                <a:gd name="connsiteY5" fmla="*/ 487981 h 1065901"/>
                <a:gd name="connsiteX6" fmla="*/ 321904 w 406648"/>
                <a:gd name="connsiteY6" fmla="*/ 303831 h 1065901"/>
                <a:gd name="connsiteX7" fmla="*/ 299679 w 406648"/>
                <a:gd name="connsiteY7" fmla="*/ 751506 h 1065901"/>
                <a:gd name="connsiteX8" fmla="*/ 201254 w 406648"/>
                <a:gd name="connsiteY8" fmla="*/ 551481 h 1065901"/>
                <a:gd name="connsiteX9" fmla="*/ 102829 w 406648"/>
                <a:gd name="connsiteY9" fmla="*/ 434006 h 1065901"/>
                <a:gd name="connsiteX10" fmla="*/ 150454 w 406648"/>
                <a:gd name="connsiteY10" fmla="*/ 1059481 h 1065901"/>
                <a:gd name="connsiteX11" fmla="*/ 1229 w 406648"/>
                <a:gd name="connsiteY11" fmla="*/ 2206 h 106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6648" h="1065901">
                  <a:moveTo>
                    <a:pt x="1229" y="2206"/>
                  </a:moveTo>
                  <a:cubicBezTo>
                    <a:pt x="17633" y="-44890"/>
                    <a:pt x="207075" y="676364"/>
                    <a:pt x="248879" y="776906"/>
                  </a:cubicBezTo>
                  <a:cubicBezTo>
                    <a:pt x="290683" y="877448"/>
                    <a:pt x="226125" y="571589"/>
                    <a:pt x="252054" y="605456"/>
                  </a:cubicBezTo>
                  <a:cubicBezTo>
                    <a:pt x="277983" y="639323"/>
                    <a:pt x="389637" y="948885"/>
                    <a:pt x="404454" y="980106"/>
                  </a:cubicBezTo>
                  <a:cubicBezTo>
                    <a:pt x="419271" y="1011327"/>
                    <a:pt x="354712" y="874802"/>
                    <a:pt x="340954" y="792781"/>
                  </a:cubicBezTo>
                  <a:cubicBezTo>
                    <a:pt x="327196" y="710760"/>
                    <a:pt x="325079" y="569473"/>
                    <a:pt x="321904" y="487981"/>
                  </a:cubicBezTo>
                  <a:cubicBezTo>
                    <a:pt x="318729" y="406489"/>
                    <a:pt x="325608" y="259910"/>
                    <a:pt x="321904" y="303831"/>
                  </a:cubicBezTo>
                  <a:cubicBezTo>
                    <a:pt x="318200" y="347752"/>
                    <a:pt x="319787" y="710231"/>
                    <a:pt x="299679" y="751506"/>
                  </a:cubicBezTo>
                  <a:cubicBezTo>
                    <a:pt x="279571" y="792781"/>
                    <a:pt x="234062" y="604398"/>
                    <a:pt x="201254" y="551481"/>
                  </a:cubicBezTo>
                  <a:cubicBezTo>
                    <a:pt x="168446" y="498564"/>
                    <a:pt x="111296" y="349339"/>
                    <a:pt x="102829" y="434006"/>
                  </a:cubicBezTo>
                  <a:cubicBezTo>
                    <a:pt x="94362" y="518673"/>
                    <a:pt x="163154" y="1135152"/>
                    <a:pt x="150454" y="1059481"/>
                  </a:cubicBezTo>
                  <a:cubicBezTo>
                    <a:pt x="137754" y="983810"/>
                    <a:pt x="-15175" y="49302"/>
                    <a:pt x="1229" y="22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 152">
              <a:extLst>
                <a:ext uri="{FF2B5EF4-FFF2-40B4-BE49-F238E27FC236}">
                  <a16:creationId xmlns:a16="http://schemas.microsoft.com/office/drawing/2014/main" id="{6BFB9DF0-1A67-1B14-5EDE-B050E4EC6B77}"/>
                </a:ext>
              </a:extLst>
            </p:cNvPr>
            <p:cNvSpPr/>
            <p:nvPr/>
          </p:nvSpPr>
          <p:spPr>
            <a:xfrm>
              <a:off x="2332448" y="2538906"/>
              <a:ext cx="3372914" cy="2037659"/>
            </a:xfrm>
            <a:custGeom>
              <a:avLst/>
              <a:gdLst>
                <a:gd name="connsiteX0" fmla="*/ 33065 w 3372914"/>
                <a:gd name="connsiteY0" fmla="*/ 2033094 h 2037659"/>
                <a:gd name="connsiteX1" fmla="*/ 1523935 w 3372914"/>
                <a:gd name="connsiteY1" fmla="*/ 144659 h 2037659"/>
                <a:gd name="connsiteX2" fmla="*/ 1205882 w 3372914"/>
                <a:gd name="connsiteY2" fmla="*/ 601859 h 2037659"/>
                <a:gd name="connsiteX3" fmla="*/ 2358822 w 3372914"/>
                <a:gd name="connsiteY3" fmla="*/ 124781 h 2037659"/>
                <a:gd name="connsiteX4" fmla="*/ 3372613 w 3372914"/>
                <a:gd name="connsiteY4" fmla="*/ 204294 h 2037659"/>
                <a:gd name="connsiteX5" fmla="*/ 2259430 w 3372914"/>
                <a:gd name="connsiteY5" fmla="*/ 45268 h 2037659"/>
                <a:gd name="connsiteX6" fmla="*/ 192091 w 3372914"/>
                <a:gd name="connsiteY6" fmla="*/ 45268 h 2037659"/>
                <a:gd name="connsiteX7" fmla="*/ 1046856 w 3372914"/>
                <a:gd name="connsiteY7" fmla="*/ 65146 h 2037659"/>
                <a:gd name="connsiteX8" fmla="*/ 490265 w 3372914"/>
                <a:gd name="connsiteY8" fmla="*/ 860277 h 2037659"/>
                <a:gd name="connsiteX9" fmla="*/ 490265 w 3372914"/>
                <a:gd name="connsiteY9" fmla="*/ 681372 h 2037659"/>
                <a:gd name="connsiteX10" fmla="*/ 33065 w 3372914"/>
                <a:gd name="connsiteY10" fmla="*/ 2033094 h 203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72914" h="2037659">
                  <a:moveTo>
                    <a:pt x="33065" y="2033094"/>
                  </a:moveTo>
                  <a:cubicBezTo>
                    <a:pt x="205343" y="1943642"/>
                    <a:pt x="1328466" y="383198"/>
                    <a:pt x="1523935" y="144659"/>
                  </a:cubicBezTo>
                  <a:cubicBezTo>
                    <a:pt x="1719404" y="-93880"/>
                    <a:pt x="1066734" y="605172"/>
                    <a:pt x="1205882" y="601859"/>
                  </a:cubicBezTo>
                  <a:cubicBezTo>
                    <a:pt x="1345030" y="598546"/>
                    <a:pt x="1997700" y="191042"/>
                    <a:pt x="2358822" y="124781"/>
                  </a:cubicBezTo>
                  <a:cubicBezTo>
                    <a:pt x="2719944" y="58520"/>
                    <a:pt x="3389178" y="217546"/>
                    <a:pt x="3372613" y="204294"/>
                  </a:cubicBezTo>
                  <a:cubicBezTo>
                    <a:pt x="3356048" y="191042"/>
                    <a:pt x="2789517" y="71772"/>
                    <a:pt x="2259430" y="45268"/>
                  </a:cubicBezTo>
                  <a:cubicBezTo>
                    <a:pt x="1729343" y="18764"/>
                    <a:pt x="394187" y="41955"/>
                    <a:pt x="192091" y="45268"/>
                  </a:cubicBezTo>
                  <a:cubicBezTo>
                    <a:pt x="-10005" y="48581"/>
                    <a:pt x="997160" y="-70689"/>
                    <a:pt x="1046856" y="65146"/>
                  </a:cubicBezTo>
                  <a:cubicBezTo>
                    <a:pt x="1096552" y="200981"/>
                    <a:pt x="583030" y="757573"/>
                    <a:pt x="490265" y="860277"/>
                  </a:cubicBezTo>
                  <a:cubicBezTo>
                    <a:pt x="397500" y="962981"/>
                    <a:pt x="566465" y="492529"/>
                    <a:pt x="490265" y="681372"/>
                  </a:cubicBezTo>
                  <a:cubicBezTo>
                    <a:pt x="414065" y="870215"/>
                    <a:pt x="-139213" y="2122546"/>
                    <a:pt x="33065" y="20330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 153">
              <a:extLst>
                <a:ext uri="{FF2B5EF4-FFF2-40B4-BE49-F238E27FC236}">
                  <a16:creationId xmlns:a16="http://schemas.microsoft.com/office/drawing/2014/main" id="{B1478CB2-5804-424A-D1E0-1EAB5690CB23}"/>
                </a:ext>
              </a:extLst>
            </p:cNvPr>
            <p:cNvSpPr/>
            <p:nvPr/>
          </p:nvSpPr>
          <p:spPr>
            <a:xfrm>
              <a:off x="2016240" y="704791"/>
              <a:ext cx="2358552" cy="1349741"/>
            </a:xfrm>
            <a:custGeom>
              <a:avLst/>
              <a:gdLst>
                <a:gd name="connsiteX0" fmla="*/ 2356977 w 2358552"/>
                <a:gd name="connsiteY0" fmla="*/ 30705 h 1349741"/>
                <a:gd name="connsiteX1" fmla="*/ 965499 w 2358552"/>
                <a:gd name="connsiteY1" fmla="*/ 368635 h 1349741"/>
                <a:gd name="connsiteX2" fmla="*/ 1263673 w 2358552"/>
                <a:gd name="connsiteY2" fmla="*/ 189731 h 1349741"/>
                <a:gd name="connsiteX3" fmla="*/ 826351 w 2358552"/>
                <a:gd name="connsiteY3" fmla="*/ 646931 h 1349741"/>
                <a:gd name="connsiteX4" fmla="*/ 826351 w 2358552"/>
                <a:gd name="connsiteY4" fmla="*/ 507783 h 1349741"/>
                <a:gd name="connsiteX5" fmla="*/ 11343 w 2358552"/>
                <a:gd name="connsiteY5" fmla="*/ 1342670 h 1349741"/>
                <a:gd name="connsiteX6" fmla="*/ 408908 w 2358552"/>
                <a:gd name="connsiteY6" fmla="*/ 865592 h 1349741"/>
                <a:gd name="connsiteX7" fmla="*/ 1223917 w 2358552"/>
                <a:gd name="connsiteY7" fmla="*/ 110218 h 1349741"/>
                <a:gd name="connsiteX8" fmla="*/ 2356977 w 2358552"/>
                <a:gd name="connsiteY8" fmla="*/ 30705 h 134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8552" h="1349741">
                  <a:moveTo>
                    <a:pt x="2356977" y="30705"/>
                  </a:moveTo>
                  <a:cubicBezTo>
                    <a:pt x="2313907" y="73774"/>
                    <a:pt x="1147716" y="342131"/>
                    <a:pt x="965499" y="368635"/>
                  </a:cubicBezTo>
                  <a:cubicBezTo>
                    <a:pt x="783282" y="395139"/>
                    <a:pt x="1286864" y="143348"/>
                    <a:pt x="1263673" y="189731"/>
                  </a:cubicBezTo>
                  <a:cubicBezTo>
                    <a:pt x="1240482" y="236114"/>
                    <a:pt x="899238" y="593922"/>
                    <a:pt x="826351" y="646931"/>
                  </a:cubicBezTo>
                  <a:cubicBezTo>
                    <a:pt x="753464" y="699940"/>
                    <a:pt x="962186" y="391827"/>
                    <a:pt x="826351" y="507783"/>
                  </a:cubicBezTo>
                  <a:cubicBezTo>
                    <a:pt x="690516" y="623739"/>
                    <a:pt x="80917" y="1283035"/>
                    <a:pt x="11343" y="1342670"/>
                  </a:cubicBezTo>
                  <a:cubicBezTo>
                    <a:pt x="-58231" y="1402305"/>
                    <a:pt x="206812" y="1071001"/>
                    <a:pt x="408908" y="865592"/>
                  </a:cubicBezTo>
                  <a:cubicBezTo>
                    <a:pt x="611004" y="660183"/>
                    <a:pt x="899239" y="249366"/>
                    <a:pt x="1223917" y="110218"/>
                  </a:cubicBezTo>
                  <a:cubicBezTo>
                    <a:pt x="1548595" y="-28930"/>
                    <a:pt x="2400047" y="-12364"/>
                    <a:pt x="2356977" y="307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 154">
              <a:extLst>
                <a:ext uri="{FF2B5EF4-FFF2-40B4-BE49-F238E27FC236}">
                  <a16:creationId xmlns:a16="http://schemas.microsoft.com/office/drawing/2014/main" id="{0E9B76AC-FC19-3C4E-59BA-C5461B825829}"/>
                </a:ext>
              </a:extLst>
            </p:cNvPr>
            <p:cNvSpPr/>
            <p:nvPr/>
          </p:nvSpPr>
          <p:spPr>
            <a:xfrm>
              <a:off x="2355586" y="891473"/>
              <a:ext cx="2332820" cy="1081385"/>
            </a:xfrm>
            <a:custGeom>
              <a:avLst/>
              <a:gdLst>
                <a:gd name="connsiteX0" fmla="*/ 9927 w 2332820"/>
                <a:gd name="connsiteY0" fmla="*/ 1076475 h 1081385"/>
                <a:gd name="connsiteX1" fmla="*/ 1699579 w 2332820"/>
                <a:gd name="connsiteY1" fmla="*/ 122318 h 1081385"/>
                <a:gd name="connsiteX2" fmla="*/ 1361649 w 2332820"/>
                <a:gd name="connsiteY2" fmla="*/ 142197 h 1081385"/>
                <a:gd name="connsiteX3" fmla="*/ 2315805 w 2332820"/>
                <a:gd name="connsiteY3" fmla="*/ 3049 h 1081385"/>
                <a:gd name="connsiteX4" fmla="*/ 1997753 w 2332820"/>
                <a:gd name="connsiteY4" fmla="*/ 42805 h 1081385"/>
                <a:gd name="connsiteX5" fmla="*/ 1461040 w 2332820"/>
                <a:gd name="connsiteY5" fmla="*/ 122318 h 1081385"/>
                <a:gd name="connsiteX6" fmla="*/ 1023718 w 2332820"/>
                <a:gd name="connsiteY6" fmla="*/ 480127 h 1081385"/>
                <a:gd name="connsiteX7" fmla="*/ 9927 w 2332820"/>
                <a:gd name="connsiteY7" fmla="*/ 1076475 h 108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2820" h="1081385">
                  <a:moveTo>
                    <a:pt x="9927" y="1076475"/>
                  </a:moveTo>
                  <a:cubicBezTo>
                    <a:pt x="122570" y="1016840"/>
                    <a:pt x="1474292" y="278031"/>
                    <a:pt x="1699579" y="122318"/>
                  </a:cubicBezTo>
                  <a:cubicBezTo>
                    <a:pt x="1924866" y="-33395"/>
                    <a:pt x="1258945" y="162075"/>
                    <a:pt x="1361649" y="142197"/>
                  </a:cubicBezTo>
                  <a:cubicBezTo>
                    <a:pt x="1464353" y="122319"/>
                    <a:pt x="2209788" y="19614"/>
                    <a:pt x="2315805" y="3049"/>
                  </a:cubicBezTo>
                  <a:cubicBezTo>
                    <a:pt x="2421822" y="-13516"/>
                    <a:pt x="1997753" y="42805"/>
                    <a:pt x="1997753" y="42805"/>
                  </a:cubicBezTo>
                  <a:cubicBezTo>
                    <a:pt x="1855292" y="62683"/>
                    <a:pt x="1623379" y="49431"/>
                    <a:pt x="1461040" y="122318"/>
                  </a:cubicBezTo>
                  <a:cubicBezTo>
                    <a:pt x="1298701" y="195205"/>
                    <a:pt x="1272196" y="324414"/>
                    <a:pt x="1023718" y="480127"/>
                  </a:cubicBezTo>
                  <a:cubicBezTo>
                    <a:pt x="775240" y="635840"/>
                    <a:pt x="-102716" y="1136110"/>
                    <a:pt x="9927" y="10764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 155">
              <a:extLst>
                <a:ext uri="{FF2B5EF4-FFF2-40B4-BE49-F238E27FC236}">
                  <a16:creationId xmlns:a16="http://schemas.microsoft.com/office/drawing/2014/main" id="{B4FCDDE8-6D3D-393F-0518-C7036185C08C}"/>
                </a:ext>
              </a:extLst>
            </p:cNvPr>
            <p:cNvSpPr/>
            <p:nvPr/>
          </p:nvSpPr>
          <p:spPr>
            <a:xfrm>
              <a:off x="4028357" y="2397080"/>
              <a:ext cx="2977464" cy="2475605"/>
            </a:xfrm>
            <a:custGeom>
              <a:avLst/>
              <a:gdLst>
                <a:gd name="connsiteX0" fmla="*/ 6930 w 2977464"/>
                <a:gd name="connsiteY0" fmla="*/ 67824 h 2475605"/>
                <a:gd name="connsiteX1" fmla="*/ 1835730 w 2977464"/>
                <a:gd name="connsiteY1" fmla="*/ 1041859 h 2475605"/>
                <a:gd name="connsiteX2" fmla="*/ 1855608 w 2977464"/>
                <a:gd name="connsiteY2" fmla="*/ 1061737 h 2475605"/>
                <a:gd name="connsiteX3" fmla="*/ 2213417 w 2977464"/>
                <a:gd name="connsiteY3" fmla="*/ 1777355 h 2475605"/>
                <a:gd name="connsiteX4" fmla="*/ 1756217 w 2977464"/>
                <a:gd name="connsiteY4" fmla="*/ 1956259 h 2475605"/>
                <a:gd name="connsiteX5" fmla="*/ 662913 w 2977464"/>
                <a:gd name="connsiteY5" fmla="*/ 2473094 h 2475605"/>
                <a:gd name="connsiteX6" fmla="*/ 1358652 w 2977464"/>
                <a:gd name="connsiteY6" fmla="*/ 2155042 h 2475605"/>
                <a:gd name="connsiteX7" fmla="*/ 2889278 w 2977464"/>
                <a:gd name="connsiteY7" fmla="*/ 2194798 h 2475605"/>
                <a:gd name="connsiteX8" fmla="*/ 2591104 w 2977464"/>
                <a:gd name="connsiteY8" fmla="*/ 1459303 h 2475605"/>
                <a:gd name="connsiteX9" fmla="*/ 921330 w 2977464"/>
                <a:gd name="connsiteY9" fmla="*/ 47946 h 2475605"/>
                <a:gd name="connsiteX10" fmla="*/ 1199626 w 2977464"/>
                <a:gd name="connsiteY10" fmla="*/ 306363 h 2475605"/>
                <a:gd name="connsiteX11" fmla="*/ 6930 w 2977464"/>
                <a:gd name="connsiteY11" fmla="*/ 67824 h 247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77464" h="2475605">
                  <a:moveTo>
                    <a:pt x="6930" y="67824"/>
                  </a:moveTo>
                  <a:cubicBezTo>
                    <a:pt x="112947" y="190407"/>
                    <a:pt x="1527617" y="876207"/>
                    <a:pt x="1835730" y="1041859"/>
                  </a:cubicBezTo>
                  <a:cubicBezTo>
                    <a:pt x="2143843" y="1207511"/>
                    <a:pt x="1792660" y="939154"/>
                    <a:pt x="1855608" y="1061737"/>
                  </a:cubicBezTo>
                  <a:cubicBezTo>
                    <a:pt x="1918556" y="1184320"/>
                    <a:pt x="2229982" y="1628268"/>
                    <a:pt x="2213417" y="1777355"/>
                  </a:cubicBezTo>
                  <a:cubicBezTo>
                    <a:pt x="2196852" y="1926442"/>
                    <a:pt x="2014634" y="1840303"/>
                    <a:pt x="1756217" y="1956259"/>
                  </a:cubicBezTo>
                  <a:cubicBezTo>
                    <a:pt x="1497800" y="2072215"/>
                    <a:pt x="729174" y="2439964"/>
                    <a:pt x="662913" y="2473094"/>
                  </a:cubicBezTo>
                  <a:cubicBezTo>
                    <a:pt x="596652" y="2506225"/>
                    <a:pt x="987591" y="2201425"/>
                    <a:pt x="1358652" y="2155042"/>
                  </a:cubicBezTo>
                  <a:cubicBezTo>
                    <a:pt x="1729713" y="2108659"/>
                    <a:pt x="2683869" y="2310755"/>
                    <a:pt x="2889278" y="2194798"/>
                  </a:cubicBezTo>
                  <a:cubicBezTo>
                    <a:pt x="3094687" y="2078841"/>
                    <a:pt x="2919095" y="1817112"/>
                    <a:pt x="2591104" y="1459303"/>
                  </a:cubicBezTo>
                  <a:cubicBezTo>
                    <a:pt x="2263113" y="1101494"/>
                    <a:pt x="1153243" y="240103"/>
                    <a:pt x="921330" y="47946"/>
                  </a:cubicBezTo>
                  <a:cubicBezTo>
                    <a:pt x="689417" y="-144211"/>
                    <a:pt x="1355339" y="303050"/>
                    <a:pt x="1199626" y="306363"/>
                  </a:cubicBezTo>
                  <a:cubicBezTo>
                    <a:pt x="1043913" y="309676"/>
                    <a:pt x="-99087" y="-54759"/>
                    <a:pt x="6930" y="678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 156">
              <a:extLst>
                <a:ext uri="{FF2B5EF4-FFF2-40B4-BE49-F238E27FC236}">
                  <a16:creationId xmlns:a16="http://schemas.microsoft.com/office/drawing/2014/main" id="{DF13A9C5-C50C-45C7-6B9B-9171DCA00C04}"/>
                </a:ext>
              </a:extLst>
            </p:cNvPr>
            <p:cNvSpPr/>
            <p:nvPr/>
          </p:nvSpPr>
          <p:spPr>
            <a:xfrm>
              <a:off x="2037954" y="3395993"/>
              <a:ext cx="2471550" cy="1475275"/>
            </a:xfrm>
            <a:custGeom>
              <a:avLst/>
              <a:gdLst>
                <a:gd name="connsiteX0" fmla="*/ 1619646 w 2471550"/>
                <a:gd name="connsiteY0" fmla="*/ 9816 h 1475275"/>
                <a:gd name="connsiteX1" fmla="*/ 1606394 w 2471550"/>
                <a:gd name="connsiteY1" fmla="*/ 115833 h 1475275"/>
                <a:gd name="connsiteX2" fmla="*/ 930533 w 2471550"/>
                <a:gd name="connsiteY2" fmla="*/ 857955 h 1475275"/>
                <a:gd name="connsiteX3" fmla="*/ 996794 w 2471550"/>
                <a:gd name="connsiteY3" fmla="*/ 1109746 h 1475275"/>
                <a:gd name="connsiteX4" fmla="*/ 1235333 w 2471550"/>
                <a:gd name="connsiteY4" fmla="*/ 1162755 h 1475275"/>
                <a:gd name="connsiteX5" fmla="*/ 996794 w 2471550"/>
                <a:gd name="connsiteY5" fmla="*/ 1069990 h 1475275"/>
                <a:gd name="connsiteX6" fmla="*/ 2454533 w 2471550"/>
                <a:gd name="connsiteY6" fmla="*/ 1467555 h 1475275"/>
                <a:gd name="connsiteX7" fmla="*/ 1699159 w 2471550"/>
                <a:gd name="connsiteY7" fmla="*/ 1335033 h 1475275"/>
                <a:gd name="connsiteX8" fmla="*/ 294429 w 2471550"/>
                <a:gd name="connsiteY8" fmla="*/ 1361537 h 1475275"/>
                <a:gd name="connsiteX9" fmla="*/ 360689 w 2471550"/>
                <a:gd name="connsiteY9" fmla="*/ 924216 h 1475275"/>
                <a:gd name="connsiteX10" fmla="*/ 2881 w 2471550"/>
                <a:gd name="connsiteY10" fmla="*/ 1083242 h 1475275"/>
                <a:gd name="connsiteX11" fmla="*/ 201663 w 2471550"/>
                <a:gd name="connsiteY11" fmla="*/ 327868 h 1475275"/>
                <a:gd name="connsiteX12" fmla="*/ 373942 w 2471550"/>
                <a:gd name="connsiteY12" fmla="*/ 553155 h 1475275"/>
                <a:gd name="connsiteX13" fmla="*/ 1434116 w 2471550"/>
                <a:gd name="connsiteY13" fmla="*/ 195346 h 1475275"/>
                <a:gd name="connsiteX14" fmla="*/ 1619646 w 2471550"/>
                <a:gd name="connsiteY14" fmla="*/ 9816 h 147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1550" h="1475275">
                  <a:moveTo>
                    <a:pt x="1619646" y="9816"/>
                  </a:moveTo>
                  <a:cubicBezTo>
                    <a:pt x="1648359" y="-3436"/>
                    <a:pt x="1721246" y="-25524"/>
                    <a:pt x="1606394" y="115833"/>
                  </a:cubicBezTo>
                  <a:cubicBezTo>
                    <a:pt x="1491542" y="257190"/>
                    <a:pt x="1032133" y="692303"/>
                    <a:pt x="930533" y="857955"/>
                  </a:cubicBezTo>
                  <a:cubicBezTo>
                    <a:pt x="828933" y="1023607"/>
                    <a:pt x="945994" y="1058946"/>
                    <a:pt x="996794" y="1109746"/>
                  </a:cubicBezTo>
                  <a:cubicBezTo>
                    <a:pt x="1047594" y="1160546"/>
                    <a:pt x="1235333" y="1169381"/>
                    <a:pt x="1235333" y="1162755"/>
                  </a:cubicBezTo>
                  <a:cubicBezTo>
                    <a:pt x="1235333" y="1156129"/>
                    <a:pt x="793594" y="1019190"/>
                    <a:pt x="996794" y="1069990"/>
                  </a:cubicBezTo>
                  <a:cubicBezTo>
                    <a:pt x="1199994" y="1120790"/>
                    <a:pt x="2337472" y="1423381"/>
                    <a:pt x="2454533" y="1467555"/>
                  </a:cubicBezTo>
                  <a:cubicBezTo>
                    <a:pt x="2571594" y="1511729"/>
                    <a:pt x="2059176" y="1352703"/>
                    <a:pt x="1699159" y="1335033"/>
                  </a:cubicBezTo>
                  <a:cubicBezTo>
                    <a:pt x="1339142" y="1317363"/>
                    <a:pt x="517507" y="1430007"/>
                    <a:pt x="294429" y="1361537"/>
                  </a:cubicBezTo>
                  <a:cubicBezTo>
                    <a:pt x="71351" y="1293068"/>
                    <a:pt x="409280" y="970598"/>
                    <a:pt x="360689" y="924216"/>
                  </a:cubicBezTo>
                  <a:cubicBezTo>
                    <a:pt x="312098" y="877834"/>
                    <a:pt x="29385" y="1182633"/>
                    <a:pt x="2881" y="1083242"/>
                  </a:cubicBezTo>
                  <a:cubicBezTo>
                    <a:pt x="-23623" y="983851"/>
                    <a:pt x="139819" y="416216"/>
                    <a:pt x="201663" y="327868"/>
                  </a:cubicBezTo>
                  <a:cubicBezTo>
                    <a:pt x="263506" y="239520"/>
                    <a:pt x="168533" y="575242"/>
                    <a:pt x="373942" y="553155"/>
                  </a:cubicBezTo>
                  <a:cubicBezTo>
                    <a:pt x="579351" y="531068"/>
                    <a:pt x="1219873" y="285902"/>
                    <a:pt x="1434116" y="195346"/>
                  </a:cubicBezTo>
                  <a:cubicBezTo>
                    <a:pt x="1648359" y="104790"/>
                    <a:pt x="1590933" y="23068"/>
                    <a:pt x="1619646" y="98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 157">
              <a:extLst>
                <a:ext uri="{FF2B5EF4-FFF2-40B4-BE49-F238E27FC236}">
                  <a16:creationId xmlns:a16="http://schemas.microsoft.com/office/drawing/2014/main" id="{69C3414F-9361-3BA1-5869-0478B0A01188}"/>
                </a:ext>
              </a:extLst>
            </p:cNvPr>
            <p:cNvSpPr/>
            <p:nvPr/>
          </p:nvSpPr>
          <p:spPr>
            <a:xfrm>
              <a:off x="2979901" y="6550766"/>
              <a:ext cx="996002" cy="1503234"/>
            </a:xfrm>
            <a:custGeom>
              <a:avLst/>
              <a:gdLst>
                <a:gd name="connsiteX0" fmla="*/ 995751 w 996002"/>
                <a:gd name="connsiteY0" fmla="*/ 9060 h 1503234"/>
                <a:gd name="connsiteX1" fmla="*/ 333142 w 996002"/>
                <a:gd name="connsiteY1" fmla="*/ 777686 h 1503234"/>
                <a:gd name="connsiteX2" fmla="*/ 478916 w 996002"/>
                <a:gd name="connsiteY2" fmla="*/ 512643 h 1503234"/>
                <a:gd name="connsiteX3" fmla="*/ 15090 w 996002"/>
                <a:gd name="connsiteY3" fmla="*/ 1493304 h 1503234"/>
                <a:gd name="connsiteX4" fmla="*/ 147612 w 996002"/>
                <a:gd name="connsiteY4" fmla="*/ 976469 h 1503234"/>
                <a:gd name="connsiteX5" fmla="*/ 492169 w 996002"/>
                <a:gd name="connsiteY5" fmla="*/ 287356 h 1503234"/>
                <a:gd name="connsiteX6" fmla="*/ 412656 w 996002"/>
                <a:gd name="connsiteY6" fmla="*/ 353617 h 1503234"/>
                <a:gd name="connsiteX7" fmla="*/ 995751 w 996002"/>
                <a:gd name="connsiteY7" fmla="*/ 9060 h 150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6002" h="1503234">
                  <a:moveTo>
                    <a:pt x="995751" y="9060"/>
                  </a:moveTo>
                  <a:cubicBezTo>
                    <a:pt x="982499" y="79738"/>
                    <a:pt x="419281" y="693756"/>
                    <a:pt x="333142" y="777686"/>
                  </a:cubicBezTo>
                  <a:cubicBezTo>
                    <a:pt x="247003" y="861616"/>
                    <a:pt x="531925" y="393373"/>
                    <a:pt x="478916" y="512643"/>
                  </a:cubicBezTo>
                  <a:cubicBezTo>
                    <a:pt x="425907" y="631913"/>
                    <a:pt x="70307" y="1416000"/>
                    <a:pt x="15090" y="1493304"/>
                  </a:cubicBezTo>
                  <a:cubicBezTo>
                    <a:pt x="-40127" y="1570608"/>
                    <a:pt x="68099" y="1177460"/>
                    <a:pt x="147612" y="976469"/>
                  </a:cubicBezTo>
                  <a:cubicBezTo>
                    <a:pt x="227125" y="775478"/>
                    <a:pt x="492169" y="287356"/>
                    <a:pt x="492169" y="287356"/>
                  </a:cubicBezTo>
                  <a:cubicBezTo>
                    <a:pt x="536343" y="183547"/>
                    <a:pt x="330934" y="404417"/>
                    <a:pt x="412656" y="353617"/>
                  </a:cubicBezTo>
                  <a:cubicBezTo>
                    <a:pt x="494378" y="302817"/>
                    <a:pt x="1009003" y="-61618"/>
                    <a:pt x="995751" y="90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 158">
              <a:extLst>
                <a:ext uri="{FF2B5EF4-FFF2-40B4-BE49-F238E27FC236}">
                  <a16:creationId xmlns:a16="http://schemas.microsoft.com/office/drawing/2014/main" id="{D81D235C-333E-D12B-FAE0-D3A25C480753}"/>
                </a:ext>
              </a:extLst>
            </p:cNvPr>
            <p:cNvSpPr/>
            <p:nvPr/>
          </p:nvSpPr>
          <p:spPr>
            <a:xfrm>
              <a:off x="2287358" y="6453160"/>
              <a:ext cx="1690874" cy="386042"/>
            </a:xfrm>
            <a:custGeom>
              <a:avLst/>
              <a:gdLst>
                <a:gd name="connsiteX0" fmla="*/ 5268 w 1690874"/>
                <a:gd name="connsiteY0" fmla="*/ 305449 h 386042"/>
                <a:gd name="connsiteX1" fmla="*/ 1224468 w 1690874"/>
                <a:gd name="connsiteY1" fmla="*/ 186179 h 386042"/>
                <a:gd name="connsiteX2" fmla="*/ 1144955 w 1690874"/>
                <a:gd name="connsiteY2" fmla="*/ 252440 h 386042"/>
                <a:gd name="connsiteX3" fmla="*/ 1688294 w 1690874"/>
                <a:gd name="connsiteY3" fmla="*/ 649 h 386042"/>
                <a:gd name="connsiteX4" fmla="*/ 1317233 w 1690874"/>
                <a:gd name="connsiteY4" fmla="*/ 186179 h 386042"/>
                <a:gd name="connsiteX5" fmla="*/ 588364 w 1690874"/>
                <a:gd name="connsiteY5" fmla="*/ 384962 h 386042"/>
                <a:gd name="connsiteX6" fmla="*/ 773894 w 1690874"/>
                <a:gd name="connsiteY6" fmla="*/ 265692 h 386042"/>
                <a:gd name="connsiteX7" fmla="*/ 5268 w 1690874"/>
                <a:gd name="connsiteY7" fmla="*/ 305449 h 38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0874" h="386042">
                  <a:moveTo>
                    <a:pt x="5268" y="305449"/>
                  </a:moveTo>
                  <a:cubicBezTo>
                    <a:pt x="80364" y="292197"/>
                    <a:pt x="1034520" y="195014"/>
                    <a:pt x="1224468" y="186179"/>
                  </a:cubicBezTo>
                  <a:cubicBezTo>
                    <a:pt x="1414416" y="177344"/>
                    <a:pt x="1067651" y="283362"/>
                    <a:pt x="1144955" y="252440"/>
                  </a:cubicBezTo>
                  <a:cubicBezTo>
                    <a:pt x="1222259" y="221518"/>
                    <a:pt x="1659581" y="11693"/>
                    <a:pt x="1688294" y="649"/>
                  </a:cubicBezTo>
                  <a:cubicBezTo>
                    <a:pt x="1717007" y="-10395"/>
                    <a:pt x="1500554" y="122127"/>
                    <a:pt x="1317233" y="186179"/>
                  </a:cubicBezTo>
                  <a:cubicBezTo>
                    <a:pt x="1133912" y="250231"/>
                    <a:pt x="678921" y="371710"/>
                    <a:pt x="588364" y="384962"/>
                  </a:cubicBezTo>
                  <a:cubicBezTo>
                    <a:pt x="497808" y="398214"/>
                    <a:pt x="866659" y="285570"/>
                    <a:pt x="773894" y="265692"/>
                  </a:cubicBezTo>
                  <a:cubicBezTo>
                    <a:pt x="681129" y="245814"/>
                    <a:pt x="-69828" y="318701"/>
                    <a:pt x="5268" y="305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 160">
              <a:extLst>
                <a:ext uri="{FF2B5EF4-FFF2-40B4-BE49-F238E27FC236}">
                  <a16:creationId xmlns:a16="http://schemas.microsoft.com/office/drawing/2014/main" id="{DA613640-C7AA-AC1D-873A-CDDCD0F1CCB7}"/>
                </a:ext>
              </a:extLst>
            </p:cNvPr>
            <p:cNvSpPr/>
            <p:nvPr/>
          </p:nvSpPr>
          <p:spPr>
            <a:xfrm>
              <a:off x="2543308" y="5245651"/>
              <a:ext cx="200801" cy="1262950"/>
            </a:xfrm>
            <a:custGeom>
              <a:avLst/>
              <a:gdLst>
                <a:gd name="connsiteX0" fmla="*/ 1109 w 200801"/>
                <a:gd name="connsiteY0" fmla="*/ 2210 h 1262950"/>
                <a:gd name="connsiteX1" fmla="*/ 107127 w 200801"/>
                <a:gd name="connsiteY1" fmla="*/ 744332 h 1262950"/>
                <a:gd name="connsiteX2" fmla="*/ 14362 w 200801"/>
                <a:gd name="connsiteY2" fmla="*/ 519045 h 1262950"/>
                <a:gd name="connsiteX3" fmla="*/ 27614 w 200801"/>
                <a:gd name="connsiteY3" fmla="*/ 890106 h 1262950"/>
                <a:gd name="connsiteX4" fmla="*/ 199892 w 200801"/>
                <a:gd name="connsiteY4" fmla="*/ 1261166 h 1262950"/>
                <a:gd name="connsiteX5" fmla="*/ 93875 w 200801"/>
                <a:gd name="connsiteY5" fmla="*/ 1009375 h 1262950"/>
                <a:gd name="connsiteX6" fmla="*/ 54118 w 200801"/>
                <a:gd name="connsiteY6" fmla="*/ 532297 h 1262950"/>
                <a:gd name="connsiteX7" fmla="*/ 1109 w 200801"/>
                <a:gd name="connsiteY7" fmla="*/ 2210 h 126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801" h="1262950">
                  <a:moveTo>
                    <a:pt x="1109" y="2210"/>
                  </a:moveTo>
                  <a:cubicBezTo>
                    <a:pt x="9944" y="37549"/>
                    <a:pt x="104918" y="658193"/>
                    <a:pt x="107127" y="744332"/>
                  </a:cubicBezTo>
                  <a:cubicBezTo>
                    <a:pt x="109336" y="830471"/>
                    <a:pt x="27614" y="494749"/>
                    <a:pt x="14362" y="519045"/>
                  </a:cubicBezTo>
                  <a:cubicBezTo>
                    <a:pt x="1110" y="543341"/>
                    <a:pt x="-3308" y="766419"/>
                    <a:pt x="27614" y="890106"/>
                  </a:cubicBezTo>
                  <a:cubicBezTo>
                    <a:pt x="58536" y="1013793"/>
                    <a:pt x="188849" y="1241288"/>
                    <a:pt x="199892" y="1261166"/>
                  </a:cubicBezTo>
                  <a:cubicBezTo>
                    <a:pt x="210936" y="1281044"/>
                    <a:pt x="118171" y="1130853"/>
                    <a:pt x="93875" y="1009375"/>
                  </a:cubicBezTo>
                  <a:cubicBezTo>
                    <a:pt x="69579" y="887897"/>
                    <a:pt x="69579" y="700158"/>
                    <a:pt x="54118" y="532297"/>
                  </a:cubicBezTo>
                  <a:cubicBezTo>
                    <a:pt x="38657" y="364436"/>
                    <a:pt x="-7726" y="-33129"/>
                    <a:pt x="1109" y="2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 161">
              <a:extLst>
                <a:ext uri="{FF2B5EF4-FFF2-40B4-BE49-F238E27FC236}">
                  <a16:creationId xmlns:a16="http://schemas.microsoft.com/office/drawing/2014/main" id="{DBE26E94-6839-D8F6-9D10-0ABB8A95EF8B}"/>
                </a:ext>
              </a:extLst>
            </p:cNvPr>
            <p:cNvSpPr/>
            <p:nvPr/>
          </p:nvSpPr>
          <p:spPr>
            <a:xfrm>
              <a:off x="2317197" y="5287445"/>
              <a:ext cx="229032" cy="1144689"/>
            </a:xfrm>
            <a:custGeom>
              <a:avLst/>
              <a:gdLst>
                <a:gd name="connsiteX0" fmla="*/ 227220 w 229032"/>
                <a:gd name="connsiteY0" fmla="*/ 172 h 1144689"/>
                <a:gd name="connsiteX1" fmla="*/ 147707 w 229032"/>
                <a:gd name="connsiteY1" fmla="*/ 636277 h 1144689"/>
                <a:gd name="connsiteX2" fmla="*/ 187464 w 229032"/>
                <a:gd name="connsiteY2" fmla="*/ 941077 h 1144689"/>
                <a:gd name="connsiteX3" fmla="*/ 134455 w 229032"/>
                <a:gd name="connsiteY3" fmla="*/ 702538 h 1144689"/>
                <a:gd name="connsiteX4" fmla="*/ 187464 w 229032"/>
                <a:gd name="connsiteY4" fmla="*/ 1139859 h 1144689"/>
                <a:gd name="connsiteX5" fmla="*/ 107951 w 229032"/>
                <a:gd name="connsiteY5" fmla="*/ 901320 h 1144689"/>
                <a:gd name="connsiteX6" fmla="*/ 1933 w 229032"/>
                <a:gd name="connsiteY6" fmla="*/ 371233 h 1144689"/>
                <a:gd name="connsiteX7" fmla="*/ 54942 w 229032"/>
                <a:gd name="connsiteY7" fmla="*/ 570016 h 1144689"/>
                <a:gd name="connsiteX8" fmla="*/ 227220 w 229032"/>
                <a:gd name="connsiteY8" fmla="*/ 172 h 114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032" h="1144689">
                  <a:moveTo>
                    <a:pt x="227220" y="172"/>
                  </a:moveTo>
                  <a:cubicBezTo>
                    <a:pt x="242681" y="11216"/>
                    <a:pt x="154333" y="479460"/>
                    <a:pt x="147707" y="636277"/>
                  </a:cubicBezTo>
                  <a:cubicBezTo>
                    <a:pt x="141081" y="793095"/>
                    <a:pt x="189673" y="930034"/>
                    <a:pt x="187464" y="941077"/>
                  </a:cubicBezTo>
                  <a:cubicBezTo>
                    <a:pt x="185255" y="952120"/>
                    <a:pt x="134455" y="669408"/>
                    <a:pt x="134455" y="702538"/>
                  </a:cubicBezTo>
                  <a:cubicBezTo>
                    <a:pt x="134455" y="735668"/>
                    <a:pt x="191881" y="1106729"/>
                    <a:pt x="187464" y="1139859"/>
                  </a:cubicBezTo>
                  <a:cubicBezTo>
                    <a:pt x="183047" y="1172989"/>
                    <a:pt x="138873" y="1029424"/>
                    <a:pt x="107951" y="901320"/>
                  </a:cubicBezTo>
                  <a:cubicBezTo>
                    <a:pt x="77029" y="773216"/>
                    <a:pt x="10768" y="426450"/>
                    <a:pt x="1933" y="371233"/>
                  </a:cubicBezTo>
                  <a:cubicBezTo>
                    <a:pt x="-6902" y="316016"/>
                    <a:pt x="15185" y="627442"/>
                    <a:pt x="54942" y="570016"/>
                  </a:cubicBezTo>
                  <a:cubicBezTo>
                    <a:pt x="94699" y="512590"/>
                    <a:pt x="211759" y="-10872"/>
                    <a:pt x="227220" y="1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 162">
              <a:extLst>
                <a:ext uri="{FF2B5EF4-FFF2-40B4-BE49-F238E27FC236}">
                  <a16:creationId xmlns:a16="http://schemas.microsoft.com/office/drawing/2014/main" id="{45A906BC-72F7-E56E-59AF-1DBE6D79AF66}"/>
                </a:ext>
              </a:extLst>
            </p:cNvPr>
            <p:cNvSpPr/>
            <p:nvPr/>
          </p:nvSpPr>
          <p:spPr>
            <a:xfrm>
              <a:off x="1920299" y="5172997"/>
              <a:ext cx="385646" cy="1108980"/>
            </a:xfrm>
            <a:custGeom>
              <a:avLst/>
              <a:gdLst>
                <a:gd name="connsiteX0" fmla="*/ 120536 w 385646"/>
                <a:gd name="connsiteY0" fmla="*/ 101368 h 1108980"/>
                <a:gd name="connsiteX1" fmla="*/ 332571 w 385646"/>
                <a:gd name="connsiteY1" fmla="*/ 8603 h 1108980"/>
                <a:gd name="connsiteX2" fmla="*/ 306066 w 385646"/>
                <a:gd name="connsiteY2" fmla="*/ 286899 h 1108980"/>
                <a:gd name="connsiteX3" fmla="*/ 385579 w 385646"/>
                <a:gd name="connsiteY3" fmla="*/ 207386 h 1108980"/>
                <a:gd name="connsiteX4" fmla="*/ 319318 w 385646"/>
                <a:gd name="connsiteY4" fmla="*/ 710968 h 1108980"/>
                <a:gd name="connsiteX5" fmla="*/ 292814 w 385646"/>
                <a:gd name="connsiteY5" fmla="*/ 1108533 h 1108980"/>
                <a:gd name="connsiteX6" fmla="*/ 160292 w 385646"/>
                <a:gd name="connsiteY6" fmla="*/ 790481 h 1108980"/>
                <a:gd name="connsiteX7" fmla="*/ 80779 w 385646"/>
                <a:gd name="connsiteY7" fmla="*/ 830238 h 1108980"/>
                <a:gd name="connsiteX8" fmla="*/ 1266 w 385646"/>
                <a:gd name="connsiteY8" fmla="*/ 406168 h 1108980"/>
                <a:gd name="connsiteX9" fmla="*/ 120536 w 385646"/>
                <a:gd name="connsiteY9" fmla="*/ 101368 h 1108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5646" h="1108980">
                  <a:moveTo>
                    <a:pt x="120536" y="101368"/>
                  </a:moveTo>
                  <a:cubicBezTo>
                    <a:pt x="175754" y="35107"/>
                    <a:pt x="301649" y="-22319"/>
                    <a:pt x="332571" y="8603"/>
                  </a:cubicBezTo>
                  <a:cubicBezTo>
                    <a:pt x="363493" y="39525"/>
                    <a:pt x="297231" y="253769"/>
                    <a:pt x="306066" y="286899"/>
                  </a:cubicBezTo>
                  <a:cubicBezTo>
                    <a:pt x="314901" y="320030"/>
                    <a:pt x="383370" y="136708"/>
                    <a:pt x="385579" y="207386"/>
                  </a:cubicBezTo>
                  <a:cubicBezTo>
                    <a:pt x="387788" y="278064"/>
                    <a:pt x="334779" y="560777"/>
                    <a:pt x="319318" y="710968"/>
                  </a:cubicBezTo>
                  <a:cubicBezTo>
                    <a:pt x="303857" y="861159"/>
                    <a:pt x="319318" y="1095281"/>
                    <a:pt x="292814" y="1108533"/>
                  </a:cubicBezTo>
                  <a:cubicBezTo>
                    <a:pt x="266310" y="1121785"/>
                    <a:pt x="195631" y="836863"/>
                    <a:pt x="160292" y="790481"/>
                  </a:cubicBezTo>
                  <a:cubicBezTo>
                    <a:pt x="124953" y="744099"/>
                    <a:pt x="107283" y="894290"/>
                    <a:pt x="80779" y="830238"/>
                  </a:cubicBezTo>
                  <a:cubicBezTo>
                    <a:pt x="54275" y="766186"/>
                    <a:pt x="-9777" y="527646"/>
                    <a:pt x="1266" y="406168"/>
                  </a:cubicBezTo>
                  <a:cubicBezTo>
                    <a:pt x="12309" y="284690"/>
                    <a:pt x="65318" y="167629"/>
                    <a:pt x="120536" y="101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 163">
              <a:extLst>
                <a:ext uri="{FF2B5EF4-FFF2-40B4-BE49-F238E27FC236}">
                  <a16:creationId xmlns:a16="http://schemas.microsoft.com/office/drawing/2014/main" id="{E83B26D7-DA08-8BDF-741E-0AEFBF4CDCFD}"/>
                </a:ext>
              </a:extLst>
            </p:cNvPr>
            <p:cNvSpPr/>
            <p:nvPr/>
          </p:nvSpPr>
          <p:spPr>
            <a:xfrm>
              <a:off x="3207019" y="5102062"/>
              <a:ext cx="853133" cy="950042"/>
            </a:xfrm>
            <a:custGeom>
              <a:avLst/>
              <a:gdLst>
                <a:gd name="connsiteX0" fmla="*/ 318059 w 853133"/>
                <a:gd name="connsiteY0" fmla="*/ 25 h 950042"/>
                <a:gd name="connsiteX1" fmla="*/ 490338 w 853133"/>
                <a:gd name="connsiteY1" fmla="*/ 238564 h 950042"/>
                <a:gd name="connsiteX2" fmla="*/ 636111 w 853133"/>
                <a:gd name="connsiteY2" fmla="*/ 437347 h 950042"/>
                <a:gd name="connsiteX3" fmla="*/ 715624 w 853133"/>
                <a:gd name="connsiteY3" fmla="*/ 490355 h 950042"/>
                <a:gd name="connsiteX4" fmla="*/ 556598 w 853133"/>
                <a:gd name="connsiteY4" fmla="*/ 702390 h 950042"/>
                <a:gd name="connsiteX5" fmla="*/ 556598 w 853133"/>
                <a:gd name="connsiteY5" fmla="*/ 742147 h 950042"/>
                <a:gd name="connsiteX6" fmla="*/ 7 w 853133"/>
                <a:gd name="connsiteY6" fmla="*/ 901173 h 950042"/>
                <a:gd name="connsiteX7" fmla="*/ 569851 w 853133"/>
                <a:gd name="connsiteY7" fmla="*/ 821660 h 950042"/>
                <a:gd name="connsiteX8" fmla="*/ 490338 w 853133"/>
                <a:gd name="connsiteY8" fmla="*/ 940929 h 950042"/>
                <a:gd name="connsiteX9" fmla="*/ 834894 w 853133"/>
                <a:gd name="connsiteY9" fmla="*/ 530112 h 950042"/>
                <a:gd name="connsiteX10" fmla="*/ 755381 w 853133"/>
                <a:gd name="connsiteY10" fmla="*/ 225312 h 950042"/>
                <a:gd name="connsiteX11" fmla="*/ 318059 w 853133"/>
                <a:gd name="connsiteY11" fmla="*/ 25 h 95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3133" h="950042">
                  <a:moveTo>
                    <a:pt x="318059" y="25"/>
                  </a:moveTo>
                  <a:cubicBezTo>
                    <a:pt x="273885" y="2234"/>
                    <a:pt x="437329" y="165677"/>
                    <a:pt x="490338" y="238564"/>
                  </a:cubicBezTo>
                  <a:cubicBezTo>
                    <a:pt x="543347" y="311451"/>
                    <a:pt x="598563" y="395382"/>
                    <a:pt x="636111" y="437347"/>
                  </a:cubicBezTo>
                  <a:cubicBezTo>
                    <a:pt x="673659" y="479312"/>
                    <a:pt x="728876" y="446181"/>
                    <a:pt x="715624" y="490355"/>
                  </a:cubicBezTo>
                  <a:cubicBezTo>
                    <a:pt x="702372" y="534529"/>
                    <a:pt x="556598" y="702390"/>
                    <a:pt x="556598" y="702390"/>
                  </a:cubicBezTo>
                  <a:cubicBezTo>
                    <a:pt x="530094" y="744355"/>
                    <a:pt x="649363" y="709017"/>
                    <a:pt x="556598" y="742147"/>
                  </a:cubicBezTo>
                  <a:cubicBezTo>
                    <a:pt x="463833" y="775277"/>
                    <a:pt x="-2202" y="887921"/>
                    <a:pt x="7" y="901173"/>
                  </a:cubicBezTo>
                  <a:cubicBezTo>
                    <a:pt x="2216" y="914425"/>
                    <a:pt x="488129" y="815034"/>
                    <a:pt x="569851" y="821660"/>
                  </a:cubicBezTo>
                  <a:cubicBezTo>
                    <a:pt x="651573" y="828286"/>
                    <a:pt x="446164" y="989520"/>
                    <a:pt x="490338" y="940929"/>
                  </a:cubicBezTo>
                  <a:cubicBezTo>
                    <a:pt x="534512" y="892338"/>
                    <a:pt x="790720" y="649381"/>
                    <a:pt x="834894" y="530112"/>
                  </a:cubicBezTo>
                  <a:cubicBezTo>
                    <a:pt x="879068" y="410843"/>
                    <a:pt x="839311" y="309242"/>
                    <a:pt x="755381" y="225312"/>
                  </a:cubicBezTo>
                  <a:cubicBezTo>
                    <a:pt x="671451" y="141382"/>
                    <a:pt x="362233" y="-2184"/>
                    <a:pt x="318059" y="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 164">
              <a:extLst>
                <a:ext uri="{FF2B5EF4-FFF2-40B4-BE49-F238E27FC236}">
                  <a16:creationId xmlns:a16="http://schemas.microsoft.com/office/drawing/2014/main" id="{4AA44E5B-2454-360D-D61B-D8EE114C4133}"/>
                </a:ext>
              </a:extLst>
            </p:cNvPr>
            <p:cNvSpPr/>
            <p:nvPr/>
          </p:nvSpPr>
          <p:spPr>
            <a:xfrm>
              <a:off x="2158905" y="5045427"/>
              <a:ext cx="1619935" cy="157277"/>
            </a:xfrm>
            <a:custGeom>
              <a:avLst/>
              <a:gdLst>
                <a:gd name="connsiteX0" fmla="*/ 80712 w 1619935"/>
                <a:gd name="connsiteY0" fmla="*/ 96416 h 157277"/>
                <a:gd name="connsiteX1" fmla="*/ 769825 w 1619935"/>
                <a:gd name="connsiteY1" fmla="*/ 122921 h 157277"/>
                <a:gd name="connsiteX2" fmla="*/ 756573 w 1619935"/>
                <a:gd name="connsiteY2" fmla="*/ 43408 h 157277"/>
                <a:gd name="connsiteX3" fmla="*/ 769825 w 1619935"/>
                <a:gd name="connsiteY3" fmla="*/ 149425 h 157277"/>
                <a:gd name="connsiteX4" fmla="*/ 875843 w 1619935"/>
                <a:gd name="connsiteY4" fmla="*/ 149425 h 157277"/>
                <a:gd name="connsiteX5" fmla="*/ 1617965 w 1619935"/>
                <a:gd name="connsiteY5" fmla="*/ 136173 h 157277"/>
                <a:gd name="connsiteX6" fmla="*/ 1074625 w 1619935"/>
                <a:gd name="connsiteY6" fmla="*/ 136173 h 157277"/>
                <a:gd name="connsiteX7" fmla="*/ 518034 w 1619935"/>
                <a:gd name="connsiteY7" fmla="*/ 3651 h 157277"/>
                <a:gd name="connsiteX8" fmla="*/ 836086 w 1619935"/>
                <a:gd name="connsiteY8" fmla="*/ 43408 h 157277"/>
                <a:gd name="connsiteX9" fmla="*/ 14452 w 1619935"/>
                <a:gd name="connsiteY9" fmla="*/ 109669 h 157277"/>
                <a:gd name="connsiteX10" fmla="*/ 292747 w 1619935"/>
                <a:gd name="connsiteY10" fmla="*/ 96416 h 157277"/>
                <a:gd name="connsiteX11" fmla="*/ 80712 w 1619935"/>
                <a:gd name="connsiteY11" fmla="*/ 96416 h 15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935" h="157277">
                  <a:moveTo>
                    <a:pt x="80712" y="96416"/>
                  </a:moveTo>
                  <a:cubicBezTo>
                    <a:pt x="160225" y="100833"/>
                    <a:pt x="769825" y="122921"/>
                    <a:pt x="769825" y="122921"/>
                  </a:cubicBezTo>
                  <a:cubicBezTo>
                    <a:pt x="882469" y="114086"/>
                    <a:pt x="756573" y="38991"/>
                    <a:pt x="756573" y="43408"/>
                  </a:cubicBezTo>
                  <a:cubicBezTo>
                    <a:pt x="756573" y="47825"/>
                    <a:pt x="749947" y="131756"/>
                    <a:pt x="769825" y="149425"/>
                  </a:cubicBezTo>
                  <a:cubicBezTo>
                    <a:pt x="789703" y="167094"/>
                    <a:pt x="875843" y="149425"/>
                    <a:pt x="875843" y="149425"/>
                  </a:cubicBezTo>
                  <a:lnTo>
                    <a:pt x="1617965" y="136173"/>
                  </a:lnTo>
                  <a:cubicBezTo>
                    <a:pt x="1651095" y="133964"/>
                    <a:pt x="1257947" y="158260"/>
                    <a:pt x="1074625" y="136173"/>
                  </a:cubicBezTo>
                  <a:cubicBezTo>
                    <a:pt x="891303" y="114086"/>
                    <a:pt x="557790" y="19112"/>
                    <a:pt x="518034" y="3651"/>
                  </a:cubicBezTo>
                  <a:cubicBezTo>
                    <a:pt x="478278" y="-11810"/>
                    <a:pt x="920016" y="25738"/>
                    <a:pt x="836086" y="43408"/>
                  </a:cubicBezTo>
                  <a:cubicBezTo>
                    <a:pt x="752156" y="61078"/>
                    <a:pt x="105008" y="100834"/>
                    <a:pt x="14452" y="109669"/>
                  </a:cubicBezTo>
                  <a:cubicBezTo>
                    <a:pt x="-76104" y="118504"/>
                    <a:pt x="288330" y="96416"/>
                    <a:pt x="292747" y="96416"/>
                  </a:cubicBezTo>
                  <a:cubicBezTo>
                    <a:pt x="297164" y="96416"/>
                    <a:pt x="1199" y="91999"/>
                    <a:pt x="80712" y="964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 165">
              <a:extLst>
                <a:ext uri="{FF2B5EF4-FFF2-40B4-BE49-F238E27FC236}">
                  <a16:creationId xmlns:a16="http://schemas.microsoft.com/office/drawing/2014/main" id="{A25D7A27-4092-CACC-74B5-5E74E18C7E1C}"/>
                </a:ext>
              </a:extLst>
            </p:cNvPr>
            <p:cNvSpPr/>
            <p:nvPr/>
          </p:nvSpPr>
          <p:spPr>
            <a:xfrm>
              <a:off x="2726918" y="5939516"/>
              <a:ext cx="1195452" cy="130366"/>
            </a:xfrm>
            <a:custGeom>
              <a:avLst/>
              <a:gdLst>
                <a:gd name="connsiteX0" fmla="*/ 24303 w 1195452"/>
                <a:gd name="connsiteY0" fmla="*/ 128410 h 130366"/>
                <a:gd name="connsiteX1" fmla="*/ 1075061 w 1195452"/>
                <a:gd name="connsiteY1" fmla="*/ 56221 h 130366"/>
                <a:gd name="connsiteX2" fmla="*/ 966777 w 1195452"/>
                <a:gd name="connsiteY2" fmla="*/ 64242 h 130366"/>
                <a:gd name="connsiteX3" fmla="*/ 1195377 w 1195452"/>
                <a:gd name="connsiteY3" fmla="*/ 73 h 130366"/>
                <a:gd name="connsiteX4" fmla="*/ 938703 w 1195452"/>
                <a:gd name="connsiteY4" fmla="*/ 52210 h 130366"/>
                <a:gd name="connsiteX5" fmla="*/ 493535 w 1195452"/>
                <a:gd name="connsiteY5" fmla="*/ 88305 h 130366"/>
                <a:gd name="connsiteX6" fmla="*/ 212798 w 1195452"/>
                <a:gd name="connsiteY6" fmla="*/ 88305 h 130366"/>
                <a:gd name="connsiteX7" fmla="*/ 325093 w 1195452"/>
                <a:gd name="connsiteY7" fmla="*/ 108358 h 130366"/>
                <a:gd name="connsiteX8" fmla="*/ 24303 w 1195452"/>
                <a:gd name="connsiteY8" fmla="*/ 128410 h 13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5452" h="130366">
                  <a:moveTo>
                    <a:pt x="24303" y="128410"/>
                  </a:moveTo>
                  <a:lnTo>
                    <a:pt x="1075061" y="56221"/>
                  </a:lnTo>
                  <a:cubicBezTo>
                    <a:pt x="1232140" y="45526"/>
                    <a:pt x="946724" y="73600"/>
                    <a:pt x="966777" y="64242"/>
                  </a:cubicBezTo>
                  <a:cubicBezTo>
                    <a:pt x="986830" y="54884"/>
                    <a:pt x="1200056" y="2078"/>
                    <a:pt x="1195377" y="73"/>
                  </a:cubicBezTo>
                  <a:cubicBezTo>
                    <a:pt x="1190698" y="-1932"/>
                    <a:pt x="1055677" y="37505"/>
                    <a:pt x="938703" y="52210"/>
                  </a:cubicBezTo>
                  <a:cubicBezTo>
                    <a:pt x="821729" y="66915"/>
                    <a:pt x="614519" y="82289"/>
                    <a:pt x="493535" y="88305"/>
                  </a:cubicBezTo>
                  <a:cubicBezTo>
                    <a:pt x="372551" y="94321"/>
                    <a:pt x="240872" y="84963"/>
                    <a:pt x="212798" y="88305"/>
                  </a:cubicBezTo>
                  <a:cubicBezTo>
                    <a:pt x="184724" y="91647"/>
                    <a:pt x="354503" y="102342"/>
                    <a:pt x="325093" y="108358"/>
                  </a:cubicBezTo>
                  <a:cubicBezTo>
                    <a:pt x="295683" y="114374"/>
                    <a:pt x="-100692" y="137100"/>
                    <a:pt x="24303" y="1284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 166">
              <a:extLst>
                <a:ext uri="{FF2B5EF4-FFF2-40B4-BE49-F238E27FC236}">
                  <a16:creationId xmlns:a16="http://schemas.microsoft.com/office/drawing/2014/main" id="{95ECA6B1-902E-6400-9A94-6F152CD47356}"/>
                </a:ext>
              </a:extLst>
            </p:cNvPr>
            <p:cNvSpPr/>
            <p:nvPr/>
          </p:nvSpPr>
          <p:spPr>
            <a:xfrm>
              <a:off x="2667019" y="5498277"/>
              <a:ext cx="526034" cy="387086"/>
            </a:xfrm>
            <a:custGeom>
              <a:avLst/>
              <a:gdLst>
                <a:gd name="connsiteX0" fmla="*/ 8002 w 526034"/>
                <a:gd name="connsiteY0" fmla="*/ 377144 h 387086"/>
                <a:gd name="connsiteX1" fmla="*/ 360928 w 526034"/>
                <a:gd name="connsiteY1" fmla="*/ 56302 h 387086"/>
                <a:gd name="connsiteX2" fmla="*/ 525360 w 526034"/>
                <a:gd name="connsiteY2" fmla="*/ 28228 h 387086"/>
                <a:gd name="connsiteX3" fmla="*/ 421086 w 526034"/>
                <a:gd name="connsiteY3" fmla="*/ 155 h 387086"/>
                <a:gd name="connsiteX4" fmla="*/ 469213 w 526034"/>
                <a:gd name="connsiteY4" fmla="*/ 20207 h 387086"/>
                <a:gd name="connsiteX5" fmla="*/ 308792 w 526034"/>
                <a:gd name="connsiteY5" fmla="*/ 84376 h 387086"/>
                <a:gd name="connsiteX6" fmla="*/ 212539 w 526034"/>
                <a:gd name="connsiteY6" fmla="*/ 168597 h 387086"/>
                <a:gd name="connsiteX7" fmla="*/ 248634 w 526034"/>
                <a:gd name="connsiteY7" fmla="*/ 188649 h 387086"/>
                <a:gd name="connsiteX8" fmla="*/ 228581 w 526034"/>
                <a:gd name="connsiteY8" fmla="*/ 268860 h 387086"/>
                <a:gd name="connsiteX9" fmla="*/ 236602 w 526034"/>
                <a:gd name="connsiteY9" fmla="*/ 252818 h 387086"/>
                <a:gd name="connsiteX10" fmla="*/ 92223 w 526034"/>
                <a:gd name="connsiteY10" fmla="*/ 337039 h 387086"/>
                <a:gd name="connsiteX11" fmla="*/ 112276 w 526034"/>
                <a:gd name="connsiteY11" fmla="*/ 308965 h 387086"/>
                <a:gd name="connsiteX12" fmla="*/ 8002 w 526034"/>
                <a:gd name="connsiteY12" fmla="*/ 377144 h 38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6034" h="387086">
                  <a:moveTo>
                    <a:pt x="8002" y="377144"/>
                  </a:moveTo>
                  <a:cubicBezTo>
                    <a:pt x="49444" y="335033"/>
                    <a:pt x="274702" y="114455"/>
                    <a:pt x="360928" y="56302"/>
                  </a:cubicBezTo>
                  <a:cubicBezTo>
                    <a:pt x="447154" y="-1851"/>
                    <a:pt x="515334" y="37586"/>
                    <a:pt x="525360" y="28228"/>
                  </a:cubicBezTo>
                  <a:cubicBezTo>
                    <a:pt x="535386" y="18870"/>
                    <a:pt x="430444" y="1492"/>
                    <a:pt x="421086" y="155"/>
                  </a:cubicBezTo>
                  <a:cubicBezTo>
                    <a:pt x="411728" y="-1182"/>
                    <a:pt x="487929" y="6170"/>
                    <a:pt x="469213" y="20207"/>
                  </a:cubicBezTo>
                  <a:cubicBezTo>
                    <a:pt x="450497" y="34244"/>
                    <a:pt x="351571" y="59644"/>
                    <a:pt x="308792" y="84376"/>
                  </a:cubicBezTo>
                  <a:cubicBezTo>
                    <a:pt x="266013" y="109108"/>
                    <a:pt x="222565" y="151218"/>
                    <a:pt x="212539" y="168597"/>
                  </a:cubicBezTo>
                  <a:cubicBezTo>
                    <a:pt x="202513" y="185976"/>
                    <a:pt x="245960" y="171939"/>
                    <a:pt x="248634" y="188649"/>
                  </a:cubicBezTo>
                  <a:cubicBezTo>
                    <a:pt x="251308" y="205359"/>
                    <a:pt x="228581" y="268860"/>
                    <a:pt x="228581" y="268860"/>
                  </a:cubicBezTo>
                  <a:cubicBezTo>
                    <a:pt x="226576" y="279555"/>
                    <a:pt x="259328" y="241455"/>
                    <a:pt x="236602" y="252818"/>
                  </a:cubicBezTo>
                  <a:cubicBezTo>
                    <a:pt x="213876" y="264181"/>
                    <a:pt x="112944" y="327681"/>
                    <a:pt x="92223" y="337039"/>
                  </a:cubicBezTo>
                  <a:cubicBezTo>
                    <a:pt x="71502" y="346397"/>
                    <a:pt x="125644" y="303618"/>
                    <a:pt x="112276" y="308965"/>
                  </a:cubicBezTo>
                  <a:cubicBezTo>
                    <a:pt x="98908" y="314312"/>
                    <a:pt x="-33440" y="419255"/>
                    <a:pt x="8002" y="3771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 167">
              <a:extLst>
                <a:ext uri="{FF2B5EF4-FFF2-40B4-BE49-F238E27FC236}">
                  <a16:creationId xmlns:a16="http://schemas.microsoft.com/office/drawing/2014/main" id="{4DB7ABF3-2509-316C-AC52-111D0126AED6}"/>
                </a:ext>
              </a:extLst>
            </p:cNvPr>
            <p:cNvSpPr/>
            <p:nvPr/>
          </p:nvSpPr>
          <p:spPr>
            <a:xfrm>
              <a:off x="3215516" y="5257722"/>
              <a:ext cx="550636" cy="489492"/>
            </a:xfrm>
            <a:custGeom>
              <a:avLst/>
              <a:gdLst>
                <a:gd name="connsiteX0" fmla="*/ 926 w 550636"/>
                <a:gd name="connsiteY0" fmla="*/ 78 h 489492"/>
                <a:gd name="connsiteX1" fmla="*/ 329789 w 550636"/>
                <a:gd name="connsiteY1" fmla="*/ 176541 h 489492"/>
                <a:gd name="connsiteX2" fmla="*/ 337810 w 550636"/>
                <a:gd name="connsiteY2" fmla="*/ 116383 h 489492"/>
                <a:gd name="connsiteX3" fmla="*/ 534326 w 550636"/>
                <a:gd name="connsiteY3" fmla="*/ 272794 h 489492"/>
                <a:gd name="connsiteX4" fmla="*/ 538337 w 550636"/>
                <a:gd name="connsiteY4" fmla="*/ 212636 h 489492"/>
                <a:gd name="connsiteX5" fmla="*/ 526305 w 550636"/>
                <a:gd name="connsiteY5" fmla="*/ 385089 h 489492"/>
                <a:gd name="connsiteX6" fmla="*/ 538337 w 550636"/>
                <a:gd name="connsiteY6" fmla="*/ 489362 h 489492"/>
                <a:gd name="connsiteX7" fmla="*/ 530316 w 550636"/>
                <a:gd name="connsiteY7" fmla="*/ 365036 h 489492"/>
                <a:gd name="connsiteX8" fmla="*/ 414010 w 550636"/>
                <a:gd name="connsiteY8" fmla="*/ 232689 h 489492"/>
                <a:gd name="connsiteX9" fmla="*/ 193431 w 550636"/>
                <a:gd name="connsiteY9" fmla="*/ 68257 h 489492"/>
                <a:gd name="connsiteX10" fmla="*/ 229526 w 550636"/>
                <a:gd name="connsiteY10" fmla="*/ 152478 h 489492"/>
                <a:gd name="connsiteX11" fmla="*/ 926 w 550636"/>
                <a:gd name="connsiteY11" fmla="*/ 78 h 48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0636" h="489492">
                  <a:moveTo>
                    <a:pt x="926" y="78"/>
                  </a:moveTo>
                  <a:cubicBezTo>
                    <a:pt x="17637" y="4089"/>
                    <a:pt x="273642" y="157157"/>
                    <a:pt x="329789" y="176541"/>
                  </a:cubicBezTo>
                  <a:cubicBezTo>
                    <a:pt x="385936" y="195925"/>
                    <a:pt x="303720" y="100341"/>
                    <a:pt x="337810" y="116383"/>
                  </a:cubicBezTo>
                  <a:cubicBezTo>
                    <a:pt x="371900" y="132425"/>
                    <a:pt x="500905" y="256752"/>
                    <a:pt x="534326" y="272794"/>
                  </a:cubicBezTo>
                  <a:cubicBezTo>
                    <a:pt x="567747" y="288836"/>
                    <a:pt x="539674" y="193920"/>
                    <a:pt x="538337" y="212636"/>
                  </a:cubicBezTo>
                  <a:cubicBezTo>
                    <a:pt x="537000" y="231352"/>
                    <a:pt x="526305" y="338968"/>
                    <a:pt x="526305" y="385089"/>
                  </a:cubicBezTo>
                  <a:cubicBezTo>
                    <a:pt x="526305" y="431210"/>
                    <a:pt x="537669" y="492704"/>
                    <a:pt x="538337" y="489362"/>
                  </a:cubicBezTo>
                  <a:cubicBezTo>
                    <a:pt x="539005" y="486020"/>
                    <a:pt x="551037" y="407815"/>
                    <a:pt x="530316" y="365036"/>
                  </a:cubicBezTo>
                  <a:cubicBezTo>
                    <a:pt x="509595" y="322257"/>
                    <a:pt x="470158" y="282152"/>
                    <a:pt x="414010" y="232689"/>
                  </a:cubicBezTo>
                  <a:cubicBezTo>
                    <a:pt x="357863" y="183226"/>
                    <a:pt x="224178" y="81625"/>
                    <a:pt x="193431" y="68257"/>
                  </a:cubicBezTo>
                  <a:cubicBezTo>
                    <a:pt x="162684" y="54889"/>
                    <a:pt x="260273" y="157825"/>
                    <a:pt x="229526" y="152478"/>
                  </a:cubicBezTo>
                  <a:cubicBezTo>
                    <a:pt x="198779" y="147131"/>
                    <a:pt x="-15785" y="-3933"/>
                    <a:pt x="926" y="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 168">
              <a:extLst>
                <a:ext uri="{FF2B5EF4-FFF2-40B4-BE49-F238E27FC236}">
                  <a16:creationId xmlns:a16="http://schemas.microsoft.com/office/drawing/2014/main" id="{2C7F6C16-0E54-A33E-4553-9047B3D40B06}"/>
                </a:ext>
              </a:extLst>
            </p:cNvPr>
            <p:cNvSpPr/>
            <p:nvPr/>
          </p:nvSpPr>
          <p:spPr>
            <a:xfrm>
              <a:off x="2644645" y="6078595"/>
              <a:ext cx="860614" cy="290314"/>
            </a:xfrm>
            <a:custGeom>
              <a:avLst/>
              <a:gdLst>
                <a:gd name="connsiteX0" fmla="*/ 38397 w 860614"/>
                <a:gd name="connsiteY0" fmla="*/ 1363 h 290314"/>
                <a:gd name="connsiteX1" fmla="*/ 154702 w 860614"/>
                <a:gd name="connsiteY1" fmla="*/ 201889 h 290314"/>
                <a:gd name="connsiteX2" fmla="*/ 62460 w 860614"/>
                <a:gd name="connsiteY2" fmla="*/ 237984 h 290314"/>
                <a:gd name="connsiteX3" fmla="*/ 2302 w 860614"/>
                <a:gd name="connsiteY3" fmla="*/ 290121 h 290314"/>
                <a:gd name="connsiteX4" fmla="*/ 142671 w 860614"/>
                <a:gd name="connsiteY4" fmla="*/ 217931 h 290314"/>
                <a:gd name="connsiteX5" fmla="*/ 451481 w 860614"/>
                <a:gd name="connsiteY5" fmla="*/ 258037 h 290314"/>
                <a:gd name="connsiteX6" fmla="*/ 355229 w 860614"/>
                <a:gd name="connsiteY6" fmla="*/ 237984 h 290314"/>
                <a:gd name="connsiteX7" fmla="*/ 860555 w 860614"/>
                <a:gd name="connsiteY7" fmla="*/ 221942 h 290314"/>
                <a:gd name="connsiteX8" fmla="*/ 387313 w 860614"/>
                <a:gd name="connsiteY8" fmla="*/ 213921 h 290314"/>
                <a:gd name="connsiteX9" fmla="*/ 138660 w 860614"/>
                <a:gd name="connsiteY9" fmla="*/ 193868 h 290314"/>
                <a:gd name="connsiteX10" fmla="*/ 130639 w 860614"/>
                <a:gd name="connsiteY10" fmla="*/ 117668 h 290314"/>
                <a:gd name="connsiteX11" fmla="*/ 38397 w 860614"/>
                <a:gd name="connsiteY11" fmla="*/ 1363 h 2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0614" h="290314">
                  <a:moveTo>
                    <a:pt x="38397" y="1363"/>
                  </a:moveTo>
                  <a:cubicBezTo>
                    <a:pt x="42408" y="15400"/>
                    <a:pt x="150692" y="162452"/>
                    <a:pt x="154702" y="201889"/>
                  </a:cubicBezTo>
                  <a:cubicBezTo>
                    <a:pt x="158712" y="241326"/>
                    <a:pt x="87860" y="223279"/>
                    <a:pt x="62460" y="237984"/>
                  </a:cubicBezTo>
                  <a:cubicBezTo>
                    <a:pt x="37060" y="252689"/>
                    <a:pt x="-11067" y="293463"/>
                    <a:pt x="2302" y="290121"/>
                  </a:cubicBezTo>
                  <a:cubicBezTo>
                    <a:pt x="15670" y="286779"/>
                    <a:pt x="67808" y="223278"/>
                    <a:pt x="142671" y="217931"/>
                  </a:cubicBezTo>
                  <a:cubicBezTo>
                    <a:pt x="217534" y="212584"/>
                    <a:pt x="416055" y="254695"/>
                    <a:pt x="451481" y="258037"/>
                  </a:cubicBezTo>
                  <a:cubicBezTo>
                    <a:pt x="486907" y="261379"/>
                    <a:pt x="287050" y="244000"/>
                    <a:pt x="355229" y="237984"/>
                  </a:cubicBezTo>
                  <a:cubicBezTo>
                    <a:pt x="423408" y="231968"/>
                    <a:pt x="855208" y="225953"/>
                    <a:pt x="860555" y="221942"/>
                  </a:cubicBezTo>
                  <a:cubicBezTo>
                    <a:pt x="865902" y="217931"/>
                    <a:pt x="507629" y="218600"/>
                    <a:pt x="387313" y="213921"/>
                  </a:cubicBezTo>
                  <a:cubicBezTo>
                    <a:pt x="266997" y="209242"/>
                    <a:pt x="181439" y="209910"/>
                    <a:pt x="138660" y="193868"/>
                  </a:cubicBezTo>
                  <a:cubicBezTo>
                    <a:pt x="95881" y="177826"/>
                    <a:pt x="142670" y="149752"/>
                    <a:pt x="130639" y="117668"/>
                  </a:cubicBezTo>
                  <a:cubicBezTo>
                    <a:pt x="118608" y="85584"/>
                    <a:pt x="34386" y="-12674"/>
                    <a:pt x="38397" y="13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 169">
              <a:extLst>
                <a:ext uri="{FF2B5EF4-FFF2-40B4-BE49-F238E27FC236}">
                  <a16:creationId xmlns:a16="http://schemas.microsoft.com/office/drawing/2014/main" id="{0149BF70-81CC-050B-55C9-C3C94D1B7D3E}"/>
                </a:ext>
              </a:extLst>
            </p:cNvPr>
            <p:cNvSpPr/>
            <p:nvPr/>
          </p:nvSpPr>
          <p:spPr>
            <a:xfrm>
              <a:off x="2382073" y="6657066"/>
              <a:ext cx="734395" cy="1428710"/>
            </a:xfrm>
            <a:custGeom>
              <a:avLst/>
              <a:gdLst>
                <a:gd name="connsiteX0" fmla="*/ 180 w 734395"/>
                <a:gd name="connsiteY0" fmla="*/ 408 h 1428710"/>
                <a:gd name="connsiteX1" fmla="*/ 361127 w 734395"/>
                <a:gd name="connsiteY1" fmla="*/ 906787 h 1428710"/>
                <a:gd name="connsiteX2" fmla="*/ 365138 w 734395"/>
                <a:gd name="connsiteY2" fmla="*/ 762408 h 1428710"/>
                <a:gd name="connsiteX3" fmla="*/ 308990 w 734395"/>
                <a:gd name="connsiteY3" fmla="*/ 1231639 h 1428710"/>
                <a:gd name="connsiteX4" fmla="*/ 389201 w 734395"/>
                <a:gd name="connsiteY4" fmla="*/ 1047155 h 1428710"/>
                <a:gd name="connsiteX5" fmla="*/ 280916 w 734395"/>
                <a:gd name="connsiteY5" fmla="*/ 1420134 h 1428710"/>
                <a:gd name="connsiteX6" fmla="*/ 734106 w 734395"/>
                <a:gd name="connsiteY6" fmla="*/ 610008 h 1428710"/>
                <a:gd name="connsiteX7" fmla="*/ 349095 w 734395"/>
                <a:gd name="connsiteY7" fmla="*/ 1111323 h 1428710"/>
                <a:gd name="connsiteX8" fmla="*/ 313001 w 734395"/>
                <a:gd name="connsiteY8" fmla="*/ 794492 h 1428710"/>
                <a:gd name="connsiteX9" fmla="*/ 180 w 734395"/>
                <a:gd name="connsiteY9" fmla="*/ 408 h 1428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4395" h="1428710">
                  <a:moveTo>
                    <a:pt x="180" y="408"/>
                  </a:moveTo>
                  <a:cubicBezTo>
                    <a:pt x="8201" y="19124"/>
                    <a:pt x="300301" y="779787"/>
                    <a:pt x="361127" y="906787"/>
                  </a:cubicBezTo>
                  <a:cubicBezTo>
                    <a:pt x="421953" y="1033787"/>
                    <a:pt x="373827" y="708266"/>
                    <a:pt x="365138" y="762408"/>
                  </a:cubicBezTo>
                  <a:cubicBezTo>
                    <a:pt x="356449" y="816550"/>
                    <a:pt x="304979" y="1184181"/>
                    <a:pt x="308990" y="1231639"/>
                  </a:cubicBezTo>
                  <a:cubicBezTo>
                    <a:pt x="313001" y="1279097"/>
                    <a:pt x="393880" y="1015739"/>
                    <a:pt x="389201" y="1047155"/>
                  </a:cubicBezTo>
                  <a:cubicBezTo>
                    <a:pt x="384522" y="1078571"/>
                    <a:pt x="223432" y="1492992"/>
                    <a:pt x="280916" y="1420134"/>
                  </a:cubicBezTo>
                  <a:cubicBezTo>
                    <a:pt x="338400" y="1347276"/>
                    <a:pt x="722743" y="661476"/>
                    <a:pt x="734106" y="610008"/>
                  </a:cubicBezTo>
                  <a:cubicBezTo>
                    <a:pt x="745469" y="558540"/>
                    <a:pt x="419279" y="1080576"/>
                    <a:pt x="349095" y="1111323"/>
                  </a:cubicBezTo>
                  <a:cubicBezTo>
                    <a:pt x="278911" y="1142070"/>
                    <a:pt x="371822" y="976971"/>
                    <a:pt x="313001" y="794492"/>
                  </a:cubicBezTo>
                  <a:cubicBezTo>
                    <a:pt x="254180" y="612013"/>
                    <a:pt x="-7841" y="-18308"/>
                    <a:pt x="180" y="4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59EEA38B-3689-DD96-03D0-ACB6731C27B5}"/>
              </a:ext>
            </a:extLst>
          </p:cNvPr>
          <p:cNvSpPr txBox="1"/>
          <p:nvPr/>
        </p:nvSpPr>
        <p:spPr>
          <a:xfrm>
            <a:off x="259946" y="70762"/>
            <a:ext cx="44262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spc="-300" dirty="0">
                <a:solidFill>
                  <a:schemeClr val="tx1">
                    <a:lumMod val="95000"/>
                    <a:lumOff val="5000"/>
                  </a:schemeClr>
                </a:solidFill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The Oil</a:t>
            </a:r>
            <a:endParaRPr kumimoji="1" lang="ja-JP" altLang="en-US" sz="9600" spc="-300">
              <a:solidFill>
                <a:schemeClr val="tx1">
                  <a:lumMod val="95000"/>
                  <a:lumOff val="5000"/>
                </a:schemeClr>
              </a:solidFill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1D829AA9-7A66-F6AF-DA50-8970A23D7C84}"/>
              </a:ext>
            </a:extLst>
          </p:cNvPr>
          <p:cNvSpPr txBox="1"/>
          <p:nvPr/>
        </p:nvSpPr>
        <p:spPr>
          <a:xfrm>
            <a:off x="287360" y="11681908"/>
            <a:ext cx="4395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5400" b="1" i="0" u="none" strike="noStrike" dirty="0" err="1">
                <a:solidFill>
                  <a:srgbClr val="050505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Ándré</a:t>
            </a:r>
            <a:r>
              <a:rPr lang="en" altLang="ja-JP" sz="5400" b="1" i="0" u="none" strike="noStrike" dirty="0">
                <a:solidFill>
                  <a:srgbClr val="050505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 </a:t>
            </a:r>
            <a:r>
              <a:rPr lang="en" altLang="ja-JP" sz="5400" b="1" i="0" u="none" strike="noStrike" dirty="0" err="1">
                <a:solidFill>
                  <a:srgbClr val="050505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Riéu</a:t>
            </a:r>
            <a:r>
              <a:rPr lang="en" altLang="ja-JP" sz="5400" b="1" i="0" u="none" strike="noStrike" dirty="0">
                <a:solidFill>
                  <a:srgbClr val="050505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 </a:t>
            </a:r>
          </a:p>
        </p:txBody>
      </p:sp>
      <p:pic>
        <p:nvPicPr>
          <p:cNvPr id="1026" name="Picture 2" descr="Ba:n エンジンオイル | キグナス石油">
            <a:extLst>
              <a:ext uri="{FF2B5EF4-FFF2-40B4-BE49-F238E27FC236}">
                <a16:creationId xmlns:a16="http://schemas.microsoft.com/office/drawing/2014/main" id="{C9B124F7-AA33-5F3C-2DD5-AA1521D9D4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286"/>
          <a:stretch/>
        </p:blipFill>
        <p:spPr bwMode="auto">
          <a:xfrm>
            <a:off x="82108" y="7241828"/>
            <a:ext cx="4991844" cy="40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B5E049-2E6E-CD89-03D1-E21014867FB6}"/>
              </a:ext>
            </a:extLst>
          </p:cNvPr>
          <p:cNvSpPr txBox="1"/>
          <p:nvPr/>
        </p:nvSpPr>
        <p:spPr>
          <a:xfrm rot="5400000">
            <a:off x="-2890445" y="5452989"/>
            <a:ext cx="72154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5400" b="1" i="0" u="none" strike="noStrike" spc="-300" dirty="0" err="1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Kumantin</a:t>
            </a:r>
            <a:r>
              <a:rPr lang="en" altLang="ja-JP" sz="5400" b="1" i="0" u="none" strike="noStrike" spc="-300" dirty="0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 </a:t>
            </a:r>
            <a:r>
              <a:rPr lang="en" altLang="ja-JP" sz="5400" b="1" i="0" u="none" strike="noStrike" spc="-300" dirty="0" err="1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Kumantino</a:t>
            </a:r>
            <a:endParaRPr kumimoji="1" lang="ja-JP" altLang="en-US" sz="5400" spc="-300"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0D3A5A66-8490-9911-84F8-ED549FB39445}"/>
              </a:ext>
            </a:extLst>
          </p:cNvPr>
          <p:cNvSpPr/>
          <p:nvPr/>
        </p:nvSpPr>
        <p:spPr>
          <a:xfrm>
            <a:off x="2697157" y="1361479"/>
            <a:ext cx="392364" cy="6046746"/>
          </a:xfrm>
          <a:custGeom>
            <a:avLst/>
            <a:gdLst>
              <a:gd name="connsiteX0" fmla="*/ 388943 w 392364"/>
              <a:gd name="connsiteY0" fmla="*/ 10121 h 6046746"/>
              <a:gd name="connsiteX1" fmla="*/ 91763 w 392364"/>
              <a:gd name="connsiteY1" fmla="*/ 1381721 h 6046746"/>
              <a:gd name="connsiteX2" fmla="*/ 137483 w 392364"/>
              <a:gd name="connsiteY2" fmla="*/ 4124921 h 6046746"/>
              <a:gd name="connsiteX3" fmla="*/ 323 w 392364"/>
              <a:gd name="connsiteY3" fmla="*/ 3141941 h 6046746"/>
              <a:gd name="connsiteX4" fmla="*/ 183203 w 392364"/>
              <a:gd name="connsiteY4" fmla="*/ 5085041 h 6046746"/>
              <a:gd name="connsiteX5" fmla="*/ 137483 w 392364"/>
              <a:gd name="connsiteY5" fmla="*/ 6022301 h 6046746"/>
              <a:gd name="connsiteX6" fmla="*/ 251783 w 392364"/>
              <a:gd name="connsiteY6" fmla="*/ 5542241 h 6046746"/>
              <a:gd name="connsiteX7" fmla="*/ 251783 w 392364"/>
              <a:gd name="connsiteY7" fmla="*/ 6045161 h 6046746"/>
              <a:gd name="connsiteX8" fmla="*/ 228923 w 392364"/>
              <a:gd name="connsiteY8" fmla="*/ 5336501 h 6046746"/>
              <a:gd name="connsiteX9" fmla="*/ 251783 w 392364"/>
              <a:gd name="connsiteY9" fmla="*/ 2067521 h 6046746"/>
              <a:gd name="connsiteX10" fmla="*/ 228923 w 392364"/>
              <a:gd name="connsiteY10" fmla="*/ 2821901 h 6046746"/>
              <a:gd name="connsiteX11" fmla="*/ 343223 w 392364"/>
              <a:gd name="connsiteY11" fmla="*/ 855941 h 6046746"/>
              <a:gd name="connsiteX12" fmla="*/ 251783 w 392364"/>
              <a:gd name="connsiteY12" fmla="*/ 1313141 h 6046746"/>
              <a:gd name="connsiteX13" fmla="*/ 251783 w 392364"/>
              <a:gd name="connsiteY13" fmla="*/ 787361 h 6046746"/>
              <a:gd name="connsiteX14" fmla="*/ 388943 w 392364"/>
              <a:gd name="connsiteY14" fmla="*/ 10121 h 604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364" h="6046746">
                <a:moveTo>
                  <a:pt x="388943" y="10121"/>
                </a:moveTo>
                <a:cubicBezTo>
                  <a:pt x="362273" y="109181"/>
                  <a:pt x="133673" y="695921"/>
                  <a:pt x="91763" y="1381721"/>
                </a:cubicBezTo>
                <a:cubicBezTo>
                  <a:pt x="49853" y="2067521"/>
                  <a:pt x="152723" y="3831551"/>
                  <a:pt x="137483" y="4124921"/>
                </a:cubicBezTo>
                <a:cubicBezTo>
                  <a:pt x="122243" y="4418291"/>
                  <a:pt x="-7297" y="2981921"/>
                  <a:pt x="323" y="3141941"/>
                </a:cubicBezTo>
                <a:cubicBezTo>
                  <a:pt x="7943" y="3301961"/>
                  <a:pt x="160343" y="4604981"/>
                  <a:pt x="183203" y="5085041"/>
                </a:cubicBezTo>
                <a:cubicBezTo>
                  <a:pt x="206063" y="5565101"/>
                  <a:pt x="126053" y="5946101"/>
                  <a:pt x="137483" y="6022301"/>
                </a:cubicBezTo>
                <a:cubicBezTo>
                  <a:pt x="148913" y="6098501"/>
                  <a:pt x="232733" y="5538431"/>
                  <a:pt x="251783" y="5542241"/>
                </a:cubicBezTo>
                <a:cubicBezTo>
                  <a:pt x="270833" y="5546051"/>
                  <a:pt x="255593" y="6079451"/>
                  <a:pt x="251783" y="6045161"/>
                </a:cubicBezTo>
                <a:cubicBezTo>
                  <a:pt x="247973" y="6010871"/>
                  <a:pt x="228923" y="5999441"/>
                  <a:pt x="228923" y="5336501"/>
                </a:cubicBezTo>
                <a:cubicBezTo>
                  <a:pt x="228923" y="4673561"/>
                  <a:pt x="251783" y="2486621"/>
                  <a:pt x="251783" y="2067521"/>
                </a:cubicBezTo>
                <a:cubicBezTo>
                  <a:pt x="251783" y="1648421"/>
                  <a:pt x="213683" y="3023831"/>
                  <a:pt x="228923" y="2821901"/>
                </a:cubicBezTo>
                <a:cubicBezTo>
                  <a:pt x="244163" y="2619971"/>
                  <a:pt x="339413" y="1107401"/>
                  <a:pt x="343223" y="855941"/>
                </a:cubicBezTo>
                <a:cubicBezTo>
                  <a:pt x="347033" y="604481"/>
                  <a:pt x="267023" y="1324571"/>
                  <a:pt x="251783" y="1313141"/>
                </a:cubicBezTo>
                <a:cubicBezTo>
                  <a:pt x="236543" y="1301711"/>
                  <a:pt x="225113" y="1008341"/>
                  <a:pt x="251783" y="787361"/>
                </a:cubicBezTo>
                <a:cubicBezTo>
                  <a:pt x="278453" y="566381"/>
                  <a:pt x="415613" y="-88939"/>
                  <a:pt x="388943" y="10121"/>
                </a:cubicBezTo>
                <a:close/>
              </a:path>
            </a:pathLst>
          </a:custGeom>
          <a:solidFill>
            <a:srgbClr val="FFFC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46C2E7D3-7986-A818-E523-40569DC53149}"/>
              </a:ext>
            </a:extLst>
          </p:cNvPr>
          <p:cNvSpPr/>
          <p:nvPr/>
        </p:nvSpPr>
        <p:spPr>
          <a:xfrm>
            <a:off x="2803047" y="1805875"/>
            <a:ext cx="351633" cy="7227216"/>
          </a:xfrm>
          <a:custGeom>
            <a:avLst/>
            <a:gdLst>
              <a:gd name="connsiteX0" fmla="*/ 351633 w 351633"/>
              <a:gd name="connsiteY0" fmla="*/ 65 h 7227216"/>
              <a:gd name="connsiteX1" fmla="*/ 8733 w 351633"/>
              <a:gd name="connsiteY1" fmla="*/ 1760285 h 7227216"/>
              <a:gd name="connsiteX2" fmla="*/ 100173 w 351633"/>
              <a:gd name="connsiteY2" fmla="*/ 3840545 h 7227216"/>
              <a:gd name="connsiteX3" fmla="*/ 77313 w 351633"/>
              <a:gd name="connsiteY3" fmla="*/ 3086165 h 7227216"/>
              <a:gd name="connsiteX4" fmla="*/ 145893 w 351633"/>
              <a:gd name="connsiteY4" fmla="*/ 5875085 h 7227216"/>
              <a:gd name="connsiteX5" fmla="*/ 168753 w 351633"/>
              <a:gd name="connsiteY5" fmla="*/ 5257865 h 7227216"/>
              <a:gd name="connsiteX6" fmla="*/ 145893 w 351633"/>
              <a:gd name="connsiteY6" fmla="*/ 7223825 h 7227216"/>
              <a:gd name="connsiteX7" fmla="*/ 168753 w 351633"/>
              <a:gd name="connsiteY7" fmla="*/ 5623625 h 7227216"/>
              <a:gd name="connsiteX8" fmla="*/ 191613 w 351633"/>
              <a:gd name="connsiteY8" fmla="*/ 1874585 h 7227216"/>
              <a:gd name="connsiteX9" fmla="*/ 191613 w 351633"/>
              <a:gd name="connsiteY9" fmla="*/ 2834705 h 7227216"/>
              <a:gd name="connsiteX10" fmla="*/ 100173 w 351633"/>
              <a:gd name="connsiteY10" fmla="*/ 2011745 h 7227216"/>
              <a:gd name="connsiteX11" fmla="*/ 237333 w 351633"/>
              <a:gd name="connsiteY11" fmla="*/ 1325945 h 7227216"/>
              <a:gd name="connsiteX12" fmla="*/ 8733 w 351633"/>
              <a:gd name="connsiteY12" fmla="*/ 1691705 h 7227216"/>
              <a:gd name="connsiteX13" fmla="*/ 351633 w 351633"/>
              <a:gd name="connsiteY13" fmla="*/ 65 h 722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633" h="7227216">
                <a:moveTo>
                  <a:pt x="351633" y="65"/>
                </a:moveTo>
                <a:cubicBezTo>
                  <a:pt x="351633" y="11495"/>
                  <a:pt x="50643" y="1120205"/>
                  <a:pt x="8733" y="1760285"/>
                </a:cubicBezTo>
                <a:cubicBezTo>
                  <a:pt x="-33177" y="2400365"/>
                  <a:pt x="88743" y="3619565"/>
                  <a:pt x="100173" y="3840545"/>
                </a:cubicBezTo>
                <a:cubicBezTo>
                  <a:pt x="111603" y="4061525"/>
                  <a:pt x="69693" y="2747075"/>
                  <a:pt x="77313" y="3086165"/>
                </a:cubicBezTo>
                <a:cubicBezTo>
                  <a:pt x="84933" y="3425255"/>
                  <a:pt x="130653" y="5513135"/>
                  <a:pt x="145893" y="5875085"/>
                </a:cubicBezTo>
                <a:cubicBezTo>
                  <a:pt x="161133" y="6237035"/>
                  <a:pt x="168753" y="5033075"/>
                  <a:pt x="168753" y="5257865"/>
                </a:cubicBezTo>
                <a:cubicBezTo>
                  <a:pt x="168753" y="5482655"/>
                  <a:pt x="145893" y="7162865"/>
                  <a:pt x="145893" y="7223825"/>
                </a:cubicBezTo>
                <a:cubicBezTo>
                  <a:pt x="145893" y="7284785"/>
                  <a:pt x="161133" y="6515165"/>
                  <a:pt x="168753" y="5623625"/>
                </a:cubicBezTo>
                <a:cubicBezTo>
                  <a:pt x="176373" y="4732085"/>
                  <a:pt x="187803" y="2339405"/>
                  <a:pt x="191613" y="1874585"/>
                </a:cubicBezTo>
                <a:cubicBezTo>
                  <a:pt x="195423" y="1409765"/>
                  <a:pt x="206853" y="2811845"/>
                  <a:pt x="191613" y="2834705"/>
                </a:cubicBezTo>
                <a:cubicBezTo>
                  <a:pt x="176373" y="2857565"/>
                  <a:pt x="92553" y="2263205"/>
                  <a:pt x="100173" y="2011745"/>
                </a:cubicBezTo>
                <a:cubicBezTo>
                  <a:pt x="107793" y="1760285"/>
                  <a:pt x="252573" y="1379285"/>
                  <a:pt x="237333" y="1325945"/>
                </a:cubicBezTo>
                <a:cubicBezTo>
                  <a:pt x="222093" y="1272605"/>
                  <a:pt x="-10317" y="1912685"/>
                  <a:pt x="8733" y="1691705"/>
                </a:cubicBezTo>
                <a:cubicBezTo>
                  <a:pt x="27783" y="1470725"/>
                  <a:pt x="351633" y="-11365"/>
                  <a:pt x="351633" y="65"/>
                </a:cubicBezTo>
                <a:close/>
              </a:path>
            </a:pathLst>
          </a:custGeom>
          <a:solidFill>
            <a:srgbClr val="FFAD3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3E2C381-D8C7-0F5D-DF07-2F8BB5FFC6B0}"/>
              </a:ext>
            </a:extLst>
          </p:cNvPr>
          <p:cNvSpPr/>
          <p:nvPr/>
        </p:nvSpPr>
        <p:spPr>
          <a:xfrm>
            <a:off x="2840076" y="3123041"/>
            <a:ext cx="102388" cy="2408633"/>
          </a:xfrm>
          <a:custGeom>
            <a:avLst/>
            <a:gdLst>
              <a:gd name="connsiteX0" fmla="*/ 29873 w 102388"/>
              <a:gd name="connsiteY0" fmla="*/ 163367 h 2408633"/>
              <a:gd name="connsiteX1" fmla="*/ 2712 w 102388"/>
              <a:gd name="connsiteY1" fmla="*/ 244848 h 2408633"/>
              <a:gd name="connsiteX2" fmla="*/ 102300 w 102388"/>
              <a:gd name="connsiteY2" fmla="*/ 1811098 h 2408633"/>
              <a:gd name="connsiteX3" fmla="*/ 20819 w 102388"/>
              <a:gd name="connsiteY3" fmla="*/ 2408626 h 2408633"/>
              <a:gd name="connsiteX4" fmla="*/ 47979 w 102388"/>
              <a:gd name="connsiteY4" fmla="*/ 1802044 h 2408633"/>
              <a:gd name="connsiteX5" fmla="*/ 29873 w 102388"/>
              <a:gd name="connsiteY5" fmla="*/ 163367 h 240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88" h="2408633">
                <a:moveTo>
                  <a:pt x="29873" y="163367"/>
                </a:moveTo>
                <a:cubicBezTo>
                  <a:pt x="22329" y="-96166"/>
                  <a:pt x="-9359" y="-29774"/>
                  <a:pt x="2712" y="244848"/>
                </a:cubicBezTo>
                <a:cubicBezTo>
                  <a:pt x="14783" y="519470"/>
                  <a:pt x="99282" y="1450468"/>
                  <a:pt x="102300" y="1811098"/>
                </a:cubicBezTo>
                <a:cubicBezTo>
                  <a:pt x="105318" y="2171728"/>
                  <a:pt x="29872" y="2410135"/>
                  <a:pt x="20819" y="2408626"/>
                </a:cubicBezTo>
                <a:cubicBezTo>
                  <a:pt x="11765" y="2407117"/>
                  <a:pt x="49488" y="2173236"/>
                  <a:pt x="47979" y="1802044"/>
                </a:cubicBezTo>
                <a:cubicBezTo>
                  <a:pt x="46470" y="1430852"/>
                  <a:pt x="37417" y="422900"/>
                  <a:pt x="29873" y="163367"/>
                </a:cubicBezTo>
                <a:close/>
              </a:path>
            </a:pathLst>
          </a:custGeom>
          <a:solidFill>
            <a:srgbClr val="8B5A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8F9D04-C00F-9A2E-0A57-085A54F44E51}"/>
              </a:ext>
            </a:extLst>
          </p:cNvPr>
          <p:cNvSpPr/>
          <p:nvPr/>
        </p:nvSpPr>
        <p:spPr>
          <a:xfrm>
            <a:off x="470967" y="1418414"/>
            <a:ext cx="4550653" cy="516936"/>
          </a:xfrm>
          <a:custGeom>
            <a:avLst/>
            <a:gdLst>
              <a:gd name="connsiteX0" fmla="*/ 124456 w 4550653"/>
              <a:gd name="connsiteY0" fmla="*/ 48879 h 516936"/>
              <a:gd name="connsiteX1" fmla="*/ 2591210 w 4550653"/>
              <a:gd name="connsiteY1" fmla="*/ 112674 h 516936"/>
              <a:gd name="connsiteX2" fmla="*/ 2314763 w 4550653"/>
              <a:gd name="connsiteY2" fmla="*/ 6349 h 516936"/>
              <a:gd name="connsiteX3" fmla="*/ 4526335 w 4550653"/>
              <a:gd name="connsiteY3" fmla="*/ 27614 h 516936"/>
              <a:gd name="connsiteX4" fmla="*/ 3399284 w 4550653"/>
              <a:gd name="connsiteY4" fmla="*/ 155205 h 516936"/>
              <a:gd name="connsiteX5" fmla="*/ 1910726 w 4550653"/>
              <a:gd name="connsiteY5" fmla="*/ 474181 h 516936"/>
              <a:gd name="connsiteX6" fmla="*/ 1506689 w 4550653"/>
              <a:gd name="connsiteY6" fmla="*/ 495446 h 516936"/>
              <a:gd name="connsiteX7" fmla="*/ 1804400 w 4550653"/>
              <a:gd name="connsiteY7" fmla="*/ 304060 h 516936"/>
              <a:gd name="connsiteX8" fmla="*/ 953796 w 4550653"/>
              <a:gd name="connsiteY8" fmla="*/ 176470 h 516936"/>
              <a:gd name="connsiteX9" fmla="*/ 60661 w 4550653"/>
              <a:gd name="connsiteY9" fmla="*/ 70144 h 516936"/>
              <a:gd name="connsiteX10" fmla="*/ 2761331 w 4550653"/>
              <a:gd name="connsiteY10" fmla="*/ 240265 h 516936"/>
              <a:gd name="connsiteX11" fmla="*/ 124456 w 4550653"/>
              <a:gd name="connsiteY11" fmla="*/ 48879 h 51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50653" h="516936">
                <a:moveTo>
                  <a:pt x="124456" y="48879"/>
                </a:moveTo>
                <a:cubicBezTo>
                  <a:pt x="96102" y="27614"/>
                  <a:pt x="2226159" y="119762"/>
                  <a:pt x="2591210" y="112674"/>
                </a:cubicBezTo>
                <a:cubicBezTo>
                  <a:pt x="2956261" y="105586"/>
                  <a:pt x="1992242" y="20526"/>
                  <a:pt x="2314763" y="6349"/>
                </a:cubicBezTo>
                <a:cubicBezTo>
                  <a:pt x="2637284" y="-7828"/>
                  <a:pt x="4345582" y="2805"/>
                  <a:pt x="4526335" y="27614"/>
                </a:cubicBezTo>
                <a:cubicBezTo>
                  <a:pt x="4707088" y="52423"/>
                  <a:pt x="3835219" y="80777"/>
                  <a:pt x="3399284" y="155205"/>
                </a:cubicBezTo>
                <a:cubicBezTo>
                  <a:pt x="2963349" y="229633"/>
                  <a:pt x="2226158" y="417474"/>
                  <a:pt x="1910726" y="474181"/>
                </a:cubicBezTo>
                <a:cubicBezTo>
                  <a:pt x="1595294" y="530888"/>
                  <a:pt x="1524410" y="523800"/>
                  <a:pt x="1506689" y="495446"/>
                </a:cubicBezTo>
                <a:cubicBezTo>
                  <a:pt x="1488968" y="467093"/>
                  <a:pt x="1896549" y="357223"/>
                  <a:pt x="1804400" y="304060"/>
                </a:cubicBezTo>
                <a:cubicBezTo>
                  <a:pt x="1712251" y="250897"/>
                  <a:pt x="1244419" y="215456"/>
                  <a:pt x="953796" y="176470"/>
                </a:cubicBezTo>
                <a:cubicBezTo>
                  <a:pt x="663173" y="137484"/>
                  <a:pt x="-240595" y="59512"/>
                  <a:pt x="60661" y="70144"/>
                </a:cubicBezTo>
                <a:cubicBezTo>
                  <a:pt x="361917" y="80777"/>
                  <a:pt x="2747154" y="236721"/>
                  <a:pt x="2761331" y="240265"/>
                </a:cubicBezTo>
                <a:cubicBezTo>
                  <a:pt x="2775508" y="243809"/>
                  <a:pt x="152810" y="70144"/>
                  <a:pt x="124456" y="48879"/>
                </a:cubicBezTo>
                <a:close/>
              </a:path>
            </a:pathLst>
          </a:custGeom>
          <a:solidFill>
            <a:srgbClr val="FFAD3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B78F30E3-4F84-70FB-8262-8045EB890AC0}"/>
              </a:ext>
            </a:extLst>
          </p:cNvPr>
          <p:cNvSpPr/>
          <p:nvPr/>
        </p:nvSpPr>
        <p:spPr>
          <a:xfrm>
            <a:off x="637953" y="1476478"/>
            <a:ext cx="3784775" cy="947813"/>
          </a:xfrm>
          <a:custGeom>
            <a:avLst/>
            <a:gdLst>
              <a:gd name="connsiteX0" fmla="*/ 0 w 3784775"/>
              <a:gd name="connsiteY0" fmla="*/ 331057 h 947813"/>
              <a:gd name="connsiteX1" fmla="*/ 3657600 w 3784775"/>
              <a:gd name="connsiteY1" fmla="*/ 33345 h 947813"/>
              <a:gd name="connsiteX2" fmla="*/ 2892056 w 3784775"/>
              <a:gd name="connsiteY2" fmla="*/ 33345 h 947813"/>
              <a:gd name="connsiteX3" fmla="*/ 2339163 w 3784775"/>
              <a:gd name="connsiteY3" fmla="*/ 267262 h 947813"/>
              <a:gd name="connsiteX4" fmla="*/ 2062717 w 3784775"/>
              <a:gd name="connsiteY4" fmla="*/ 947745 h 947813"/>
              <a:gd name="connsiteX5" fmla="*/ 2147777 w 3784775"/>
              <a:gd name="connsiteY5" fmla="*/ 309792 h 947813"/>
              <a:gd name="connsiteX6" fmla="*/ 1339703 w 3784775"/>
              <a:gd name="connsiteY6" fmla="*/ 331057 h 947813"/>
              <a:gd name="connsiteX7" fmla="*/ 0 w 3784775"/>
              <a:gd name="connsiteY7" fmla="*/ 331057 h 94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4775" h="947813">
                <a:moveTo>
                  <a:pt x="0" y="331057"/>
                </a:moveTo>
                <a:lnTo>
                  <a:pt x="3657600" y="33345"/>
                </a:lnTo>
                <a:cubicBezTo>
                  <a:pt x="4139609" y="-16274"/>
                  <a:pt x="3111795" y="-5641"/>
                  <a:pt x="2892056" y="33345"/>
                </a:cubicBezTo>
                <a:cubicBezTo>
                  <a:pt x="2672317" y="72331"/>
                  <a:pt x="2477386" y="114862"/>
                  <a:pt x="2339163" y="267262"/>
                </a:cubicBezTo>
                <a:cubicBezTo>
                  <a:pt x="2200940" y="419662"/>
                  <a:pt x="2094615" y="940657"/>
                  <a:pt x="2062717" y="947745"/>
                </a:cubicBezTo>
                <a:cubicBezTo>
                  <a:pt x="2030819" y="954833"/>
                  <a:pt x="2268279" y="412573"/>
                  <a:pt x="2147777" y="309792"/>
                </a:cubicBezTo>
                <a:cubicBezTo>
                  <a:pt x="2027275" y="207011"/>
                  <a:pt x="1339703" y="331057"/>
                  <a:pt x="1339703" y="331057"/>
                </a:cubicBezTo>
                <a:lnTo>
                  <a:pt x="0" y="331057"/>
                </a:lnTo>
                <a:close/>
              </a:path>
            </a:pathLst>
          </a:custGeom>
          <a:solidFill>
            <a:srgbClr val="FFFC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3217853B-53D0-6AF9-4F47-873BFF4DC547}"/>
              </a:ext>
            </a:extLst>
          </p:cNvPr>
          <p:cNvSpPr/>
          <p:nvPr/>
        </p:nvSpPr>
        <p:spPr>
          <a:xfrm>
            <a:off x="1055779" y="1353127"/>
            <a:ext cx="3092058" cy="446155"/>
          </a:xfrm>
          <a:custGeom>
            <a:avLst/>
            <a:gdLst>
              <a:gd name="connsiteX0" fmla="*/ 50007 w 3092058"/>
              <a:gd name="connsiteY0" fmla="*/ 348082 h 446155"/>
              <a:gd name="connsiteX1" fmla="*/ 3005858 w 3092058"/>
              <a:gd name="connsiteY1" fmla="*/ 7840 h 446155"/>
              <a:gd name="connsiteX2" fmla="*/ 2155254 w 3092058"/>
              <a:gd name="connsiteY2" fmla="*/ 135431 h 446155"/>
              <a:gd name="connsiteX3" fmla="*/ 645430 w 3092058"/>
              <a:gd name="connsiteY3" fmla="*/ 433143 h 446155"/>
              <a:gd name="connsiteX4" fmla="*/ 1113263 w 3092058"/>
              <a:gd name="connsiteY4" fmla="*/ 390613 h 446155"/>
              <a:gd name="connsiteX5" fmla="*/ 50007 w 3092058"/>
              <a:gd name="connsiteY5" fmla="*/ 348082 h 44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058" h="446155">
                <a:moveTo>
                  <a:pt x="50007" y="348082"/>
                </a:moveTo>
                <a:cubicBezTo>
                  <a:pt x="365439" y="284287"/>
                  <a:pt x="2654984" y="43282"/>
                  <a:pt x="3005858" y="7840"/>
                </a:cubicBezTo>
                <a:cubicBezTo>
                  <a:pt x="3356732" y="-27602"/>
                  <a:pt x="2548659" y="64547"/>
                  <a:pt x="2155254" y="135431"/>
                </a:cubicBezTo>
                <a:cubicBezTo>
                  <a:pt x="1761849" y="206315"/>
                  <a:pt x="819095" y="390613"/>
                  <a:pt x="645430" y="433143"/>
                </a:cubicBezTo>
                <a:cubicBezTo>
                  <a:pt x="471765" y="475673"/>
                  <a:pt x="1216044" y="401246"/>
                  <a:pt x="1113263" y="390613"/>
                </a:cubicBezTo>
                <a:cubicBezTo>
                  <a:pt x="1010482" y="379980"/>
                  <a:pt x="-265425" y="411877"/>
                  <a:pt x="50007" y="348082"/>
                </a:cubicBezTo>
                <a:close/>
              </a:path>
            </a:pathLst>
          </a:custGeom>
          <a:solidFill>
            <a:srgbClr val="1F21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5A5A8654-1653-B695-3BBA-3E66DD6197DE}"/>
              </a:ext>
            </a:extLst>
          </p:cNvPr>
          <p:cNvSpPr/>
          <p:nvPr/>
        </p:nvSpPr>
        <p:spPr>
          <a:xfrm>
            <a:off x="2761667" y="1625736"/>
            <a:ext cx="238145" cy="6073555"/>
          </a:xfrm>
          <a:custGeom>
            <a:avLst/>
            <a:gdLst>
              <a:gd name="connsiteX0" fmla="*/ 151654 w 238145"/>
              <a:gd name="connsiteY0" fmla="*/ 11678 h 6073555"/>
              <a:gd name="connsiteX1" fmla="*/ 2798 w 238145"/>
              <a:gd name="connsiteY1" fmla="*/ 1415176 h 6073555"/>
              <a:gd name="connsiteX2" fmla="*/ 66593 w 238145"/>
              <a:gd name="connsiteY2" fmla="*/ 1202524 h 6073555"/>
              <a:gd name="connsiteX3" fmla="*/ 215449 w 238145"/>
              <a:gd name="connsiteY3" fmla="*/ 1670357 h 6073555"/>
              <a:gd name="connsiteX4" fmla="*/ 151654 w 238145"/>
              <a:gd name="connsiteY4" fmla="*/ 2457166 h 6073555"/>
              <a:gd name="connsiteX5" fmla="*/ 236714 w 238145"/>
              <a:gd name="connsiteY5" fmla="*/ 6050971 h 6073555"/>
              <a:gd name="connsiteX6" fmla="*/ 66593 w 238145"/>
              <a:gd name="connsiteY6" fmla="*/ 3818134 h 6073555"/>
              <a:gd name="connsiteX7" fmla="*/ 194184 w 238145"/>
              <a:gd name="connsiteY7" fmla="*/ 500776 h 6073555"/>
              <a:gd name="connsiteX8" fmla="*/ 87859 w 238145"/>
              <a:gd name="connsiteY8" fmla="*/ 734692 h 6073555"/>
              <a:gd name="connsiteX9" fmla="*/ 151654 w 238145"/>
              <a:gd name="connsiteY9" fmla="*/ 11678 h 607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145" h="6073555">
                <a:moveTo>
                  <a:pt x="151654" y="11678"/>
                </a:moveTo>
                <a:cubicBezTo>
                  <a:pt x="137477" y="125092"/>
                  <a:pt x="16975" y="1216702"/>
                  <a:pt x="2798" y="1415176"/>
                </a:cubicBezTo>
                <a:cubicBezTo>
                  <a:pt x="-11379" y="1613650"/>
                  <a:pt x="31151" y="1159994"/>
                  <a:pt x="66593" y="1202524"/>
                </a:cubicBezTo>
                <a:cubicBezTo>
                  <a:pt x="102035" y="1245054"/>
                  <a:pt x="201272" y="1461250"/>
                  <a:pt x="215449" y="1670357"/>
                </a:cubicBezTo>
                <a:cubicBezTo>
                  <a:pt x="229626" y="1879464"/>
                  <a:pt x="148110" y="1727064"/>
                  <a:pt x="151654" y="2457166"/>
                </a:cubicBezTo>
                <a:cubicBezTo>
                  <a:pt x="155198" y="3187268"/>
                  <a:pt x="250891" y="5824143"/>
                  <a:pt x="236714" y="6050971"/>
                </a:cubicBezTo>
                <a:cubicBezTo>
                  <a:pt x="222537" y="6277799"/>
                  <a:pt x="73681" y="4743166"/>
                  <a:pt x="66593" y="3818134"/>
                </a:cubicBezTo>
                <a:cubicBezTo>
                  <a:pt x="59505" y="2893102"/>
                  <a:pt x="190640" y="1014683"/>
                  <a:pt x="194184" y="500776"/>
                </a:cubicBezTo>
                <a:cubicBezTo>
                  <a:pt x="197728" y="-13131"/>
                  <a:pt x="98491" y="823297"/>
                  <a:pt x="87859" y="734692"/>
                </a:cubicBezTo>
                <a:cubicBezTo>
                  <a:pt x="77227" y="646087"/>
                  <a:pt x="165831" y="-101736"/>
                  <a:pt x="151654" y="11678"/>
                </a:cubicBezTo>
                <a:close/>
              </a:path>
            </a:pathLst>
          </a:custGeom>
          <a:solidFill>
            <a:srgbClr val="8B5A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E724AC30-59BC-6793-7D6E-35CF7CD16E14}"/>
              </a:ext>
            </a:extLst>
          </p:cNvPr>
          <p:cNvSpPr/>
          <p:nvPr/>
        </p:nvSpPr>
        <p:spPr>
          <a:xfrm>
            <a:off x="2357821" y="9031528"/>
            <a:ext cx="374385" cy="751667"/>
          </a:xfrm>
          <a:custGeom>
            <a:avLst/>
            <a:gdLst>
              <a:gd name="connsiteX0" fmla="*/ 364114 w 374385"/>
              <a:gd name="connsiteY0" fmla="*/ 6146 h 751667"/>
              <a:gd name="connsiteX1" fmla="*/ 321584 w 374385"/>
              <a:gd name="connsiteY1" fmla="*/ 218798 h 751667"/>
              <a:gd name="connsiteX2" fmla="*/ 2607 w 374385"/>
              <a:gd name="connsiteY2" fmla="*/ 750425 h 751667"/>
              <a:gd name="connsiteX3" fmla="*/ 172728 w 374385"/>
              <a:gd name="connsiteY3" fmla="*/ 367653 h 751667"/>
              <a:gd name="connsiteX4" fmla="*/ 215258 w 374385"/>
              <a:gd name="connsiteY4" fmla="*/ 431449 h 751667"/>
              <a:gd name="connsiteX5" fmla="*/ 364114 w 374385"/>
              <a:gd name="connsiteY5" fmla="*/ 6146 h 7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385" h="751667">
                <a:moveTo>
                  <a:pt x="364114" y="6146"/>
                </a:moveTo>
                <a:cubicBezTo>
                  <a:pt x="381835" y="-29296"/>
                  <a:pt x="381835" y="94752"/>
                  <a:pt x="321584" y="218798"/>
                </a:cubicBezTo>
                <a:cubicBezTo>
                  <a:pt x="261333" y="342844"/>
                  <a:pt x="27416" y="725616"/>
                  <a:pt x="2607" y="750425"/>
                </a:cubicBezTo>
                <a:cubicBezTo>
                  <a:pt x="-22202" y="775234"/>
                  <a:pt x="137286" y="420816"/>
                  <a:pt x="172728" y="367653"/>
                </a:cubicBezTo>
                <a:cubicBezTo>
                  <a:pt x="208170" y="314490"/>
                  <a:pt x="186904" y="484612"/>
                  <a:pt x="215258" y="431449"/>
                </a:cubicBezTo>
                <a:cubicBezTo>
                  <a:pt x="243611" y="378286"/>
                  <a:pt x="346393" y="41588"/>
                  <a:pt x="364114" y="614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7269F63D-D987-63E2-A17B-0D0C5463111A}"/>
              </a:ext>
            </a:extLst>
          </p:cNvPr>
          <p:cNvSpPr/>
          <p:nvPr/>
        </p:nvSpPr>
        <p:spPr>
          <a:xfrm>
            <a:off x="3061622" y="2102837"/>
            <a:ext cx="255795" cy="3071880"/>
          </a:xfrm>
          <a:custGeom>
            <a:avLst/>
            <a:gdLst>
              <a:gd name="connsiteX0" fmla="*/ 255736 w 255795"/>
              <a:gd name="connsiteY0" fmla="*/ 2410 h 3071880"/>
              <a:gd name="connsiteX1" fmla="*/ 64350 w 255795"/>
              <a:gd name="connsiteY1" fmla="*/ 1639823 h 3071880"/>
              <a:gd name="connsiteX2" fmla="*/ 21820 w 255795"/>
              <a:gd name="connsiteY2" fmla="*/ 3043321 h 3071880"/>
              <a:gd name="connsiteX3" fmla="*/ 555 w 255795"/>
              <a:gd name="connsiteY3" fmla="*/ 2426633 h 3071880"/>
              <a:gd name="connsiteX4" fmla="*/ 43085 w 255795"/>
              <a:gd name="connsiteY4" fmla="*/ 597833 h 3071880"/>
              <a:gd name="connsiteX5" fmla="*/ 43085 w 255795"/>
              <a:gd name="connsiteY5" fmla="*/ 1257051 h 3071880"/>
              <a:gd name="connsiteX6" fmla="*/ 255736 w 255795"/>
              <a:gd name="connsiteY6" fmla="*/ 2410 h 307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795" h="3071880">
                <a:moveTo>
                  <a:pt x="255736" y="2410"/>
                </a:moveTo>
                <a:cubicBezTo>
                  <a:pt x="259280" y="66205"/>
                  <a:pt x="103336" y="1133005"/>
                  <a:pt x="64350" y="1639823"/>
                </a:cubicBezTo>
                <a:cubicBezTo>
                  <a:pt x="25364" y="2146642"/>
                  <a:pt x="32453" y="2912186"/>
                  <a:pt x="21820" y="3043321"/>
                </a:cubicBezTo>
                <a:cubicBezTo>
                  <a:pt x="11187" y="3174456"/>
                  <a:pt x="-2989" y="2834214"/>
                  <a:pt x="555" y="2426633"/>
                </a:cubicBezTo>
                <a:cubicBezTo>
                  <a:pt x="4099" y="2019052"/>
                  <a:pt x="35997" y="792763"/>
                  <a:pt x="43085" y="597833"/>
                </a:cubicBezTo>
                <a:cubicBezTo>
                  <a:pt x="50173" y="402903"/>
                  <a:pt x="11187" y="1352744"/>
                  <a:pt x="43085" y="1257051"/>
                </a:cubicBezTo>
                <a:cubicBezTo>
                  <a:pt x="74983" y="1161358"/>
                  <a:pt x="252192" y="-61385"/>
                  <a:pt x="255736" y="241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5173A64D-81DB-DB03-9A7E-BB620018DB7E}"/>
              </a:ext>
            </a:extLst>
          </p:cNvPr>
          <p:cNvSpPr/>
          <p:nvPr/>
        </p:nvSpPr>
        <p:spPr>
          <a:xfrm>
            <a:off x="2742809" y="6126924"/>
            <a:ext cx="277272" cy="2964601"/>
          </a:xfrm>
          <a:custGeom>
            <a:avLst/>
            <a:gdLst>
              <a:gd name="connsiteX0" fmla="*/ 276838 w 277272"/>
              <a:gd name="connsiteY0" fmla="*/ 18695 h 2964601"/>
              <a:gd name="connsiteX1" fmla="*/ 391 w 277272"/>
              <a:gd name="connsiteY1" fmla="*/ 2060146 h 2964601"/>
              <a:gd name="connsiteX2" fmla="*/ 213042 w 277272"/>
              <a:gd name="connsiteY2" fmla="*/ 1443457 h 2964601"/>
              <a:gd name="connsiteX3" fmla="*/ 85451 w 277272"/>
              <a:gd name="connsiteY3" fmla="*/ 2953281 h 2964601"/>
              <a:gd name="connsiteX4" fmla="*/ 64186 w 277272"/>
              <a:gd name="connsiteY4" fmla="*/ 2081411 h 2964601"/>
              <a:gd name="connsiteX5" fmla="*/ 64186 w 277272"/>
              <a:gd name="connsiteY5" fmla="*/ 1103216 h 2964601"/>
              <a:gd name="connsiteX6" fmla="*/ 276838 w 277272"/>
              <a:gd name="connsiteY6" fmla="*/ 18695 h 296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272" h="2964601">
                <a:moveTo>
                  <a:pt x="276838" y="18695"/>
                </a:moveTo>
                <a:cubicBezTo>
                  <a:pt x="266205" y="178183"/>
                  <a:pt x="11024" y="1822686"/>
                  <a:pt x="391" y="2060146"/>
                </a:cubicBezTo>
                <a:cubicBezTo>
                  <a:pt x="-10242" y="2297606"/>
                  <a:pt x="198865" y="1294601"/>
                  <a:pt x="213042" y="1443457"/>
                </a:cubicBezTo>
                <a:cubicBezTo>
                  <a:pt x="227219" y="1592313"/>
                  <a:pt x="110260" y="2846955"/>
                  <a:pt x="85451" y="2953281"/>
                </a:cubicBezTo>
                <a:cubicBezTo>
                  <a:pt x="60642" y="3059607"/>
                  <a:pt x="67730" y="2389755"/>
                  <a:pt x="64186" y="2081411"/>
                </a:cubicBezTo>
                <a:cubicBezTo>
                  <a:pt x="60642" y="1773067"/>
                  <a:pt x="28744" y="1443458"/>
                  <a:pt x="64186" y="1103216"/>
                </a:cubicBezTo>
                <a:cubicBezTo>
                  <a:pt x="99628" y="762974"/>
                  <a:pt x="287471" y="-140793"/>
                  <a:pt x="276838" y="18695"/>
                </a:cubicBezTo>
                <a:close/>
              </a:path>
            </a:pathLst>
          </a:custGeom>
          <a:solidFill>
            <a:srgbClr val="FFAD3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06BB0BD8-0E79-28D8-F578-FF13CF42C5DD}"/>
              </a:ext>
            </a:extLst>
          </p:cNvPr>
          <p:cNvSpPr txBox="1"/>
          <p:nvPr/>
        </p:nvSpPr>
        <p:spPr>
          <a:xfrm>
            <a:off x="3625810" y="2325664"/>
            <a:ext cx="677108" cy="8521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b="1" i="0" u="none" strike="noStrike" spc="-300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もう</a:t>
            </a:r>
            <a:endParaRPr kumimoji="1" lang="ja-JP" altLang="en-US" sz="3200" spc="-300"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F3B7BD04-B614-9DB9-428E-37957B9E7587}"/>
              </a:ext>
            </a:extLst>
          </p:cNvPr>
          <p:cNvSpPr txBox="1"/>
          <p:nvPr/>
        </p:nvSpPr>
        <p:spPr>
          <a:xfrm rot="5400000">
            <a:off x="-1999222" y="5384066"/>
            <a:ext cx="7083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i="0" u="none" strike="noStrike" spc="-300" dirty="0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2024.0401.</a:t>
            </a:r>
            <a:r>
              <a:rPr lang="en" altLang="ja-JP" sz="5400" b="0" i="0" u="none" strike="noStrike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 Roadshow</a:t>
            </a:r>
            <a:r>
              <a:rPr lang="en-US" altLang="ja-JP" sz="5400" b="1" i="0" u="none" strike="noStrike" spc="-300" dirty="0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 </a:t>
            </a:r>
            <a:endParaRPr kumimoji="1" lang="ja-JP" altLang="en-US" sz="5400" spc="-300"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B2C77E36-71F8-320D-65B6-032C92497C61}"/>
              </a:ext>
            </a:extLst>
          </p:cNvPr>
          <p:cNvSpPr/>
          <p:nvPr/>
        </p:nvSpPr>
        <p:spPr>
          <a:xfrm>
            <a:off x="2544428" y="1973971"/>
            <a:ext cx="226928" cy="5113764"/>
          </a:xfrm>
          <a:custGeom>
            <a:avLst/>
            <a:gdLst>
              <a:gd name="connsiteX0" fmla="*/ 224172 w 226928"/>
              <a:gd name="connsiteY0" fmla="*/ 159629 h 5113764"/>
              <a:gd name="connsiteX1" fmla="*/ 186072 w 226928"/>
              <a:gd name="connsiteY1" fmla="*/ 286629 h 5113764"/>
              <a:gd name="connsiteX2" fmla="*/ 8272 w 226928"/>
              <a:gd name="connsiteY2" fmla="*/ 2636129 h 5113764"/>
              <a:gd name="connsiteX3" fmla="*/ 33672 w 226928"/>
              <a:gd name="connsiteY3" fmla="*/ 2509129 h 5113764"/>
              <a:gd name="connsiteX4" fmla="*/ 71772 w 226928"/>
              <a:gd name="connsiteY4" fmla="*/ 5087229 h 5113764"/>
              <a:gd name="connsiteX5" fmla="*/ 8272 w 226928"/>
              <a:gd name="connsiteY5" fmla="*/ 3702929 h 5113764"/>
              <a:gd name="connsiteX6" fmla="*/ 135272 w 226928"/>
              <a:gd name="connsiteY6" fmla="*/ 1378829 h 5113764"/>
              <a:gd name="connsiteX7" fmla="*/ 224172 w 226928"/>
              <a:gd name="connsiteY7" fmla="*/ 159629 h 511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928" h="5113764">
                <a:moveTo>
                  <a:pt x="224172" y="159629"/>
                </a:moveTo>
                <a:cubicBezTo>
                  <a:pt x="232639" y="-22404"/>
                  <a:pt x="222055" y="-126121"/>
                  <a:pt x="186072" y="286629"/>
                </a:cubicBezTo>
                <a:cubicBezTo>
                  <a:pt x="150089" y="699379"/>
                  <a:pt x="33672" y="2265712"/>
                  <a:pt x="8272" y="2636129"/>
                </a:cubicBezTo>
                <a:cubicBezTo>
                  <a:pt x="-17128" y="3006546"/>
                  <a:pt x="23089" y="2100612"/>
                  <a:pt x="33672" y="2509129"/>
                </a:cubicBezTo>
                <a:cubicBezTo>
                  <a:pt x="44255" y="2917646"/>
                  <a:pt x="76005" y="4888262"/>
                  <a:pt x="71772" y="5087229"/>
                </a:cubicBezTo>
                <a:cubicBezTo>
                  <a:pt x="67539" y="5286196"/>
                  <a:pt x="-2311" y="4320996"/>
                  <a:pt x="8272" y="3702929"/>
                </a:cubicBezTo>
                <a:cubicBezTo>
                  <a:pt x="18855" y="3084862"/>
                  <a:pt x="97172" y="1971496"/>
                  <a:pt x="135272" y="1378829"/>
                </a:cubicBezTo>
                <a:cubicBezTo>
                  <a:pt x="173372" y="786162"/>
                  <a:pt x="215705" y="341662"/>
                  <a:pt x="224172" y="1596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AF50FA9D-D918-A5A1-3A9E-97E1CD7F397E}"/>
              </a:ext>
            </a:extLst>
          </p:cNvPr>
          <p:cNvSpPr/>
          <p:nvPr/>
        </p:nvSpPr>
        <p:spPr>
          <a:xfrm>
            <a:off x="2678187" y="3203265"/>
            <a:ext cx="92569" cy="4065547"/>
          </a:xfrm>
          <a:custGeom>
            <a:avLst/>
            <a:gdLst>
              <a:gd name="connsiteX0" fmla="*/ 26913 w 92569"/>
              <a:gd name="connsiteY0" fmla="*/ 174935 h 4065547"/>
              <a:gd name="connsiteX1" fmla="*/ 1513 w 92569"/>
              <a:gd name="connsiteY1" fmla="*/ 301935 h 4065547"/>
              <a:gd name="connsiteX2" fmla="*/ 77713 w 92569"/>
              <a:gd name="connsiteY2" fmla="*/ 3870635 h 4065547"/>
              <a:gd name="connsiteX3" fmla="*/ 77713 w 92569"/>
              <a:gd name="connsiteY3" fmla="*/ 3324535 h 4065547"/>
              <a:gd name="connsiteX4" fmla="*/ 90413 w 92569"/>
              <a:gd name="connsiteY4" fmla="*/ 1038535 h 4065547"/>
              <a:gd name="connsiteX5" fmla="*/ 26913 w 92569"/>
              <a:gd name="connsiteY5" fmla="*/ 98735 h 4065547"/>
              <a:gd name="connsiteX6" fmla="*/ 26913 w 92569"/>
              <a:gd name="connsiteY6" fmla="*/ 174935 h 406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69" h="4065547">
                <a:moveTo>
                  <a:pt x="26913" y="174935"/>
                </a:moveTo>
                <a:cubicBezTo>
                  <a:pt x="22680" y="208802"/>
                  <a:pt x="-6954" y="-314015"/>
                  <a:pt x="1513" y="301935"/>
                </a:cubicBezTo>
                <a:cubicBezTo>
                  <a:pt x="9980" y="917885"/>
                  <a:pt x="65013" y="3366868"/>
                  <a:pt x="77713" y="3870635"/>
                </a:cubicBezTo>
                <a:cubicBezTo>
                  <a:pt x="90413" y="4374402"/>
                  <a:pt x="75596" y="3796552"/>
                  <a:pt x="77713" y="3324535"/>
                </a:cubicBezTo>
                <a:cubicBezTo>
                  <a:pt x="79830" y="2852518"/>
                  <a:pt x="98880" y="1576168"/>
                  <a:pt x="90413" y="1038535"/>
                </a:cubicBezTo>
                <a:cubicBezTo>
                  <a:pt x="81946" y="500902"/>
                  <a:pt x="37496" y="244785"/>
                  <a:pt x="26913" y="98735"/>
                </a:cubicBezTo>
                <a:cubicBezTo>
                  <a:pt x="16330" y="-47315"/>
                  <a:pt x="31146" y="141068"/>
                  <a:pt x="26913" y="174935"/>
                </a:cubicBezTo>
                <a:close/>
              </a:path>
            </a:pathLst>
          </a:custGeom>
          <a:solidFill>
            <a:srgbClr val="FFFC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0659EBDE-90EC-3F04-3EF2-C9FB1CF445EE}"/>
              </a:ext>
            </a:extLst>
          </p:cNvPr>
          <p:cNvSpPr txBox="1"/>
          <p:nvPr/>
        </p:nvSpPr>
        <p:spPr>
          <a:xfrm>
            <a:off x="3625810" y="3585827"/>
            <a:ext cx="677108" cy="35115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b="1" i="0" u="none" strike="noStrike" spc="-300">
                <a:solidFill>
                  <a:srgbClr val="202122"/>
                </a:solidFill>
                <a:effectLst/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石油はございません</a:t>
            </a:r>
            <a:endParaRPr kumimoji="1" lang="ja-JP" altLang="en-US" sz="3200" spc="-300"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CB6F6F35-10C0-25C7-3FC1-BA6A71416A1B}"/>
              </a:ext>
            </a:extLst>
          </p:cNvPr>
          <p:cNvSpPr txBox="1"/>
          <p:nvPr/>
        </p:nvSpPr>
        <p:spPr>
          <a:xfrm>
            <a:off x="3922990" y="2805724"/>
            <a:ext cx="677108" cy="4642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spc="-30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、</a:t>
            </a: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D2049C0C-E374-492B-0565-EF0675F7A710}"/>
              </a:ext>
            </a:extLst>
          </p:cNvPr>
          <p:cNvSpPr txBox="1"/>
          <p:nvPr/>
        </p:nvSpPr>
        <p:spPr>
          <a:xfrm>
            <a:off x="3922990" y="6737644"/>
            <a:ext cx="677108" cy="4642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spc="-30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9371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帽子を被っているメガネをかけた男性&#10;&#10;自動的に生成された説明">
            <a:extLst>
              <a:ext uri="{FF2B5EF4-FFF2-40B4-BE49-F238E27FC236}">
                <a16:creationId xmlns:a16="http://schemas.microsoft.com/office/drawing/2014/main" id="{943FD7AC-B7C0-A7AA-2574-AFE78BB67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r="28114" b="26311"/>
          <a:stretch/>
        </p:blipFill>
        <p:spPr>
          <a:xfrm>
            <a:off x="822833" y="1988820"/>
            <a:ext cx="7650734" cy="10812780"/>
          </a:xfrm>
          <a:prstGeom prst="rect">
            <a:avLst/>
          </a:prstGeom>
        </p:spPr>
      </p:pic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68145B7-2EBF-4D68-E06C-F4B234D5DB0E}"/>
              </a:ext>
            </a:extLst>
          </p:cNvPr>
          <p:cNvSpPr/>
          <p:nvPr/>
        </p:nvSpPr>
        <p:spPr>
          <a:xfrm>
            <a:off x="2670489" y="5383599"/>
            <a:ext cx="390666" cy="446532"/>
          </a:xfrm>
          <a:custGeom>
            <a:avLst/>
            <a:gdLst>
              <a:gd name="connsiteX0" fmla="*/ 2861 w 390666"/>
              <a:gd name="connsiteY0" fmla="*/ 445701 h 446532"/>
              <a:gd name="connsiteX1" fmla="*/ 180661 w 390666"/>
              <a:gd name="connsiteY1" fmla="*/ 90101 h 446532"/>
              <a:gd name="connsiteX2" fmla="*/ 110811 w 390666"/>
              <a:gd name="connsiteY2" fmla="*/ 210751 h 446532"/>
              <a:gd name="connsiteX3" fmla="*/ 256861 w 390666"/>
              <a:gd name="connsiteY3" fmla="*/ 58351 h 446532"/>
              <a:gd name="connsiteX4" fmla="*/ 212411 w 390666"/>
              <a:gd name="connsiteY4" fmla="*/ 83751 h 446532"/>
              <a:gd name="connsiteX5" fmla="*/ 390211 w 390666"/>
              <a:gd name="connsiteY5" fmla="*/ 1201 h 446532"/>
              <a:gd name="connsiteX6" fmla="*/ 256861 w 390666"/>
              <a:gd name="connsiteY6" fmla="*/ 39301 h 446532"/>
              <a:gd name="connsiteX7" fmla="*/ 53661 w 390666"/>
              <a:gd name="connsiteY7" fmla="*/ 102801 h 446532"/>
              <a:gd name="connsiteX8" fmla="*/ 180661 w 390666"/>
              <a:gd name="connsiteY8" fmla="*/ 77401 h 446532"/>
              <a:gd name="connsiteX9" fmla="*/ 79061 w 390666"/>
              <a:gd name="connsiteY9" fmla="*/ 185351 h 446532"/>
              <a:gd name="connsiteX10" fmla="*/ 2861 w 390666"/>
              <a:gd name="connsiteY10" fmla="*/ 445701 h 4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666" h="446532">
                <a:moveTo>
                  <a:pt x="2861" y="445701"/>
                </a:moveTo>
                <a:cubicBezTo>
                  <a:pt x="19794" y="429826"/>
                  <a:pt x="162669" y="129259"/>
                  <a:pt x="180661" y="90101"/>
                </a:cubicBezTo>
                <a:cubicBezTo>
                  <a:pt x="198653" y="50943"/>
                  <a:pt x="98111" y="216043"/>
                  <a:pt x="110811" y="210751"/>
                </a:cubicBezTo>
                <a:cubicBezTo>
                  <a:pt x="123511" y="205459"/>
                  <a:pt x="239928" y="79518"/>
                  <a:pt x="256861" y="58351"/>
                </a:cubicBezTo>
                <a:cubicBezTo>
                  <a:pt x="273794" y="37184"/>
                  <a:pt x="190186" y="93276"/>
                  <a:pt x="212411" y="83751"/>
                </a:cubicBezTo>
                <a:cubicBezTo>
                  <a:pt x="234636" y="74226"/>
                  <a:pt x="382803" y="8609"/>
                  <a:pt x="390211" y="1201"/>
                </a:cubicBezTo>
                <a:cubicBezTo>
                  <a:pt x="397619" y="-6207"/>
                  <a:pt x="312953" y="22368"/>
                  <a:pt x="256861" y="39301"/>
                </a:cubicBezTo>
                <a:cubicBezTo>
                  <a:pt x="200769" y="56234"/>
                  <a:pt x="66361" y="96451"/>
                  <a:pt x="53661" y="102801"/>
                </a:cubicBezTo>
                <a:cubicBezTo>
                  <a:pt x="40961" y="109151"/>
                  <a:pt x="176428" y="63643"/>
                  <a:pt x="180661" y="77401"/>
                </a:cubicBezTo>
                <a:cubicBezTo>
                  <a:pt x="184894" y="91159"/>
                  <a:pt x="109753" y="125026"/>
                  <a:pt x="79061" y="185351"/>
                </a:cubicBezTo>
                <a:cubicBezTo>
                  <a:pt x="48369" y="245676"/>
                  <a:pt x="-14072" y="461576"/>
                  <a:pt x="2861" y="445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946CF06-8060-1835-8729-51A2565FBF27}"/>
              </a:ext>
            </a:extLst>
          </p:cNvPr>
          <p:cNvSpPr/>
          <p:nvPr/>
        </p:nvSpPr>
        <p:spPr>
          <a:xfrm>
            <a:off x="2851100" y="5300089"/>
            <a:ext cx="896378" cy="269265"/>
          </a:xfrm>
          <a:custGeom>
            <a:avLst/>
            <a:gdLst>
              <a:gd name="connsiteX0" fmla="*/ 50 w 896378"/>
              <a:gd name="connsiteY0" fmla="*/ 237111 h 269265"/>
              <a:gd name="connsiteX1" fmla="*/ 222300 w 896378"/>
              <a:gd name="connsiteY1" fmla="*/ 91061 h 269265"/>
              <a:gd name="connsiteX2" fmla="*/ 489000 w 896378"/>
              <a:gd name="connsiteY2" fmla="*/ 84711 h 269265"/>
              <a:gd name="connsiteX3" fmla="*/ 450900 w 896378"/>
              <a:gd name="connsiteY3" fmla="*/ 33911 h 269265"/>
              <a:gd name="connsiteX4" fmla="*/ 679500 w 896378"/>
              <a:gd name="connsiteY4" fmla="*/ 141861 h 269265"/>
              <a:gd name="connsiteX5" fmla="*/ 647750 w 896378"/>
              <a:gd name="connsiteY5" fmla="*/ 91061 h 269265"/>
              <a:gd name="connsiteX6" fmla="*/ 895400 w 896378"/>
              <a:gd name="connsiteY6" fmla="*/ 268861 h 269265"/>
              <a:gd name="connsiteX7" fmla="*/ 717600 w 896378"/>
              <a:gd name="connsiteY7" fmla="*/ 135511 h 269265"/>
              <a:gd name="connsiteX8" fmla="*/ 323900 w 896378"/>
              <a:gd name="connsiteY8" fmla="*/ 2161 h 269265"/>
              <a:gd name="connsiteX9" fmla="*/ 387400 w 896378"/>
              <a:gd name="connsiteY9" fmla="*/ 52961 h 269265"/>
              <a:gd name="connsiteX10" fmla="*/ 203250 w 896378"/>
              <a:gd name="connsiteY10" fmla="*/ 52961 h 269265"/>
              <a:gd name="connsiteX11" fmla="*/ 50 w 896378"/>
              <a:gd name="connsiteY11" fmla="*/ 237111 h 26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6378" h="269265">
                <a:moveTo>
                  <a:pt x="50" y="237111"/>
                </a:moveTo>
                <a:cubicBezTo>
                  <a:pt x="3225" y="243461"/>
                  <a:pt x="140808" y="116461"/>
                  <a:pt x="222300" y="91061"/>
                </a:cubicBezTo>
                <a:cubicBezTo>
                  <a:pt x="303792" y="65661"/>
                  <a:pt x="450900" y="94236"/>
                  <a:pt x="489000" y="84711"/>
                </a:cubicBezTo>
                <a:cubicBezTo>
                  <a:pt x="527100" y="75186"/>
                  <a:pt x="419150" y="24386"/>
                  <a:pt x="450900" y="33911"/>
                </a:cubicBezTo>
                <a:cubicBezTo>
                  <a:pt x="482650" y="43436"/>
                  <a:pt x="646692" y="132336"/>
                  <a:pt x="679500" y="141861"/>
                </a:cubicBezTo>
                <a:cubicBezTo>
                  <a:pt x="712308" y="151386"/>
                  <a:pt x="611767" y="69894"/>
                  <a:pt x="647750" y="91061"/>
                </a:cubicBezTo>
                <a:cubicBezTo>
                  <a:pt x="683733" y="112228"/>
                  <a:pt x="883758" y="261453"/>
                  <a:pt x="895400" y="268861"/>
                </a:cubicBezTo>
                <a:cubicBezTo>
                  <a:pt x="907042" y="276269"/>
                  <a:pt x="812850" y="179961"/>
                  <a:pt x="717600" y="135511"/>
                </a:cubicBezTo>
                <a:cubicBezTo>
                  <a:pt x="622350" y="91061"/>
                  <a:pt x="378933" y="15919"/>
                  <a:pt x="323900" y="2161"/>
                </a:cubicBezTo>
                <a:cubicBezTo>
                  <a:pt x="268867" y="-11597"/>
                  <a:pt x="407508" y="44494"/>
                  <a:pt x="387400" y="52961"/>
                </a:cubicBezTo>
                <a:cubicBezTo>
                  <a:pt x="367292" y="61428"/>
                  <a:pt x="262517" y="28619"/>
                  <a:pt x="203250" y="52961"/>
                </a:cubicBezTo>
                <a:cubicBezTo>
                  <a:pt x="143983" y="77303"/>
                  <a:pt x="-3125" y="230761"/>
                  <a:pt x="50" y="237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9E36C190-2820-D80E-ED17-E1FD7565EA2F}"/>
              </a:ext>
            </a:extLst>
          </p:cNvPr>
          <p:cNvSpPr/>
          <p:nvPr/>
        </p:nvSpPr>
        <p:spPr>
          <a:xfrm>
            <a:off x="2733489" y="5476113"/>
            <a:ext cx="1154705" cy="366752"/>
          </a:xfrm>
          <a:custGeom>
            <a:avLst/>
            <a:gdLst>
              <a:gd name="connsiteX0" fmla="*/ 3361 w 1154705"/>
              <a:gd name="connsiteY0" fmla="*/ 365887 h 366752"/>
              <a:gd name="connsiteX1" fmla="*/ 390711 w 1154705"/>
              <a:gd name="connsiteY1" fmla="*/ 80137 h 366752"/>
              <a:gd name="connsiteX2" fmla="*/ 663761 w 1154705"/>
              <a:gd name="connsiteY2" fmla="*/ 111887 h 366752"/>
              <a:gd name="connsiteX3" fmla="*/ 625661 w 1154705"/>
              <a:gd name="connsiteY3" fmla="*/ 73787 h 366752"/>
              <a:gd name="connsiteX4" fmla="*/ 911411 w 1154705"/>
              <a:gd name="connsiteY4" fmla="*/ 175387 h 366752"/>
              <a:gd name="connsiteX5" fmla="*/ 860611 w 1154705"/>
              <a:gd name="connsiteY5" fmla="*/ 238887 h 366752"/>
              <a:gd name="connsiteX6" fmla="*/ 924111 w 1154705"/>
              <a:gd name="connsiteY6" fmla="*/ 226187 h 366752"/>
              <a:gd name="connsiteX7" fmla="*/ 759011 w 1154705"/>
              <a:gd name="connsiteY7" fmla="*/ 315087 h 366752"/>
              <a:gd name="connsiteX8" fmla="*/ 930461 w 1154705"/>
              <a:gd name="connsiteY8" fmla="*/ 302387 h 366752"/>
              <a:gd name="connsiteX9" fmla="*/ 1152711 w 1154705"/>
              <a:gd name="connsiteY9" fmla="*/ 283337 h 366752"/>
              <a:gd name="connsiteX10" fmla="*/ 1038411 w 1154705"/>
              <a:gd name="connsiteY10" fmla="*/ 213487 h 366752"/>
              <a:gd name="connsiteX11" fmla="*/ 1013011 w 1154705"/>
              <a:gd name="connsiteY11" fmla="*/ 238887 h 366752"/>
              <a:gd name="connsiteX12" fmla="*/ 866961 w 1154705"/>
              <a:gd name="connsiteY12" fmla="*/ 213487 h 366752"/>
              <a:gd name="connsiteX13" fmla="*/ 828861 w 1154705"/>
              <a:gd name="connsiteY13" fmla="*/ 130937 h 366752"/>
              <a:gd name="connsiteX14" fmla="*/ 524061 w 1154705"/>
              <a:gd name="connsiteY14" fmla="*/ 29337 h 366752"/>
              <a:gd name="connsiteX15" fmla="*/ 365311 w 1154705"/>
              <a:gd name="connsiteY15" fmla="*/ 3937 h 366752"/>
              <a:gd name="connsiteX16" fmla="*/ 498661 w 1154705"/>
              <a:gd name="connsiteY16" fmla="*/ 99187 h 366752"/>
              <a:gd name="connsiteX17" fmla="*/ 295461 w 1154705"/>
              <a:gd name="connsiteY17" fmla="*/ 42037 h 366752"/>
              <a:gd name="connsiteX18" fmla="*/ 320861 w 1154705"/>
              <a:gd name="connsiteY18" fmla="*/ 80137 h 366752"/>
              <a:gd name="connsiteX19" fmla="*/ 193861 w 1154705"/>
              <a:gd name="connsiteY19" fmla="*/ 67437 h 366752"/>
              <a:gd name="connsiteX20" fmla="*/ 276411 w 1154705"/>
              <a:gd name="connsiteY20" fmla="*/ 137287 h 366752"/>
              <a:gd name="connsiteX21" fmla="*/ 206561 w 1154705"/>
              <a:gd name="connsiteY21" fmla="*/ 169037 h 366752"/>
              <a:gd name="connsiteX22" fmla="*/ 3361 w 1154705"/>
              <a:gd name="connsiteY22" fmla="*/ 365887 h 36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54705" h="366752">
                <a:moveTo>
                  <a:pt x="3361" y="365887"/>
                </a:moveTo>
                <a:cubicBezTo>
                  <a:pt x="34053" y="351070"/>
                  <a:pt x="280644" y="122470"/>
                  <a:pt x="390711" y="80137"/>
                </a:cubicBezTo>
                <a:cubicBezTo>
                  <a:pt x="500778" y="37804"/>
                  <a:pt x="663761" y="111887"/>
                  <a:pt x="663761" y="111887"/>
                </a:cubicBezTo>
                <a:cubicBezTo>
                  <a:pt x="702919" y="110829"/>
                  <a:pt x="584386" y="63204"/>
                  <a:pt x="625661" y="73787"/>
                </a:cubicBezTo>
                <a:cubicBezTo>
                  <a:pt x="666936" y="84370"/>
                  <a:pt x="872253" y="147870"/>
                  <a:pt x="911411" y="175387"/>
                </a:cubicBezTo>
                <a:cubicBezTo>
                  <a:pt x="950569" y="202904"/>
                  <a:pt x="858494" y="230420"/>
                  <a:pt x="860611" y="238887"/>
                </a:cubicBezTo>
                <a:cubicBezTo>
                  <a:pt x="862728" y="247354"/>
                  <a:pt x="941044" y="213487"/>
                  <a:pt x="924111" y="226187"/>
                </a:cubicBezTo>
                <a:cubicBezTo>
                  <a:pt x="907178" y="238887"/>
                  <a:pt x="757953" y="302387"/>
                  <a:pt x="759011" y="315087"/>
                </a:cubicBezTo>
                <a:cubicBezTo>
                  <a:pt x="760069" y="327787"/>
                  <a:pt x="930461" y="302387"/>
                  <a:pt x="930461" y="302387"/>
                </a:cubicBezTo>
                <a:cubicBezTo>
                  <a:pt x="996078" y="297095"/>
                  <a:pt x="1134719" y="298154"/>
                  <a:pt x="1152711" y="283337"/>
                </a:cubicBezTo>
                <a:cubicBezTo>
                  <a:pt x="1170703" y="268520"/>
                  <a:pt x="1061694" y="220895"/>
                  <a:pt x="1038411" y="213487"/>
                </a:cubicBezTo>
                <a:cubicBezTo>
                  <a:pt x="1015128" y="206079"/>
                  <a:pt x="1041586" y="238887"/>
                  <a:pt x="1013011" y="238887"/>
                </a:cubicBezTo>
                <a:cubicBezTo>
                  <a:pt x="984436" y="238887"/>
                  <a:pt x="897653" y="231479"/>
                  <a:pt x="866961" y="213487"/>
                </a:cubicBezTo>
                <a:cubicBezTo>
                  <a:pt x="836269" y="195495"/>
                  <a:pt x="886011" y="161629"/>
                  <a:pt x="828861" y="130937"/>
                </a:cubicBezTo>
                <a:cubicBezTo>
                  <a:pt x="771711" y="100245"/>
                  <a:pt x="601319" y="50504"/>
                  <a:pt x="524061" y="29337"/>
                </a:cubicBezTo>
                <a:cubicBezTo>
                  <a:pt x="446803" y="8170"/>
                  <a:pt x="369544" y="-7705"/>
                  <a:pt x="365311" y="3937"/>
                </a:cubicBezTo>
                <a:cubicBezTo>
                  <a:pt x="361078" y="15579"/>
                  <a:pt x="510303" y="92837"/>
                  <a:pt x="498661" y="99187"/>
                </a:cubicBezTo>
                <a:cubicBezTo>
                  <a:pt x="487019" y="105537"/>
                  <a:pt x="295461" y="42037"/>
                  <a:pt x="295461" y="42037"/>
                </a:cubicBezTo>
                <a:cubicBezTo>
                  <a:pt x="265828" y="38862"/>
                  <a:pt x="337794" y="75904"/>
                  <a:pt x="320861" y="80137"/>
                </a:cubicBezTo>
                <a:cubicBezTo>
                  <a:pt x="303928" y="84370"/>
                  <a:pt x="201269" y="57912"/>
                  <a:pt x="193861" y="67437"/>
                </a:cubicBezTo>
                <a:cubicBezTo>
                  <a:pt x="186453" y="76962"/>
                  <a:pt x="274294" y="120354"/>
                  <a:pt x="276411" y="137287"/>
                </a:cubicBezTo>
                <a:cubicBezTo>
                  <a:pt x="278528" y="154220"/>
                  <a:pt x="252069" y="137287"/>
                  <a:pt x="206561" y="169037"/>
                </a:cubicBezTo>
                <a:cubicBezTo>
                  <a:pt x="161053" y="200787"/>
                  <a:pt x="-27331" y="380704"/>
                  <a:pt x="3361" y="365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14F0C8D4-4673-38E7-6EB3-55ECCC7A400A}"/>
              </a:ext>
            </a:extLst>
          </p:cNvPr>
          <p:cNvSpPr/>
          <p:nvPr/>
        </p:nvSpPr>
        <p:spPr>
          <a:xfrm>
            <a:off x="2711304" y="5645058"/>
            <a:ext cx="538432" cy="178911"/>
          </a:xfrm>
          <a:custGeom>
            <a:avLst/>
            <a:gdLst>
              <a:gd name="connsiteX0" fmla="*/ 209696 w 538432"/>
              <a:gd name="connsiteY0" fmla="*/ 92 h 178911"/>
              <a:gd name="connsiteX1" fmla="*/ 184296 w 538432"/>
              <a:gd name="connsiteY1" fmla="*/ 120742 h 178911"/>
              <a:gd name="connsiteX2" fmla="*/ 323996 w 538432"/>
              <a:gd name="connsiteY2" fmla="*/ 158842 h 178911"/>
              <a:gd name="connsiteX3" fmla="*/ 241446 w 538432"/>
              <a:gd name="connsiteY3" fmla="*/ 120742 h 178911"/>
              <a:gd name="connsiteX4" fmla="*/ 533546 w 538432"/>
              <a:gd name="connsiteY4" fmla="*/ 177892 h 178911"/>
              <a:gd name="connsiteX5" fmla="*/ 431946 w 538432"/>
              <a:gd name="connsiteY5" fmla="*/ 158842 h 178911"/>
              <a:gd name="connsiteX6" fmla="*/ 146 w 538432"/>
              <a:gd name="connsiteY6" fmla="*/ 165192 h 178911"/>
              <a:gd name="connsiteX7" fmla="*/ 381146 w 538432"/>
              <a:gd name="connsiteY7" fmla="*/ 158842 h 178911"/>
              <a:gd name="connsiteX8" fmla="*/ 171596 w 538432"/>
              <a:gd name="connsiteY8" fmla="*/ 101692 h 178911"/>
              <a:gd name="connsiteX9" fmla="*/ 209696 w 538432"/>
              <a:gd name="connsiteY9" fmla="*/ 92 h 17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432" h="178911">
                <a:moveTo>
                  <a:pt x="209696" y="92"/>
                </a:moveTo>
                <a:cubicBezTo>
                  <a:pt x="211813" y="3267"/>
                  <a:pt x="165246" y="94284"/>
                  <a:pt x="184296" y="120742"/>
                </a:cubicBezTo>
                <a:cubicBezTo>
                  <a:pt x="203346" y="147200"/>
                  <a:pt x="314471" y="158842"/>
                  <a:pt x="323996" y="158842"/>
                </a:cubicBezTo>
                <a:cubicBezTo>
                  <a:pt x="333521" y="158842"/>
                  <a:pt x="206521" y="117567"/>
                  <a:pt x="241446" y="120742"/>
                </a:cubicBezTo>
                <a:cubicBezTo>
                  <a:pt x="276371" y="123917"/>
                  <a:pt x="501796" y="171542"/>
                  <a:pt x="533546" y="177892"/>
                </a:cubicBezTo>
                <a:cubicBezTo>
                  <a:pt x="565296" y="184242"/>
                  <a:pt x="431946" y="158842"/>
                  <a:pt x="431946" y="158842"/>
                </a:cubicBezTo>
                <a:lnTo>
                  <a:pt x="146" y="165192"/>
                </a:lnTo>
                <a:cubicBezTo>
                  <a:pt x="-8321" y="165192"/>
                  <a:pt x="352571" y="169425"/>
                  <a:pt x="381146" y="158842"/>
                </a:cubicBezTo>
                <a:cubicBezTo>
                  <a:pt x="409721" y="148259"/>
                  <a:pt x="200171" y="127092"/>
                  <a:pt x="171596" y="101692"/>
                </a:cubicBezTo>
                <a:cubicBezTo>
                  <a:pt x="143021" y="76292"/>
                  <a:pt x="207579" y="-3083"/>
                  <a:pt x="20969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C9B6521-2087-1456-8D0F-7BBFDE14EAE2}"/>
              </a:ext>
            </a:extLst>
          </p:cNvPr>
          <p:cNvSpPr/>
          <p:nvPr/>
        </p:nvSpPr>
        <p:spPr>
          <a:xfrm>
            <a:off x="2791273" y="5693565"/>
            <a:ext cx="887286" cy="180676"/>
          </a:xfrm>
          <a:custGeom>
            <a:avLst/>
            <a:gdLst>
              <a:gd name="connsiteX0" fmla="*/ 15427 w 887286"/>
              <a:gd name="connsiteY0" fmla="*/ 180185 h 180676"/>
              <a:gd name="connsiteX1" fmla="*/ 688527 w 887286"/>
              <a:gd name="connsiteY1" fmla="*/ 84935 h 180676"/>
              <a:gd name="connsiteX2" fmla="*/ 529777 w 887286"/>
              <a:gd name="connsiteY2" fmla="*/ 84935 h 180676"/>
              <a:gd name="connsiteX3" fmla="*/ 885377 w 887286"/>
              <a:gd name="connsiteY3" fmla="*/ 2385 h 180676"/>
              <a:gd name="connsiteX4" fmla="*/ 663127 w 887286"/>
              <a:gd name="connsiteY4" fmla="*/ 27785 h 180676"/>
              <a:gd name="connsiteX5" fmla="*/ 485327 w 887286"/>
              <a:gd name="connsiteY5" fmla="*/ 84935 h 180676"/>
              <a:gd name="connsiteX6" fmla="*/ 250377 w 887286"/>
              <a:gd name="connsiteY6" fmla="*/ 84935 h 180676"/>
              <a:gd name="connsiteX7" fmla="*/ 288477 w 887286"/>
              <a:gd name="connsiteY7" fmla="*/ 97635 h 180676"/>
              <a:gd name="connsiteX8" fmla="*/ 256727 w 887286"/>
              <a:gd name="connsiteY8" fmla="*/ 110335 h 180676"/>
              <a:gd name="connsiteX9" fmla="*/ 218627 w 887286"/>
              <a:gd name="connsiteY9" fmla="*/ 123035 h 180676"/>
              <a:gd name="connsiteX10" fmla="*/ 15427 w 887286"/>
              <a:gd name="connsiteY10" fmla="*/ 180185 h 18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7286" h="180676">
                <a:moveTo>
                  <a:pt x="15427" y="180185"/>
                </a:moveTo>
                <a:cubicBezTo>
                  <a:pt x="93744" y="173835"/>
                  <a:pt x="602802" y="100810"/>
                  <a:pt x="688527" y="84935"/>
                </a:cubicBezTo>
                <a:cubicBezTo>
                  <a:pt x="774252" y="69060"/>
                  <a:pt x="496969" y="98693"/>
                  <a:pt x="529777" y="84935"/>
                </a:cubicBezTo>
                <a:cubicBezTo>
                  <a:pt x="562585" y="71177"/>
                  <a:pt x="863152" y="11910"/>
                  <a:pt x="885377" y="2385"/>
                </a:cubicBezTo>
                <a:cubicBezTo>
                  <a:pt x="907602" y="-7140"/>
                  <a:pt x="729802" y="14027"/>
                  <a:pt x="663127" y="27785"/>
                </a:cubicBezTo>
                <a:cubicBezTo>
                  <a:pt x="596452" y="41543"/>
                  <a:pt x="554119" y="75410"/>
                  <a:pt x="485327" y="84935"/>
                </a:cubicBezTo>
                <a:cubicBezTo>
                  <a:pt x="416535" y="94460"/>
                  <a:pt x="250377" y="84935"/>
                  <a:pt x="250377" y="84935"/>
                </a:cubicBezTo>
                <a:cubicBezTo>
                  <a:pt x="217569" y="87052"/>
                  <a:pt x="287419" y="93402"/>
                  <a:pt x="288477" y="97635"/>
                </a:cubicBezTo>
                <a:cubicBezTo>
                  <a:pt x="289535" y="101868"/>
                  <a:pt x="268369" y="106102"/>
                  <a:pt x="256727" y="110335"/>
                </a:cubicBezTo>
                <a:cubicBezTo>
                  <a:pt x="245085" y="114568"/>
                  <a:pt x="256727" y="116685"/>
                  <a:pt x="218627" y="123035"/>
                </a:cubicBezTo>
                <a:cubicBezTo>
                  <a:pt x="180527" y="129385"/>
                  <a:pt x="-62890" y="186535"/>
                  <a:pt x="15427" y="180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8741856-4051-8628-B88B-42CB2121EFF4}"/>
              </a:ext>
            </a:extLst>
          </p:cNvPr>
          <p:cNvSpPr/>
          <p:nvPr/>
        </p:nvSpPr>
        <p:spPr>
          <a:xfrm>
            <a:off x="2711038" y="5727694"/>
            <a:ext cx="512384" cy="134628"/>
          </a:xfrm>
          <a:custGeom>
            <a:avLst/>
            <a:gdLst>
              <a:gd name="connsiteX0" fmla="*/ 412 w 512384"/>
              <a:gd name="connsiteY0" fmla="*/ 133356 h 134628"/>
              <a:gd name="connsiteX1" fmla="*/ 146462 w 512384"/>
              <a:gd name="connsiteY1" fmla="*/ 69856 h 134628"/>
              <a:gd name="connsiteX2" fmla="*/ 508412 w 512384"/>
              <a:gd name="connsiteY2" fmla="*/ 114306 h 134628"/>
              <a:gd name="connsiteX3" fmla="*/ 330612 w 512384"/>
              <a:gd name="connsiteY3" fmla="*/ 76206 h 134628"/>
              <a:gd name="connsiteX4" fmla="*/ 190912 w 512384"/>
              <a:gd name="connsiteY4" fmla="*/ 38106 h 134628"/>
              <a:gd name="connsiteX5" fmla="*/ 57562 w 512384"/>
              <a:gd name="connsiteY5" fmla="*/ 120656 h 134628"/>
              <a:gd name="connsiteX6" fmla="*/ 184562 w 512384"/>
              <a:gd name="connsiteY6" fmla="*/ 6 h 134628"/>
              <a:gd name="connsiteX7" fmla="*/ 412 w 512384"/>
              <a:gd name="connsiteY7" fmla="*/ 133356 h 13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384" h="134628">
                <a:moveTo>
                  <a:pt x="412" y="133356"/>
                </a:moveTo>
                <a:cubicBezTo>
                  <a:pt x="-5938" y="144998"/>
                  <a:pt x="61795" y="73031"/>
                  <a:pt x="146462" y="69856"/>
                </a:cubicBezTo>
                <a:cubicBezTo>
                  <a:pt x="231129" y="66681"/>
                  <a:pt x="477720" y="113248"/>
                  <a:pt x="508412" y="114306"/>
                </a:cubicBezTo>
                <a:cubicBezTo>
                  <a:pt x="539104" y="115364"/>
                  <a:pt x="383529" y="88906"/>
                  <a:pt x="330612" y="76206"/>
                </a:cubicBezTo>
                <a:cubicBezTo>
                  <a:pt x="277695" y="63506"/>
                  <a:pt x="236420" y="30698"/>
                  <a:pt x="190912" y="38106"/>
                </a:cubicBezTo>
                <a:cubicBezTo>
                  <a:pt x="145404" y="45514"/>
                  <a:pt x="58620" y="127006"/>
                  <a:pt x="57562" y="120656"/>
                </a:cubicBezTo>
                <a:cubicBezTo>
                  <a:pt x="56504" y="114306"/>
                  <a:pt x="189853" y="1064"/>
                  <a:pt x="184562" y="6"/>
                </a:cubicBezTo>
                <a:cubicBezTo>
                  <a:pt x="179271" y="-1052"/>
                  <a:pt x="6762" y="121714"/>
                  <a:pt x="412" y="13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19E06B5-AEC5-4EF3-80E6-648E7CC65880}"/>
              </a:ext>
            </a:extLst>
          </p:cNvPr>
          <p:cNvSpPr/>
          <p:nvPr/>
        </p:nvSpPr>
        <p:spPr>
          <a:xfrm>
            <a:off x="3019793" y="5486383"/>
            <a:ext cx="539891" cy="317615"/>
          </a:xfrm>
          <a:custGeom>
            <a:avLst/>
            <a:gdLst>
              <a:gd name="connsiteX0" fmla="*/ 15507 w 539891"/>
              <a:gd name="connsiteY0" fmla="*/ 95267 h 317615"/>
              <a:gd name="connsiteX1" fmla="*/ 9157 w 539891"/>
              <a:gd name="connsiteY1" fmla="*/ 228617 h 317615"/>
              <a:gd name="connsiteX2" fmla="*/ 34557 w 539891"/>
              <a:gd name="connsiteY2" fmla="*/ 279417 h 317615"/>
              <a:gd name="connsiteX3" fmla="*/ 218707 w 539891"/>
              <a:gd name="connsiteY3" fmla="*/ 285767 h 317615"/>
              <a:gd name="connsiteX4" fmla="*/ 40907 w 539891"/>
              <a:gd name="connsiteY4" fmla="*/ 317517 h 317615"/>
              <a:gd name="connsiteX5" fmla="*/ 510807 w 539891"/>
              <a:gd name="connsiteY5" fmla="*/ 292117 h 317615"/>
              <a:gd name="connsiteX6" fmla="*/ 491757 w 539891"/>
              <a:gd name="connsiteY6" fmla="*/ 203217 h 317615"/>
              <a:gd name="connsiteX7" fmla="*/ 510807 w 539891"/>
              <a:gd name="connsiteY7" fmla="*/ 133367 h 317615"/>
              <a:gd name="connsiteX8" fmla="*/ 409207 w 539891"/>
              <a:gd name="connsiteY8" fmla="*/ 57167 h 317615"/>
              <a:gd name="connsiteX9" fmla="*/ 288557 w 539891"/>
              <a:gd name="connsiteY9" fmla="*/ 17 h 317615"/>
              <a:gd name="connsiteX10" fmla="*/ 345707 w 539891"/>
              <a:gd name="connsiteY10" fmla="*/ 50817 h 317615"/>
              <a:gd name="connsiteX11" fmla="*/ 180607 w 539891"/>
              <a:gd name="connsiteY11" fmla="*/ 31767 h 317615"/>
              <a:gd name="connsiteX12" fmla="*/ 15507 w 539891"/>
              <a:gd name="connsiteY12" fmla="*/ 95267 h 317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891" h="317615">
                <a:moveTo>
                  <a:pt x="15507" y="95267"/>
                </a:moveTo>
                <a:cubicBezTo>
                  <a:pt x="-13068" y="128075"/>
                  <a:pt x="5982" y="197925"/>
                  <a:pt x="9157" y="228617"/>
                </a:cubicBezTo>
                <a:cubicBezTo>
                  <a:pt x="12332" y="259309"/>
                  <a:pt x="-368" y="269892"/>
                  <a:pt x="34557" y="279417"/>
                </a:cubicBezTo>
                <a:cubicBezTo>
                  <a:pt x="69482" y="288942"/>
                  <a:pt x="217649" y="279417"/>
                  <a:pt x="218707" y="285767"/>
                </a:cubicBezTo>
                <a:cubicBezTo>
                  <a:pt x="219765" y="292117"/>
                  <a:pt x="-7776" y="316459"/>
                  <a:pt x="40907" y="317517"/>
                </a:cubicBezTo>
                <a:cubicBezTo>
                  <a:pt x="89590" y="318575"/>
                  <a:pt x="435665" y="311167"/>
                  <a:pt x="510807" y="292117"/>
                </a:cubicBezTo>
                <a:cubicBezTo>
                  <a:pt x="585949" y="273067"/>
                  <a:pt x="491757" y="229675"/>
                  <a:pt x="491757" y="203217"/>
                </a:cubicBezTo>
                <a:cubicBezTo>
                  <a:pt x="491757" y="176759"/>
                  <a:pt x="524565" y="157709"/>
                  <a:pt x="510807" y="133367"/>
                </a:cubicBezTo>
                <a:cubicBezTo>
                  <a:pt x="497049" y="109025"/>
                  <a:pt x="446248" y="79392"/>
                  <a:pt x="409207" y="57167"/>
                </a:cubicBezTo>
                <a:cubicBezTo>
                  <a:pt x="372166" y="34942"/>
                  <a:pt x="299140" y="1075"/>
                  <a:pt x="288557" y="17"/>
                </a:cubicBezTo>
                <a:cubicBezTo>
                  <a:pt x="277974" y="-1041"/>
                  <a:pt x="363699" y="45525"/>
                  <a:pt x="345707" y="50817"/>
                </a:cubicBezTo>
                <a:cubicBezTo>
                  <a:pt x="327715" y="56109"/>
                  <a:pt x="235640" y="27534"/>
                  <a:pt x="180607" y="31767"/>
                </a:cubicBezTo>
                <a:cubicBezTo>
                  <a:pt x="125574" y="36000"/>
                  <a:pt x="44082" y="62459"/>
                  <a:pt x="15507" y="95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CC90AD3C-0F03-602B-F20C-BE616D35E21F}"/>
              </a:ext>
            </a:extLst>
          </p:cNvPr>
          <p:cNvSpPr/>
          <p:nvPr/>
        </p:nvSpPr>
        <p:spPr>
          <a:xfrm rot="20143246">
            <a:off x="3107778" y="5589894"/>
            <a:ext cx="115644" cy="155483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87AC3B86-AB78-D241-CAA0-EE21426204A1}"/>
              </a:ext>
            </a:extLst>
          </p:cNvPr>
          <p:cNvSpPr/>
          <p:nvPr/>
        </p:nvSpPr>
        <p:spPr>
          <a:xfrm>
            <a:off x="3299289" y="5585974"/>
            <a:ext cx="88092" cy="880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FA79934-9D2F-6AE3-4155-5ABA05485664}"/>
              </a:ext>
            </a:extLst>
          </p:cNvPr>
          <p:cNvSpPr/>
          <p:nvPr/>
        </p:nvSpPr>
        <p:spPr>
          <a:xfrm>
            <a:off x="3312802" y="5637308"/>
            <a:ext cx="88092" cy="880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4CFA19F9-66D1-9DFA-D5F7-34E6C8A2A332}"/>
              </a:ext>
            </a:extLst>
          </p:cNvPr>
          <p:cNvSpPr/>
          <p:nvPr/>
        </p:nvSpPr>
        <p:spPr>
          <a:xfrm>
            <a:off x="2968417" y="5803851"/>
            <a:ext cx="816183" cy="140007"/>
          </a:xfrm>
          <a:custGeom>
            <a:avLst/>
            <a:gdLst>
              <a:gd name="connsiteX0" fmla="*/ 816183 w 816183"/>
              <a:gd name="connsiteY0" fmla="*/ 9574 h 140007"/>
              <a:gd name="connsiteX1" fmla="*/ 498683 w 816183"/>
              <a:gd name="connsiteY1" fmla="*/ 49 h 140007"/>
              <a:gd name="connsiteX2" fmla="*/ 622508 w 816183"/>
              <a:gd name="connsiteY2" fmla="*/ 12749 h 140007"/>
              <a:gd name="connsiteX3" fmla="*/ 457408 w 816183"/>
              <a:gd name="connsiteY3" fmla="*/ 31799 h 140007"/>
              <a:gd name="connsiteX4" fmla="*/ 260558 w 816183"/>
              <a:gd name="connsiteY4" fmla="*/ 41324 h 140007"/>
              <a:gd name="connsiteX5" fmla="*/ 208 w 816183"/>
              <a:gd name="connsiteY5" fmla="*/ 60374 h 140007"/>
              <a:gd name="connsiteX6" fmla="*/ 305008 w 816183"/>
              <a:gd name="connsiteY6" fmla="*/ 63549 h 140007"/>
              <a:gd name="connsiteX7" fmla="*/ 57358 w 816183"/>
              <a:gd name="connsiteY7" fmla="*/ 139749 h 140007"/>
              <a:gd name="connsiteX8" fmla="*/ 251033 w 816183"/>
              <a:gd name="connsiteY8" fmla="*/ 85774 h 140007"/>
              <a:gd name="connsiteX9" fmla="*/ 463758 w 816183"/>
              <a:gd name="connsiteY9" fmla="*/ 15924 h 140007"/>
              <a:gd name="connsiteX10" fmla="*/ 698708 w 816183"/>
              <a:gd name="connsiteY10" fmla="*/ 19099 h 140007"/>
              <a:gd name="connsiteX11" fmla="*/ 501858 w 816183"/>
              <a:gd name="connsiteY11" fmla="*/ 38149 h 140007"/>
              <a:gd name="connsiteX12" fmla="*/ 816183 w 816183"/>
              <a:gd name="connsiteY12" fmla="*/ 9574 h 14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6183" h="140007">
                <a:moveTo>
                  <a:pt x="816183" y="9574"/>
                </a:moveTo>
                <a:cubicBezTo>
                  <a:pt x="815654" y="3224"/>
                  <a:pt x="530962" y="-480"/>
                  <a:pt x="498683" y="49"/>
                </a:cubicBezTo>
                <a:cubicBezTo>
                  <a:pt x="466404" y="578"/>
                  <a:pt x="629387" y="7457"/>
                  <a:pt x="622508" y="12749"/>
                </a:cubicBezTo>
                <a:cubicBezTo>
                  <a:pt x="615629" y="18041"/>
                  <a:pt x="517733" y="27037"/>
                  <a:pt x="457408" y="31799"/>
                </a:cubicBezTo>
                <a:cubicBezTo>
                  <a:pt x="397083" y="36562"/>
                  <a:pt x="336758" y="36562"/>
                  <a:pt x="260558" y="41324"/>
                </a:cubicBezTo>
                <a:cubicBezTo>
                  <a:pt x="184358" y="46086"/>
                  <a:pt x="-7200" y="56670"/>
                  <a:pt x="208" y="60374"/>
                </a:cubicBezTo>
                <a:cubicBezTo>
                  <a:pt x="7616" y="64078"/>
                  <a:pt x="295483" y="50320"/>
                  <a:pt x="305008" y="63549"/>
                </a:cubicBezTo>
                <a:cubicBezTo>
                  <a:pt x="314533" y="76778"/>
                  <a:pt x="66354" y="136045"/>
                  <a:pt x="57358" y="139749"/>
                </a:cubicBezTo>
                <a:cubicBezTo>
                  <a:pt x="48362" y="143453"/>
                  <a:pt x="183300" y="106411"/>
                  <a:pt x="251033" y="85774"/>
                </a:cubicBezTo>
                <a:cubicBezTo>
                  <a:pt x="318766" y="65137"/>
                  <a:pt x="389146" y="27036"/>
                  <a:pt x="463758" y="15924"/>
                </a:cubicBezTo>
                <a:cubicBezTo>
                  <a:pt x="538370" y="4812"/>
                  <a:pt x="692358" y="15395"/>
                  <a:pt x="698708" y="19099"/>
                </a:cubicBezTo>
                <a:cubicBezTo>
                  <a:pt x="705058" y="22803"/>
                  <a:pt x="487041" y="37091"/>
                  <a:pt x="501858" y="38149"/>
                </a:cubicBezTo>
                <a:cubicBezTo>
                  <a:pt x="516675" y="39207"/>
                  <a:pt x="816712" y="15924"/>
                  <a:pt x="816183" y="9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544951B-5478-930E-36B9-4A41A8CD9487}"/>
              </a:ext>
            </a:extLst>
          </p:cNvPr>
          <p:cNvSpPr/>
          <p:nvPr/>
        </p:nvSpPr>
        <p:spPr>
          <a:xfrm>
            <a:off x="2691703" y="5824708"/>
            <a:ext cx="226220" cy="172948"/>
          </a:xfrm>
          <a:custGeom>
            <a:avLst/>
            <a:gdLst>
              <a:gd name="connsiteX0" fmla="*/ 697 w 226220"/>
              <a:gd name="connsiteY0" fmla="*/ 1417 h 172948"/>
              <a:gd name="connsiteX1" fmla="*/ 175322 w 226220"/>
              <a:gd name="connsiteY1" fmla="*/ 163342 h 172948"/>
              <a:gd name="connsiteX2" fmla="*/ 73722 w 226220"/>
              <a:gd name="connsiteY2" fmla="*/ 83967 h 172948"/>
              <a:gd name="connsiteX3" fmla="*/ 45147 w 226220"/>
              <a:gd name="connsiteY3" fmla="*/ 131592 h 172948"/>
              <a:gd name="connsiteX4" fmla="*/ 99122 w 226220"/>
              <a:gd name="connsiteY4" fmla="*/ 106192 h 172948"/>
              <a:gd name="connsiteX5" fmla="*/ 226122 w 226220"/>
              <a:gd name="connsiteY5" fmla="*/ 172867 h 172948"/>
              <a:gd name="connsiteX6" fmla="*/ 118172 w 226220"/>
              <a:gd name="connsiteY6" fmla="*/ 90317 h 172948"/>
              <a:gd name="connsiteX7" fmla="*/ 697 w 226220"/>
              <a:gd name="connsiteY7" fmla="*/ 1417 h 17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20" h="172948">
                <a:moveTo>
                  <a:pt x="697" y="1417"/>
                </a:moveTo>
                <a:cubicBezTo>
                  <a:pt x="10222" y="13588"/>
                  <a:pt x="163151" y="149584"/>
                  <a:pt x="175322" y="163342"/>
                </a:cubicBezTo>
                <a:cubicBezTo>
                  <a:pt x="187493" y="177100"/>
                  <a:pt x="95418" y="89259"/>
                  <a:pt x="73722" y="83967"/>
                </a:cubicBezTo>
                <a:cubicBezTo>
                  <a:pt x="52026" y="78675"/>
                  <a:pt x="40914" y="127888"/>
                  <a:pt x="45147" y="131592"/>
                </a:cubicBezTo>
                <a:cubicBezTo>
                  <a:pt x="49380" y="135296"/>
                  <a:pt x="68960" y="99313"/>
                  <a:pt x="99122" y="106192"/>
                </a:cubicBezTo>
                <a:cubicBezTo>
                  <a:pt x="129284" y="113071"/>
                  <a:pt x="222947" y="175513"/>
                  <a:pt x="226122" y="172867"/>
                </a:cubicBezTo>
                <a:cubicBezTo>
                  <a:pt x="229297" y="170221"/>
                  <a:pt x="154684" y="122067"/>
                  <a:pt x="118172" y="90317"/>
                </a:cubicBezTo>
                <a:cubicBezTo>
                  <a:pt x="81660" y="58567"/>
                  <a:pt x="-8828" y="-10754"/>
                  <a:pt x="697" y="1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5FB7E02C-39D3-FE95-21B5-81F5432FD8B4}"/>
              </a:ext>
            </a:extLst>
          </p:cNvPr>
          <p:cNvSpPr/>
          <p:nvPr/>
        </p:nvSpPr>
        <p:spPr>
          <a:xfrm>
            <a:off x="2939468" y="5835618"/>
            <a:ext cx="880082" cy="98436"/>
          </a:xfrm>
          <a:custGeom>
            <a:avLst/>
            <a:gdLst>
              <a:gd name="connsiteX0" fmla="*/ 3757 w 880082"/>
              <a:gd name="connsiteY0" fmla="*/ 95282 h 98436"/>
              <a:gd name="connsiteX1" fmla="*/ 464132 w 880082"/>
              <a:gd name="connsiteY1" fmla="*/ 31782 h 98436"/>
              <a:gd name="connsiteX2" fmla="*/ 305382 w 880082"/>
              <a:gd name="connsiteY2" fmla="*/ 76232 h 98436"/>
              <a:gd name="connsiteX3" fmla="*/ 680032 w 880082"/>
              <a:gd name="connsiteY3" fmla="*/ 31782 h 98436"/>
              <a:gd name="connsiteX4" fmla="*/ 562557 w 880082"/>
              <a:gd name="connsiteY4" fmla="*/ 22257 h 98436"/>
              <a:gd name="connsiteX5" fmla="*/ 880057 w 880082"/>
              <a:gd name="connsiteY5" fmla="*/ 32 h 98436"/>
              <a:gd name="connsiteX6" fmla="*/ 578432 w 880082"/>
              <a:gd name="connsiteY6" fmla="*/ 19082 h 98436"/>
              <a:gd name="connsiteX7" fmla="*/ 264107 w 880082"/>
              <a:gd name="connsiteY7" fmla="*/ 82582 h 98436"/>
              <a:gd name="connsiteX8" fmla="*/ 3757 w 880082"/>
              <a:gd name="connsiteY8" fmla="*/ 95282 h 9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0082" h="98436">
                <a:moveTo>
                  <a:pt x="3757" y="95282"/>
                </a:moveTo>
                <a:cubicBezTo>
                  <a:pt x="37094" y="86815"/>
                  <a:pt x="413861" y="34957"/>
                  <a:pt x="464132" y="31782"/>
                </a:cubicBezTo>
                <a:cubicBezTo>
                  <a:pt x="514403" y="28607"/>
                  <a:pt x="269399" y="76232"/>
                  <a:pt x="305382" y="76232"/>
                </a:cubicBezTo>
                <a:cubicBezTo>
                  <a:pt x="341365" y="76232"/>
                  <a:pt x="637170" y="40778"/>
                  <a:pt x="680032" y="31782"/>
                </a:cubicBezTo>
                <a:cubicBezTo>
                  <a:pt x="722895" y="22786"/>
                  <a:pt x="529220" y="27549"/>
                  <a:pt x="562557" y="22257"/>
                </a:cubicBezTo>
                <a:cubicBezTo>
                  <a:pt x="595894" y="16965"/>
                  <a:pt x="877411" y="561"/>
                  <a:pt x="880057" y="32"/>
                </a:cubicBezTo>
                <a:cubicBezTo>
                  <a:pt x="882703" y="-497"/>
                  <a:pt x="681090" y="5324"/>
                  <a:pt x="578432" y="19082"/>
                </a:cubicBezTo>
                <a:cubicBezTo>
                  <a:pt x="475774" y="32840"/>
                  <a:pt x="360944" y="71470"/>
                  <a:pt x="264107" y="82582"/>
                </a:cubicBezTo>
                <a:cubicBezTo>
                  <a:pt x="167270" y="93694"/>
                  <a:pt x="-29580" y="103749"/>
                  <a:pt x="3757" y="95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07BD241-9FCE-E47D-543C-F3434FA84734}"/>
              </a:ext>
            </a:extLst>
          </p:cNvPr>
          <p:cNvSpPr/>
          <p:nvPr/>
        </p:nvSpPr>
        <p:spPr>
          <a:xfrm>
            <a:off x="2828806" y="5942494"/>
            <a:ext cx="432645" cy="71170"/>
          </a:xfrm>
          <a:custGeom>
            <a:avLst/>
            <a:gdLst>
              <a:gd name="connsiteX0" fmla="*/ 119 w 432645"/>
              <a:gd name="connsiteY0" fmla="*/ 70956 h 71170"/>
              <a:gd name="connsiteX1" fmla="*/ 263644 w 432645"/>
              <a:gd name="connsiteY1" fmla="*/ 4281 h 71170"/>
              <a:gd name="connsiteX2" fmla="*/ 431919 w 432645"/>
              <a:gd name="connsiteY2" fmla="*/ 7456 h 71170"/>
              <a:gd name="connsiteX3" fmla="*/ 327144 w 432645"/>
              <a:gd name="connsiteY3" fmla="*/ 13806 h 71170"/>
              <a:gd name="connsiteX4" fmla="*/ 390644 w 432645"/>
              <a:gd name="connsiteY4" fmla="*/ 42381 h 71170"/>
              <a:gd name="connsiteX5" fmla="*/ 149344 w 432645"/>
              <a:gd name="connsiteY5" fmla="*/ 55081 h 71170"/>
              <a:gd name="connsiteX6" fmla="*/ 228719 w 432645"/>
              <a:gd name="connsiteY6" fmla="*/ 26506 h 71170"/>
              <a:gd name="connsiteX7" fmla="*/ 119 w 432645"/>
              <a:gd name="connsiteY7" fmla="*/ 70956 h 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645" h="71170">
                <a:moveTo>
                  <a:pt x="119" y="70956"/>
                </a:moveTo>
                <a:cubicBezTo>
                  <a:pt x="5940" y="67252"/>
                  <a:pt x="191677" y="14864"/>
                  <a:pt x="263644" y="4281"/>
                </a:cubicBezTo>
                <a:cubicBezTo>
                  <a:pt x="335611" y="-6302"/>
                  <a:pt x="421336" y="5868"/>
                  <a:pt x="431919" y="7456"/>
                </a:cubicBezTo>
                <a:cubicBezTo>
                  <a:pt x="442502" y="9043"/>
                  <a:pt x="334023" y="7985"/>
                  <a:pt x="327144" y="13806"/>
                </a:cubicBezTo>
                <a:cubicBezTo>
                  <a:pt x="320265" y="19627"/>
                  <a:pt x="420277" y="35502"/>
                  <a:pt x="390644" y="42381"/>
                </a:cubicBezTo>
                <a:cubicBezTo>
                  <a:pt x="361011" y="49260"/>
                  <a:pt x="176332" y="57727"/>
                  <a:pt x="149344" y="55081"/>
                </a:cubicBezTo>
                <a:cubicBezTo>
                  <a:pt x="122357" y="52435"/>
                  <a:pt x="254648" y="23860"/>
                  <a:pt x="228719" y="26506"/>
                </a:cubicBezTo>
                <a:cubicBezTo>
                  <a:pt x="202790" y="29152"/>
                  <a:pt x="-5702" y="74660"/>
                  <a:pt x="119" y="70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6562C78-89B0-6CEB-C664-A048BCCE679B}"/>
              </a:ext>
            </a:extLst>
          </p:cNvPr>
          <p:cNvSpPr/>
          <p:nvPr/>
        </p:nvSpPr>
        <p:spPr>
          <a:xfrm>
            <a:off x="2652784" y="6155292"/>
            <a:ext cx="974332" cy="137536"/>
          </a:xfrm>
          <a:custGeom>
            <a:avLst/>
            <a:gdLst>
              <a:gd name="connsiteX0" fmla="*/ 1516 w 974332"/>
              <a:gd name="connsiteY0" fmla="*/ 16908 h 137536"/>
              <a:gd name="connsiteX1" fmla="*/ 220591 w 974332"/>
              <a:gd name="connsiteY1" fmla="*/ 61358 h 137536"/>
              <a:gd name="connsiteX2" fmla="*/ 493641 w 974332"/>
              <a:gd name="connsiteY2" fmla="*/ 10558 h 137536"/>
              <a:gd name="connsiteX3" fmla="*/ 268216 w 974332"/>
              <a:gd name="connsiteY3" fmla="*/ 45483 h 137536"/>
              <a:gd name="connsiteX4" fmla="*/ 363466 w 974332"/>
              <a:gd name="connsiteY4" fmla="*/ 70883 h 137536"/>
              <a:gd name="connsiteX5" fmla="*/ 201541 w 974332"/>
              <a:gd name="connsiteY5" fmla="*/ 86758 h 137536"/>
              <a:gd name="connsiteX6" fmla="*/ 401566 w 974332"/>
              <a:gd name="connsiteY6" fmla="*/ 131208 h 137536"/>
              <a:gd name="connsiteX7" fmla="*/ 569841 w 974332"/>
              <a:gd name="connsiteY7" fmla="*/ 96283 h 137536"/>
              <a:gd name="connsiteX8" fmla="*/ 465066 w 974332"/>
              <a:gd name="connsiteY8" fmla="*/ 134383 h 137536"/>
              <a:gd name="connsiteX9" fmla="*/ 792091 w 974332"/>
              <a:gd name="connsiteY9" fmla="*/ 67708 h 137536"/>
              <a:gd name="connsiteX10" fmla="*/ 646041 w 974332"/>
              <a:gd name="connsiteY10" fmla="*/ 102633 h 137536"/>
              <a:gd name="connsiteX11" fmla="*/ 969891 w 974332"/>
              <a:gd name="connsiteY11" fmla="*/ 1033 h 137536"/>
              <a:gd name="connsiteX12" fmla="*/ 814316 w 974332"/>
              <a:gd name="connsiteY12" fmla="*/ 55008 h 137536"/>
              <a:gd name="connsiteX13" fmla="*/ 534916 w 974332"/>
              <a:gd name="connsiteY13" fmla="*/ 134383 h 137536"/>
              <a:gd name="connsiteX14" fmla="*/ 211066 w 974332"/>
              <a:gd name="connsiteY14" fmla="*/ 121683 h 137536"/>
              <a:gd name="connsiteX15" fmla="*/ 214241 w 974332"/>
              <a:gd name="connsiteY15" fmla="*/ 134383 h 137536"/>
              <a:gd name="connsiteX16" fmla="*/ 128516 w 974332"/>
              <a:gd name="connsiteY16" fmla="*/ 51833 h 137536"/>
              <a:gd name="connsiteX17" fmla="*/ 1516 w 974332"/>
              <a:gd name="connsiteY17" fmla="*/ 16908 h 1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4332" h="137536">
                <a:moveTo>
                  <a:pt x="1516" y="16908"/>
                </a:moveTo>
                <a:cubicBezTo>
                  <a:pt x="16862" y="18496"/>
                  <a:pt x="138570" y="62416"/>
                  <a:pt x="220591" y="61358"/>
                </a:cubicBezTo>
                <a:cubicBezTo>
                  <a:pt x="302612" y="60300"/>
                  <a:pt x="485704" y="13204"/>
                  <a:pt x="493641" y="10558"/>
                </a:cubicBezTo>
                <a:cubicBezTo>
                  <a:pt x="501578" y="7912"/>
                  <a:pt x="289912" y="35429"/>
                  <a:pt x="268216" y="45483"/>
                </a:cubicBezTo>
                <a:cubicBezTo>
                  <a:pt x="246520" y="55537"/>
                  <a:pt x="374578" y="64004"/>
                  <a:pt x="363466" y="70883"/>
                </a:cubicBezTo>
                <a:cubicBezTo>
                  <a:pt x="352354" y="77762"/>
                  <a:pt x="195191" y="76704"/>
                  <a:pt x="201541" y="86758"/>
                </a:cubicBezTo>
                <a:cubicBezTo>
                  <a:pt x="207891" y="96812"/>
                  <a:pt x="340183" y="129621"/>
                  <a:pt x="401566" y="131208"/>
                </a:cubicBezTo>
                <a:cubicBezTo>
                  <a:pt x="462949" y="132795"/>
                  <a:pt x="559258" y="95754"/>
                  <a:pt x="569841" y="96283"/>
                </a:cubicBezTo>
                <a:cubicBezTo>
                  <a:pt x="580424" y="96812"/>
                  <a:pt x="428024" y="139145"/>
                  <a:pt x="465066" y="134383"/>
                </a:cubicBezTo>
                <a:cubicBezTo>
                  <a:pt x="502108" y="129621"/>
                  <a:pt x="761929" y="73000"/>
                  <a:pt x="792091" y="67708"/>
                </a:cubicBezTo>
                <a:cubicBezTo>
                  <a:pt x="822253" y="62416"/>
                  <a:pt x="616408" y="113745"/>
                  <a:pt x="646041" y="102633"/>
                </a:cubicBezTo>
                <a:cubicBezTo>
                  <a:pt x="675674" y="91521"/>
                  <a:pt x="941845" y="8970"/>
                  <a:pt x="969891" y="1033"/>
                </a:cubicBezTo>
                <a:cubicBezTo>
                  <a:pt x="997937" y="-6905"/>
                  <a:pt x="886812" y="32783"/>
                  <a:pt x="814316" y="55008"/>
                </a:cubicBezTo>
                <a:cubicBezTo>
                  <a:pt x="741820" y="77233"/>
                  <a:pt x="635458" y="123271"/>
                  <a:pt x="534916" y="134383"/>
                </a:cubicBezTo>
                <a:cubicBezTo>
                  <a:pt x="434374" y="145496"/>
                  <a:pt x="264512" y="121683"/>
                  <a:pt x="211066" y="121683"/>
                </a:cubicBezTo>
                <a:cubicBezTo>
                  <a:pt x="157620" y="121683"/>
                  <a:pt x="227999" y="146025"/>
                  <a:pt x="214241" y="134383"/>
                </a:cubicBezTo>
                <a:cubicBezTo>
                  <a:pt x="200483" y="122741"/>
                  <a:pt x="165558" y="73529"/>
                  <a:pt x="128516" y="51833"/>
                </a:cubicBezTo>
                <a:cubicBezTo>
                  <a:pt x="91474" y="30137"/>
                  <a:pt x="-13830" y="15320"/>
                  <a:pt x="1516" y="16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04EB102-831B-FAD2-3BEA-F826D2828EDB}"/>
              </a:ext>
            </a:extLst>
          </p:cNvPr>
          <p:cNvSpPr/>
          <p:nvPr/>
        </p:nvSpPr>
        <p:spPr>
          <a:xfrm>
            <a:off x="2299318" y="5063779"/>
            <a:ext cx="104596" cy="661034"/>
          </a:xfrm>
          <a:custGeom>
            <a:avLst/>
            <a:gdLst>
              <a:gd name="connsiteX0" fmla="*/ 104157 w 104596"/>
              <a:gd name="connsiteY0" fmla="*/ 346 h 661034"/>
              <a:gd name="connsiteX1" fmla="*/ 43832 w 104596"/>
              <a:gd name="connsiteY1" fmla="*/ 311496 h 661034"/>
              <a:gd name="connsiteX2" fmla="*/ 91457 w 104596"/>
              <a:gd name="connsiteY2" fmla="*/ 267046 h 661034"/>
              <a:gd name="connsiteX3" fmla="*/ 94632 w 104596"/>
              <a:gd name="connsiteY3" fmla="*/ 654396 h 661034"/>
              <a:gd name="connsiteX4" fmla="*/ 91457 w 104596"/>
              <a:gd name="connsiteY4" fmla="*/ 486121 h 661034"/>
              <a:gd name="connsiteX5" fmla="*/ 24782 w 104596"/>
              <a:gd name="connsiteY5" fmla="*/ 159096 h 661034"/>
              <a:gd name="connsiteX6" fmla="*/ 5732 w 104596"/>
              <a:gd name="connsiteY6" fmla="*/ 247996 h 661034"/>
              <a:gd name="connsiteX7" fmla="*/ 104157 w 104596"/>
              <a:gd name="connsiteY7" fmla="*/ 346 h 66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96" h="661034">
                <a:moveTo>
                  <a:pt x="104157" y="346"/>
                </a:moveTo>
                <a:cubicBezTo>
                  <a:pt x="110507" y="10929"/>
                  <a:pt x="45949" y="267046"/>
                  <a:pt x="43832" y="311496"/>
                </a:cubicBezTo>
                <a:cubicBezTo>
                  <a:pt x="41715" y="355946"/>
                  <a:pt x="82990" y="209896"/>
                  <a:pt x="91457" y="267046"/>
                </a:cubicBezTo>
                <a:cubicBezTo>
                  <a:pt x="99924" y="324196"/>
                  <a:pt x="94632" y="617884"/>
                  <a:pt x="94632" y="654396"/>
                </a:cubicBezTo>
                <a:cubicBezTo>
                  <a:pt x="94632" y="690908"/>
                  <a:pt x="103099" y="568671"/>
                  <a:pt x="91457" y="486121"/>
                </a:cubicBezTo>
                <a:cubicBezTo>
                  <a:pt x="79815" y="403571"/>
                  <a:pt x="39069" y="198783"/>
                  <a:pt x="24782" y="159096"/>
                </a:cubicBezTo>
                <a:cubicBezTo>
                  <a:pt x="10495" y="119409"/>
                  <a:pt x="-10143" y="271279"/>
                  <a:pt x="5732" y="247996"/>
                </a:cubicBezTo>
                <a:cubicBezTo>
                  <a:pt x="21607" y="224713"/>
                  <a:pt x="97807" y="-10237"/>
                  <a:pt x="104157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67C2F26-B794-283B-D479-18F7296015BA}"/>
              </a:ext>
            </a:extLst>
          </p:cNvPr>
          <p:cNvSpPr/>
          <p:nvPr/>
        </p:nvSpPr>
        <p:spPr>
          <a:xfrm>
            <a:off x="2243645" y="5562571"/>
            <a:ext cx="277325" cy="810605"/>
          </a:xfrm>
          <a:custGeom>
            <a:avLst/>
            <a:gdLst>
              <a:gd name="connsiteX0" fmla="*/ 277305 w 277325"/>
              <a:gd name="connsiteY0" fmla="*/ 29 h 810605"/>
              <a:gd name="connsiteX1" fmla="*/ 89980 w 277325"/>
              <a:gd name="connsiteY1" fmla="*/ 279429 h 810605"/>
              <a:gd name="connsiteX2" fmla="*/ 26480 w 277325"/>
              <a:gd name="connsiteY2" fmla="*/ 508029 h 810605"/>
              <a:gd name="connsiteX3" fmla="*/ 20130 w 277325"/>
              <a:gd name="connsiteY3" fmla="*/ 419129 h 810605"/>
              <a:gd name="connsiteX4" fmla="*/ 13780 w 277325"/>
              <a:gd name="connsiteY4" fmla="*/ 787429 h 810605"/>
              <a:gd name="connsiteX5" fmla="*/ 10605 w 277325"/>
              <a:gd name="connsiteY5" fmla="*/ 695354 h 810605"/>
              <a:gd name="connsiteX6" fmla="*/ 163005 w 277325"/>
              <a:gd name="connsiteY6" fmla="*/ 69879 h 810605"/>
              <a:gd name="connsiteX7" fmla="*/ 102680 w 277325"/>
              <a:gd name="connsiteY7" fmla="*/ 260379 h 810605"/>
              <a:gd name="connsiteX8" fmla="*/ 277305 w 277325"/>
              <a:gd name="connsiteY8" fmla="*/ 29 h 81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25" h="810605">
                <a:moveTo>
                  <a:pt x="277305" y="29"/>
                </a:moveTo>
                <a:cubicBezTo>
                  <a:pt x="275188" y="3204"/>
                  <a:pt x="131784" y="194762"/>
                  <a:pt x="89980" y="279429"/>
                </a:cubicBezTo>
                <a:cubicBezTo>
                  <a:pt x="48176" y="364096"/>
                  <a:pt x="38122" y="484746"/>
                  <a:pt x="26480" y="508029"/>
                </a:cubicBezTo>
                <a:cubicBezTo>
                  <a:pt x="14838" y="531312"/>
                  <a:pt x="22247" y="372562"/>
                  <a:pt x="20130" y="419129"/>
                </a:cubicBezTo>
                <a:cubicBezTo>
                  <a:pt x="18013" y="465696"/>
                  <a:pt x="15367" y="741392"/>
                  <a:pt x="13780" y="787429"/>
                </a:cubicBezTo>
                <a:cubicBezTo>
                  <a:pt x="12193" y="833466"/>
                  <a:pt x="-14266" y="814946"/>
                  <a:pt x="10605" y="695354"/>
                </a:cubicBezTo>
                <a:cubicBezTo>
                  <a:pt x="35476" y="575762"/>
                  <a:pt x="147659" y="142375"/>
                  <a:pt x="163005" y="69879"/>
                </a:cubicBezTo>
                <a:cubicBezTo>
                  <a:pt x="178351" y="-2617"/>
                  <a:pt x="88922" y="269904"/>
                  <a:pt x="102680" y="260379"/>
                </a:cubicBezTo>
                <a:cubicBezTo>
                  <a:pt x="116438" y="250854"/>
                  <a:pt x="279422" y="-3146"/>
                  <a:pt x="27730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BD56105-1E20-1993-C2CD-0907A5736758}"/>
              </a:ext>
            </a:extLst>
          </p:cNvPr>
          <p:cNvSpPr/>
          <p:nvPr/>
        </p:nvSpPr>
        <p:spPr>
          <a:xfrm>
            <a:off x="2605458" y="5292088"/>
            <a:ext cx="938121" cy="245220"/>
          </a:xfrm>
          <a:custGeom>
            <a:avLst/>
            <a:gdLst>
              <a:gd name="connsiteX0" fmla="*/ 1217 w 938121"/>
              <a:gd name="connsiteY0" fmla="*/ 245112 h 245220"/>
              <a:gd name="connsiteX1" fmla="*/ 417142 w 938121"/>
              <a:gd name="connsiteY1" fmla="*/ 35562 h 245220"/>
              <a:gd name="connsiteX2" fmla="*/ 350467 w 938121"/>
              <a:gd name="connsiteY2" fmla="*/ 38737 h 245220"/>
              <a:gd name="connsiteX3" fmla="*/ 737817 w 938121"/>
              <a:gd name="connsiteY3" fmla="*/ 35562 h 245220"/>
              <a:gd name="connsiteX4" fmla="*/ 718767 w 938121"/>
              <a:gd name="connsiteY4" fmla="*/ 19687 h 245220"/>
              <a:gd name="connsiteX5" fmla="*/ 937842 w 938121"/>
              <a:gd name="connsiteY5" fmla="*/ 57787 h 245220"/>
              <a:gd name="connsiteX6" fmla="*/ 753692 w 938121"/>
              <a:gd name="connsiteY6" fmla="*/ 19687 h 245220"/>
              <a:gd name="connsiteX7" fmla="*/ 312367 w 938121"/>
              <a:gd name="connsiteY7" fmla="*/ 637 h 245220"/>
              <a:gd name="connsiteX8" fmla="*/ 515567 w 938121"/>
              <a:gd name="connsiteY8" fmla="*/ 41912 h 245220"/>
              <a:gd name="connsiteX9" fmla="*/ 296492 w 938121"/>
              <a:gd name="connsiteY9" fmla="*/ 64137 h 245220"/>
              <a:gd name="connsiteX10" fmla="*/ 1217 w 938121"/>
              <a:gd name="connsiteY10" fmla="*/ 245112 h 24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8121" h="245220">
                <a:moveTo>
                  <a:pt x="1217" y="245112"/>
                </a:moveTo>
                <a:cubicBezTo>
                  <a:pt x="21325" y="240350"/>
                  <a:pt x="358934" y="69958"/>
                  <a:pt x="417142" y="35562"/>
                </a:cubicBezTo>
                <a:cubicBezTo>
                  <a:pt x="475350" y="1166"/>
                  <a:pt x="350467" y="38737"/>
                  <a:pt x="350467" y="38737"/>
                </a:cubicBezTo>
                <a:lnTo>
                  <a:pt x="737817" y="35562"/>
                </a:lnTo>
                <a:cubicBezTo>
                  <a:pt x="799200" y="32387"/>
                  <a:pt x="685429" y="15983"/>
                  <a:pt x="718767" y="19687"/>
                </a:cubicBezTo>
                <a:cubicBezTo>
                  <a:pt x="752105" y="23391"/>
                  <a:pt x="932021" y="57787"/>
                  <a:pt x="937842" y="57787"/>
                </a:cubicBezTo>
                <a:cubicBezTo>
                  <a:pt x="943663" y="57787"/>
                  <a:pt x="857938" y="29212"/>
                  <a:pt x="753692" y="19687"/>
                </a:cubicBezTo>
                <a:cubicBezTo>
                  <a:pt x="649446" y="10162"/>
                  <a:pt x="352054" y="-3067"/>
                  <a:pt x="312367" y="637"/>
                </a:cubicBezTo>
                <a:cubicBezTo>
                  <a:pt x="272680" y="4341"/>
                  <a:pt x="518213" y="31329"/>
                  <a:pt x="515567" y="41912"/>
                </a:cubicBezTo>
                <a:cubicBezTo>
                  <a:pt x="512921" y="52495"/>
                  <a:pt x="377455" y="31858"/>
                  <a:pt x="296492" y="64137"/>
                </a:cubicBezTo>
                <a:cubicBezTo>
                  <a:pt x="215529" y="96416"/>
                  <a:pt x="-18891" y="249874"/>
                  <a:pt x="1217" y="24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E2BB099-00C9-AD01-D2B2-E1FF00E1A5F4}"/>
              </a:ext>
            </a:extLst>
          </p:cNvPr>
          <p:cNvSpPr/>
          <p:nvPr/>
        </p:nvSpPr>
        <p:spPr>
          <a:xfrm>
            <a:off x="2627554" y="5092211"/>
            <a:ext cx="1084500" cy="261780"/>
          </a:xfrm>
          <a:custGeom>
            <a:avLst/>
            <a:gdLst>
              <a:gd name="connsiteX0" fmla="*/ 1346 w 1084500"/>
              <a:gd name="connsiteY0" fmla="*/ 133839 h 261780"/>
              <a:gd name="connsiteX1" fmla="*/ 683971 w 1084500"/>
              <a:gd name="connsiteY1" fmla="*/ 95739 h 261780"/>
              <a:gd name="connsiteX2" fmla="*/ 849071 w 1084500"/>
              <a:gd name="connsiteY2" fmla="*/ 168764 h 261780"/>
              <a:gd name="connsiteX3" fmla="*/ 852246 w 1084500"/>
              <a:gd name="connsiteY3" fmla="*/ 143364 h 261780"/>
              <a:gd name="connsiteX4" fmla="*/ 1080846 w 1084500"/>
              <a:gd name="connsiteY4" fmla="*/ 260839 h 261780"/>
              <a:gd name="connsiteX5" fmla="*/ 979246 w 1084500"/>
              <a:gd name="connsiteY5" fmla="*/ 194164 h 261780"/>
              <a:gd name="connsiteX6" fmla="*/ 798271 w 1084500"/>
              <a:gd name="connsiteY6" fmla="*/ 114789 h 261780"/>
              <a:gd name="connsiteX7" fmla="*/ 344246 w 1084500"/>
              <a:gd name="connsiteY7" fmla="*/ 489 h 261780"/>
              <a:gd name="connsiteX8" fmla="*/ 531571 w 1084500"/>
              <a:gd name="connsiteY8" fmla="*/ 73514 h 261780"/>
              <a:gd name="connsiteX9" fmla="*/ 636346 w 1084500"/>
              <a:gd name="connsiteY9" fmla="*/ 73514 h 261780"/>
              <a:gd name="connsiteX10" fmla="*/ 512521 w 1084500"/>
              <a:gd name="connsiteY10" fmla="*/ 73514 h 261780"/>
              <a:gd name="connsiteX11" fmla="*/ 1346 w 1084500"/>
              <a:gd name="connsiteY11" fmla="*/ 133839 h 26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4500" h="261780">
                <a:moveTo>
                  <a:pt x="1346" y="133839"/>
                </a:moveTo>
                <a:cubicBezTo>
                  <a:pt x="29921" y="137543"/>
                  <a:pt x="542683" y="89918"/>
                  <a:pt x="683971" y="95739"/>
                </a:cubicBezTo>
                <a:cubicBezTo>
                  <a:pt x="825259" y="101560"/>
                  <a:pt x="821025" y="160827"/>
                  <a:pt x="849071" y="168764"/>
                </a:cubicBezTo>
                <a:cubicBezTo>
                  <a:pt x="877117" y="176702"/>
                  <a:pt x="813617" y="128018"/>
                  <a:pt x="852246" y="143364"/>
                </a:cubicBezTo>
                <a:cubicBezTo>
                  <a:pt x="890875" y="158710"/>
                  <a:pt x="1059679" y="252372"/>
                  <a:pt x="1080846" y="260839"/>
                </a:cubicBezTo>
                <a:cubicBezTo>
                  <a:pt x="1102013" y="269306"/>
                  <a:pt x="1026342" y="218506"/>
                  <a:pt x="979246" y="194164"/>
                </a:cubicBezTo>
                <a:cubicBezTo>
                  <a:pt x="932150" y="169822"/>
                  <a:pt x="904104" y="147068"/>
                  <a:pt x="798271" y="114789"/>
                </a:cubicBezTo>
                <a:cubicBezTo>
                  <a:pt x="692438" y="82510"/>
                  <a:pt x="388696" y="7368"/>
                  <a:pt x="344246" y="489"/>
                </a:cubicBezTo>
                <a:cubicBezTo>
                  <a:pt x="299796" y="-6390"/>
                  <a:pt x="482888" y="61343"/>
                  <a:pt x="531571" y="73514"/>
                </a:cubicBezTo>
                <a:cubicBezTo>
                  <a:pt x="580254" y="85685"/>
                  <a:pt x="636346" y="73514"/>
                  <a:pt x="636346" y="73514"/>
                </a:cubicBezTo>
                <a:cubicBezTo>
                  <a:pt x="633171" y="73514"/>
                  <a:pt x="617825" y="65576"/>
                  <a:pt x="512521" y="73514"/>
                </a:cubicBezTo>
                <a:cubicBezTo>
                  <a:pt x="407217" y="81451"/>
                  <a:pt x="-27229" y="130135"/>
                  <a:pt x="1346" y="133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A1761DC-2979-17F3-F985-059E5AEEE3D7}"/>
              </a:ext>
            </a:extLst>
          </p:cNvPr>
          <p:cNvSpPr/>
          <p:nvPr/>
        </p:nvSpPr>
        <p:spPr>
          <a:xfrm>
            <a:off x="3012091" y="6190109"/>
            <a:ext cx="596493" cy="121915"/>
          </a:xfrm>
          <a:custGeom>
            <a:avLst/>
            <a:gdLst>
              <a:gd name="connsiteX0" fmla="*/ 984 w 596493"/>
              <a:gd name="connsiteY0" fmla="*/ 77341 h 121915"/>
              <a:gd name="connsiteX1" fmla="*/ 388334 w 596493"/>
              <a:gd name="connsiteY1" fmla="*/ 96391 h 121915"/>
              <a:gd name="connsiteX2" fmla="*/ 324834 w 596493"/>
              <a:gd name="connsiteY2" fmla="*/ 93216 h 121915"/>
              <a:gd name="connsiteX3" fmla="*/ 594709 w 596493"/>
              <a:gd name="connsiteY3" fmla="*/ 1141 h 121915"/>
              <a:gd name="connsiteX4" fmla="*/ 435959 w 596493"/>
              <a:gd name="connsiteY4" fmla="*/ 45591 h 121915"/>
              <a:gd name="connsiteX5" fmla="*/ 315309 w 596493"/>
              <a:gd name="connsiteY5" fmla="*/ 102741 h 121915"/>
              <a:gd name="connsiteX6" fmla="*/ 197834 w 596493"/>
              <a:gd name="connsiteY6" fmla="*/ 121791 h 121915"/>
              <a:gd name="connsiteX7" fmla="*/ 274034 w 596493"/>
              <a:gd name="connsiteY7" fmla="*/ 109091 h 121915"/>
              <a:gd name="connsiteX8" fmla="*/ 984 w 596493"/>
              <a:gd name="connsiteY8" fmla="*/ 77341 h 12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493" h="121915">
                <a:moveTo>
                  <a:pt x="984" y="77341"/>
                </a:moveTo>
                <a:cubicBezTo>
                  <a:pt x="20034" y="75224"/>
                  <a:pt x="388334" y="96391"/>
                  <a:pt x="388334" y="96391"/>
                </a:cubicBezTo>
                <a:cubicBezTo>
                  <a:pt x="442309" y="99037"/>
                  <a:pt x="290438" y="109091"/>
                  <a:pt x="324834" y="93216"/>
                </a:cubicBezTo>
                <a:cubicBezTo>
                  <a:pt x="359230" y="77341"/>
                  <a:pt x="576188" y="9078"/>
                  <a:pt x="594709" y="1141"/>
                </a:cubicBezTo>
                <a:cubicBezTo>
                  <a:pt x="613230" y="-6796"/>
                  <a:pt x="482526" y="28658"/>
                  <a:pt x="435959" y="45591"/>
                </a:cubicBezTo>
                <a:cubicBezTo>
                  <a:pt x="389392" y="62524"/>
                  <a:pt x="354997" y="90041"/>
                  <a:pt x="315309" y="102741"/>
                </a:cubicBezTo>
                <a:cubicBezTo>
                  <a:pt x="275622" y="115441"/>
                  <a:pt x="204713" y="120733"/>
                  <a:pt x="197834" y="121791"/>
                </a:cubicBezTo>
                <a:cubicBezTo>
                  <a:pt x="190955" y="122849"/>
                  <a:pt x="302609" y="117029"/>
                  <a:pt x="274034" y="109091"/>
                </a:cubicBezTo>
                <a:cubicBezTo>
                  <a:pt x="245459" y="101153"/>
                  <a:pt x="-18066" y="79458"/>
                  <a:pt x="984" y="77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C6C1E0E-6DA1-A030-ED74-B2139E8A928B}"/>
              </a:ext>
            </a:extLst>
          </p:cNvPr>
          <p:cNvSpPr/>
          <p:nvPr/>
        </p:nvSpPr>
        <p:spPr>
          <a:xfrm>
            <a:off x="2350723" y="4570089"/>
            <a:ext cx="951571" cy="210800"/>
          </a:xfrm>
          <a:custGeom>
            <a:avLst/>
            <a:gdLst>
              <a:gd name="connsiteX0" fmla="*/ 14652 w 951571"/>
              <a:gd name="connsiteY0" fmla="*/ 205111 h 210800"/>
              <a:gd name="connsiteX1" fmla="*/ 494077 w 951571"/>
              <a:gd name="connsiteY1" fmla="*/ 46361 h 210800"/>
              <a:gd name="connsiteX2" fmla="*/ 433752 w 951571"/>
              <a:gd name="connsiteY2" fmla="*/ 30486 h 210800"/>
              <a:gd name="connsiteX3" fmla="*/ 859202 w 951571"/>
              <a:gd name="connsiteY3" fmla="*/ 71761 h 210800"/>
              <a:gd name="connsiteX4" fmla="*/ 744902 w 951571"/>
              <a:gd name="connsiteY4" fmla="*/ 81286 h 210800"/>
              <a:gd name="connsiteX5" fmla="*/ 951277 w 951571"/>
              <a:gd name="connsiteY5" fmla="*/ 90811 h 210800"/>
              <a:gd name="connsiteX6" fmla="*/ 690927 w 951571"/>
              <a:gd name="connsiteY6" fmla="*/ 71761 h 210800"/>
              <a:gd name="connsiteX7" fmla="*/ 417877 w 951571"/>
              <a:gd name="connsiteY7" fmla="*/ 5086 h 210800"/>
              <a:gd name="connsiteX8" fmla="*/ 462327 w 951571"/>
              <a:gd name="connsiteY8" fmla="*/ 14611 h 210800"/>
              <a:gd name="connsiteX9" fmla="*/ 300402 w 951571"/>
              <a:gd name="connsiteY9" fmla="*/ 93986 h 210800"/>
              <a:gd name="connsiteX10" fmla="*/ 135302 w 951571"/>
              <a:gd name="connsiteY10" fmla="*/ 65411 h 210800"/>
              <a:gd name="connsiteX11" fmla="*/ 363902 w 951571"/>
              <a:gd name="connsiteY11" fmla="*/ 84461 h 210800"/>
              <a:gd name="connsiteX12" fmla="*/ 141652 w 951571"/>
              <a:gd name="connsiteY12" fmla="*/ 167011 h 210800"/>
              <a:gd name="connsiteX13" fmla="*/ 14652 w 951571"/>
              <a:gd name="connsiteY13" fmla="*/ 205111 h 2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1571" h="210800">
                <a:moveTo>
                  <a:pt x="14652" y="205111"/>
                </a:moveTo>
                <a:cubicBezTo>
                  <a:pt x="73389" y="185003"/>
                  <a:pt x="424227" y="75465"/>
                  <a:pt x="494077" y="46361"/>
                </a:cubicBezTo>
                <a:cubicBezTo>
                  <a:pt x="563927" y="17257"/>
                  <a:pt x="372898" y="26253"/>
                  <a:pt x="433752" y="30486"/>
                </a:cubicBezTo>
                <a:cubicBezTo>
                  <a:pt x="494606" y="34719"/>
                  <a:pt x="807344" y="63294"/>
                  <a:pt x="859202" y="71761"/>
                </a:cubicBezTo>
                <a:cubicBezTo>
                  <a:pt x="911060" y="80228"/>
                  <a:pt x="729556" y="78111"/>
                  <a:pt x="744902" y="81286"/>
                </a:cubicBezTo>
                <a:cubicBezTo>
                  <a:pt x="760248" y="84461"/>
                  <a:pt x="960273" y="92398"/>
                  <a:pt x="951277" y="90811"/>
                </a:cubicBezTo>
                <a:cubicBezTo>
                  <a:pt x="942281" y="89224"/>
                  <a:pt x="779827" y="86049"/>
                  <a:pt x="690927" y="71761"/>
                </a:cubicBezTo>
                <a:cubicBezTo>
                  <a:pt x="602027" y="57473"/>
                  <a:pt x="455977" y="14611"/>
                  <a:pt x="417877" y="5086"/>
                </a:cubicBezTo>
                <a:cubicBezTo>
                  <a:pt x="379777" y="-4439"/>
                  <a:pt x="481906" y="-206"/>
                  <a:pt x="462327" y="14611"/>
                </a:cubicBezTo>
                <a:cubicBezTo>
                  <a:pt x="442748" y="29428"/>
                  <a:pt x="354906" y="85519"/>
                  <a:pt x="300402" y="93986"/>
                </a:cubicBezTo>
                <a:cubicBezTo>
                  <a:pt x="245898" y="102453"/>
                  <a:pt x="124719" y="66998"/>
                  <a:pt x="135302" y="65411"/>
                </a:cubicBezTo>
                <a:cubicBezTo>
                  <a:pt x="145885" y="63823"/>
                  <a:pt x="362844" y="67528"/>
                  <a:pt x="363902" y="84461"/>
                </a:cubicBezTo>
                <a:cubicBezTo>
                  <a:pt x="364960" y="101394"/>
                  <a:pt x="194040" y="146903"/>
                  <a:pt x="141652" y="167011"/>
                </a:cubicBezTo>
                <a:cubicBezTo>
                  <a:pt x="89265" y="187119"/>
                  <a:pt x="-44085" y="225219"/>
                  <a:pt x="14652" y="205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FB6C5C7-ABA9-8DE4-D56E-B1ABD3E93163}"/>
              </a:ext>
            </a:extLst>
          </p:cNvPr>
          <p:cNvSpPr/>
          <p:nvPr/>
        </p:nvSpPr>
        <p:spPr>
          <a:xfrm>
            <a:off x="3057481" y="4644675"/>
            <a:ext cx="897328" cy="236151"/>
          </a:xfrm>
          <a:custGeom>
            <a:avLst/>
            <a:gdLst>
              <a:gd name="connsiteX0" fmla="*/ 44 w 897328"/>
              <a:gd name="connsiteY0" fmla="*/ 32100 h 236151"/>
              <a:gd name="connsiteX1" fmla="*/ 292144 w 897328"/>
              <a:gd name="connsiteY1" fmla="*/ 350 h 236151"/>
              <a:gd name="connsiteX2" fmla="*/ 295319 w 897328"/>
              <a:gd name="connsiteY2" fmla="*/ 57500 h 236151"/>
              <a:gd name="connsiteX3" fmla="*/ 517569 w 897328"/>
              <a:gd name="connsiteY3" fmla="*/ 89250 h 236151"/>
              <a:gd name="connsiteX4" fmla="*/ 301669 w 897328"/>
              <a:gd name="connsiteY4" fmla="*/ 101950 h 236151"/>
              <a:gd name="connsiteX5" fmla="*/ 669969 w 897328"/>
              <a:gd name="connsiteY5" fmla="*/ 174975 h 236151"/>
              <a:gd name="connsiteX6" fmla="*/ 565194 w 897328"/>
              <a:gd name="connsiteY6" fmla="*/ 146400 h 236151"/>
              <a:gd name="connsiteX7" fmla="*/ 895394 w 897328"/>
              <a:gd name="connsiteY7" fmla="*/ 235300 h 236151"/>
              <a:gd name="connsiteX8" fmla="*/ 685844 w 897328"/>
              <a:gd name="connsiteY8" fmla="*/ 187675 h 236151"/>
              <a:gd name="connsiteX9" fmla="*/ 365169 w 897328"/>
              <a:gd name="connsiteY9" fmla="*/ 127350 h 236151"/>
              <a:gd name="connsiteX10" fmla="*/ 485819 w 897328"/>
              <a:gd name="connsiteY10" fmla="*/ 105125 h 236151"/>
              <a:gd name="connsiteX11" fmla="*/ 244519 w 897328"/>
              <a:gd name="connsiteY11" fmla="*/ 47975 h 236151"/>
              <a:gd name="connsiteX12" fmla="*/ 269919 w 897328"/>
              <a:gd name="connsiteY12" fmla="*/ 3525 h 236151"/>
              <a:gd name="connsiteX13" fmla="*/ 44 w 897328"/>
              <a:gd name="connsiteY13" fmla="*/ 32100 h 23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328" h="236151">
                <a:moveTo>
                  <a:pt x="44" y="32100"/>
                </a:moveTo>
                <a:cubicBezTo>
                  <a:pt x="3748" y="31571"/>
                  <a:pt x="242932" y="-3883"/>
                  <a:pt x="292144" y="350"/>
                </a:cubicBezTo>
                <a:cubicBezTo>
                  <a:pt x="341357" y="4583"/>
                  <a:pt x="257748" y="42683"/>
                  <a:pt x="295319" y="57500"/>
                </a:cubicBezTo>
                <a:cubicBezTo>
                  <a:pt x="332890" y="72317"/>
                  <a:pt x="516511" y="81842"/>
                  <a:pt x="517569" y="89250"/>
                </a:cubicBezTo>
                <a:cubicBezTo>
                  <a:pt x="518627" y="96658"/>
                  <a:pt x="276269" y="87663"/>
                  <a:pt x="301669" y="101950"/>
                </a:cubicBezTo>
                <a:cubicBezTo>
                  <a:pt x="327069" y="116237"/>
                  <a:pt x="626048" y="167567"/>
                  <a:pt x="669969" y="174975"/>
                </a:cubicBezTo>
                <a:cubicBezTo>
                  <a:pt x="713890" y="182383"/>
                  <a:pt x="565194" y="146400"/>
                  <a:pt x="565194" y="146400"/>
                </a:cubicBezTo>
                <a:lnTo>
                  <a:pt x="895394" y="235300"/>
                </a:lnTo>
                <a:cubicBezTo>
                  <a:pt x="915502" y="242179"/>
                  <a:pt x="774215" y="205667"/>
                  <a:pt x="685844" y="187675"/>
                </a:cubicBezTo>
                <a:cubicBezTo>
                  <a:pt x="597473" y="169683"/>
                  <a:pt x="398506" y="141108"/>
                  <a:pt x="365169" y="127350"/>
                </a:cubicBezTo>
                <a:cubicBezTo>
                  <a:pt x="331832" y="113592"/>
                  <a:pt x="505927" y="118354"/>
                  <a:pt x="485819" y="105125"/>
                </a:cubicBezTo>
                <a:cubicBezTo>
                  <a:pt x="465711" y="91896"/>
                  <a:pt x="280502" y="64908"/>
                  <a:pt x="244519" y="47975"/>
                </a:cubicBezTo>
                <a:cubicBezTo>
                  <a:pt x="208536" y="31042"/>
                  <a:pt x="314369" y="2996"/>
                  <a:pt x="269919" y="3525"/>
                </a:cubicBezTo>
                <a:cubicBezTo>
                  <a:pt x="225469" y="4054"/>
                  <a:pt x="-3660" y="32629"/>
                  <a:pt x="44" y="3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142A84A-A667-E238-D213-1843D51DEE96}"/>
              </a:ext>
            </a:extLst>
          </p:cNvPr>
          <p:cNvSpPr/>
          <p:nvPr/>
        </p:nvSpPr>
        <p:spPr>
          <a:xfrm>
            <a:off x="2254366" y="4644358"/>
            <a:ext cx="1532513" cy="161798"/>
          </a:xfrm>
          <a:custGeom>
            <a:avLst/>
            <a:gdLst>
              <a:gd name="connsiteX0" fmla="*/ 15759 w 1532513"/>
              <a:gd name="connsiteY0" fmla="*/ 99092 h 161798"/>
              <a:gd name="connsiteX1" fmla="*/ 755534 w 1532513"/>
              <a:gd name="connsiteY1" fmla="*/ 114967 h 161798"/>
              <a:gd name="connsiteX2" fmla="*/ 558684 w 1532513"/>
              <a:gd name="connsiteY2" fmla="*/ 121317 h 161798"/>
              <a:gd name="connsiteX3" fmla="*/ 1000009 w 1532513"/>
              <a:gd name="connsiteY3" fmla="*/ 137192 h 161798"/>
              <a:gd name="connsiteX4" fmla="*/ 879359 w 1532513"/>
              <a:gd name="connsiteY4" fmla="*/ 143542 h 161798"/>
              <a:gd name="connsiteX5" fmla="*/ 1527059 w 1532513"/>
              <a:gd name="connsiteY5" fmla="*/ 159417 h 161798"/>
              <a:gd name="connsiteX6" fmla="*/ 1203209 w 1532513"/>
              <a:gd name="connsiteY6" fmla="*/ 156242 h 161798"/>
              <a:gd name="connsiteX7" fmla="*/ 1444509 w 1532513"/>
              <a:gd name="connsiteY7" fmla="*/ 108617 h 161798"/>
              <a:gd name="connsiteX8" fmla="*/ 990484 w 1532513"/>
              <a:gd name="connsiteY8" fmla="*/ 114967 h 161798"/>
              <a:gd name="connsiteX9" fmla="*/ 1257184 w 1532513"/>
              <a:gd name="connsiteY9" fmla="*/ 146717 h 161798"/>
              <a:gd name="connsiteX10" fmla="*/ 790459 w 1532513"/>
              <a:gd name="connsiteY10" fmla="*/ 127667 h 161798"/>
              <a:gd name="connsiteX11" fmla="*/ 399934 w 1532513"/>
              <a:gd name="connsiteY11" fmla="*/ 80042 h 161798"/>
              <a:gd name="connsiteX12" fmla="*/ 469784 w 1532513"/>
              <a:gd name="connsiteY12" fmla="*/ 48292 h 161798"/>
              <a:gd name="connsiteX13" fmla="*/ 555509 w 1532513"/>
              <a:gd name="connsiteY13" fmla="*/ 667 h 161798"/>
              <a:gd name="connsiteX14" fmla="*/ 422159 w 1532513"/>
              <a:gd name="connsiteY14" fmla="*/ 86392 h 161798"/>
              <a:gd name="connsiteX15" fmla="*/ 260234 w 1532513"/>
              <a:gd name="connsiteY15" fmla="*/ 102267 h 161798"/>
              <a:gd name="connsiteX16" fmla="*/ 15759 w 1532513"/>
              <a:gd name="connsiteY16" fmla="*/ 99092 h 16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2513" h="161798">
                <a:moveTo>
                  <a:pt x="15759" y="99092"/>
                </a:moveTo>
                <a:lnTo>
                  <a:pt x="755534" y="114967"/>
                </a:lnTo>
                <a:cubicBezTo>
                  <a:pt x="846021" y="118671"/>
                  <a:pt x="517938" y="117613"/>
                  <a:pt x="558684" y="121317"/>
                </a:cubicBezTo>
                <a:cubicBezTo>
                  <a:pt x="599430" y="125021"/>
                  <a:pt x="946563" y="133488"/>
                  <a:pt x="1000009" y="137192"/>
                </a:cubicBezTo>
                <a:cubicBezTo>
                  <a:pt x="1053455" y="140896"/>
                  <a:pt x="791517" y="139838"/>
                  <a:pt x="879359" y="143542"/>
                </a:cubicBezTo>
                <a:cubicBezTo>
                  <a:pt x="967201" y="147246"/>
                  <a:pt x="1473084" y="157300"/>
                  <a:pt x="1527059" y="159417"/>
                </a:cubicBezTo>
                <a:cubicBezTo>
                  <a:pt x="1581034" y="161534"/>
                  <a:pt x="1216967" y="164709"/>
                  <a:pt x="1203209" y="156242"/>
                </a:cubicBezTo>
                <a:cubicBezTo>
                  <a:pt x="1189451" y="147775"/>
                  <a:pt x="1479963" y="115496"/>
                  <a:pt x="1444509" y="108617"/>
                </a:cubicBezTo>
                <a:cubicBezTo>
                  <a:pt x="1409055" y="101738"/>
                  <a:pt x="1021705" y="108617"/>
                  <a:pt x="990484" y="114967"/>
                </a:cubicBezTo>
                <a:cubicBezTo>
                  <a:pt x="959263" y="121317"/>
                  <a:pt x="1290521" y="144600"/>
                  <a:pt x="1257184" y="146717"/>
                </a:cubicBezTo>
                <a:cubicBezTo>
                  <a:pt x="1223847" y="148834"/>
                  <a:pt x="933334" y="138779"/>
                  <a:pt x="790459" y="127667"/>
                </a:cubicBezTo>
                <a:cubicBezTo>
                  <a:pt x="647584" y="116555"/>
                  <a:pt x="453380" y="93271"/>
                  <a:pt x="399934" y="80042"/>
                </a:cubicBezTo>
                <a:cubicBezTo>
                  <a:pt x="346488" y="66813"/>
                  <a:pt x="443855" y="61521"/>
                  <a:pt x="469784" y="48292"/>
                </a:cubicBezTo>
                <a:cubicBezTo>
                  <a:pt x="495713" y="35063"/>
                  <a:pt x="563446" y="-5683"/>
                  <a:pt x="555509" y="667"/>
                </a:cubicBezTo>
                <a:cubicBezTo>
                  <a:pt x="547572" y="7017"/>
                  <a:pt x="471371" y="69459"/>
                  <a:pt x="422159" y="86392"/>
                </a:cubicBezTo>
                <a:cubicBezTo>
                  <a:pt x="372947" y="103325"/>
                  <a:pt x="321617" y="100680"/>
                  <a:pt x="260234" y="102267"/>
                </a:cubicBezTo>
                <a:cubicBezTo>
                  <a:pt x="198851" y="103854"/>
                  <a:pt x="-66791" y="96975"/>
                  <a:pt x="15759" y="99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25FFB62-291E-2E5B-34AE-605AB6B9F30B}"/>
              </a:ext>
            </a:extLst>
          </p:cNvPr>
          <p:cNvSpPr/>
          <p:nvPr/>
        </p:nvSpPr>
        <p:spPr>
          <a:xfrm>
            <a:off x="1620803" y="4843698"/>
            <a:ext cx="1165918" cy="197878"/>
          </a:xfrm>
          <a:custGeom>
            <a:avLst/>
            <a:gdLst>
              <a:gd name="connsiteX0" fmla="*/ 14322 w 1165918"/>
              <a:gd name="connsiteY0" fmla="*/ 195027 h 197878"/>
              <a:gd name="connsiteX1" fmla="*/ 1163672 w 1165918"/>
              <a:gd name="connsiteY1" fmla="*/ 1352 h 197878"/>
              <a:gd name="connsiteX2" fmla="*/ 312772 w 1165918"/>
              <a:gd name="connsiteY2" fmla="*/ 109302 h 197878"/>
              <a:gd name="connsiteX3" fmla="*/ 509622 w 1165918"/>
              <a:gd name="connsiteY3" fmla="*/ 115652 h 197878"/>
              <a:gd name="connsiteX4" fmla="*/ 14322 w 1165918"/>
              <a:gd name="connsiteY4" fmla="*/ 195027 h 19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918" h="197878">
                <a:moveTo>
                  <a:pt x="14322" y="195027"/>
                </a:moveTo>
                <a:lnTo>
                  <a:pt x="1163672" y="1352"/>
                </a:lnTo>
                <a:cubicBezTo>
                  <a:pt x="1213414" y="-12936"/>
                  <a:pt x="421780" y="90252"/>
                  <a:pt x="312772" y="109302"/>
                </a:cubicBezTo>
                <a:cubicBezTo>
                  <a:pt x="203764" y="128352"/>
                  <a:pt x="566772" y="99248"/>
                  <a:pt x="509622" y="115652"/>
                </a:cubicBezTo>
                <a:cubicBezTo>
                  <a:pt x="452472" y="132056"/>
                  <a:pt x="-94686" y="214077"/>
                  <a:pt x="14322" y="19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DE7537B-334D-8E12-87E9-921390C6FBC5}"/>
              </a:ext>
            </a:extLst>
          </p:cNvPr>
          <p:cNvSpPr/>
          <p:nvPr/>
        </p:nvSpPr>
        <p:spPr>
          <a:xfrm>
            <a:off x="1641475" y="4796838"/>
            <a:ext cx="2294172" cy="210137"/>
          </a:xfrm>
          <a:custGeom>
            <a:avLst/>
            <a:gdLst>
              <a:gd name="connsiteX0" fmla="*/ 0 w 2294172"/>
              <a:gd name="connsiteY0" fmla="*/ 210137 h 210137"/>
              <a:gd name="connsiteX1" fmla="*/ 796925 w 2294172"/>
              <a:gd name="connsiteY1" fmla="*/ 57737 h 210137"/>
              <a:gd name="connsiteX2" fmla="*/ 742950 w 2294172"/>
              <a:gd name="connsiteY2" fmla="*/ 67262 h 210137"/>
              <a:gd name="connsiteX3" fmla="*/ 1108075 w 2294172"/>
              <a:gd name="connsiteY3" fmla="*/ 41862 h 210137"/>
              <a:gd name="connsiteX4" fmla="*/ 1082675 w 2294172"/>
              <a:gd name="connsiteY4" fmla="*/ 29162 h 210137"/>
              <a:gd name="connsiteX5" fmla="*/ 1711325 w 2294172"/>
              <a:gd name="connsiteY5" fmla="*/ 54562 h 210137"/>
              <a:gd name="connsiteX6" fmla="*/ 1692275 w 2294172"/>
              <a:gd name="connsiteY6" fmla="*/ 51387 h 210137"/>
              <a:gd name="connsiteX7" fmla="*/ 2289175 w 2294172"/>
              <a:gd name="connsiteY7" fmla="*/ 162512 h 210137"/>
              <a:gd name="connsiteX8" fmla="*/ 1993900 w 2294172"/>
              <a:gd name="connsiteY8" fmla="*/ 105362 h 210137"/>
              <a:gd name="connsiteX9" fmla="*/ 1476375 w 2294172"/>
              <a:gd name="connsiteY9" fmla="*/ 3762 h 210137"/>
              <a:gd name="connsiteX10" fmla="*/ 1498600 w 2294172"/>
              <a:gd name="connsiteY10" fmla="*/ 22812 h 210137"/>
              <a:gd name="connsiteX11" fmla="*/ 863600 w 2294172"/>
              <a:gd name="connsiteY11" fmla="*/ 32337 h 210137"/>
              <a:gd name="connsiteX12" fmla="*/ 790575 w 2294172"/>
              <a:gd name="connsiteY12" fmla="*/ 32337 h 210137"/>
              <a:gd name="connsiteX13" fmla="*/ 441325 w 2294172"/>
              <a:gd name="connsiteY13" fmla="*/ 102187 h 210137"/>
              <a:gd name="connsiteX14" fmla="*/ 539750 w 2294172"/>
              <a:gd name="connsiteY14" fmla="*/ 86312 h 210137"/>
              <a:gd name="connsiteX15" fmla="*/ 0 w 2294172"/>
              <a:gd name="connsiteY15" fmla="*/ 210137 h 21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94172" h="210137">
                <a:moveTo>
                  <a:pt x="0" y="210137"/>
                </a:moveTo>
                <a:lnTo>
                  <a:pt x="796925" y="57737"/>
                </a:lnTo>
                <a:cubicBezTo>
                  <a:pt x="920750" y="33925"/>
                  <a:pt x="691092" y="69908"/>
                  <a:pt x="742950" y="67262"/>
                </a:cubicBezTo>
                <a:cubicBezTo>
                  <a:pt x="794808" y="64616"/>
                  <a:pt x="1051454" y="48212"/>
                  <a:pt x="1108075" y="41862"/>
                </a:cubicBezTo>
                <a:cubicBezTo>
                  <a:pt x="1164696" y="35512"/>
                  <a:pt x="982133" y="27045"/>
                  <a:pt x="1082675" y="29162"/>
                </a:cubicBezTo>
                <a:cubicBezTo>
                  <a:pt x="1183217" y="31279"/>
                  <a:pt x="1609725" y="50858"/>
                  <a:pt x="1711325" y="54562"/>
                </a:cubicBezTo>
                <a:cubicBezTo>
                  <a:pt x="1812925" y="58266"/>
                  <a:pt x="1692275" y="51387"/>
                  <a:pt x="1692275" y="51387"/>
                </a:cubicBezTo>
                <a:lnTo>
                  <a:pt x="2289175" y="162512"/>
                </a:lnTo>
                <a:cubicBezTo>
                  <a:pt x="2339446" y="171508"/>
                  <a:pt x="1993900" y="105362"/>
                  <a:pt x="1993900" y="105362"/>
                </a:cubicBezTo>
                <a:lnTo>
                  <a:pt x="1476375" y="3762"/>
                </a:lnTo>
                <a:cubicBezTo>
                  <a:pt x="1393825" y="-9996"/>
                  <a:pt x="1600729" y="18050"/>
                  <a:pt x="1498600" y="22812"/>
                </a:cubicBezTo>
                <a:cubicBezTo>
                  <a:pt x="1396471" y="27574"/>
                  <a:pt x="981604" y="30750"/>
                  <a:pt x="863600" y="32337"/>
                </a:cubicBezTo>
                <a:cubicBezTo>
                  <a:pt x="745596" y="33924"/>
                  <a:pt x="860954" y="20695"/>
                  <a:pt x="790575" y="32337"/>
                </a:cubicBezTo>
                <a:cubicBezTo>
                  <a:pt x="720196" y="43979"/>
                  <a:pt x="483129" y="93191"/>
                  <a:pt x="441325" y="102187"/>
                </a:cubicBezTo>
                <a:cubicBezTo>
                  <a:pt x="399521" y="111183"/>
                  <a:pt x="539750" y="86312"/>
                  <a:pt x="539750" y="86312"/>
                </a:cubicBezTo>
                <a:lnTo>
                  <a:pt x="0" y="2101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9CAF4DE-2EF2-466A-A206-7B65C7A41E12}"/>
              </a:ext>
            </a:extLst>
          </p:cNvPr>
          <p:cNvSpPr/>
          <p:nvPr/>
        </p:nvSpPr>
        <p:spPr>
          <a:xfrm>
            <a:off x="1631743" y="4987920"/>
            <a:ext cx="154995" cy="625169"/>
          </a:xfrm>
          <a:custGeom>
            <a:avLst/>
            <a:gdLst>
              <a:gd name="connsiteX0" fmla="*/ 207 w 154995"/>
              <a:gd name="connsiteY0" fmla="*/ 5 h 625169"/>
              <a:gd name="connsiteX1" fmla="*/ 12907 w 154995"/>
              <a:gd name="connsiteY1" fmla="*/ 346080 h 625169"/>
              <a:gd name="connsiteX2" fmla="*/ 12907 w 154995"/>
              <a:gd name="connsiteY2" fmla="*/ 352430 h 625169"/>
              <a:gd name="connsiteX3" fmla="*/ 47832 w 154995"/>
              <a:gd name="connsiteY3" fmla="*/ 444505 h 625169"/>
              <a:gd name="connsiteX4" fmla="*/ 44657 w 154995"/>
              <a:gd name="connsiteY4" fmla="*/ 412755 h 625169"/>
              <a:gd name="connsiteX5" fmla="*/ 152607 w 154995"/>
              <a:gd name="connsiteY5" fmla="*/ 622305 h 625169"/>
              <a:gd name="connsiteX6" fmla="*/ 114507 w 154995"/>
              <a:gd name="connsiteY6" fmla="*/ 527055 h 625169"/>
              <a:gd name="connsiteX7" fmla="*/ 57357 w 154995"/>
              <a:gd name="connsiteY7" fmla="*/ 422280 h 625169"/>
              <a:gd name="connsiteX8" fmla="*/ 25607 w 154995"/>
              <a:gd name="connsiteY8" fmla="*/ 355605 h 625169"/>
              <a:gd name="connsiteX9" fmla="*/ 207 w 154995"/>
              <a:gd name="connsiteY9" fmla="*/ 5 h 6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995" h="625169">
                <a:moveTo>
                  <a:pt x="207" y="5"/>
                </a:moveTo>
                <a:cubicBezTo>
                  <a:pt x="-1910" y="-1583"/>
                  <a:pt x="12907" y="346080"/>
                  <a:pt x="12907" y="346080"/>
                </a:cubicBezTo>
                <a:cubicBezTo>
                  <a:pt x="15024" y="404817"/>
                  <a:pt x="7086" y="336026"/>
                  <a:pt x="12907" y="352430"/>
                </a:cubicBezTo>
                <a:cubicBezTo>
                  <a:pt x="18728" y="368834"/>
                  <a:pt x="42540" y="434451"/>
                  <a:pt x="47832" y="444505"/>
                </a:cubicBezTo>
                <a:cubicBezTo>
                  <a:pt x="53124" y="454559"/>
                  <a:pt x="27195" y="383122"/>
                  <a:pt x="44657" y="412755"/>
                </a:cubicBezTo>
                <a:cubicBezTo>
                  <a:pt x="62119" y="442388"/>
                  <a:pt x="140965" y="603255"/>
                  <a:pt x="152607" y="622305"/>
                </a:cubicBezTo>
                <a:cubicBezTo>
                  <a:pt x="164249" y="641355"/>
                  <a:pt x="130382" y="560392"/>
                  <a:pt x="114507" y="527055"/>
                </a:cubicBezTo>
                <a:cubicBezTo>
                  <a:pt x="98632" y="493718"/>
                  <a:pt x="72174" y="450855"/>
                  <a:pt x="57357" y="422280"/>
                </a:cubicBezTo>
                <a:cubicBezTo>
                  <a:pt x="42540" y="393705"/>
                  <a:pt x="30899" y="424397"/>
                  <a:pt x="25607" y="355605"/>
                </a:cubicBezTo>
                <a:cubicBezTo>
                  <a:pt x="20315" y="286813"/>
                  <a:pt x="2324" y="1593"/>
                  <a:pt x="20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24A9DA5-73D9-46FE-272F-A16CF49FC7C8}"/>
              </a:ext>
            </a:extLst>
          </p:cNvPr>
          <p:cNvSpPr/>
          <p:nvPr/>
        </p:nvSpPr>
        <p:spPr>
          <a:xfrm>
            <a:off x="1600179" y="4958651"/>
            <a:ext cx="179534" cy="651080"/>
          </a:xfrm>
          <a:custGeom>
            <a:avLst/>
            <a:gdLst>
              <a:gd name="connsiteX0" fmla="*/ 31771 w 179534"/>
              <a:gd name="connsiteY0" fmla="*/ 699 h 651080"/>
              <a:gd name="connsiteX1" fmla="*/ 22246 w 179534"/>
              <a:gd name="connsiteY1" fmla="*/ 318199 h 651080"/>
              <a:gd name="connsiteX2" fmla="*/ 53996 w 179534"/>
              <a:gd name="connsiteY2" fmla="*/ 448374 h 651080"/>
              <a:gd name="connsiteX3" fmla="*/ 28596 w 179534"/>
              <a:gd name="connsiteY3" fmla="*/ 400749 h 651080"/>
              <a:gd name="connsiteX4" fmla="*/ 174646 w 179534"/>
              <a:gd name="connsiteY4" fmla="*/ 645224 h 651080"/>
              <a:gd name="connsiteX5" fmla="*/ 136546 w 179534"/>
              <a:gd name="connsiteY5" fmla="*/ 565849 h 651080"/>
              <a:gd name="connsiteX6" fmla="*/ 53996 w 179534"/>
              <a:gd name="connsiteY6" fmla="*/ 464249 h 651080"/>
              <a:gd name="connsiteX7" fmla="*/ 3196 w 179534"/>
              <a:gd name="connsiteY7" fmla="*/ 359474 h 651080"/>
              <a:gd name="connsiteX8" fmla="*/ 9546 w 179534"/>
              <a:gd name="connsiteY8" fmla="*/ 413449 h 651080"/>
              <a:gd name="connsiteX9" fmla="*/ 31771 w 179534"/>
              <a:gd name="connsiteY9" fmla="*/ 699 h 65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534" h="651080">
                <a:moveTo>
                  <a:pt x="31771" y="699"/>
                </a:moveTo>
                <a:cubicBezTo>
                  <a:pt x="33888" y="-15176"/>
                  <a:pt x="18542" y="243587"/>
                  <a:pt x="22246" y="318199"/>
                </a:cubicBezTo>
                <a:cubicBezTo>
                  <a:pt x="25950" y="392812"/>
                  <a:pt x="52938" y="434616"/>
                  <a:pt x="53996" y="448374"/>
                </a:cubicBezTo>
                <a:cubicBezTo>
                  <a:pt x="55054" y="462132"/>
                  <a:pt x="8488" y="367941"/>
                  <a:pt x="28596" y="400749"/>
                </a:cubicBezTo>
                <a:cubicBezTo>
                  <a:pt x="48704" y="433557"/>
                  <a:pt x="156654" y="617707"/>
                  <a:pt x="174646" y="645224"/>
                </a:cubicBezTo>
                <a:cubicBezTo>
                  <a:pt x="192638" y="672741"/>
                  <a:pt x="156654" y="596012"/>
                  <a:pt x="136546" y="565849"/>
                </a:cubicBezTo>
                <a:cubicBezTo>
                  <a:pt x="116438" y="535686"/>
                  <a:pt x="76221" y="498645"/>
                  <a:pt x="53996" y="464249"/>
                </a:cubicBezTo>
                <a:cubicBezTo>
                  <a:pt x="31771" y="429853"/>
                  <a:pt x="10604" y="367941"/>
                  <a:pt x="3196" y="359474"/>
                </a:cubicBezTo>
                <a:cubicBezTo>
                  <a:pt x="-4212" y="351007"/>
                  <a:pt x="2667" y="471128"/>
                  <a:pt x="9546" y="413449"/>
                </a:cubicBezTo>
                <a:cubicBezTo>
                  <a:pt x="16425" y="355770"/>
                  <a:pt x="29654" y="16574"/>
                  <a:pt x="31771" y="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87844F6-DD66-CC03-BFE7-4248B7188AF6}"/>
              </a:ext>
            </a:extLst>
          </p:cNvPr>
          <p:cNvSpPr/>
          <p:nvPr/>
        </p:nvSpPr>
        <p:spPr>
          <a:xfrm>
            <a:off x="1574224" y="4965492"/>
            <a:ext cx="48209" cy="458393"/>
          </a:xfrm>
          <a:custGeom>
            <a:avLst/>
            <a:gdLst>
              <a:gd name="connsiteX0" fmla="*/ 45026 w 48209"/>
              <a:gd name="connsiteY0" fmla="*/ 208 h 458393"/>
              <a:gd name="connsiteX1" fmla="*/ 22801 w 48209"/>
              <a:gd name="connsiteY1" fmla="*/ 139908 h 458393"/>
              <a:gd name="connsiteX2" fmla="*/ 45026 w 48209"/>
              <a:gd name="connsiteY2" fmla="*/ 339933 h 458393"/>
              <a:gd name="connsiteX3" fmla="*/ 13276 w 48209"/>
              <a:gd name="connsiteY3" fmla="*/ 247858 h 458393"/>
              <a:gd name="connsiteX4" fmla="*/ 48201 w 48209"/>
              <a:gd name="connsiteY4" fmla="*/ 457408 h 458393"/>
              <a:gd name="connsiteX5" fmla="*/ 16451 w 48209"/>
              <a:gd name="connsiteY5" fmla="*/ 317708 h 458393"/>
              <a:gd name="connsiteX6" fmla="*/ 3751 w 48209"/>
              <a:gd name="connsiteY6" fmla="*/ 114508 h 458393"/>
              <a:gd name="connsiteX7" fmla="*/ 45026 w 48209"/>
              <a:gd name="connsiteY7" fmla="*/ 208 h 45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09" h="458393">
                <a:moveTo>
                  <a:pt x="45026" y="208"/>
                </a:moveTo>
                <a:cubicBezTo>
                  <a:pt x="48201" y="4441"/>
                  <a:pt x="22801" y="83287"/>
                  <a:pt x="22801" y="139908"/>
                </a:cubicBezTo>
                <a:cubicBezTo>
                  <a:pt x="22801" y="196529"/>
                  <a:pt x="46614" y="321941"/>
                  <a:pt x="45026" y="339933"/>
                </a:cubicBezTo>
                <a:cubicBezTo>
                  <a:pt x="43438" y="357925"/>
                  <a:pt x="12747" y="228279"/>
                  <a:pt x="13276" y="247858"/>
                </a:cubicBezTo>
                <a:cubicBezTo>
                  <a:pt x="13805" y="267437"/>
                  <a:pt x="47672" y="445766"/>
                  <a:pt x="48201" y="457408"/>
                </a:cubicBezTo>
                <a:cubicBezTo>
                  <a:pt x="48730" y="469050"/>
                  <a:pt x="23859" y="374858"/>
                  <a:pt x="16451" y="317708"/>
                </a:cubicBezTo>
                <a:cubicBezTo>
                  <a:pt x="9043" y="260558"/>
                  <a:pt x="-7362" y="172187"/>
                  <a:pt x="3751" y="114508"/>
                </a:cubicBezTo>
                <a:cubicBezTo>
                  <a:pt x="14864" y="56829"/>
                  <a:pt x="41851" y="-4025"/>
                  <a:pt x="4502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07A361A-2262-34C7-EDD4-63AE33B381A2}"/>
              </a:ext>
            </a:extLst>
          </p:cNvPr>
          <p:cNvSpPr/>
          <p:nvPr/>
        </p:nvSpPr>
        <p:spPr>
          <a:xfrm>
            <a:off x="1555988" y="4943826"/>
            <a:ext cx="236110" cy="695408"/>
          </a:xfrm>
          <a:custGeom>
            <a:avLst/>
            <a:gdLst>
              <a:gd name="connsiteX0" fmla="*/ 2937 w 236110"/>
              <a:gd name="connsiteY0" fmla="*/ 5999 h 695408"/>
              <a:gd name="connsiteX1" fmla="*/ 12462 w 236110"/>
              <a:gd name="connsiteY1" fmla="*/ 342549 h 695408"/>
              <a:gd name="connsiteX2" fmla="*/ 37862 w 236110"/>
              <a:gd name="connsiteY2" fmla="*/ 469549 h 695408"/>
              <a:gd name="connsiteX3" fmla="*/ 9287 w 236110"/>
              <a:gd name="connsiteY3" fmla="*/ 453674 h 695408"/>
              <a:gd name="connsiteX4" fmla="*/ 228362 w 236110"/>
              <a:gd name="connsiteY4" fmla="*/ 688624 h 695408"/>
              <a:gd name="connsiteX5" fmla="*/ 174387 w 236110"/>
              <a:gd name="connsiteY5" fmla="*/ 621949 h 695408"/>
              <a:gd name="connsiteX6" fmla="*/ 53737 w 236110"/>
              <a:gd name="connsiteY6" fmla="*/ 517174 h 695408"/>
              <a:gd name="connsiteX7" fmla="*/ 21987 w 236110"/>
              <a:gd name="connsiteY7" fmla="*/ 342549 h 695408"/>
              <a:gd name="connsiteX8" fmla="*/ 34687 w 236110"/>
              <a:gd name="connsiteY8" fmla="*/ 380649 h 695408"/>
              <a:gd name="connsiteX9" fmla="*/ 34687 w 236110"/>
              <a:gd name="connsiteY9" fmla="*/ 145699 h 695408"/>
              <a:gd name="connsiteX10" fmla="*/ 2937 w 236110"/>
              <a:gd name="connsiteY10" fmla="*/ 5999 h 69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110" h="695408">
                <a:moveTo>
                  <a:pt x="2937" y="5999"/>
                </a:moveTo>
                <a:cubicBezTo>
                  <a:pt x="-767" y="38807"/>
                  <a:pt x="6641" y="265291"/>
                  <a:pt x="12462" y="342549"/>
                </a:cubicBezTo>
                <a:cubicBezTo>
                  <a:pt x="18283" y="419807"/>
                  <a:pt x="38391" y="451028"/>
                  <a:pt x="37862" y="469549"/>
                </a:cubicBezTo>
                <a:cubicBezTo>
                  <a:pt x="37333" y="488070"/>
                  <a:pt x="-22463" y="417162"/>
                  <a:pt x="9287" y="453674"/>
                </a:cubicBezTo>
                <a:cubicBezTo>
                  <a:pt x="41037" y="490186"/>
                  <a:pt x="200845" y="660578"/>
                  <a:pt x="228362" y="688624"/>
                </a:cubicBezTo>
                <a:cubicBezTo>
                  <a:pt x="255879" y="716670"/>
                  <a:pt x="203491" y="650524"/>
                  <a:pt x="174387" y="621949"/>
                </a:cubicBezTo>
                <a:cubicBezTo>
                  <a:pt x="145283" y="593374"/>
                  <a:pt x="79137" y="563741"/>
                  <a:pt x="53737" y="517174"/>
                </a:cubicBezTo>
                <a:cubicBezTo>
                  <a:pt x="28337" y="470607"/>
                  <a:pt x="25162" y="365303"/>
                  <a:pt x="21987" y="342549"/>
                </a:cubicBezTo>
                <a:cubicBezTo>
                  <a:pt x="18812" y="319795"/>
                  <a:pt x="32570" y="413457"/>
                  <a:pt x="34687" y="380649"/>
                </a:cubicBezTo>
                <a:cubicBezTo>
                  <a:pt x="36804" y="347841"/>
                  <a:pt x="43683" y="208670"/>
                  <a:pt x="34687" y="145699"/>
                </a:cubicBezTo>
                <a:cubicBezTo>
                  <a:pt x="25691" y="82728"/>
                  <a:pt x="6641" y="-26809"/>
                  <a:pt x="2937" y="5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7F0FFB5-6806-B1C9-A782-AF20BEA7C1E0}"/>
              </a:ext>
            </a:extLst>
          </p:cNvPr>
          <p:cNvSpPr/>
          <p:nvPr/>
        </p:nvSpPr>
        <p:spPr>
          <a:xfrm>
            <a:off x="1936344" y="4873938"/>
            <a:ext cx="1232176" cy="218763"/>
          </a:xfrm>
          <a:custGeom>
            <a:avLst/>
            <a:gdLst>
              <a:gd name="connsiteX0" fmla="*/ 406 w 1232176"/>
              <a:gd name="connsiteY0" fmla="*/ 218762 h 218763"/>
              <a:gd name="connsiteX1" fmla="*/ 660806 w 1232176"/>
              <a:gd name="connsiteY1" fmla="*/ 40962 h 218763"/>
              <a:gd name="connsiteX2" fmla="*/ 1222781 w 1232176"/>
              <a:gd name="connsiteY2" fmla="*/ 9212 h 218763"/>
              <a:gd name="connsiteX3" fmla="*/ 965606 w 1232176"/>
              <a:gd name="connsiteY3" fmla="*/ 2862 h 218763"/>
              <a:gd name="connsiteX4" fmla="*/ 365531 w 1232176"/>
              <a:gd name="connsiteY4" fmla="*/ 50487 h 218763"/>
              <a:gd name="connsiteX5" fmla="*/ 559206 w 1232176"/>
              <a:gd name="connsiteY5" fmla="*/ 44137 h 218763"/>
              <a:gd name="connsiteX6" fmla="*/ 406 w 1232176"/>
              <a:gd name="connsiteY6" fmla="*/ 218762 h 21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176" h="218763">
                <a:moveTo>
                  <a:pt x="406" y="218762"/>
                </a:moveTo>
                <a:cubicBezTo>
                  <a:pt x="17339" y="218233"/>
                  <a:pt x="457077" y="75887"/>
                  <a:pt x="660806" y="40962"/>
                </a:cubicBezTo>
                <a:cubicBezTo>
                  <a:pt x="864535" y="6037"/>
                  <a:pt x="1171981" y="15562"/>
                  <a:pt x="1222781" y="9212"/>
                </a:cubicBezTo>
                <a:cubicBezTo>
                  <a:pt x="1273581" y="2862"/>
                  <a:pt x="1108481" y="-4017"/>
                  <a:pt x="965606" y="2862"/>
                </a:cubicBezTo>
                <a:cubicBezTo>
                  <a:pt x="822731" y="9741"/>
                  <a:pt x="433264" y="43608"/>
                  <a:pt x="365531" y="50487"/>
                </a:cubicBezTo>
                <a:cubicBezTo>
                  <a:pt x="297798" y="57366"/>
                  <a:pt x="617414" y="13445"/>
                  <a:pt x="559206" y="44137"/>
                </a:cubicBezTo>
                <a:cubicBezTo>
                  <a:pt x="500998" y="74829"/>
                  <a:pt x="-16527" y="219291"/>
                  <a:pt x="406" y="218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F95E460-E746-CF52-7CA6-67BA8FE37CFA}"/>
              </a:ext>
            </a:extLst>
          </p:cNvPr>
          <p:cNvSpPr/>
          <p:nvPr/>
        </p:nvSpPr>
        <p:spPr>
          <a:xfrm>
            <a:off x="1860302" y="5051413"/>
            <a:ext cx="101938" cy="925173"/>
          </a:xfrm>
          <a:custGeom>
            <a:avLst/>
            <a:gdLst>
              <a:gd name="connsiteX0" fmla="*/ 63748 w 101938"/>
              <a:gd name="connsiteY0" fmla="*/ 12 h 925173"/>
              <a:gd name="connsiteX1" fmla="*/ 9773 w 101938"/>
              <a:gd name="connsiteY1" fmla="*/ 174637 h 925173"/>
              <a:gd name="connsiteX2" fmla="*/ 35173 w 101938"/>
              <a:gd name="connsiteY2" fmla="*/ 130187 h 925173"/>
              <a:gd name="connsiteX3" fmla="*/ 3423 w 101938"/>
              <a:gd name="connsiteY3" fmla="*/ 263537 h 925173"/>
              <a:gd name="connsiteX4" fmla="*/ 16123 w 101938"/>
              <a:gd name="connsiteY4" fmla="*/ 527062 h 925173"/>
              <a:gd name="connsiteX5" fmla="*/ 12948 w 101938"/>
              <a:gd name="connsiteY5" fmla="*/ 492137 h 925173"/>
              <a:gd name="connsiteX6" fmla="*/ 76448 w 101938"/>
              <a:gd name="connsiteY6" fmla="*/ 908062 h 925173"/>
              <a:gd name="connsiteX7" fmla="*/ 73273 w 101938"/>
              <a:gd name="connsiteY7" fmla="*/ 793762 h 925173"/>
              <a:gd name="connsiteX8" fmla="*/ 248 w 101938"/>
              <a:gd name="connsiteY8" fmla="*/ 323862 h 925173"/>
              <a:gd name="connsiteX9" fmla="*/ 101848 w 101938"/>
              <a:gd name="connsiteY9" fmla="*/ 66687 h 925173"/>
              <a:gd name="connsiteX10" fmla="*/ 19298 w 101938"/>
              <a:gd name="connsiteY10" fmla="*/ 165112 h 925173"/>
              <a:gd name="connsiteX11" fmla="*/ 63748 w 101938"/>
              <a:gd name="connsiteY11" fmla="*/ 12 h 92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938" h="925173">
                <a:moveTo>
                  <a:pt x="63748" y="12"/>
                </a:moveTo>
                <a:cubicBezTo>
                  <a:pt x="62161" y="1599"/>
                  <a:pt x="14535" y="152941"/>
                  <a:pt x="9773" y="174637"/>
                </a:cubicBezTo>
                <a:cubicBezTo>
                  <a:pt x="5011" y="196333"/>
                  <a:pt x="36231" y="115370"/>
                  <a:pt x="35173" y="130187"/>
                </a:cubicBezTo>
                <a:cubicBezTo>
                  <a:pt x="34115" y="145004"/>
                  <a:pt x="6598" y="197391"/>
                  <a:pt x="3423" y="263537"/>
                </a:cubicBezTo>
                <a:cubicBezTo>
                  <a:pt x="248" y="329683"/>
                  <a:pt x="14535" y="488962"/>
                  <a:pt x="16123" y="527062"/>
                </a:cubicBezTo>
                <a:cubicBezTo>
                  <a:pt x="17711" y="565162"/>
                  <a:pt x="2894" y="428637"/>
                  <a:pt x="12948" y="492137"/>
                </a:cubicBezTo>
                <a:cubicBezTo>
                  <a:pt x="23002" y="555637"/>
                  <a:pt x="66394" y="857791"/>
                  <a:pt x="76448" y="908062"/>
                </a:cubicBezTo>
                <a:cubicBezTo>
                  <a:pt x="86502" y="958333"/>
                  <a:pt x="85973" y="891129"/>
                  <a:pt x="73273" y="793762"/>
                </a:cubicBezTo>
                <a:cubicBezTo>
                  <a:pt x="60573" y="696395"/>
                  <a:pt x="-4514" y="445041"/>
                  <a:pt x="248" y="323862"/>
                </a:cubicBezTo>
                <a:cubicBezTo>
                  <a:pt x="5010" y="202683"/>
                  <a:pt x="98673" y="93145"/>
                  <a:pt x="101848" y="66687"/>
                </a:cubicBezTo>
                <a:cubicBezTo>
                  <a:pt x="105023" y="40229"/>
                  <a:pt x="24060" y="175695"/>
                  <a:pt x="19298" y="165112"/>
                </a:cubicBezTo>
                <a:cubicBezTo>
                  <a:pt x="14535" y="154529"/>
                  <a:pt x="65335" y="-1575"/>
                  <a:pt x="6374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44B404F-E96E-C3B4-B4B7-7BE55B642AA8}"/>
              </a:ext>
            </a:extLst>
          </p:cNvPr>
          <p:cNvSpPr/>
          <p:nvPr/>
        </p:nvSpPr>
        <p:spPr>
          <a:xfrm>
            <a:off x="1790628" y="5628243"/>
            <a:ext cx="350365" cy="855507"/>
          </a:xfrm>
          <a:custGeom>
            <a:avLst/>
            <a:gdLst>
              <a:gd name="connsiteX0" fmla="*/ 3247 w 350365"/>
              <a:gd name="connsiteY0" fmla="*/ 10557 h 855507"/>
              <a:gd name="connsiteX1" fmla="*/ 181047 w 350365"/>
              <a:gd name="connsiteY1" fmla="*/ 559832 h 855507"/>
              <a:gd name="connsiteX2" fmla="*/ 174697 w 350365"/>
              <a:gd name="connsiteY2" fmla="*/ 528082 h 855507"/>
              <a:gd name="connsiteX3" fmla="*/ 342972 w 350365"/>
              <a:gd name="connsiteY3" fmla="*/ 826532 h 855507"/>
              <a:gd name="connsiteX4" fmla="*/ 292172 w 350365"/>
              <a:gd name="connsiteY4" fmla="*/ 759857 h 855507"/>
              <a:gd name="connsiteX5" fmla="*/ 41347 w 350365"/>
              <a:gd name="connsiteY5" fmla="*/ 83582 h 855507"/>
              <a:gd name="connsiteX6" fmla="*/ 63572 w 350365"/>
              <a:gd name="connsiteY6" fmla="*/ 188357 h 855507"/>
              <a:gd name="connsiteX7" fmla="*/ 3247 w 350365"/>
              <a:gd name="connsiteY7" fmla="*/ 10557 h 85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365" h="855507">
                <a:moveTo>
                  <a:pt x="3247" y="10557"/>
                </a:moveTo>
                <a:cubicBezTo>
                  <a:pt x="22826" y="72469"/>
                  <a:pt x="152472" y="473578"/>
                  <a:pt x="181047" y="559832"/>
                </a:cubicBezTo>
                <a:cubicBezTo>
                  <a:pt x="209622" y="646086"/>
                  <a:pt x="147709" y="483632"/>
                  <a:pt x="174697" y="528082"/>
                </a:cubicBezTo>
                <a:cubicBezTo>
                  <a:pt x="201685" y="572532"/>
                  <a:pt x="323393" y="787903"/>
                  <a:pt x="342972" y="826532"/>
                </a:cubicBezTo>
                <a:cubicBezTo>
                  <a:pt x="362551" y="865161"/>
                  <a:pt x="342443" y="883682"/>
                  <a:pt x="292172" y="759857"/>
                </a:cubicBezTo>
                <a:cubicBezTo>
                  <a:pt x="241901" y="636032"/>
                  <a:pt x="79447" y="178832"/>
                  <a:pt x="41347" y="83582"/>
                </a:cubicBezTo>
                <a:cubicBezTo>
                  <a:pt x="3247" y="-11668"/>
                  <a:pt x="68335" y="197882"/>
                  <a:pt x="63572" y="188357"/>
                </a:cubicBezTo>
                <a:cubicBezTo>
                  <a:pt x="58809" y="178832"/>
                  <a:pt x="-16332" y="-51355"/>
                  <a:pt x="3247" y="1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75E53E6-3200-3921-D8C4-B5716A894B9B}"/>
              </a:ext>
            </a:extLst>
          </p:cNvPr>
          <p:cNvSpPr/>
          <p:nvPr/>
        </p:nvSpPr>
        <p:spPr>
          <a:xfrm>
            <a:off x="1860504" y="5574081"/>
            <a:ext cx="225867" cy="759697"/>
          </a:xfrm>
          <a:custGeom>
            <a:avLst/>
            <a:gdLst>
              <a:gd name="connsiteX0" fmla="*/ 3221 w 225867"/>
              <a:gd name="connsiteY0" fmla="*/ 1219 h 759697"/>
              <a:gd name="connsiteX1" fmla="*/ 136571 w 225867"/>
              <a:gd name="connsiteY1" fmla="*/ 550494 h 759697"/>
              <a:gd name="connsiteX2" fmla="*/ 222296 w 225867"/>
              <a:gd name="connsiteY2" fmla="*/ 753694 h 759697"/>
              <a:gd name="connsiteX3" fmla="*/ 193721 w 225867"/>
              <a:gd name="connsiteY3" fmla="*/ 664794 h 759697"/>
              <a:gd name="connsiteX4" fmla="*/ 50846 w 225867"/>
              <a:gd name="connsiteY4" fmla="*/ 258394 h 759697"/>
              <a:gd name="connsiteX5" fmla="*/ 41321 w 225867"/>
              <a:gd name="connsiteY5" fmla="*/ 398094 h 759697"/>
              <a:gd name="connsiteX6" fmla="*/ 3221 w 225867"/>
              <a:gd name="connsiteY6" fmla="*/ 1219 h 75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67" h="759697">
                <a:moveTo>
                  <a:pt x="3221" y="1219"/>
                </a:moveTo>
                <a:cubicBezTo>
                  <a:pt x="19096" y="26619"/>
                  <a:pt x="100059" y="425082"/>
                  <a:pt x="136571" y="550494"/>
                </a:cubicBezTo>
                <a:cubicBezTo>
                  <a:pt x="173084" y="675907"/>
                  <a:pt x="212771" y="734644"/>
                  <a:pt x="222296" y="753694"/>
                </a:cubicBezTo>
                <a:cubicBezTo>
                  <a:pt x="231821" y="772744"/>
                  <a:pt x="222296" y="747344"/>
                  <a:pt x="193721" y="664794"/>
                </a:cubicBezTo>
                <a:cubicBezTo>
                  <a:pt x="165146" y="582244"/>
                  <a:pt x="76246" y="302844"/>
                  <a:pt x="50846" y="258394"/>
                </a:cubicBezTo>
                <a:cubicBezTo>
                  <a:pt x="25446" y="213944"/>
                  <a:pt x="47671" y="440956"/>
                  <a:pt x="41321" y="398094"/>
                </a:cubicBezTo>
                <a:cubicBezTo>
                  <a:pt x="34971" y="355232"/>
                  <a:pt x="-12654" y="-24181"/>
                  <a:pt x="3221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EF34571-62AD-D56D-85C3-8D13F83A30E0}"/>
              </a:ext>
            </a:extLst>
          </p:cNvPr>
          <p:cNvSpPr/>
          <p:nvPr/>
        </p:nvSpPr>
        <p:spPr>
          <a:xfrm>
            <a:off x="1784350" y="5584750"/>
            <a:ext cx="353494" cy="950766"/>
          </a:xfrm>
          <a:custGeom>
            <a:avLst/>
            <a:gdLst>
              <a:gd name="connsiteX0" fmla="*/ 0 w 353494"/>
              <a:gd name="connsiteY0" fmla="*/ 75 h 950766"/>
              <a:gd name="connsiteX1" fmla="*/ 104775 w 353494"/>
              <a:gd name="connsiteY1" fmla="*/ 489025 h 950766"/>
              <a:gd name="connsiteX2" fmla="*/ 101600 w 353494"/>
              <a:gd name="connsiteY2" fmla="*/ 463625 h 950766"/>
              <a:gd name="connsiteX3" fmla="*/ 346075 w 353494"/>
              <a:gd name="connsiteY3" fmla="*/ 933525 h 950766"/>
              <a:gd name="connsiteX4" fmla="*/ 273050 w 353494"/>
              <a:gd name="connsiteY4" fmla="*/ 803350 h 950766"/>
              <a:gd name="connsiteX5" fmla="*/ 98425 w 353494"/>
              <a:gd name="connsiteY5" fmla="*/ 371550 h 950766"/>
              <a:gd name="connsiteX6" fmla="*/ 104775 w 353494"/>
              <a:gd name="connsiteY6" fmla="*/ 450925 h 950766"/>
              <a:gd name="connsiteX7" fmla="*/ 0 w 353494"/>
              <a:gd name="connsiteY7" fmla="*/ 75 h 95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494" h="950766">
                <a:moveTo>
                  <a:pt x="0" y="75"/>
                </a:moveTo>
                <a:cubicBezTo>
                  <a:pt x="0" y="6425"/>
                  <a:pt x="87842" y="411767"/>
                  <a:pt x="104775" y="489025"/>
                </a:cubicBezTo>
                <a:cubicBezTo>
                  <a:pt x="121708" y="566283"/>
                  <a:pt x="61383" y="389542"/>
                  <a:pt x="101600" y="463625"/>
                </a:cubicBezTo>
                <a:cubicBezTo>
                  <a:pt x="141817" y="537708"/>
                  <a:pt x="317500" y="876904"/>
                  <a:pt x="346075" y="933525"/>
                </a:cubicBezTo>
                <a:cubicBezTo>
                  <a:pt x="374650" y="990146"/>
                  <a:pt x="314325" y="897012"/>
                  <a:pt x="273050" y="803350"/>
                </a:cubicBezTo>
                <a:cubicBezTo>
                  <a:pt x="231775" y="709688"/>
                  <a:pt x="126471" y="430288"/>
                  <a:pt x="98425" y="371550"/>
                </a:cubicBezTo>
                <a:cubicBezTo>
                  <a:pt x="70379" y="312813"/>
                  <a:pt x="124883" y="510192"/>
                  <a:pt x="104775" y="450925"/>
                </a:cubicBezTo>
                <a:cubicBezTo>
                  <a:pt x="84667" y="391658"/>
                  <a:pt x="0" y="-6275"/>
                  <a:pt x="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107EF61-07EF-DC84-FC37-AE39A034FB28}"/>
              </a:ext>
            </a:extLst>
          </p:cNvPr>
          <p:cNvSpPr/>
          <p:nvPr/>
        </p:nvSpPr>
        <p:spPr>
          <a:xfrm>
            <a:off x="1930012" y="4962142"/>
            <a:ext cx="1159375" cy="181699"/>
          </a:xfrm>
          <a:custGeom>
            <a:avLst/>
            <a:gdLst>
              <a:gd name="connsiteX0" fmla="*/ 3563 w 1159375"/>
              <a:gd name="connsiteY0" fmla="*/ 181358 h 181699"/>
              <a:gd name="connsiteX1" fmla="*/ 613163 w 1159375"/>
              <a:gd name="connsiteY1" fmla="*/ 13083 h 181699"/>
              <a:gd name="connsiteX2" fmla="*/ 546488 w 1159375"/>
              <a:gd name="connsiteY2" fmla="*/ 16258 h 181699"/>
              <a:gd name="connsiteX3" fmla="*/ 1159263 w 1159375"/>
              <a:gd name="connsiteY3" fmla="*/ 383 h 181699"/>
              <a:gd name="connsiteX4" fmla="*/ 594113 w 1159375"/>
              <a:gd name="connsiteY4" fmla="*/ 9908 h 181699"/>
              <a:gd name="connsiteX5" fmla="*/ 197238 w 1159375"/>
              <a:gd name="connsiteY5" fmla="*/ 60708 h 181699"/>
              <a:gd name="connsiteX6" fmla="*/ 352813 w 1159375"/>
              <a:gd name="connsiteY6" fmla="*/ 57533 h 181699"/>
              <a:gd name="connsiteX7" fmla="*/ 3563 w 1159375"/>
              <a:gd name="connsiteY7" fmla="*/ 181358 h 18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9375" h="181699">
                <a:moveTo>
                  <a:pt x="3563" y="181358"/>
                </a:moveTo>
                <a:cubicBezTo>
                  <a:pt x="46955" y="173950"/>
                  <a:pt x="522676" y="40600"/>
                  <a:pt x="613163" y="13083"/>
                </a:cubicBezTo>
                <a:cubicBezTo>
                  <a:pt x="703650" y="-14434"/>
                  <a:pt x="546488" y="16258"/>
                  <a:pt x="546488" y="16258"/>
                </a:cubicBezTo>
                <a:lnTo>
                  <a:pt x="1159263" y="383"/>
                </a:lnTo>
                <a:cubicBezTo>
                  <a:pt x="1167200" y="-675"/>
                  <a:pt x="754450" y="-146"/>
                  <a:pt x="594113" y="9908"/>
                </a:cubicBezTo>
                <a:cubicBezTo>
                  <a:pt x="433776" y="19962"/>
                  <a:pt x="237455" y="52770"/>
                  <a:pt x="197238" y="60708"/>
                </a:cubicBezTo>
                <a:cubicBezTo>
                  <a:pt x="157021" y="68646"/>
                  <a:pt x="378742" y="41658"/>
                  <a:pt x="352813" y="57533"/>
                </a:cubicBezTo>
                <a:cubicBezTo>
                  <a:pt x="326884" y="73408"/>
                  <a:pt x="-39829" y="188766"/>
                  <a:pt x="3563" y="18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40BD6F4-B50E-828B-5DC8-F8303FF378FD}"/>
              </a:ext>
            </a:extLst>
          </p:cNvPr>
          <p:cNvSpPr/>
          <p:nvPr/>
        </p:nvSpPr>
        <p:spPr>
          <a:xfrm>
            <a:off x="1940301" y="4943435"/>
            <a:ext cx="1584486" cy="184424"/>
          </a:xfrm>
          <a:custGeom>
            <a:avLst/>
            <a:gdLst>
              <a:gd name="connsiteX0" fmla="*/ 5974 w 1584486"/>
              <a:gd name="connsiteY0" fmla="*/ 184190 h 184424"/>
              <a:gd name="connsiteX1" fmla="*/ 266324 w 1584486"/>
              <a:gd name="connsiteY1" fmla="*/ 82590 h 184424"/>
              <a:gd name="connsiteX2" fmla="*/ 1091824 w 1584486"/>
              <a:gd name="connsiteY2" fmla="*/ 57190 h 184424"/>
              <a:gd name="connsiteX3" fmla="*/ 1025149 w 1584486"/>
              <a:gd name="connsiteY3" fmla="*/ 40 h 184424"/>
              <a:gd name="connsiteX4" fmla="*/ 1583949 w 1584486"/>
              <a:gd name="connsiteY4" fmla="*/ 66715 h 184424"/>
              <a:gd name="connsiteX5" fmla="*/ 1136274 w 1584486"/>
              <a:gd name="connsiteY5" fmla="*/ 41315 h 184424"/>
              <a:gd name="connsiteX6" fmla="*/ 567949 w 1584486"/>
              <a:gd name="connsiteY6" fmla="*/ 15915 h 184424"/>
              <a:gd name="connsiteX7" fmla="*/ 1041024 w 1584486"/>
              <a:gd name="connsiteY7" fmla="*/ 25440 h 184424"/>
              <a:gd name="connsiteX8" fmla="*/ 691774 w 1584486"/>
              <a:gd name="connsiteY8" fmla="*/ 25440 h 184424"/>
              <a:gd name="connsiteX9" fmla="*/ 469524 w 1584486"/>
              <a:gd name="connsiteY9" fmla="*/ 50840 h 184424"/>
              <a:gd name="connsiteX10" fmla="*/ 5974 w 1584486"/>
              <a:gd name="connsiteY10" fmla="*/ 184190 h 18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4486" h="184424">
                <a:moveTo>
                  <a:pt x="5974" y="184190"/>
                </a:moveTo>
                <a:cubicBezTo>
                  <a:pt x="-27893" y="189482"/>
                  <a:pt x="85349" y="103757"/>
                  <a:pt x="266324" y="82590"/>
                </a:cubicBezTo>
                <a:cubicBezTo>
                  <a:pt x="447299" y="61423"/>
                  <a:pt x="965353" y="70948"/>
                  <a:pt x="1091824" y="57190"/>
                </a:cubicBezTo>
                <a:cubicBezTo>
                  <a:pt x="1218295" y="43432"/>
                  <a:pt x="943128" y="-1547"/>
                  <a:pt x="1025149" y="40"/>
                </a:cubicBezTo>
                <a:cubicBezTo>
                  <a:pt x="1107170" y="1627"/>
                  <a:pt x="1565428" y="59836"/>
                  <a:pt x="1583949" y="66715"/>
                </a:cubicBezTo>
                <a:cubicBezTo>
                  <a:pt x="1602470" y="73594"/>
                  <a:pt x="1136274" y="41315"/>
                  <a:pt x="1136274" y="41315"/>
                </a:cubicBezTo>
                <a:lnTo>
                  <a:pt x="567949" y="15915"/>
                </a:lnTo>
                <a:cubicBezTo>
                  <a:pt x="552074" y="13269"/>
                  <a:pt x="1020387" y="23853"/>
                  <a:pt x="1041024" y="25440"/>
                </a:cubicBezTo>
                <a:cubicBezTo>
                  <a:pt x="1061661" y="27027"/>
                  <a:pt x="787024" y="21207"/>
                  <a:pt x="691774" y="25440"/>
                </a:cubicBezTo>
                <a:cubicBezTo>
                  <a:pt x="596524" y="29673"/>
                  <a:pt x="580120" y="31261"/>
                  <a:pt x="469524" y="50840"/>
                </a:cubicBezTo>
                <a:cubicBezTo>
                  <a:pt x="358928" y="70419"/>
                  <a:pt x="39841" y="178898"/>
                  <a:pt x="5974" y="18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7A5CA8A-C153-7A18-ECFE-643D5182CA16}"/>
              </a:ext>
            </a:extLst>
          </p:cNvPr>
          <p:cNvSpPr/>
          <p:nvPr/>
        </p:nvSpPr>
        <p:spPr>
          <a:xfrm>
            <a:off x="3456562" y="4968152"/>
            <a:ext cx="753930" cy="584401"/>
          </a:xfrm>
          <a:custGeom>
            <a:avLst/>
            <a:gdLst>
              <a:gd name="connsiteX0" fmla="*/ 4188 w 753930"/>
              <a:gd name="connsiteY0" fmla="*/ 723 h 584401"/>
              <a:gd name="connsiteX1" fmla="*/ 77213 w 753930"/>
              <a:gd name="connsiteY1" fmla="*/ 26123 h 584401"/>
              <a:gd name="connsiteX2" fmla="*/ 439163 w 753930"/>
              <a:gd name="connsiteY2" fmla="*/ 156298 h 584401"/>
              <a:gd name="connsiteX3" fmla="*/ 439163 w 753930"/>
              <a:gd name="connsiteY3" fmla="*/ 137248 h 584401"/>
              <a:gd name="connsiteX4" fmla="*/ 623313 w 753930"/>
              <a:gd name="connsiteY4" fmla="*/ 267423 h 584401"/>
              <a:gd name="connsiteX5" fmla="*/ 588388 w 753930"/>
              <a:gd name="connsiteY5" fmla="*/ 207098 h 584401"/>
              <a:gd name="connsiteX6" fmla="*/ 686813 w 753930"/>
              <a:gd name="connsiteY6" fmla="*/ 365848 h 584401"/>
              <a:gd name="connsiteX7" fmla="*/ 683638 w 753930"/>
              <a:gd name="connsiteY7" fmla="*/ 318223 h 584401"/>
              <a:gd name="connsiteX8" fmla="*/ 753488 w 753930"/>
              <a:gd name="connsiteY8" fmla="*/ 581748 h 584401"/>
              <a:gd name="connsiteX9" fmla="*/ 709038 w 753930"/>
              <a:gd name="connsiteY9" fmla="*/ 442048 h 584401"/>
              <a:gd name="connsiteX10" fmla="*/ 623313 w 753930"/>
              <a:gd name="connsiteY10" fmla="*/ 248373 h 584401"/>
              <a:gd name="connsiteX11" fmla="*/ 302638 w 753930"/>
              <a:gd name="connsiteY11" fmla="*/ 80098 h 584401"/>
              <a:gd name="connsiteX12" fmla="*/ 391538 w 753930"/>
              <a:gd name="connsiteY12" fmla="*/ 140423 h 584401"/>
              <a:gd name="connsiteX13" fmla="*/ 229613 w 753930"/>
              <a:gd name="connsiteY13" fmla="*/ 95973 h 584401"/>
              <a:gd name="connsiteX14" fmla="*/ 328038 w 753930"/>
              <a:gd name="connsiteY14" fmla="*/ 118198 h 584401"/>
              <a:gd name="connsiteX15" fmla="*/ 229613 w 753930"/>
              <a:gd name="connsiteY15" fmla="*/ 61048 h 584401"/>
              <a:gd name="connsiteX16" fmla="*/ 4188 w 753930"/>
              <a:gd name="connsiteY16" fmla="*/ 723 h 58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3930" h="584401">
                <a:moveTo>
                  <a:pt x="4188" y="723"/>
                </a:moveTo>
                <a:cubicBezTo>
                  <a:pt x="-21212" y="-5098"/>
                  <a:pt x="77213" y="26123"/>
                  <a:pt x="77213" y="26123"/>
                </a:cubicBezTo>
                <a:cubicBezTo>
                  <a:pt x="149709" y="52052"/>
                  <a:pt x="378838" y="137777"/>
                  <a:pt x="439163" y="156298"/>
                </a:cubicBezTo>
                <a:cubicBezTo>
                  <a:pt x="499488" y="174819"/>
                  <a:pt x="408472" y="118727"/>
                  <a:pt x="439163" y="137248"/>
                </a:cubicBezTo>
                <a:cubicBezTo>
                  <a:pt x="469854" y="155769"/>
                  <a:pt x="598442" y="255781"/>
                  <a:pt x="623313" y="267423"/>
                </a:cubicBezTo>
                <a:cubicBezTo>
                  <a:pt x="648184" y="279065"/>
                  <a:pt x="577805" y="190694"/>
                  <a:pt x="588388" y="207098"/>
                </a:cubicBezTo>
                <a:cubicBezTo>
                  <a:pt x="598971" y="223502"/>
                  <a:pt x="670938" y="347327"/>
                  <a:pt x="686813" y="365848"/>
                </a:cubicBezTo>
                <a:cubicBezTo>
                  <a:pt x="702688" y="384369"/>
                  <a:pt x="672525" y="282240"/>
                  <a:pt x="683638" y="318223"/>
                </a:cubicBezTo>
                <a:cubicBezTo>
                  <a:pt x="694751" y="354206"/>
                  <a:pt x="749255" y="561111"/>
                  <a:pt x="753488" y="581748"/>
                </a:cubicBezTo>
                <a:cubicBezTo>
                  <a:pt x="757721" y="602385"/>
                  <a:pt x="730734" y="497610"/>
                  <a:pt x="709038" y="442048"/>
                </a:cubicBezTo>
                <a:cubicBezTo>
                  <a:pt x="687342" y="386486"/>
                  <a:pt x="691046" y="308698"/>
                  <a:pt x="623313" y="248373"/>
                </a:cubicBezTo>
                <a:cubicBezTo>
                  <a:pt x="555580" y="188048"/>
                  <a:pt x="341267" y="98090"/>
                  <a:pt x="302638" y="80098"/>
                </a:cubicBezTo>
                <a:cubicBezTo>
                  <a:pt x="264009" y="62106"/>
                  <a:pt x="403709" y="137777"/>
                  <a:pt x="391538" y="140423"/>
                </a:cubicBezTo>
                <a:cubicBezTo>
                  <a:pt x="379367" y="143069"/>
                  <a:pt x="240196" y="99677"/>
                  <a:pt x="229613" y="95973"/>
                </a:cubicBezTo>
                <a:cubicBezTo>
                  <a:pt x="219030" y="92269"/>
                  <a:pt x="328038" y="124019"/>
                  <a:pt x="328038" y="118198"/>
                </a:cubicBezTo>
                <a:cubicBezTo>
                  <a:pt x="328038" y="112377"/>
                  <a:pt x="280413" y="78510"/>
                  <a:pt x="229613" y="61048"/>
                </a:cubicBezTo>
                <a:cubicBezTo>
                  <a:pt x="178813" y="43586"/>
                  <a:pt x="29588" y="6544"/>
                  <a:pt x="4188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F396303F-385F-7E3D-5084-C5863B45E4D3}"/>
              </a:ext>
            </a:extLst>
          </p:cNvPr>
          <p:cNvSpPr/>
          <p:nvPr/>
        </p:nvSpPr>
        <p:spPr>
          <a:xfrm>
            <a:off x="3390539" y="4930645"/>
            <a:ext cx="789467" cy="449075"/>
          </a:xfrm>
          <a:custGeom>
            <a:avLst/>
            <a:gdLst>
              <a:gd name="connsiteX0" fmla="*/ 361 w 789467"/>
              <a:gd name="connsiteY0" fmla="*/ 130 h 449075"/>
              <a:gd name="connsiteX1" fmla="*/ 67036 w 789467"/>
              <a:gd name="connsiteY1" fmla="*/ 28705 h 449075"/>
              <a:gd name="connsiteX2" fmla="*/ 473436 w 789467"/>
              <a:gd name="connsiteY2" fmla="*/ 200155 h 449075"/>
              <a:gd name="connsiteX3" fmla="*/ 422636 w 789467"/>
              <a:gd name="connsiteY3" fmla="*/ 171580 h 449075"/>
              <a:gd name="connsiteX4" fmla="*/ 625836 w 789467"/>
              <a:gd name="connsiteY4" fmla="*/ 295405 h 449075"/>
              <a:gd name="connsiteX5" fmla="*/ 616311 w 789467"/>
              <a:gd name="connsiteY5" fmla="*/ 270005 h 449075"/>
              <a:gd name="connsiteX6" fmla="*/ 787761 w 789467"/>
              <a:gd name="connsiteY6" fmla="*/ 447805 h 449075"/>
              <a:gd name="connsiteX7" fmla="*/ 689336 w 789467"/>
              <a:gd name="connsiteY7" fmla="*/ 339855 h 449075"/>
              <a:gd name="connsiteX8" fmla="*/ 454386 w 789467"/>
              <a:gd name="connsiteY8" fmla="*/ 155705 h 449075"/>
              <a:gd name="connsiteX9" fmla="*/ 425811 w 789467"/>
              <a:gd name="connsiteY9" fmla="*/ 190630 h 449075"/>
              <a:gd name="connsiteX10" fmla="*/ 143236 w 789467"/>
              <a:gd name="connsiteY10" fmla="*/ 108080 h 449075"/>
              <a:gd name="connsiteX11" fmla="*/ 257536 w 789467"/>
              <a:gd name="connsiteY11" fmla="*/ 136655 h 449075"/>
              <a:gd name="connsiteX12" fmla="*/ 361 w 789467"/>
              <a:gd name="connsiteY12" fmla="*/ 130 h 44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467" h="449075">
                <a:moveTo>
                  <a:pt x="361" y="130"/>
                </a:moveTo>
                <a:cubicBezTo>
                  <a:pt x="-5725" y="-2251"/>
                  <a:pt x="67036" y="28705"/>
                  <a:pt x="67036" y="28705"/>
                </a:cubicBezTo>
                <a:lnTo>
                  <a:pt x="473436" y="200155"/>
                </a:lnTo>
                <a:cubicBezTo>
                  <a:pt x="532703" y="223968"/>
                  <a:pt x="397236" y="155705"/>
                  <a:pt x="422636" y="171580"/>
                </a:cubicBezTo>
                <a:cubicBezTo>
                  <a:pt x="448036" y="187455"/>
                  <a:pt x="593557" y="279001"/>
                  <a:pt x="625836" y="295405"/>
                </a:cubicBezTo>
                <a:cubicBezTo>
                  <a:pt x="658115" y="311809"/>
                  <a:pt x="589324" y="244605"/>
                  <a:pt x="616311" y="270005"/>
                </a:cubicBezTo>
                <a:cubicBezTo>
                  <a:pt x="643299" y="295405"/>
                  <a:pt x="775590" y="436163"/>
                  <a:pt x="787761" y="447805"/>
                </a:cubicBezTo>
                <a:cubicBezTo>
                  <a:pt x="799932" y="459447"/>
                  <a:pt x="744899" y="388538"/>
                  <a:pt x="689336" y="339855"/>
                </a:cubicBezTo>
                <a:cubicBezTo>
                  <a:pt x="633774" y="291172"/>
                  <a:pt x="498307" y="180576"/>
                  <a:pt x="454386" y="155705"/>
                </a:cubicBezTo>
                <a:cubicBezTo>
                  <a:pt x="410465" y="130834"/>
                  <a:pt x="477669" y="198567"/>
                  <a:pt x="425811" y="190630"/>
                </a:cubicBezTo>
                <a:cubicBezTo>
                  <a:pt x="373953" y="182693"/>
                  <a:pt x="171282" y="117076"/>
                  <a:pt x="143236" y="108080"/>
                </a:cubicBezTo>
                <a:cubicBezTo>
                  <a:pt x="115190" y="99084"/>
                  <a:pt x="278703" y="153588"/>
                  <a:pt x="257536" y="136655"/>
                </a:cubicBezTo>
                <a:cubicBezTo>
                  <a:pt x="236369" y="119722"/>
                  <a:pt x="126302" y="63101"/>
                  <a:pt x="36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899E1BD-91FC-023F-0EB1-74338A491B7A}"/>
              </a:ext>
            </a:extLst>
          </p:cNvPr>
          <p:cNvSpPr/>
          <p:nvPr/>
        </p:nvSpPr>
        <p:spPr>
          <a:xfrm>
            <a:off x="3905071" y="5397117"/>
            <a:ext cx="492329" cy="1020583"/>
          </a:xfrm>
          <a:custGeom>
            <a:avLst/>
            <a:gdLst>
              <a:gd name="connsiteX0" fmla="*/ 492304 w 492329"/>
              <a:gd name="connsiteY0" fmla="*/ 383 h 1020583"/>
              <a:gd name="connsiteX1" fmla="*/ 362129 w 492329"/>
              <a:gd name="connsiteY1" fmla="*/ 375033 h 1020583"/>
              <a:gd name="connsiteX2" fmla="*/ 387529 w 492329"/>
              <a:gd name="connsiteY2" fmla="*/ 302008 h 1020583"/>
              <a:gd name="connsiteX3" fmla="*/ 285929 w 492329"/>
              <a:gd name="connsiteY3" fmla="*/ 660783 h 1020583"/>
              <a:gd name="connsiteX4" fmla="*/ 298629 w 492329"/>
              <a:gd name="connsiteY4" fmla="*/ 584583 h 1020583"/>
              <a:gd name="connsiteX5" fmla="*/ 152579 w 492329"/>
              <a:gd name="connsiteY5" fmla="*/ 838583 h 1020583"/>
              <a:gd name="connsiteX6" fmla="*/ 216079 w 492329"/>
              <a:gd name="connsiteY6" fmla="*/ 730633 h 1020583"/>
              <a:gd name="connsiteX7" fmla="*/ 6529 w 492329"/>
              <a:gd name="connsiteY7" fmla="*/ 1013208 h 1020583"/>
              <a:gd name="connsiteX8" fmla="*/ 79554 w 492329"/>
              <a:gd name="connsiteY8" fmla="*/ 905258 h 1020583"/>
              <a:gd name="connsiteX9" fmla="*/ 343079 w 492329"/>
              <a:gd name="connsiteY9" fmla="*/ 559183 h 1020583"/>
              <a:gd name="connsiteX10" fmla="*/ 336729 w 492329"/>
              <a:gd name="connsiteY10" fmla="*/ 571883 h 1020583"/>
              <a:gd name="connsiteX11" fmla="*/ 384354 w 492329"/>
              <a:gd name="connsiteY11" fmla="*/ 203583 h 1020583"/>
              <a:gd name="connsiteX12" fmla="*/ 349429 w 492329"/>
              <a:gd name="connsiteY12" fmla="*/ 302008 h 1020583"/>
              <a:gd name="connsiteX13" fmla="*/ 492304 w 492329"/>
              <a:gd name="connsiteY13" fmla="*/ 383 h 102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2329" h="1020583">
                <a:moveTo>
                  <a:pt x="492304" y="383"/>
                </a:moveTo>
                <a:cubicBezTo>
                  <a:pt x="494421" y="12554"/>
                  <a:pt x="362129" y="375033"/>
                  <a:pt x="362129" y="375033"/>
                </a:cubicBezTo>
                <a:cubicBezTo>
                  <a:pt x="344667" y="425304"/>
                  <a:pt x="400229" y="254383"/>
                  <a:pt x="387529" y="302008"/>
                </a:cubicBezTo>
                <a:cubicBezTo>
                  <a:pt x="374829" y="349633"/>
                  <a:pt x="300746" y="613687"/>
                  <a:pt x="285929" y="660783"/>
                </a:cubicBezTo>
                <a:cubicBezTo>
                  <a:pt x="271112" y="707879"/>
                  <a:pt x="320854" y="554950"/>
                  <a:pt x="298629" y="584583"/>
                </a:cubicBezTo>
                <a:cubicBezTo>
                  <a:pt x="276404" y="614216"/>
                  <a:pt x="166337" y="814241"/>
                  <a:pt x="152579" y="838583"/>
                </a:cubicBezTo>
                <a:cubicBezTo>
                  <a:pt x="138821" y="862925"/>
                  <a:pt x="240421" y="701529"/>
                  <a:pt x="216079" y="730633"/>
                </a:cubicBezTo>
                <a:cubicBezTo>
                  <a:pt x="191737" y="759737"/>
                  <a:pt x="29283" y="984104"/>
                  <a:pt x="6529" y="1013208"/>
                </a:cubicBezTo>
                <a:cubicBezTo>
                  <a:pt x="-16225" y="1042312"/>
                  <a:pt x="23462" y="980929"/>
                  <a:pt x="79554" y="905258"/>
                </a:cubicBezTo>
                <a:cubicBezTo>
                  <a:pt x="135646" y="829587"/>
                  <a:pt x="300216" y="614746"/>
                  <a:pt x="343079" y="559183"/>
                </a:cubicBezTo>
                <a:cubicBezTo>
                  <a:pt x="385941" y="503621"/>
                  <a:pt x="329850" y="631150"/>
                  <a:pt x="336729" y="571883"/>
                </a:cubicBezTo>
                <a:cubicBezTo>
                  <a:pt x="343608" y="512616"/>
                  <a:pt x="382237" y="248562"/>
                  <a:pt x="384354" y="203583"/>
                </a:cubicBezTo>
                <a:cubicBezTo>
                  <a:pt x="386471" y="158604"/>
                  <a:pt x="332496" y="334287"/>
                  <a:pt x="349429" y="302008"/>
                </a:cubicBezTo>
                <a:cubicBezTo>
                  <a:pt x="366362" y="269729"/>
                  <a:pt x="490187" y="-11788"/>
                  <a:pt x="492304" y="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8C141D2-BD89-1F39-9114-29CE7606C589}"/>
              </a:ext>
            </a:extLst>
          </p:cNvPr>
          <p:cNvSpPr/>
          <p:nvPr/>
        </p:nvSpPr>
        <p:spPr>
          <a:xfrm>
            <a:off x="3957870" y="5251276"/>
            <a:ext cx="220897" cy="942344"/>
          </a:xfrm>
          <a:custGeom>
            <a:avLst/>
            <a:gdLst>
              <a:gd name="connsiteX0" fmla="*/ 220430 w 220897"/>
              <a:gd name="connsiteY0" fmla="*/ 174 h 942344"/>
              <a:gd name="connsiteX1" fmla="*/ 160105 w 220897"/>
              <a:gd name="connsiteY1" fmla="*/ 435149 h 942344"/>
              <a:gd name="connsiteX2" fmla="*/ 182330 w 220897"/>
              <a:gd name="connsiteY2" fmla="*/ 365299 h 942344"/>
              <a:gd name="connsiteX3" fmla="*/ 4530 w 220897"/>
              <a:gd name="connsiteY3" fmla="*/ 930449 h 942344"/>
              <a:gd name="connsiteX4" fmla="*/ 61680 w 220897"/>
              <a:gd name="connsiteY4" fmla="*/ 720899 h 942344"/>
              <a:gd name="connsiteX5" fmla="*/ 156930 w 220897"/>
              <a:gd name="connsiteY5" fmla="*/ 377999 h 942344"/>
              <a:gd name="connsiteX6" fmla="*/ 122005 w 220897"/>
              <a:gd name="connsiteY6" fmla="*/ 492299 h 942344"/>
              <a:gd name="connsiteX7" fmla="*/ 220430 w 220897"/>
              <a:gd name="connsiteY7" fmla="*/ 174 h 94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97" h="942344">
                <a:moveTo>
                  <a:pt x="220430" y="174"/>
                </a:moveTo>
                <a:cubicBezTo>
                  <a:pt x="226780" y="-9351"/>
                  <a:pt x="166455" y="374295"/>
                  <a:pt x="160105" y="435149"/>
                </a:cubicBezTo>
                <a:cubicBezTo>
                  <a:pt x="153755" y="496003"/>
                  <a:pt x="182330" y="365299"/>
                  <a:pt x="182330" y="365299"/>
                </a:cubicBezTo>
                <a:cubicBezTo>
                  <a:pt x="156401" y="447849"/>
                  <a:pt x="24638" y="871182"/>
                  <a:pt x="4530" y="930449"/>
                </a:cubicBezTo>
                <a:cubicBezTo>
                  <a:pt x="-15578" y="989716"/>
                  <a:pt x="36280" y="812974"/>
                  <a:pt x="61680" y="720899"/>
                </a:cubicBezTo>
                <a:cubicBezTo>
                  <a:pt x="87080" y="628824"/>
                  <a:pt x="146876" y="416099"/>
                  <a:pt x="156930" y="377999"/>
                </a:cubicBezTo>
                <a:cubicBezTo>
                  <a:pt x="166984" y="339899"/>
                  <a:pt x="107188" y="553682"/>
                  <a:pt x="122005" y="492299"/>
                </a:cubicBezTo>
                <a:cubicBezTo>
                  <a:pt x="136822" y="430916"/>
                  <a:pt x="214080" y="9699"/>
                  <a:pt x="22043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A4A28E-3FA9-76DE-2F40-608668DA5452}"/>
              </a:ext>
            </a:extLst>
          </p:cNvPr>
          <p:cNvSpPr/>
          <p:nvPr/>
        </p:nvSpPr>
        <p:spPr>
          <a:xfrm>
            <a:off x="3965450" y="5321211"/>
            <a:ext cx="241449" cy="910018"/>
          </a:xfrm>
          <a:custGeom>
            <a:avLst/>
            <a:gdLst>
              <a:gd name="connsiteX0" fmla="*/ 241425 w 241449"/>
              <a:gd name="connsiteY0" fmla="*/ 89 h 910018"/>
              <a:gd name="connsiteX1" fmla="*/ 152525 w 241449"/>
              <a:gd name="connsiteY1" fmla="*/ 543014 h 910018"/>
              <a:gd name="connsiteX2" fmla="*/ 146175 w 241449"/>
              <a:gd name="connsiteY2" fmla="*/ 520789 h 910018"/>
              <a:gd name="connsiteX3" fmla="*/ 3300 w 241449"/>
              <a:gd name="connsiteY3" fmla="*/ 901789 h 910018"/>
              <a:gd name="connsiteX4" fmla="*/ 57275 w 241449"/>
              <a:gd name="connsiteY4" fmla="*/ 746214 h 910018"/>
              <a:gd name="connsiteX5" fmla="*/ 187450 w 241449"/>
              <a:gd name="connsiteY5" fmla="*/ 330289 h 910018"/>
              <a:gd name="connsiteX6" fmla="*/ 143000 w 241449"/>
              <a:gd name="connsiteY6" fmla="*/ 498564 h 910018"/>
              <a:gd name="connsiteX7" fmla="*/ 241425 w 241449"/>
              <a:gd name="connsiteY7" fmla="*/ 89 h 9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910018">
                <a:moveTo>
                  <a:pt x="241425" y="89"/>
                </a:moveTo>
                <a:cubicBezTo>
                  <a:pt x="243012" y="7497"/>
                  <a:pt x="168400" y="456231"/>
                  <a:pt x="152525" y="543014"/>
                </a:cubicBezTo>
                <a:cubicBezTo>
                  <a:pt x="136650" y="629797"/>
                  <a:pt x="171046" y="460993"/>
                  <a:pt x="146175" y="520789"/>
                </a:cubicBezTo>
                <a:cubicBezTo>
                  <a:pt x="121304" y="580585"/>
                  <a:pt x="18117" y="864218"/>
                  <a:pt x="3300" y="901789"/>
                </a:cubicBezTo>
                <a:cubicBezTo>
                  <a:pt x="-11517" y="939360"/>
                  <a:pt x="26583" y="841464"/>
                  <a:pt x="57275" y="746214"/>
                </a:cubicBezTo>
                <a:cubicBezTo>
                  <a:pt x="87967" y="650964"/>
                  <a:pt x="173162" y="371564"/>
                  <a:pt x="187450" y="330289"/>
                </a:cubicBezTo>
                <a:cubicBezTo>
                  <a:pt x="201737" y="289014"/>
                  <a:pt x="134004" y="549364"/>
                  <a:pt x="143000" y="498564"/>
                </a:cubicBezTo>
                <a:cubicBezTo>
                  <a:pt x="151996" y="447764"/>
                  <a:pt x="239838" y="-7319"/>
                  <a:pt x="241425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0EC0EF04-C1F8-65CC-D1C3-8BD9BCF0F7A8}"/>
              </a:ext>
            </a:extLst>
          </p:cNvPr>
          <p:cNvSpPr/>
          <p:nvPr/>
        </p:nvSpPr>
        <p:spPr>
          <a:xfrm>
            <a:off x="2112126" y="6174155"/>
            <a:ext cx="1872724" cy="357852"/>
          </a:xfrm>
          <a:custGeom>
            <a:avLst/>
            <a:gdLst>
              <a:gd name="connsiteX0" fmla="*/ 21474 w 1872724"/>
              <a:gd name="connsiteY0" fmla="*/ 153620 h 357852"/>
              <a:gd name="connsiteX1" fmla="*/ 100849 w 1872724"/>
              <a:gd name="connsiteY1" fmla="*/ 204420 h 357852"/>
              <a:gd name="connsiteX2" fmla="*/ 608849 w 1872724"/>
              <a:gd name="connsiteY2" fmla="*/ 334595 h 357852"/>
              <a:gd name="connsiteX3" fmla="*/ 532649 w 1872724"/>
              <a:gd name="connsiteY3" fmla="*/ 334595 h 357852"/>
              <a:gd name="connsiteX4" fmla="*/ 1177174 w 1872724"/>
              <a:gd name="connsiteY4" fmla="*/ 325070 h 357852"/>
              <a:gd name="connsiteX5" fmla="*/ 1027949 w 1872724"/>
              <a:gd name="connsiteY5" fmla="*/ 331420 h 357852"/>
              <a:gd name="connsiteX6" fmla="*/ 1526424 w 1872724"/>
              <a:gd name="connsiteY6" fmla="*/ 229820 h 357852"/>
              <a:gd name="connsiteX7" fmla="*/ 1443874 w 1872724"/>
              <a:gd name="connsiteY7" fmla="*/ 267920 h 357852"/>
              <a:gd name="connsiteX8" fmla="*/ 1869324 w 1872724"/>
              <a:gd name="connsiteY8" fmla="*/ 1220 h 357852"/>
              <a:gd name="connsiteX9" fmla="*/ 1618499 w 1872724"/>
              <a:gd name="connsiteY9" fmla="*/ 175845 h 357852"/>
              <a:gd name="connsiteX10" fmla="*/ 1173999 w 1872724"/>
              <a:gd name="connsiteY10" fmla="*/ 340945 h 357852"/>
              <a:gd name="connsiteX11" fmla="*/ 1012074 w 1872724"/>
              <a:gd name="connsiteY11" fmla="*/ 331420 h 357852"/>
              <a:gd name="connsiteX12" fmla="*/ 526299 w 1872724"/>
              <a:gd name="connsiteY12" fmla="*/ 356820 h 357852"/>
              <a:gd name="connsiteX13" fmla="*/ 373899 w 1872724"/>
              <a:gd name="connsiteY13" fmla="*/ 290145 h 357852"/>
              <a:gd name="connsiteX14" fmla="*/ 21474 w 1872724"/>
              <a:gd name="connsiteY14" fmla="*/ 153620 h 35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2724" h="357852">
                <a:moveTo>
                  <a:pt x="21474" y="153620"/>
                </a:moveTo>
                <a:cubicBezTo>
                  <a:pt x="-24034" y="139332"/>
                  <a:pt x="2953" y="174258"/>
                  <a:pt x="100849" y="204420"/>
                </a:cubicBezTo>
                <a:cubicBezTo>
                  <a:pt x="198745" y="234582"/>
                  <a:pt x="536882" y="312899"/>
                  <a:pt x="608849" y="334595"/>
                </a:cubicBezTo>
                <a:cubicBezTo>
                  <a:pt x="680816" y="356291"/>
                  <a:pt x="532649" y="334595"/>
                  <a:pt x="532649" y="334595"/>
                </a:cubicBezTo>
                <a:lnTo>
                  <a:pt x="1177174" y="325070"/>
                </a:lnTo>
                <a:cubicBezTo>
                  <a:pt x="1259724" y="324541"/>
                  <a:pt x="969741" y="347295"/>
                  <a:pt x="1027949" y="331420"/>
                </a:cubicBezTo>
                <a:cubicBezTo>
                  <a:pt x="1086157" y="315545"/>
                  <a:pt x="1457103" y="240403"/>
                  <a:pt x="1526424" y="229820"/>
                </a:cubicBezTo>
                <a:cubicBezTo>
                  <a:pt x="1595745" y="219237"/>
                  <a:pt x="1386724" y="306020"/>
                  <a:pt x="1443874" y="267920"/>
                </a:cubicBezTo>
                <a:cubicBezTo>
                  <a:pt x="1501024" y="229820"/>
                  <a:pt x="1840220" y="16566"/>
                  <a:pt x="1869324" y="1220"/>
                </a:cubicBezTo>
                <a:cubicBezTo>
                  <a:pt x="1898428" y="-14126"/>
                  <a:pt x="1734387" y="119224"/>
                  <a:pt x="1618499" y="175845"/>
                </a:cubicBezTo>
                <a:cubicBezTo>
                  <a:pt x="1502612" y="232466"/>
                  <a:pt x="1275070" y="315016"/>
                  <a:pt x="1173999" y="340945"/>
                </a:cubicBezTo>
                <a:cubicBezTo>
                  <a:pt x="1072928" y="366874"/>
                  <a:pt x="1120024" y="328774"/>
                  <a:pt x="1012074" y="331420"/>
                </a:cubicBezTo>
                <a:cubicBezTo>
                  <a:pt x="904124" y="334066"/>
                  <a:pt x="632662" y="363699"/>
                  <a:pt x="526299" y="356820"/>
                </a:cubicBezTo>
                <a:cubicBezTo>
                  <a:pt x="419937" y="349941"/>
                  <a:pt x="453274" y="320837"/>
                  <a:pt x="373899" y="290145"/>
                </a:cubicBezTo>
                <a:cubicBezTo>
                  <a:pt x="294524" y="259453"/>
                  <a:pt x="66982" y="167908"/>
                  <a:pt x="21474" y="153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4F451F7-52E8-438D-A72C-C17919152492}"/>
              </a:ext>
            </a:extLst>
          </p:cNvPr>
          <p:cNvSpPr/>
          <p:nvPr/>
        </p:nvSpPr>
        <p:spPr>
          <a:xfrm>
            <a:off x="2057926" y="6119074"/>
            <a:ext cx="2141710" cy="520024"/>
          </a:xfrm>
          <a:custGeom>
            <a:avLst/>
            <a:gdLst>
              <a:gd name="connsiteX0" fmla="*/ 2126724 w 2141710"/>
              <a:gd name="connsiteY0" fmla="*/ 8676 h 520024"/>
              <a:gd name="connsiteX1" fmla="*/ 1618724 w 2141710"/>
              <a:gd name="connsiteY1" fmla="*/ 386501 h 520024"/>
              <a:gd name="connsiteX2" fmla="*/ 1202799 w 2141710"/>
              <a:gd name="connsiteY2" fmla="*/ 472226 h 520024"/>
              <a:gd name="connsiteX3" fmla="*/ 1078974 w 2141710"/>
              <a:gd name="connsiteY3" fmla="*/ 478576 h 520024"/>
              <a:gd name="connsiteX4" fmla="*/ 583674 w 2141710"/>
              <a:gd name="connsiteY4" fmla="*/ 472226 h 520024"/>
              <a:gd name="connsiteX5" fmla="*/ 548749 w 2141710"/>
              <a:gd name="connsiteY5" fmla="*/ 472226 h 520024"/>
              <a:gd name="connsiteX6" fmla="*/ 189974 w 2141710"/>
              <a:gd name="connsiteY6" fmla="*/ 392851 h 520024"/>
              <a:gd name="connsiteX7" fmla="*/ 247124 w 2141710"/>
              <a:gd name="connsiteY7" fmla="*/ 415076 h 520024"/>
              <a:gd name="connsiteX8" fmla="*/ 18524 w 2141710"/>
              <a:gd name="connsiteY8" fmla="*/ 319826 h 520024"/>
              <a:gd name="connsiteX9" fmla="*/ 812274 w 2141710"/>
              <a:gd name="connsiteY9" fmla="*/ 510326 h 520024"/>
              <a:gd name="connsiteX10" fmla="*/ 802749 w 2141710"/>
              <a:gd name="connsiteY10" fmla="*/ 488101 h 520024"/>
              <a:gd name="connsiteX11" fmla="*/ 1399649 w 2141710"/>
              <a:gd name="connsiteY11" fmla="*/ 453176 h 520024"/>
              <a:gd name="connsiteX12" fmla="*/ 1434574 w 2141710"/>
              <a:gd name="connsiteY12" fmla="*/ 434126 h 520024"/>
              <a:gd name="connsiteX13" fmla="*/ 1780649 w 2141710"/>
              <a:gd name="connsiteY13" fmla="*/ 300776 h 520024"/>
              <a:gd name="connsiteX14" fmla="*/ 1663174 w 2141710"/>
              <a:gd name="connsiteY14" fmla="*/ 335701 h 520024"/>
              <a:gd name="connsiteX15" fmla="*/ 1974324 w 2141710"/>
              <a:gd name="connsiteY15" fmla="*/ 138851 h 520024"/>
              <a:gd name="connsiteX16" fmla="*/ 2126724 w 2141710"/>
              <a:gd name="connsiteY16" fmla="*/ 8676 h 52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41710" h="520024">
                <a:moveTo>
                  <a:pt x="2126724" y="8676"/>
                </a:moveTo>
                <a:cubicBezTo>
                  <a:pt x="2067457" y="49951"/>
                  <a:pt x="1772711" y="309243"/>
                  <a:pt x="1618724" y="386501"/>
                </a:cubicBezTo>
                <a:cubicBezTo>
                  <a:pt x="1464737" y="463759"/>
                  <a:pt x="1292757" y="456880"/>
                  <a:pt x="1202799" y="472226"/>
                </a:cubicBezTo>
                <a:cubicBezTo>
                  <a:pt x="1112841" y="487572"/>
                  <a:pt x="1182161" y="478576"/>
                  <a:pt x="1078974" y="478576"/>
                </a:cubicBezTo>
                <a:cubicBezTo>
                  <a:pt x="975787" y="478576"/>
                  <a:pt x="672045" y="473284"/>
                  <a:pt x="583674" y="472226"/>
                </a:cubicBezTo>
                <a:cubicBezTo>
                  <a:pt x="495303" y="471168"/>
                  <a:pt x="614366" y="485455"/>
                  <a:pt x="548749" y="472226"/>
                </a:cubicBezTo>
                <a:cubicBezTo>
                  <a:pt x="483132" y="458997"/>
                  <a:pt x="240245" y="402376"/>
                  <a:pt x="189974" y="392851"/>
                </a:cubicBezTo>
                <a:cubicBezTo>
                  <a:pt x="139703" y="383326"/>
                  <a:pt x="247124" y="415076"/>
                  <a:pt x="247124" y="415076"/>
                </a:cubicBezTo>
                <a:cubicBezTo>
                  <a:pt x="218549" y="402905"/>
                  <a:pt x="-75668" y="303951"/>
                  <a:pt x="18524" y="319826"/>
                </a:cubicBezTo>
                <a:cubicBezTo>
                  <a:pt x="112716" y="335701"/>
                  <a:pt x="681570" y="482280"/>
                  <a:pt x="812274" y="510326"/>
                </a:cubicBezTo>
                <a:cubicBezTo>
                  <a:pt x="942978" y="538372"/>
                  <a:pt x="704853" y="497626"/>
                  <a:pt x="802749" y="488101"/>
                </a:cubicBezTo>
                <a:cubicBezTo>
                  <a:pt x="900645" y="478576"/>
                  <a:pt x="1294345" y="462172"/>
                  <a:pt x="1399649" y="453176"/>
                </a:cubicBezTo>
                <a:cubicBezTo>
                  <a:pt x="1504953" y="444180"/>
                  <a:pt x="1371074" y="459526"/>
                  <a:pt x="1434574" y="434126"/>
                </a:cubicBezTo>
                <a:cubicBezTo>
                  <a:pt x="1498074" y="408726"/>
                  <a:pt x="1742549" y="317180"/>
                  <a:pt x="1780649" y="300776"/>
                </a:cubicBezTo>
                <a:cubicBezTo>
                  <a:pt x="1818749" y="284372"/>
                  <a:pt x="1630895" y="362688"/>
                  <a:pt x="1663174" y="335701"/>
                </a:cubicBezTo>
                <a:cubicBezTo>
                  <a:pt x="1695453" y="308714"/>
                  <a:pt x="1892832" y="193884"/>
                  <a:pt x="1974324" y="138851"/>
                </a:cubicBezTo>
                <a:cubicBezTo>
                  <a:pt x="2055816" y="83818"/>
                  <a:pt x="2185991" y="-32599"/>
                  <a:pt x="2126724" y="8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F54146C-0DC8-BCD7-4CFB-2C317F47BC5A}"/>
              </a:ext>
            </a:extLst>
          </p:cNvPr>
          <p:cNvSpPr/>
          <p:nvPr/>
        </p:nvSpPr>
        <p:spPr>
          <a:xfrm>
            <a:off x="2071065" y="6332415"/>
            <a:ext cx="586491" cy="179963"/>
          </a:xfrm>
          <a:custGeom>
            <a:avLst/>
            <a:gdLst>
              <a:gd name="connsiteX0" fmla="*/ 5385 w 586491"/>
              <a:gd name="connsiteY0" fmla="*/ 11235 h 179963"/>
              <a:gd name="connsiteX1" fmla="*/ 106985 w 586491"/>
              <a:gd name="connsiteY1" fmla="*/ 20760 h 179963"/>
              <a:gd name="connsiteX2" fmla="*/ 386385 w 586491"/>
              <a:gd name="connsiteY2" fmla="*/ 173160 h 179963"/>
              <a:gd name="connsiteX3" fmla="*/ 395910 w 586491"/>
              <a:gd name="connsiteY3" fmla="*/ 154110 h 179963"/>
              <a:gd name="connsiteX4" fmla="*/ 586410 w 586491"/>
              <a:gd name="connsiteY4" fmla="*/ 160460 h 179963"/>
              <a:gd name="connsiteX5" fmla="*/ 370510 w 586491"/>
              <a:gd name="connsiteY5" fmla="*/ 144585 h 179963"/>
              <a:gd name="connsiteX6" fmla="*/ 253035 w 586491"/>
              <a:gd name="connsiteY6" fmla="*/ 112835 h 179963"/>
              <a:gd name="connsiteX7" fmla="*/ 5385 w 586491"/>
              <a:gd name="connsiteY7" fmla="*/ 11235 h 1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491" h="179963">
                <a:moveTo>
                  <a:pt x="5385" y="11235"/>
                </a:moveTo>
                <a:cubicBezTo>
                  <a:pt x="-18957" y="-4111"/>
                  <a:pt x="43485" y="-6227"/>
                  <a:pt x="106985" y="20760"/>
                </a:cubicBezTo>
                <a:cubicBezTo>
                  <a:pt x="170485" y="47747"/>
                  <a:pt x="338231" y="150935"/>
                  <a:pt x="386385" y="173160"/>
                </a:cubicBezTo>
                <a:cubicBezTo>
                  <a:pt x="434539" y="195385"/>
                  <a:pt x="362573" y="156227"/>
                  <a:pt x="395910" y="154110"/>
                </a:cubicBezTo>
                <a:cubicBezTo>
                  <a:pt x="429247" y="151993"/>
                  <a:pt x="590643" y="162047"/>
                  <a:pt x="586410" y="160460"/>
                </a:cubicBezTo>
                <a:cubicBezTo>
                  <a:pt x="582177" y="158873"/>
                  <a:pt x="426072" y="152522"/>
                  <a:pt x="370510" y="144585"/>
                </a:cubicBezTo>
                <a:cubicBezTo>
                  <a:pt x="314948" y="136648"/>
                  <a:pt x="307539" y="133473"/>
                  <a:pt x="253035" y="112835"/>
                </a:cubicBezTo>
                <a:cubicBezTo>
                  <a:pt x="198531" y="92198"/>
                  <a:pt x="29727" y="26581"/>
                  <a:pt x="5385" y="1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0026F088-C6BC-DF8A-4197-B85B4BD7720E}"/>
              </a:ext>
            </a:extLst>
          </p:cNvPr>
          <p:cNvSpPr/>
          <p:nvPr/>
        </p:nvSpPr>
        <p:spPr>
          <a:xfrm>
            <a:off x="2663825" y="6524263"/>
            <a:ext cx="865664" cy="44812"/>
          </a:xfrm>
          <a:custGeom>
            <a:avLst/>
            <a:gdLst>
              <a:gd name="connsiteX0" fmla="*/ 0 w 865664"/>
              <a:gd name="connsiteY0" fmla="*/ 44812 h 44812"/>
              <a:gd name="connsiteX1" fmla="*/ 850900 w 865664"/>
              <a:gd name="connsiteY1" fmla="*/ 362 h 44812"/>
              <a:gd name="connsiteX2" fmla="*/ 561975 w 865664"/>
              <a:gd name="connsiteY2" fmla="*/ 22587 h 44812"/>
              <a:gd name="connsiteX3" fmla="*/ 0 w 865664"/>
              <a:gd name="connsiteY3" fmla="*/ 44812 h 4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5664" h="44812">
                <a:moveTo>
                  <a:pt x="0" y="44812"/>
                </a:moveTo>
                <a:lnTo>
                  <a:pt x="850900" y="362"/>
                </a:lnTo>
                <a:cubicBezTo>
                  <a:pt x="944562" y="-3342"/>
                  <a:pt x="561975" y="22587"/>
                  <a:pt x="561975" y="22587"/>
                </a:cubicBezTo>
                <a:lnTo>
                  <a:pt x="0" y="448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A2B4D07-AB00-61B2-CEAC-34F6C3D5B1CA}"/>
              </a:ext>
            </a:extLst>
          </p:cNvPr>
          <p:cNvSpPr/>
          <p:nvPr/>
        </p:nvSpPr>
        <p:spPr>
          <a:xfrm>
            <a:off x="4002496" y="5389716"/>
            <a:ext cx="297766" cy="883957"/>
          </a:xfrm>
          <a:custGeom>
            <a:avLst/>
            <a:gdLst>
              <a:gd name="connsiteX0" fmla="*/ 252004 w 297766"/>
              <a:gd name="connsiteY0" fmla="*/ 1434 h 883957"/>
              <a:gd name="connsiteX1" fmla="*/ 144054 w 297766"/>
              <a:gd name="connsiteY1" fmla="*/ 534834 h 883957"/>
              <a:gd name="connsiteX2" fmla="*/ 175804 w 297766"/>
              <a:gd name="connsiteY2" fmla="*/ 480859 h 883957"/>
              <a:gd name="connsiteX3" fmla="*/ 1179 w 297766"/>
              <a:gd name="connsiteY3" fmla="*/ 880909 h 883957"/>
              <a:gd name="connsiteX4" fmla="*/ 109129 w 297766"/>
              <a:gd name="connsiteY4" fmla="*/ 636434 h 883957"/>
              <a:gd name="connsiteX5" fmla="*/ 296454 w 297766"/>
              <a:gd name="connsiteY5" fmla="*/ 125259 h 883957"/>
              <a:gd name="connsiteX6" fmla="*/ 194854 w 297766"/>
              <a:gd name="connsiteY6" fmla="*/ 369734 h 883957"/>
              <a:gd name="connsiteX7" fmla="*/ 252004 w 297766"/>
              <a:gd name="connsiteY7" fmla="*/ 1434 h 88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766" h="883957">
                <a:moveTo>
                  <a:pt x="252004" y="1434"/>
                </a:moveTo>
                <a:cubicBezTo>
                  <a:pt x="243537" y="28951"/>
                  <a:pt x="156754" y="454930"/>
                  <a:pt x="144054" y="534834"/>
                </a:cubicBezTo>
                <a:cubicBezTo>
                  <a:pt x="131354" y="614738"/>
                  <a:pt x="199616" y="423180"/>
                  <a:pt x="175804" y="480859"/>
                </a:cubicBezTo>
                <a:cubicBezTo>
                  <a:pt x="151991" y="538538"/>
                  <a:pt x="12291" y="854980"/>
                  <a:pt x="1179" y="880909"/>
                </a:cubicBezTo>
                <a:cubicBezTo>
                  <a:pt x="-9934" y="906838"/>
                  <a:pt x="59916" y="762376"/>
                  <a:pt x="109129" y="636434"/>
                </a:cubicBezTo>
                <a:cubicBezTo>
                  <a:pt x="158341" y="510492"/>
                  <a:pt x="282167" y="169709"/>
                  <a:pt x="296454" y="125259"/>
                </a:cubicBezTo>
                <a:cubicBezTo>
                  <a:pt x="310741" y="80809"/>
                  <a:pt x="203850" y="388255"/>
                  <a:pt x="194854" y="369734"/>
                </a:cubicBezTo>
                <a:cubicBezTo>
                  <a:pt x="185858" y="351213"/>
                  <a:pt x="260471" y="-26083"/>
                  <a:pt x="252004" y="1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AF2467B-A5D4-2B48-ACE7-C910003268FF}"/>
              </a:ext>
            </a:extLst>
          </p:cNvPr>
          <p:cNvSpPr/>
          <p:nvPr/>
        </p:nvSpPr>
        <p:spPr>
          <a:xfrm>
            <a:off x="4142606" y="5031094"/>
            <a:ext cx="190419" cy="623834"/>
          </a:xfrm>
          <a:custGeom>
            <a:avLst/>
            <a:gdLst>
              <a:gd name="connsiteX0" fmla="*/ 769 w 190419"/>
              <a:gd name="connsiteY0" fmla="*/ 1281 h 623834"/>
              <a:gd name="connsiteX1" fmla="*/ 181744 w 190419"/>
              <a:gd name="connsiteY1" fmla="*/ 341006 h 623834"/>
              <a:gd name="connsiteX2" fmla="*/ 162694 w 190419"/>
              <a:gd name="connsiteY2" fmla="*/ 302906 h 623834"/>
              <a:gd name="connsiteX3" fmla="*/ 172219 w 190419"/>
              <a:gd name="connsiteY3" fmla="*/ 382281 h 623834"/>
              <a:gd name="connsiteX4" fmla="*/ 67444 w 190419"/>
              <a:gd name="connsiteY4" fmla="*/ 623581 h 623834"/>
              <a:gd name="connsiteX5" fmla="*/ 130944 w 190419"/>
              <a:gd name="connsiteY5" fmla="*/ 426731 h 623834"/>
              <a:gd name="connsiteX6" fmla="*/ 153169 w 190419"/>
              <a:gd name="connsiteY6" fmla="*/ 341006 h 623834"/>
              <a:gd name="connsiteX7" fmla="*/ 92844 w 190419"/>
              <a:gd name="connsiteY7" fmla="*/ 23506 h 623834"/>
              <a:gd name="connsiteX8" fmla="*/ 115069 w 190419"/>
              <a:gd name="connsiteY8" fmla="*/ 217181 h 623834"/>
              <a:gd name="connsiteX9" fmla="*/ 769 w 190419"/>
              <a:gd name="connsiteY9" fmla="*/ 1281 h 6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419" h="623834">
                <a:moveTo>
                  <a:pt x="769" y="1281"/>
                </a:moveTo>
                <a:cubicBezTo>
                  <a:pt x="11881" y="21918"/>
                  <a:pt x="154756" y="290735"/>
                  <a:pt x="181744" y="341006"/>
                </a:cubicBezTo>
                <a:cubicBezTo>
                  <a:pt x="208732" y="391277"/>
                  <a:pt x="164281" y="296027"/>
                  <a:pt x="162694" y="302906"/>
                </a:cubicBezTo>
                <a:cubicBezTo>
                  <a:pt x="161107" y="309785"/>
                  <a:pt x="188094" y="328835"/>
                  <a:pt x="172219" y="382281"/>
                </a:cubicBezTo>
                <a:cubicBezTo>
                  <a:pt x="156344" y="435727"/>
                  <a:pt x="74323" y="616173"/>
                  <a:pt x="67444" y="623581"/>
                </a:cubicBezTo>
                <a:cubicBezTo>
                  <a:pt x="60565" y="630989"/>
                  <a:pt x="116657" y="473827"/>
                  <a:pt x="130944" y="426731"/>
                </a:cubicBezTo>
                <a:cubicBezTo>
                  <a:pt x="145231" y="379635"/>
                  <a:pt x="159519" y="408210"/>
                  <a:pt x="153169" y="341006"/>
                </a:cubicBezTo>
                <a:cubicBezTo>
                  <a:pt x="146819" y="273802"/>
                  <a:pt x="99194" y="44143"/>
                  <a:pt x="92844" y="23506"/>
                </a:cubicBezTo>
                <a:cubicBezTo>
                  <a:pt x="86494" y="2869"/>
                  <a:pt x="127769" y="218239"/>
                  <a:pt x="115069" y="217181"/>
                </a:cubicBezTo>
                <a:cubicBezTo>
                  <a:pt x="102369" y="216123"/>
                  <a:pt x="-10343" y="-19356"/>
                  <a:pt x="769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BDC703D-999B-AC81-6522-32C70F2077F9}"/>
              </a:ext>
            </a:extLst>
          </p:cNvPr>
          <p:cNvSpPr/>
          <p:nvPr/>
        </p:nvSpPr>
        <p:spPr>
          <a:xfrm>
            <a:off x="3881894" y="4949720"/>
            <a:ext cx="1008369" cy="79509"/>
          </a:xfrm>
          <a:custGeom>
            <a:avLst/>
            <a:gdLst>
              <a:gd name="connsiteX0" fmla="*/ 1131 w 1008369"/>
              <a:gd name="connsiteY0" fmla="*/ 35030 h 79509"/>
              <a:gd name="connsiteX1" fmla="*/ 604381 w 1008369"/>
              <a:gd name="connsiteY1" fmla="*/ 25505 h 79509"/>
              <a:gd name="connsiteX2" fmla="*/ 369431 w 1008369"/>
              <a:gd name="connsiteY2" fmla="*/ 54080 h 79509"/>
              <a:gd name="connsiteX3" fmla="*/ 1001256 w 1008369"/>
              <a:gd name="connsiteY3" fmla="*/ 105 h 79509"/>
              <a:gd name="connsiteX4" fmla="*/ 677406 w 1008369"/>
              <a:gd name="connsiteY4" fmla="*/ 41380 h 79509"/>
              <a:gd name="connsiteX5" fmla="*/ 182106 w 1008369"/>
              <a:gd name="connsiteY5" fmla="*/ 79480 h 79509"/>
              <a:gd name="connsiteX6" fmla="*/ 445631 w 1008369"/>
              <a:gd name="connsiteY6" fmla="*/ 47730 h 79509"/>
              <a:gd name="connsiteX7" fmla="*/ 1131 w 1008369"/>
              <a:gd name="connsiteY7" fmla="*/ 35030 h 7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369" h="79509">
                <a:moveTo>
                  <a:pt x="1131" y="35030"/>
                </a:moveTo>
                <a:cubicBezTo>
                  <a:pt x="27589" y="31326"/>
                  <a:pt x="542998" y="22330"/>
                  <a:pt x="604381" y="25505"/>
                </a:cubicBezTo>
                <a:cubicBezTo>
                  <a:pt x="665764" y="28680"/>
                  <a:pt x="303285" y="58313"/>
                  <a:pt x="369431" y="54080"/>
                </a:cubicBezTo>
                <a:cubicBezTo>
                  <a:pt x="435577" y="49847"/>
                  <a:pt x="949927" y="2222"/>
                  <a:pt x="1001256" y="105"/>
                </a:cubicBezTo>
                <a:cubicBezTo>
                  <a:pt x="1052585" y="-2012"/>
                  <a:pt x="813931" y="28151"/>
                  <a:pt x="677406" y="41380"/>
                </a:cubicBezTo>
                <a:cubicBezTo>
                  <a:pt x="540881" y="54609"/>
                  <a:pt x="220735" y="78422"/>
                  <a:pt x="182106" y="79480"/>
                </a:cubicBezTo>
                <a:cubicBezTo>
                  <a:pt x="143477" y="80538"/>
                  <a:pt x="470502" y="53022"/>
                  <a:pt x="445631" y="47730"/>
                </a:cubicBezTo>
                <a:cubicBezTo>
                  <a:pt x="420760" y="42438"/>
                  <a:pt x="-25327" y="38734"/>
                  <a:pt x="1131" y="35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2E668AE-E65D-6EB3-95B5-738FF0B64881}"/>
              </a:ext>
            </a:extLst>
          </p:cNvPr>
          <p:cNvSpPr/>
          <p:nvPr/>
        </p:nvSpPr>
        <p:spPr>
          <a:xfrm>
            <a:off x="3579676" y="5483784"/>
            <a:ext cx="500646" cy="938250"/>
          </a:xfrm>
          <a:custGeom>
            <a:avLst/>
            <a:gdLst>
              <a:gd name="connsiteX0" fmla="*/ 493849 w 500646"/>
              <a:gd name="connsiteY0" fmla="*/ 2616 h 938250"/>
              <a:gd name="connsiteX1" fmla="*/ 347799 w 500646"/>
              <a:gd name="connsiteY1" fmla="*/ 431241 h 938250"/>
              <a:gd name="connsiteX2" fmla="*/ 392249 w 500646"/>
              <a:gd name="connsiteY2" fmla="*/ 377266 h 938250"/>
              <a:gd name="connsiteX3" fmla="*/ 208099 w 500646"/>
              <a:gd name="connsiteY3" fmla="*/ 685241 h 938250"/>
              <a:gd name="connsiteX4" fmla="*/ 287474 w 500646"/>
              <a:gd name="connsiteY4" fmla="*/ 583641 h 938250"/>
              <a:gd name="connsiteX5" fmla="*/ 227149 w 500646"/>
              <a:gd name="connsiteY5" fmla="*/ 704291 h 938250"/>
              <a:gd name="connsiteX6" fmla="*/ 8074 w 500646"/>
              <a:gd name="connsiteY6" fmla="*/ 932891 h 938250"/>
              <a:gd name="connsiteX7" fmla="*/ 68399 w 500646"/>
              <a:gd name="connsiteY7" fmla="*/ 853516 h 938250"/>
              <a:gd name="connsiteX8" fmla="*/ 268424 w 500646"/>
              <a:gd name="connsiteY8" fmla="*/ 713816 h 938250"/>
              <a:gd name="connsiteX9" fmla="*/ 417649 w 500646"/>
              <a:gd name="connsiteY9" fmla="*/ 482041 h 938250"/>
              <a:gd name="connsiteX10" fmla="*/ 265249 w 500646"/>
              <a:gd name="connsiteY10" fmla="*/ 659841 h 938250"/>
              <a:gd name="connsiteX11" fmla="*/ 468449 w 500646"/>
              <a:gd name="connsiteY11" fmla="*/ 193116 h 938250"/>
              <a:gd name="connsiteX12" fmla="*/ 389074 w 500646"/>
              <a:gd name="connsiteY12" fmla="*/ 466166 h 938250"/>
              <a:gd name="connsiteX13" fmla="*/ 500199 w 500646"/>
              <a:gd name="connsiteY13" fmla="*/ 126441 h 938250"/>
              <a:gd name="connsiteX14" fmla="*/ 430349 w 500646"/>
              <a:gd name="connsiteY14" fmla="*/ 243916 h 938250"/>
              <a:gd name="connsiteX15" fmla="*/ 493849 w 500646"/>
              <a:gd name="connsiteY15" fmla="*/ 2616 h 9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0646" h="938250">
                <a:moveTo>
                  <a:pt x="493849" y="2616"/>
                </a:moveTo>
                <a:cubicBezTo>
                  <a:pt x="480091" y="33837"/>
                  <a:pt x="364732" y="368799"/>
                  <a:pt x="347799" y="431241"/>
                </a:cubicBezTo>
                <a:cubicBezTo>
                  <a:pt x="330866" y="493683"/>
                  <a:pt x="415532" y="334933"/>
                  <a:pt x="392249" y="377266"/>
                </a:cubicBezTo>
                <a:cubicBezTo>
                  <a:pt x="368966" y="419599"/>
                  <a:pt x="225561" y="650845"/>
                  <a:pt x="208099" y="685241"/>
                </a:cubicBezTo>
                <a:cubicBezTo>
                  <a:pt x="190637" y="719637"/>
                  <a:pt x="284299" y="580466"/>
                  <a:pt x="287474" y="583641"/>
                </a:cubicBezTo>
                <a:cubicBezTo>
                  <a:pt x="290649" y="586816"/>
                  <a:pt x="273716" y="646083"/>
                  <a:pt x="227149" y="704291"/>
                </a:cubicBezTo>
                <a:cubicBezTo>
                  <a:pt x="180582" y="762499"/>
                  <a:pt x="34532" y="908020"/>
                  <a:pt x="8074" y="932891"/>
                </a:cubicBezTo>
                <a:cubicBezTo>
                  <a:pt x="-18384" y="957762"/>
                  <a:pt x="25007" y="890029"/>
                  <a:pt x="68399" y="853516"/>
                </a:cubicBezTo>
                <a:cubicBezTo>
                  <a:pt x="111791" y="817003"/>
                  <a:pt x="210216" y="775728"/>
                  <a:pt x="268424" y="713816"/>
                </a:cubicBezTo>
                <a:cubicBezTo>
                  <a:pt x="326632" y="651904"/>
                  <a:pt x="418178" y="491037"/>
                  <a:pt x="417649" y="482041"/>
                </a:cubicBezTo>
                <a:cubicBezTo>
                  <a:pt x="417120" y="473045"/>
                  <a:pt x="256782" y="707995"/>
                  <a:pt x="265249" y="659841"/>
                </a:cubicBezTo>
                <a:cubicBezTo>
                  <a:pt x="273716" y="611687"/>
                  <a:pt x="447811" y="225395"/>
                  <a:pt x="468449" y="193116"/>
                </a:cubicBezTo>
                <a:cubicBezTo>
                  <a:pt x="489086" y="160837"/>
                  <a:pt x="383782" y="477279"/>
                  <a:pt x="389074" y="466166"/>
                </a:cubicBezTo>
                <a:cubicBezTo>
                  <a:pt x="394366" y="455054"/>
                  <a:pt x="493320" y="163483"/>
                  <a:pt x="500199" y="126441"/>
                </a:cubicBezTo>
                <a:cubicBezTo>
                  <a:pt x="507078" y="89399"/>
                  <a:pt x="432466" y="258204"/>
                  <a:pt x="430349" y="243916"/>
                </a:cubicBezTo>
                <a:cubicBezTo>
                  <a:pt x="428232" y="229629"/>
                  <a:pt x="507607" y="-28605"/>
                  <a:pt x="493849" y="2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B7535911-949F-AB3E-6E18-256EF0738729}"/>
              </a:ext>
            </a:extLst>
          </p:cNvPr>
          <p:cNvSpPr/>
          <p:nvPr/>
        </p:nvSpPr>
        <p:spPr>
          <a:xfrm>
            <a:off x="4171573" y="5493890"/>
            <a:ext cx="317878" cy="1410930"/>
          </a:xfrm>
          <a:custGeom>
            <a:avLst/>
            <a:gdLst>
              <a:gd name="connsiteX0" fmla="*/ 317877 w 317878"/>
              <a:gd name="connsiteY0" fmla="*/ 2035 h 1410930"/>
              <a:gd name="connsiteX1" fmla="*/ 140077 w 317878"/>
              <a:gd name="connsiteY1" fmla="*/ 897385 h 1410930"/>
              <a:gd name="connsiteX2" fmla="*/ 165477 w 317878"/>
              <a:gd name="connsiteY2" fmla="*/ 865635 h 1410930"/>
              <a:gd name="connsiteX3" fmla="*/ 127377 w 317878"/>
              <a:gd name="connsiteY3" fmla="*/ 1160910 h 1410930"/>
              <a:gd name="connsiteX4" fmla="*/ 377 w 317878"/>
              <a:gd name="connsiteY4" fmla="*/ 1408560 h 1410930"/>
              <a:gd name="connsiteX5" fmla="*/ 89277 w 317878"/>
              <a:gd name="connsiteY5" fmla="*/ 1272035 h 1410930"/>
              <a:gd name="connsiteX6" fmla="*/ 117852 w 317878"/>
              <a:gd name="connsiteY6" fmla="*/ 1043435 h 1410930"/>
              <a:gd name="connsiteX7" fmla="*/ 181352 w 317878"/>
              <a:gd name="connsiteY7" fmla="*/ 538610 h 1410930"/>
              <a:gd name="connsiteX8" fmla="*/ 143252 w 317878"/>
              <a:gd name="connsiteY8" fmla="*/ 649735 h 1410930"/>
              <a:gd name="connsiteX9" fmla="*/ 317877 w 317878"/>
              <a:gd name="connsiteY9" fmla="*/ 2035 h 141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878" h="1410930">
                <a:moveTo>
                  <a:pt x="317877" y="2035"/>
                </a:moveTo>
                <a:cubicBezTo>
                  <a:pt x="317348" y="43310"/>
                  <a:pt x="165477" y="753452"/>
                  <a:pt x="140077" y="897385"/>
                </a:cubicBezTo>
                <a:cubicBezTo>
                  <a:pt x="114677" y="1041318"/>
                  <a:pt x="167594" y="821714"/>
                  <a:pt x="165477" y="865635"/>
                </a:cubicBezTo>
                <a:cubicBezTo>
                  <a:pt x="163360" y="909556"/>
                  <a:pt x="154894" y="1070423"/>
                  <a:pt x="127377" y="1160910"/>
                </a:cubicBezTo>
                <a:cubicBezTo>
                  <a:pt x="99860" y="1251397"/>
                  <a:pt x="6727" y="1390039"/>
                  <a:pt x="377" y="1408560"/>
                </a:cubicBezTo>
                <a:cubicBezTo>
                  <a:pt x="-5973" y="1427081"/>
                  <a:pt x="69698" y="1332889"/>
                  <a:pt x="89277" y="1272035"/>
                </a:cubicBezTo>
                <a:cubicBezTo>
                  <a:pt x="108856" y="1211181"/>
                  <a:pt x="102506" y="1165672"/>
                  <a:pt x="117852" y="1043435"/>
                </a:cubicBezTo>
                <a:cubicBezTo>
                  <a:pt x="133198" y="921198"/>
                  <a:pt x="177119" y="604227"/>
                  <a:pt x="181352" y="538610"/>
                </a:cubicBezTo>
                <a:cubicBezTo>
                  <a:pt x="185585" y="472993"/>
                  <a:pt x="122085" y="739693"/>
                  <a:pt x="143252" y="649735"/>
                </a:cubicBezTo>
                <a:cubicBezTo>
                  <a:pt x="164419" y="559777"/>
                  <a:pt x="318406" y="-39240"/>
                  <a:pt x="317877" y="2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F4A1305-DD9C-1A58-784E-B9D99934E8EE}"/>
              </a:ext>
            </a:extLst>
          </p:cNvPr>
          <p:cNvSpPr/>
          <p:nvPr/>
        </p:nvSpPr>
        <p:spPr>
          <a:xfrm>
            <a:off x="4334905" y="6692063"/>
            <a:ext cx="110823" cy="476304"/>
          </a:xfrm>
          <a:custGeom>
            <a:avLst/>
            <a:gdLst>
              <a:gd name="connsiteX0" fmla="*/ 49770 w 110823"/>
              <a:gd name="connsiteY0" fmla="*/ 837 h 476304"/>
              <a:gd name="connsiteX1" fmla="*/ 56120 w 110823"/>
              <a:gd name="connsiteY1" fmla="*/ 286587 h 476304"/>
              <a:gd name="connsiteX2" fmla="*/ 110095 w 110823"/>
              <a:gd name="connsiteY2" fmla="*/ 470737 h 476304"/>
              <a:gd name="connsiteX3" fmla="*/ 81520 w 110823"/>
              <a:gd name="connsiteY3" fmla="*/ 404062 h 476304"/>
              <a:gd name="connsiteX4" fmla="*/ 2145 w 110823"/>
              <a:gd name="connsiteY4" fmla="*/ 159587 h 476304"/>
              <a:gd name="connsiteX5" fmla="*/ 24370 w 110823"/>
              <a:gd name="connsiteY5" fmla="*/ 197687 h 476304"/>
              <a:gd name="connsiteX6" fmla="*/ 49770 w 110823"/>
              <a:gd name="connsiteY6" fmla="*/ 837 h 47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23" h="476304">
                <a:moveTo>
                  <a:pt x="49770" y="837"/>
                </a:moveTo>
                <a:cubicBezTo>
                  <a:pt x="55062" y="15654"/>
                  <a:pt x="46066" y="208270"/>
                  <a:pt x="56120" y="286587"/>
                </a:cubicBezTo>
                <a:cubicBezTo>
                  <a:pt x="66174" y="364904"/>
                  <a:pt x="105862" y="451158"/>
                  <a:pt x="110095" y="470737"/>
                </a:cubicBezTo>
                <a:cubicBezTo>
                  <a:pt x="114328" y="490316"/>
                  <a:pt x="99512" y="455920"/>
                  <a:pt x="81520" y="404062"/>
                </a:cubicBezTo>
                <a:cubicBezTo>
                  <a:pt x="63528" y="352204"/>
                  <a:pt x="11670" y="193983"/>
                  <a:pt x="2145" y="159587"/>
                </a:cubicBezTo>
                <a:cubicBezTo>
                  <a:pt x="-7380" y="125191"/>
                  <a:pt x="17491" y="223087"/>
                  <a:pt x="24370" y="197687"/>
                </a:cubicBezTo>
                <a:cubicBezTo>
                  <a:pt x="31249" y="172287"/>
                  <a:pt x="44478" y="-13980"/>
                  <a:pt x="49770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A2C66EB-1CC5-5541-28C2-2B3490EAC6E9}"/>
              </a:ext>
            </a:extLst>
          </p:cNvPr>
          <p:cNvSpPr/>
          <p:nvPr/>
        </p:nvSpPr>
        <p:spPr>
          <a:xfrm>
            <a:off x="4307461" y="6591969"/>
            <a:ext cx="170394" cy="674870"/>
          </a:xfrm>
          <a:custGeom>
            <a:avLst/>
            <a:gdLst>
              <a:gd name="connsiteX0" fmla="*/ 77214 w 170394"/>
              <a:gd name="connsiteY0" fmla="*/ 2506 h 674870"/>
              <a:gd name="connsiteX1" fmla="*/ 1014 w 170394"/>
              <a:gd name="connsiteY1" fmla="*/ 291431 h 674870"/>
              <a:gd name="connsiteX2" fmla="*/ 32764 w 170394"/>
              <a:gd name="connsiteY2" fmla="*/ 488281 h 674870"/>
              <a:gd name="connsiteX3" fmla="*/ 23239 w 170394"/>
              <a:gd name="connsiteY3" fmla="*/ 418431 h 674870"/>
              <a:gd name="connsiteX4" fmla="*/ 169289 w 170394"/>
              <a:gd name="connsiteY4" fmla="*/ 672431 h 674870"/>
              <a:gd name="connsiteX5" fmla="*/ 86739 w 170394"/>
              <a:gd name="connsiteY5" fmla="*/ 539081 h 674870"/>
              <a:gd name="connsiteX6" fmla="*/ 20064 w 170394"/>
              <a:gd name="connsiteY6" fmla="*/ 408906 h 674870"/>
              <a:gd name="connsiteX7" fmla="*/ 29589 w 170394"/>
              <a:gd name="connsiteY7" fmla="*/ 164431 h 674870"/>
              <a:gd name="connsiteX8" fmla="*/ 77214 w 170394"/>
              <a:gd name="connsiteY8" fmla="*/ 2506 h 67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94" h="674870">
                <a:moveTo>
                  <a:pt x="77214" y="2506"/>
                </a:moveTo>
                <a:cubicBezTo>
                  <a:pt x="72452" y="23673"/>
                  <a:pt x="8422" y="210469"/>
                  <a:pt x="1014" y="291431"/>
                </a:cubicBezTo>
                <a:cubicBezTo>
                  <a:pt x="-6394" y="372393"/>
                  <a:pt x="29060" y="467114"/>
                  <a:pt x="32764" y="488281"/>
                </a:cubicBezTo>
                <a:cubicBezTo>
                  <a:pt x="36468" y="509448"/>
                  <a:pt x="485" y="387739"/>
                  <a:pt x="23239" y="418431"/>
                </a:cubicBezTo>
                <a:cubicBezTo>
                  <a:pt x="45993" y="449123"/>
                  <a:pt x="158706" y="652323"/>
                  <a:pt x="169289" y="672431"/>
                </a:cubicBezTo>
                <a:cubicBezTo>
                  <a:pt x="179872" y="692539"/>
                  <a:pt x="111610" y="583002"/>
                  <a:pt x="86739" y="539081"/>
                </a:cubicBezTo>
                <a:cubicBezTo>
                  <a:pt x="61868" y="495160"/>
                  <a:pt x="29589" y="471348"/>
                  <a:pt x="20064" y="408906"/>
                </a:cubicBezTo>
                <a:cubicBezTo>
                  <a:pt x="10539" y="346464"/>
                  <a:pt x="21122" y="229519"/>
                  <a:pt x="29589" y="164431"/>
                </a:cubicBezTo>
                <a:cubicBezTo>
                  <a:pt x="38056" y="99343"/>
                  <a:pt x="81976" y="-18661"/>
                  <a:pt x="77214" y="2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2725D059-6C6B-9AE6-09F9-E6F575BAEED5}"/>
              </a:ext>
            </a:extLst>
          </p:cNvPr>
          <p:cNvSpPr/>
          <p:nvPr/>
        </p:nvSpPr>
        <p:spPr>
          <a:xfrm>
            <a:off x="4353835" y="7013398"/>
            <a:ext cx="431285" cy="485973"/>
          </a:xfrm>
          <a:custGeom>
            <a:avLst/>
            <a:gdLst>
              <a:gd name="connsiteX0" fmla="*/ 126090 w 431285"/>
              <a:gd name="connsiteY0" fmla="*/ 177 h 485973"/>
              <a:gd name="connsiteX1" fmla="*/ 62590 w 431285"/>
              <a:gd name="connsiteY1" fmla="*/ 241477 h 485973"/>
              <a:gd name="connsiteX2" fmla="*/ 87990 w 431285"/>
              <a:gd name="connsiteY2" fmla="*/ 320852 h 485973"/>
              <a:gd name="connsiteX3" fmla="*/ 43540 w 431285"/>
              <a:gd name="connsiteY3" fmla="*/ 320852 h 485973"/>
              <a:gd name="connsiteX4" fmla="*/ 189590 w 431285"/>
              <a:gd name="connsiteY4" fmla="*/ 419277 h 485973"/>
              <a:gd name="connsiteX5" fmla="*/ 129265 w 431285"/>
              <a:gd name="connsiteY5" fmla="*/ 403402 h 485973"/>
              <a:gd name="connsiteX6" fmla="*/ 427715 w 431285"/>
              <a:gd name="connsiteY6" fmla="*/ 403402 h 485973"/>
              <a:gd name="connsiteX7" fmla="*/ 284840 w 431285"/>
              <a:gd name="connsiteY7" fmla="*/ 416102 h 485973"/>
              <a:gd name="connsiteX8" fmla="*/ 148315 w 431285"/>
              <a:gd name="connsiteY8" fmla="*/ 485952 h 485973"/>
              <a:gd name="connsiteX9" fmla="*/ 183240 w 431285"/>
              <a:gd name="connsiteY9" fmla="*/ 422452 h 485973"/>
              <a:gd name="connsiteX10" fmla="*/ 81640 w 431285"/>
              <a:gd name="connsiteY10" fmla="*/ 330377 h 485973"/>
              <a:gd name="connsiteX11" fmla="*/ 43540 w 431285"/>
              <a:gd name="connsiteY11" fmla="*/ 222427 h 485973"/>
              <a:gd name="connsiteX12" fmla="*/ 2265 w 431285"/>
              <a:gd name="connsiteY12" fmla="*/ 282752 h 485973"/>
              <a:gd name="connsiteX13" fmla="*/ 126090 w 431285"/>
              <a:gd name="connsiteY13" fmla="*/ 177 h 48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1285" h="485973">
                <a:moveTo>
                  <a:pt x="126090" y="177"/>
                </a:moveTo>
                <a:cubicBezTo>
                  <a:pt x="136144" y="-6702"/>
                  <a:pt x="68940" y="188031"/>
                  <a:pt x="62590" y="241477"/>
                </a:cubicBezTo>
                <a:cubicBezTo>
                  <a:pt x="56240" y="294923"/>
                  <a:pt x="91165" y="307623"/>
                  <a:pt x="87990" y="320852"/>
                </a:cubicBezTo>
                <a:cubicBezTo>
                  <a:pt x="84815" y="334081"/>
                  <a:pt x="26607" y="304448"/>
                  <a:pt x="43540" y="320852"/>
                </a:cubicBezTo>
                <a:cubicBezTo>
                  <a:pt x="60473" y="337256"/>
                  <a:pt x="175302" y="405519"/>
                  <a:pt x="189590" y="419277"/>
                </a:cubicBezTo>
                <a:cubicBezTo>
                  <a:pt x="203878" y="433035"/>
                  <a:pt x="89578" y="406048"/>
                  <a:pt x="129265" y="403402"/>
                </a:cubicBezTo>
                <a:cubicBezTo>
                  <a:pt x="168952" y="400756"/>
                  <a:pt x="401786" y="401285"/>
                  <a:pt x="427715" y="403402"/>
                </a:cubicBezTo>
                <a:cubicBezTo>
                  <a:pt x="453644" y="405519"/>
                  <a:pt x="331407" y="402344"/>
                  <a:pt x="284840" y="416102"/>
                </a:cubicBezTo>
                <a:cubicBezTo>
                  <a:pt x="238273" y="429860"/>
                  <a:pt x="165248" y="484894"/>
                  <a:pt x="148315" y="485952"/>
                </a:cubicBezTo>
                <a:cubicBezTo>
                  <a:pt x="131382" y="487010"/>
                  <a:pt x="194353" y="448381"/>
                  <a:pt x="183240" y="422452"/>
                </a:cubicBezTo>
                <a:cubicBezTo>
                  <a:pt x="172128" y="396523"/>
                  <a:pt x="104923" y="363714"/>
                  <a:pt x="81640" y="330377"/>
                </a:cubicBezTo>
                <a:cubicBezTo>
                  <a:pt x="58357" y="297040"/>
                  <a:pt x="56769" y="230364"/>
                  <a:pt x="43540" y="222427"/>
                </a:cubicBezTo>
                <a:cubicBezTo>
                  <a:pt x="30311" y="214490"/>
                  <a:pt x="-9906" y="313973"/>
                  <a:pt x="2265" y="282752"/>
                </a:cubicBezTo>
                <a:cubicBezTo>
                  <a:pt x="14436" y="251531"/>
                  <a:pt x="116036" y="7056"/>
                  <a:pt x="12609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D28CFC9-F184-5F83-49E1-526F5557D606}"/>
              </a:ext>
            </a:extLst>
          </p:cNvPr>
          <p:cNvSpPr/>
          <p:nvPr/>
        </p:nvSpPr>
        <p:spPr>
          <a:xfrm>
            <a:off x="4161928" y="6460689"/>
            <a:ext cx="299703" cy="785016"/>
          </a:xfrm>
          <a:custGeom>
            <a:avLst/>
            <a:gdLst>
              <a:gd name="connsiteX0" fmla="*/ 210047 w 299703"/>
              <a:gd name="connsiteY0" fmla="*/ 436 h 785016"/>
              <a:gd name="connsiteX1" fmla="*/ 105272 w 299703"/>
              <a:gd name="connsiteY1" fmla="*/ 495736 h 785016"/>
              <a:gd name="connsiteX2" fmla="*/ 497 w 299703"/>
              <a:gd name="connsiteY2" fmla="*/ 540186 h 785016"/>
              <a:gd name="connsiteX3" fmla="*/ 149722 w 299703"/>
              <a:gd name="connsiteY3" fmla="*/ 648136 h 785016"/>
              <a:gd name="connsiteX4" fmla="*/ 48122 w 299703"/>
              <a:gd name="connsiteY4" fmla="*/ 610036 h 785016"/>
              <a:gd name="connsiteX5" fmla="*/ 298947 w 299703"/>
              <a:gd name="connsiteY5" fmla="*/ 784661 h 785016"/>
              <a:gd name="connsiteX6" fmla="*/ 124322 w 299703"/>
              <a:gd name="connsiteY6" fmla="*/ 651311 h 785016"/>
              <a:gd name="connsiteX7" fmla="*/ 79872 w 299703"/>
              <a:gd name="connsiteY7" fmla="*/ 511611 h 785016"/>
              <a:gd name="connsiteX8" fmla="*/ 108447 w 299703"/>
              <a:gd name="connsiteY8" fmla="*/ 444936 h 785016"/>
              <a:gd name="connsiteX9" fmla="*/ 13197 w 299703"/>
              <a:gd name="connsiteY9" fmla="*/ 352861 h 785016"/>
              <a:gd name="connsiteX10" fmla="*/ 89397 w 299703"/>
              <a:gd name="connsiteY10" fmla="*/ 406836 h 785016"/>
              <a:gd name="connsiteX11" fmla="*/ 210047 w 299703"/>
              <a:gd name="connsiteY11" fmla="*/ 436 h 7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9703" h="785016">
                <a:moveTo>
                  <a:pt x="210047" y="436"/>
                </a:moveTo>
                <a:cubicBezTo>
                  <a:pt x="212693" y="15253"/>
                  <a:pt x="140197" y="405778"/>
                  <a:pt x="105272" y="495736"/>
                </a:cubicBezTo>
                <a:cubicBezTo>
                  <a:pt x="70347" y="585694"/>
                  <a:pt x="-6911" y="514786"/>
                  <a:pt x="497" y="540186"/>
                </a:cubicBezTo>
                <a:cubicBezTo>
                  <a:pt x="7905" y="565586"/>
                  <a:pt x="141784" y="636494"/>
                  <a:pt x="149722" y="648136"/>
                </a:cubicBezTo>
                <a:cubicBezTo>
                  <a:pt x="157659" y="659778"/>
                  <a:pt x="23251" y="587282"/>
                  <a:pt x="48122" y="610036"/>
                </a:cubicBezTo>
                <a:cubicBezTo>
                  <a:pt x="72993" y="632790"/>
                  <a:pt x="286247" y="777782"/>
                  <a:pt x="298947" y="784661"/>
                </a:cubicBezTo>
                <a:cubicBezTo>
                  <a:pt x="311647" y="791540"/>
                  <a:pt x="160834" y="696819"/>
                  <a:pt x="124322" y="651311"/>
                </a:cubicBezTo>
                <a:cubicBezTo>
                  <a:pt x="87810" y="605803"/>
                  <a:pt x="82518" y="546007"/>
                  <a:pt x="79872" y="511611"/>
                </a:cubicBezTo>
                <a:cubicBezTo>
                  <a:pt x="77226" y="477215"/>
                  <a:pt x="119559" y="471394"/>
                  <a:pt x="108447" y="444936"/>
                </a:cubicBezTo>
                <a:cubicBezTo>
                  <a:pt x="97334" y="418478"/>
                  <a:pt x="16372" y="359211"/>
                  <a:pt x="13197" y="352861"/>
                </a:cubicBezTo>
                <a:cubicBezTo>
                  <a:pt x="10022" y="346511"/>
                  <a:pt x="57118" y="461340"/>
                  <a:pt x="89397" y="406836"/>
                </a:cubicBezTo>
                <a:cubicBezTo>
                  <a:pt x="121676" y="352332"/>
                  <a:pt x="207401" y="-14381"/>
                  <a:pt x="21004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E895448-83E2-A44F-D52C-B75822388889}"/>
              </a:ext>
            </a:extLst>
          </p:cNvPr>
          <p:cNvSpPr/>
          <p:nvPr/>
        </p:nvSpPr>
        <p:spPr>
          <a:xfrm>
            <a:off x="3832225" y="5913921"/>
            <a:ext cx="461545" cy="1252899"/>
          </a:xfrm>
          <a:custGeom>
            <a:avLst/>
            <a:gdLst>
              <a:gd name="connsiteX0" fmla="*/ 460375 w 461545"/>
              <a:gd name="connsiteY0" fmla="*/ 1104 h 1252899"/>
              <a:gd name="connsiteX1" fmla="*/ 285750 w 461545"/>
              <a:gd name="connsiteY1" fmla="*/ 404329 h 1252899"/>
              <a:gd name="connsiteX2" fmla="*/ 158750 w 461545"/>
              <a:gd name="connsiteY2" fmla="*/ 728179 h 1252899"/>
              <a:gd name="connsiteX3" fmla="*/ 180975 w 461545"/>
              <a:gd name="connsiteY3" fmla="*/ 553554 h 1252899"/>
              <a:gd name="connsiteX4" fmla="*/ 149225 w 461545"/>
              <a:gd name="connsiteY4" fmla="*/ 775804 h 1252899"/>
              <a:gd name="connsiteX5" fmla="*/ 127000 w 461545"/>
              <a:gd name="connsiteY5" fmla="*/ 890104 h 1252899"/>
              <a:gd name="connsiteX6" fmla="*/ 41275 w 461545"/>
              <a:gd name="connsiteY6" fmla="*/ 994879 h 1252899"/>
              <a:gd name="connsiteX7" fmla="*/ 0 w 461545"/>
              <a:gd name="connsiteY7" fmla="*/ 1252054 h 1252899"/>
              <a:gd name="connsiteX8" fmla="*/ 41275 w 461545"/>
              <a:gd name="connsiteY8" fmla="*/ 1055204 h 1252899"/>
              <a:gd name="connsiteX9" fmla="*/ 225425 w 461545"/>
              <a:gd name="connsiteY9" fmla="*/ 493229 h 1252899"/>
              <a:gd name="connsiteX10" fmla="*/ 193675 w 461545"/>
              <a:gd name="connsiteY10" fmla="*/ 534504 h 1252899"/>
              <a:gd name="connsiteX11" fmla="*/ 460375 w 461545"/>
              <a:gd name="connsiteY11" fmla="*/ 1104 h 125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545" h="1252899">
                <a:moveTo>
                  <a:pt x="460375" y="1104"/>
                </a:moveTo>
                <a:cubicBezTo>
                  <a:pt x="475721" y="-20592"/>
                  <a:pt x="336021" y="283150"/>
                  <a:pt x="285750" y="404329"/>
                </a:cubicBezTo>
                <a:cubicBezTo>
                  <a:pt x="235479" y="525508"/>
                  <a:pt x="176212" y="703308"/>
                  <a:pt x="158750" y="728179"/>
                </a:cubicBezTo>
                <a:cubicBezTo>
                  <a:pt x="141288" y="753050"/>
                  <a:pt x="182563" y="545616"/>
                  <a:pt x="180975" y="553554"/>
                </a:cubicBezTo>
                <a:cubicBezTo>
                  <a:pt x="179387" y="561492"/>
                  <a:pt x="158221" y="719712"/>
                  <a:pt x="149225" y="775804"/>
                </a:cubicBezTo>
                <a:cubicBezTo>
                  <a:pt x="140229" y="831896"/>
                  <a:pt x="144992" y="853592"/>
                  <a:pt x="127000" y="890104"/>
                </a:cubicBezTo>
                <a:cubicBezTo>
                  <a:pt x="109008" y="926616"/>
                  <a:pt x="62442" y="934554"/>
                  <a:pt x="41275" y="994879"/>
                </a:cubicBezTo>
                <a:cubicBezTo>
                  <a:pt x="20108" y="1055204"/>
                  <a:pt x="0" y="1242000"/>
                  <a:pt x="0" y="1252054"/>
                </a:cubicBezTo>
                <a:cubicBezTo>
                  <a:pt x="0" y="1262108"/>
                  <a:pt x="3704" y="1181675"/>
                  <a:pt x="41275" y="1055204"/>
                </a:cubicBezTo>
                <a:cubicBezTo>
                  <a:pt x="78846" y="928733"/>
                  <a:pt x="200025" y="580012"/>
                  <a:pt x="225425" y="493229"/>
                </a:cubicBezTo>
                <a:cubicBezTo>
                  <a:pt x="250825" y="406446"/>
                  <a:pt x="156633" y="613350"/>
                  <a:pt x="193675" y="534504"/>
                </a:cubicBezTo>
                <a:cubicBezTo>
                  <a:pt x="230717" y="455658"/>
                  <a:pt x="445029" y="22800"/>
                  <a:pt x="460375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3E9E658-9F51-76E9-C5CC-82E53293A7C3}"/>
              </a:ext>
            </a:extLst>
          </p:cNvPr>
          <p:cNvSpPr/>
          <p:nvPr/>
        </p:nvSpPr>
        <p:spPr>
          <a:xfrm>
            <a:off x="4479365" y="6797674"/>
            <a:ext cx="268553" cy="494209"/>
          </a:xfrm>
          <a:custGeom>
            <a:avLst/>
            <a:gdLst>
              <a:gd name="connsiteX0" fmla="*/ 140260 w 268553"/>
              <a:gd name="connsiteY0" fmla="*/ 1 h 494209"/>
              <a:gd name="connsiteX1" fmla="*/ 241860 w 268553"/>
              <a:gd name="connsiteY1" fmla="*/ 250826 h 494209"/>
              <a:gd name="connsiteX2" fmla="*/ 216460 w 268553"/>
              <a:gd name="connsiteY2" fmla="*/ 307976 h 494209"/>
              <a:gd name="connsiteX3" fmla="*/ 267260 w 268553"/>
              <a:gd name="connsiteY3" fmla="*/ 323851 h 494209"/>
              <a:gd name="connsiteX4" fmla="*/ 251385 w 268553"/>
              <a:gd name="connsiteY4" fmla="*/ 441326 h 494209"/>
              <a:gd name="connsiteX5" fmla="*/ 229160 w 268553"/>
              <a:gd name="connsiteY5" fmla="*/ 466726 h 494209"/>
              <a:gd name="connsiteX6" fmla="*/ 13260 w 268553"/>
              <a:gd name="connsiteY6" fmla="*/ 492126 h 494209"/>
              <a:gd name="connsiteX7" fmla="*/ 248210 w 268553"/>
              <a:gd name="connsiteY7" fmla="*/ 479426 h 494209"/>
              <a:gd name="connsiteX8" fmla="*/ 248210 w 268553"/>
              <a:gd name="connsiteY8" fmla="*/ 374651 h 494209"/>
              <a:gd name="connsiteX9" fmla="*/ 219635 w 268553"/>
              <a:gd name="connsiteY9" fmla="*/ 307976 h 494209"/>
              <a:gd name="connsiteX10" fmla="*/ 560 w 268553"/>
              <a:gd name="connsiteY10" fmla="*/ 282576 h 494209"/>
              <a:gd name="connsiteX11" fmla="*/ 159310 w 268553"/>
              <a:gd name="connsiteY11" fmla="*/ 279401 h 494209"/>
              <a:gd name="connsiteX12" fmla="*/ 245035 w 268553"/>
              <a:gd name="connsiteY12" fmla="*/ 247651 h 494209"/>
              <a:gd name="connsiteX13" fmla="*/ 140260 w 268553"/>
              <a:gd name="connsiteY13" fmla="*/ 1 h 49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553" h="494209">
                <a:moveTo>
                  <a:pt x="140260" y="1"/>
                </a:moveTo>
                <a:cubicBezTo>
                  <a:pt x="139731" y="530"/>
                  <a:pt x="229160" y="199497"/>
                  <a:pt x="241860" y="250826"/>
                </a:cubicBezTo>
                <a:cubicBezTo>
                  <a:pt x="254560" y="302155"/>
                  <a:pt x="212227" y="295805"/>
                  <a:pt x="216460" y="307976"/>
                </a:cubicBezTo>
                <a:cubicBezTo>
                  <a:pt x="220693" y="320147"/>
                  <a:pt x="261439" y="301626"/>
                  <a:pt x="267260" y="323851"/>
                </a:cubicBezTo>
                <a:cubicBezTo>
                  <a:pt x="273081" y="346076"/>
                  <a:pt x="257735" y="417514"/>
                  <a:pt x="251385" y="441326"/>
                </a:cubicBezTo>
                <a:cubicBezTo>
                  <a:pt x="245035" y="465138"/>
                  <a:pt x="268848" y="458259"/>
                  <a:pt x="229160" y="466726"/>
                </a:cubicBezTo>
                <a:cubicBezTo>
                  <a:pt x="189473" y="475193"/>
                  <a:pt x="10085" y="490009"/>
                  <a:pt x="13260" y="492126"/>
                </a:cubicBezTo>
                <a:cubicBezTo>
                  <a:pt x="16435" y="494243"/>
                  <a:pt x="209052" y="499005"/>
                  <a:pt x="248210" y="479426"/>
                </a:cubicBezTo>
                <a:cubicBezTo>
                  <a:pt x="287368" y="459847"/>
                  <a:pt x="252972" y="403226"/>
                  <a:pt x="248210" y="374651"/>
                </a:cubicBezTo>
                <a:cubicBezTo>
                  <a:pt x="243448" y="346076"/>
                  <a:pt x="260910" y="323322"/>
                  <a:pt x="219635" y="307976"/>
                </a:cubicBezTo>
                <a:cubicBezTo>
                  <a:pt x="178360" y="292630"/>
                  <a:pt x="10614" y="287339"/>
                  <a:pt x="560" y="282576"/>
                </a:cubicBezTo>
                <a:cubicBezTo>
                  <a:pt x="-9494" y="277814"/>
                  <a:pt x="118564" y="285222"/>
                  <a:pt x="159310" y="279401"/>
                </a:cubicBezTo>
                <a:cubicBezTo>
                  <a:pt x="200056" y="273580"/>
                  <a:pt x="251385" y="294747"/>
                  <a:pt x="245035" y="247651"/>
                </a:cubicBezTo>
                <a:cubicBezTo>
                  <a:pt x="238685" y="200555"/>
                  <a:pt x="140789" y="-528"/>
                  <a:pt x="14026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11F24644-B861-C153-1BAD-ECB288219CA0}"/>
              </a:ext>
            </a:extLst>
          </p:cNvPr>
          <p:cNvSpPr/>
          <p:nvPr/>
        </p:nvSpPr>
        <p:spPr>
          <a:xfrm>
            <a:off x="3655308" y="6645096"/>
            <a:ext cx="295037" cy="608664"/>
          </a:xfrm>
          <a:custGeom>
            <a:avLst/>
            <a:gdLst>
              <a:gd name="connsiteX0" fmla="*/ 294392 w 295037"/>
              <a:gd name="connsiteY0" fmla="*/ 179 h 608664"/>
              <a:gd name="connsiteX1" fmla="*/ 81667 w 295037"/>
              <a:gd name="connsiteY1" fmla="*/ 244654 h 608664"/>
              <a:gd name="connsiteX2" fmla="*/ 103892 w 295037"/>
              <a:gd name="connsiteY2" fmla="*/ 289104 h 608664"/>
              <a:gd name="connsiteX3" fmla="*/ 37217 w 295037"/>
              <a:gd name="connsiteY3" fmla="*/ 343079 h 608664"/>
              <a:gd name="connsiteX4" fmla="*/ 68967 w 295037"/>
              <a:gd name="connsiteY4" fmla="*/ 416104 h 608664"/>
              <a:gd name="connsiteX5" fmla="*/ 30867 w 295037"/>
              <a:gd name="connsiteY5" fmla="*/ 444679 h 608664"/>
              <a:gd name="connsiteX6" fmla="*/ 240417 w 295037"/>
              <a:gd name="connsiteY6" fmla="*/ 606604 h 608664"/>
              <a:gd name="connsiteX7" fmla="*/ 141992 w 295037"/>
              <a:gd name="connsiteY7" fmla="*/ 533579 h 608664"/>
              <a:gd name="connsiteX8" fmla="*/ 151517 w 295037"/>
              <a:gd name="connsiteY8" fmla="*/ 495479 h 608664"/>
              <a:gd name="connsiteX9" fmla="*/ 221367 w 295037"/>
              <a:gd name="connsiteY9" fmla="*/ 231954 h 608664"/>
              <a:gd name="connsiteX10" fmla="*/ 116592 w 295037"/>
              <a:gd name="connsiteY10" fmla="*/ 476429 h 608664"/>
              <a:gd name="connsiteX11" fmla="*/ 62617 w 295037"/>
              <a:gd name="connsiteY11" fmla="*/ 397054 h 608664"/>
              <a:gd name="connsiteX12" fmla="*/ 157867 w 295037"/>
              <a:gd name="connsiteY12" fmla="*/ 114479 h 608664"/>
              <a:gd name="connsiteX13" fmla="*/ 2292 w 295037"/>
              <a:gd name="connsiteY13" fmla="*/ 203379 h 608664"/>
              <a:gd name="connsiteX14" fmla="*/ 294392 w 295037"/>
              <a:gd name="connsiteY14" fmla="*/ 179 h 60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5037" h="608664">
                <a:moveTo>
                  <a:pt x="294392" y="179"/>
                </a:moveTo>
                <a:cubicBezTo>
                  <a:pt x="307621" y="7058"/>
                  <a:pt x="113417" y="196500"/>
                  <a:pt x="81667" y="244654"/>
                </a:cubicBezTo>
                <a:cubicBezTo>
                  <a:pt x="49917" y="292808"/>
                  <a:pt x="111300" y="272700"/>
                  <a:pt x="103892" y="289104"/>
                </a:cubicBezTo>
                <a:cubicBezTo>
                  <a:pt x="96484" y="305508"/>
                  <a:pt x="43038" y="321912"/>
                  <a:pt x="37217" y="343079"/>
                </a:cubicBezTo>
                <a:cubicBezTo>
                  <a:pt x="31396" y="364246"/>
                  <a:pt x="70025" y="399171"/>
                  <a:pt x="68967" y="416104"/>
                </a:cubicBezTo>
                <a:cubicBezTo>
                  <a:pt x="67909" y="433037"/>
                  <a:pt x="2292" y="412929"/>
                  <a:pt x="30867" y="444679"/>
                </a:cubicBezTo>
                <a:cubicBezTo>
                  <a:pt x="59442" y="476429"/>
                  <a:pt x="221896" y="591787"/>
                  <a:pt x="240417" y="606604"/>
                </a:cubicBezTo>
                <a:cubicBezTo>
                  <a:pt x="258938" y="621421"/>
                  <a:pt x="156809" y="552100"/>
                  <a:pt x="141992" y="533579"/>
                </a:cubicBezTo>
                <a:cubicBezTo>
                  <a:pt x="127175" y="515058"/>
                  <a:pt x="138288" y="545750"/>
                  <a:pt x="151517" y="495479"/>
                </a:cubicBezTo>
                <a:cubicBezTo>
                  <a:pt x="164746" y="445208"/>
                  <a:pt x="227188" y="235129"/>
                  <a:pt x="221367" y="231954"/>
                </a:cubicBezTo>
                <a:cubicBezTo>
                  <a:pt x="215546" y="228779"/>
                  <a:pt x="143050" y="448912"/>
                  <a:pt x="116592" y="476429"/>
                </a:cubicBezTo>
                <a:cubicBezTo>
                  <a:pt x="90134" y="503946"/>
                  <a:pt x="55738" y="457379"/>
                  <a:pt x="62617" y="397054"/>
                </a:cubicBezTo>
                <a:cubicBezTo>
                  <a:pt x="69496" y="336729"/>
                  <a:pt x="167921" y="146758"/>
                  <a:pt x="157867" y="114479"/>
                </a:cubicBezTo>
                <a:cubicBezTo>
                  <a:pt x="147813" y="82200"/>
                  <a:pt x="-21521" y="220312"/>
                  <a:pt x="2292" y="203379"/>
                </a:cubicBezTo>
                <a:cubicBezTo>
                  <a:pt x="26104" y="186446"/>
                  <a:pt x="281163" y="-6700"/>
                  <a:pt x="294392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21CCDE24-A72E-9E69-33FF-358D0D753210}"/>
              </a:ext>
            </a:extLst>
          </p:cNvPr>
          <p:cNvSpPr/>
          <p:nvPr/>
        </p:nvSpPr>
        <p:spPr>
          <a:xfrm>
            <a:off x="3846448" y="6998889"/>
            <a:ext cx="372356" cy="219111"/>
          </a:xfrm>
          <a:custGeom>
            <a:avLst/>
            <a:gdLst>
              <a:gd name="connsiteX0" fmla="*/ 4827 w 372356"/>
              <a:gd name="connsiteY0" fmla="*/ 87711 h 219111"/>
              <a:gd name="connsiteX1" fmla="*/ 360427 w 372356"/>
              <a:gd name="connsiteY1" fmla="*/ 30561 h 219111"/>
              <a:gd name="connsiteX2" fmla="*/ 271527 w 372356"/>
              <a:gd name="connsiteY2" fmla="*/ 59136 h 219111"/>
              <a:gd name="connsiteX3" fmla="*/ 106427 w 372356"/>
              <a:gd name="connsiteY3" fmla="*/ 217886 h 219111"/>
              <a:gd name="connsiteX4" fmla="*/ 176277 w 372356"/>
              <a:gd name="connsiteY4" fmla="*/ 125811 h 219111"/>
              <a:gd name="connsiteX5" fmla="*/ 315977 w 372356"/>
              <a:gd name="connsiteY5" fmla="*/ 1986 h 219111"/>
              <a:gd name="connsiteX6" fmla="*/ 166752 w 372356"/>
              <a:gd name="connsiteY6" fmla="*/ 52786 h 219111"/>
              <a:gd name="connsiteX7" fmla="*/ 4827 w 372356"/>
              <a:gd name="connsiteY7" fmla="*/ 87711 h 21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56" h="219111">
                <a:moveTo>
                  <a:pt x="4827" y="87711"/>
                </a:moveTo>
                <a:cubicBezTo>
                  <a:pt x="37106" y="84007"/>
                  <a:pt x="315977" y="35323"/>
                  <a:pt x="360427" y="30561"/>
                </a:cubicBezTo>
                <a:cubicBezTo>
                  <a:pt x="404877" y="25798"/>
                  <a:pt x="313860" y="27915"/>
                  <a:pt x="271527" y="59136"/>
                </a:cubicBezTo>
                <a:cubicBezTo>
                  <a:pt x="229194" y="90357"/>
                  <a:pt x="122302" y="206774"/>
                  <a:pt x="106427" y="217886"/>
                </a:cubicBezTo>
                <a:cubicBezTo>
                  <a:pt x="90552" y="228999"/>
                  <a:pt x="141352" y="161794"/>
                  <a:pt x="176277" y="125811"/>
                </a:cubicBezTo>
                <a:cubicBezTo>
                  <a:pt x="211202" y="89828"/>
                  <a:pt x="317564" y="14157"/>
                  <a:pt x="315977" y="1986"/>
                </a:cubicBezTo>
                <a:cubicBezTo>
                  <a:pt x="314390" y="-10185"/>
                  <a:pt x="222844" y="36911"/>
                  <a:pt x="166752" y="52786"/>
                </a:cubicBezTo>
                <a:cubicBezTo>
                  <a:pt x="110660" y="68661"/>
                  <a:pt x="-27452" y="91415"/>
                  <a:pt x="4827" y="87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2183B068-23E3-B95E-8BAF-DD3A3AFAFDB0}"/>
              </a:ext>
            </a:extLst>
          </p:cNvPr>
          <p:cNvSpPr/>
          <p:nvPr/>
        </p:nvSpPr>
        <p:spPr>
          <a:xfrm>
            <a:off x="3825778" y="6191230"/>
            <a:ext cx="447920" cy="776954"/>
          </a:xfrm>
          <a:custGeom>
            <a:avLst/>
            <a:gdLst>
              <a:gd name="connsiteX0" fmla="*/ 447772 w 447920"/>
              <a:gd name="connsiteY0" fmla="*/ 20 h 776954"/>
              <a:gd name="connsiteX1" fmla="*/ 323947 w 447920"/>
              <a:gd name="connsiteY1" fmla="*/ 346095 h 776954"/>
              <a:gd name="connsiteX2" fmla="*/ 342997 w 447920"/>
              <a:gd name="connsiteY2" fmla="*/ 536595 h 776954"/>
              <a:gd name="connsiteX3" fmla="*/ 308072 w 447920"/>
              <a:gd name="connsiteY3" fmla="*/ 473095 h 776954"/>
              <a:gd name="connsiteX4" fmla="*/ 295372 w 447920"/>
              <a:gd name="connsiteY4" fmla="*/ 641370 h 776954"/>
              <a:gd name="connsiteX5" fmla="*/ 244572 w 447920"/>
              <a:gd name="connsiteY5" fmla="*/ 698520 h 776954"/>
              <a:gd name="connsiteX6" fmla="*/ 396972 w 447920"/>
              <a:gd name="connsiteY6" fmla="*/ 771545 h 776954"/>
              <a:gd name="connsiteX7" fmla="*/ 317597 w 447920"/>
              <a:gd name="connsiteY7" fmla="*/ 771545 h 776954"/>
              <a:gd name="connsiteX8" fmla="*/ 97 w 447920"/>
              <a:gd name="connsiteY8" fmla="*/ 771545 h 776954"/>
              <a:gd name="connsiteX9" fmla="*/ 352522 w 447920"/>
              <a:gd name="connsiteY9" fmla="*/ 746145 h 776954"/>
              <a:gd name="connsiteX10" fmla="*/ 238222 w 447920"/>
              <a:gd name="connsiteY10" fmla="*/ 692170 h 776954"/>
              <a:gd name="connsiteX11" fmla="*/ 196947 w 447920"/>
              <a:gd name="connsiteY11" fmla="*/ 323870 h 776954"/>
              <a:gd name="connsiteX12" fmla="*/ 254097 w 447920"/>
              <a:gd name="connsiteY12" fmla="*/ 568345 h 776954"/>
              <a:gd name="connsiteX13" fmla="*/ 276322 w 447920"/>
              <a:gd name="connsiteY13" fmla="*/ 342920 h 776954"/>
              <a:gd name="connsiteX14" fmla="*/ 320772 w 447920"/>
              <a:gd name="connsiteY14" fmla="*/ 269895 h 776954"/>
              <a:gd name="connsiteX15" fmla="*/ 295372 w 447920"/>
              <a:gd name="connsiteY15" fmla="*/ 361970 h 776954"/>
              <a:gd name="connsiteX16" fmla="*/ 447772 w 447920"/>
              <a:gd name="connsiteY16" fmla="*/ 20 h 77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7920" h="776954">
                <a:moveTo>
                  <a:pt x="447772" y="20"/>
                </a:moveTo>
                <a:cubicBezTo>
                  <a:pt x="452534" y="-2626"/>
                  <a:pt x="341409" y="256666"/>
                  <a:pt x="323947" y="346095"/>
                </a:cubicBezTo>
                <a:cubicBezTo>
                  <a:pt x="306485" y="435524"/>
                  <a:pt x="345643" y="515428"/>
                  <a:pt x="342997" y="536595"/>
                </a:cubicBezTo>
                <a:cubicBezTo>
                  <a:pt x="340351" y="557762"/>
                  <a:pt x="316009" y="455633"/>
                  <a:pt x="308072" y="473095"/>
                </a:cubicBezTo>
                <a:cubicBezTo>
                  <a:pt x="300135" y="490557"/>
                  <a:pt x="305955" y="603799"/>
                  <a:pt x="295372" y="641370"/>
                </a:cubicBezTo>
                <a:cubicBezTo>
                  <a:pt x="284789" y="678941"/>
                  <a:pt x="227639" y="676824"/>
                  <a:pt x="244572" y="698520"/>
                </a:cubicBezTo>
                <a:cubicBezTo>
                  <a:pt x="261505" y="720216"/>
                  <a:pt x="384801" y="759374"/>
                  <a:pt x="396972" y="771545"/>
                </a:cubicBezTo>
                <a:cubicBezTo>
                  <a:pt x="409143" y="783716"/>
                  <a:pt x="317597" y="771545"/>
                  <a:pt x="317597" y="771545"/>
                </a:cubicBezTo>
                <a:cubicBezTo>
                  <a:pt x="251451" y="771545"/>
                  <a:pt x="-5724" y="775778"/>
                  <a:pt x="97" y="771545"/>
                </a:cubicBezTo>
                <a:cubicBezTo>
                  <a:pt x="5918" y="767312"/>
                  <a:pt x="312835" y="759374"/>
                  <a:pt x="352522" y="746145"/>
                </a:cubicBezTo>
                <a:cubicBezTo>
                  <a:pt x="392209" y="732916"/>
                  <a:pt x="264151" y="762549"/>
                  <a:pt x="238222" y="692170"/>
                </a:cubicBezTo>
                <a:cubicBezTo>
                  <a:pt x="212293" y="621791"/>
                  <a:pt x="194301" y="344507"/>
                  <a:pt x="196947" y="323870"/>
                </a:cubicBezTo>
                <a:cubicBezTo>
                  <a:pt x="199593" y="303233"/>
                  <a:pt x="240868" y="565170"/>
                  <a:pt x="254097" y="568345"/>
                </a:cubicBezTo>
                <a:cubicBezTo>
                  <a:pt x="267326" y="571520"/>
                  <a:pt x="265210" y="392662"/>
                  <a:pt x="276322" y="342920"/>
                </a:cubicBezTo>
                <a:cubicBezTo>
                  <a:pt x="287434" y="293178"/>
                  <a:pt x="317597" y="266720"/>
                  <a:pt x="320772" y="269895"/>
                </a:cubicBezTo>
                <a:cubicBezTo>
                  <a:pt x="323947" y="273070"/>
                  <a:pt x="275264" y="401128"/>
                  <a:pt x="295372" y="361970"/>
                </a:cubicBezTo>
                <a:cubicBezTo>
                  <a:pt x="315480" y="322812"/>
                  <a:pt x="443010" y="2666"/>
                  <a:pt x="44777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B7BE5882-8D7E-D828-41D5-0B70A7FDA001}"/>
              </a:ext>
            </a:extLst>
          </p:cNvPr>
          <p:cNvSpPr/>
          <p:nvPr/>
        </p:nvSpPr>
        <p:spPr>
          <a:xfrm>
            <a:off x="3847789" y="7127819"/>
            <a:ext cx="848390" cy="411218"/>
          </a:xfrm>
          <a:custGeom>
            <a:avLst/>
            <a:gdLst>
              <a:gd name="connsiteX0" fmla="*/ 311 w 848390"/>
              <a:gd name="connsiteY0" fmla="*/ 56 h 411218"/>
              <a:gd name="connsiteX1" fmla="*/ 238436 w 848390"/>
              <a:gd name="connsiteY1" fmla="*/ 82606 h 411218"/>
              <a:gd name="connsiteX2" fmla="*/ 213036 w 848390"/>
              <a:gd name="connsiteY2" fmla="*/ 50856 h 411218"/>
              <a:gd name="connsiteX3" fmla="*/ 413061 w 848390"/>
              <a:gd name="connsiteY3" fmla="*/ 222306 h 411218"/>
              <a:gd name="connsiteX4" fmla="*/ 390836 w 848390"/>
              <a:gd name="connsiteY4" fmla="*/ 177856 h 411218"/>
              <a:gd name="connsiteX5" fmla="*/ 584511 w 848390"/>
              <a:gd name="connsiteY5" fmla="*/ 346131 h 411218"/>
              <a:gd name="connsiteX6" fmla="*/ 463861 w 848390"/>
              <a:gd name="connsiteY6" fmla="*/ 215956 h 411218"/>
              <a:gd name="connsiteX7" fmla="*/ 587686 w 848390"/>
              <a:gd name="connsiteY7" fmla="*/ 304856 h 411218"/>
              <a:gd name="connsiteX8" fmla="*/ 730561 w 848390"/>
              <a:gd name="connsiteY8" fmla="*/ 400106 h 411218"/>
              <a:gd name="connsiteX9" fmla="*/ 848036 w 848390"/>
              <a:gd name="connsiteY9" fmla="*/ 406456 h 411218"/>
              <a:gd name="connsiteX10" fmla="*/ 692461 w 848390"/>
              <a:gd name="connsiteY10" fmla="*/ 374706 h 411218"/>
              <a:gd name="connsiteX11" fmla="*/ 451161 w 848390"/>
              <a:gd name="connsiteY11" fmla="*/ 241356 h 411218"/>
              <a:gd name="connsiteX12" fmla="*/ 324161 w 848390"/>
              <a:gd name="connsiteY12" fmla="*/ 161981 h 411218"/>
              <a:gd name="connsiteX13" fmla="*/ 124136 w 848390"/>
              <a:gd name="connsiteY13" fmla="*/ 108006 h 411218"/>
              <a:gd name="connsiteX14" fmla="*/ 270186 w 848390"/>
              <a:gd name="connsiteY14" fmla="*/ 95306 h 411218"/>
              <a:gd name="connsiteX15" fmla="*/ 190811 w 848390"/>
              <a:gd name="connsiteY15" fmla="*/ 69906 h 411218"/>
              <a:gd name="connsiteX16" fmla="*/ 311 w 848390"/>
              <a:gd name="connsiteY16" fmla="*/ 56 h 41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8390" h="411218">
                <a:moveTo>
                  <a:pt x="311" y="56"/>
                </a:moveTo>
                <a:cubicBezTo>
                  <a:pt x="8248" y="2173"/>
                  <a:pt x="202982" y="74139"/>
                  <a:pt x="238436" y="82606"/>
                </a:cubicBezTo>
                <a:cubicBezTo>
                  <a:pt x="273890" y="91073"/>
                  <a:pt x="183932" y="27573"/>
                  <a:pt x="213036" y="50856"/>
                </a:cubicBezTo>
                <a:cubicBezTo>
                  <a:pt x="242140" y="74139"/>
                  <a:pt x="383428" y="201139"/>
                  <a:pt x="413061" y="222306"/>
                </a:cubicBezTo>
                <a:cubicBezTo>
                  <a:pt x="442694" y="243473"/>
                  <a:pt x="362261" y="157219"/>
                  <a:pt x="390836" y="177856"/>
                </a:cubicBezTo>
                <a:cubicBezTo>
                  <a:pt x="419411" y="198493"/>
                  <a:pt x="572340" y="339781"/>
                  <a:pt x="584511" y="346131"/>
                </a:cubicBezTo>
                <a:cubicBezTo>
                  <a:pt x="596682" y="352481"/>
                  <a:pt x="463332" y="222835"/>
                  <a:pt x="463861" y="215956"/>
                </a:cubicBezTo>
                <a:cubicBezTo>
                  <a:pt x="464390" y="209077"/>
                  <a:pt x="543236" y="274164"/>
                  <a:pt x="587686" y="304856"/>
                </a:cubicBezTo>
                <a:cubicBezTo>
                  <a:pt x="632136" y="335548"/>
                  <a:pt x="687169" y="383173"/>
                  <a:pt x="730561" y="400106"/>
                </a:cubicBezTo>
                <a:cubicBezTo>
                  <a:pt x="773953" y="417039"/>
                  <a:pt x="854386" y="410689"/>
                  <a:pt x="848036" y="406456"/>
                </a:cubicBezTo>
                <a:cubicBezTo>
                  <a:pt x="841686" y="402223"/>
                  <a:pt x="758607" y="402223"/>
                  <a:pt x="692461" y="374706"/>
                </a:cubicBezTo>
                <a:cubicBezTo>
                  <a:pt x="626315" y="347189"/>
                  <a:pt x="512544" y="276810"/>
                  <a:pt x="451161" y="241356"/>
                </a:cubicBezTo>
                <a:cubicBezTo>
                  <a:pt x="389778" y="205902"/>
                  <a:pt x="378665" y="184206"/>
                  <a:pt x="324161" y="161981"/>
                </a:cubicBezTo>
                <a:cubicBezTo>
                  <a:pt x="269657" y="139756"/>
                  <a:pt x="133132" y="119118"/>
                  <a:pt x="124136" y="108006"/>
                </a:cubicBezTo>
                <a:cubicBezTo>
                  <a:pt x="115140" y="96894"/>
                  <a:pt x="259074" y="101656"/>
                  <a:pt x="270186" y="95306"/>
                </a:cubicBezTo>
                <a:cubicBezTo>
                  <a:pt x="281298" y="88956"/>
                  <a:pt x="243198" y="83664"/>
                  <a:pt x="190811" y="69906"/>
                </a:cubicBezTo>
                <a:cubicBezTo>
                  <a:pt x="138424" y="56148"/>
                  <a:pt x="-7626" y="-2061"/>
                  <a:pt x="31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A5282D64-61DA-214A-5AB0-75D639F3CB9E}"/>
              </a:ext>
            </a:extLst>
          </p:cNvPr>
          <p:cNvSpPr/>
          <p:nvPr/>
        </p:nvSpPr>
        <p:spPr>
          <a:xfrm>
            <a:off x="3363492" y="7434656"/>
            <a:ext cx="1502988" cy="919910"/>
          </a:xfrm>
          <a:custGeom>
            <a:avLst/>
            <a:gdLst>
              <a:gd name="connsiteX0" fmla="*/ 859258 w 1502988"/>
              <a:gd name="connsiteY0" fmla="*/ 4369 h 919910"/>
              <a:gd name="connsiteX1" fmla="*/ 922758 w 1502988"/>
              <a:gd name="connsiteY1" fmla="*/ 48819 h 919910"/>
              <a:gd name="connsiteX2" fmla="*/ 1494258 w 1502988"/>
              <a:gd name="connsiteY2" fmla="*/ 423469 h 919910"/>
              <a:gd name="connsiteX3" fmla="*/ 1278358 w 1502988"/>
              <a:gd name="connsiteY3" fmla="*/ 372669 h 919910"/>
              <a:gd name="connsiteX4" fmla="*/ 1411708 w 1502988"/>
              <a:gd name="connsiteY4" fmla="*/ 417119 h 919910"/>
              <a:gd name="connsiteX5" fmla="*/ 1049758 w 1502988"/>
              <a:gd name="connsiteY5" fmla="*/ 312344 h 919910"/>
              <a:gd name="connsiteX6" fmla="*/ 865608 w 1502988"/>
              <a:gd name="connsiteY6" fmla="*/ 445694 h 919910"/>
              <a:gd name="connsiteX7" fmla="*/ 802108 w 1502988"/>
              <a:gd name="connsiteY7" fmla="*/ 464744 h 919910"/>
              <a:gd name="connsiteX8" fmla="*/ 938633 w 1502988"/>
              <a:gd name="connsiteY8" fmla="*/ 264719 h 919910"/>
              <a:gd name="connsiteX9" fmla="*/ 824333 w 1502988"/>
              <a:gd name="connsiteY9" fmla="*/ 369494 h 919910"/>
              <a:gd name="connsiteX10" fmla="*/ 735433 w 1502988"/>
              <a:gd name="connsiteY10" fmla="*/ 204394 h 919910"/>
              <a:gd name="connsiteX11" fmla="*/ 427458 w 1502988"/>
              <a:gd name="connsiteY11" fmla="*/ 474269 h 919910"/>
              <a:gd name="connsiteX12" fmla="*/ 694158 w 1502988"/>
              <a:gd name="connsiteY12" fmla="*/ 226619 h 919910"/>
              <a:gd name="connsiteX13" fmla="*/ 462383 w 1502988"/>
              <a:gd name="connsiteY13" fmla="*/ 140894 h 919910"/>
              <a:gd name="connsiteX14" fmla="*/ 36933 w 1502988"/>
              <a:gd name="connsiteY14" fmla="*/ 490144 h 919910"/>
              <a:gd name="connsiteX15" fmla="*/ 211558 w 1502988"/>
              <a:gd name="connsiteY15" fmla="*/ 413944 h 919910"/>
              <a:gd name="connsiteX16" fmla="*/ 21058 w 1502988"/>
              <a:gd name="connsiteY16" fmla="*/ 664769 h 919910"/>
              <a:gd name="connsiteX17" fmla="*/ 8358 w 1502988"/>
              <a:gd name="connsiteY17" fmla="*/ 918769 h 919910"/>
              <a:gd name="connsiteX18" fmla="*/ 52808 w 1502988"/>
              <a:gd name="connsiteY18" fmla="*/ 559994 h 919910"/>
              <a:gd name="connsiteX19" fmla="*/ 414758 w 1502988"/>
              <a:gd name="connsiteY19" fmla="*/ 169469 h 919910"/>
              <a:gd name="connsiteX20" fmla="*/ 802108 w 1502988"/>
              <a:gd name="connsiteY20" fmla="*/ 417119 h 919910"/>
              <a:gd name="connsiteX21" fmla="*/ 757658 w 1502988"/>
              <a:gd name="connsiteY21" fmla="*/ 175819 h 919910"/>
              <a:gd name="connsiteX22" fmla="*/ 1249783 w 1502988"/>
              <a:gd name="connsiteY22" fmla="*/ 359969 h 919910"/>
              <a:gd name="connsiteX23" fmla="*/ 1024358 w 1502988"/>
              <a:gd name="connsiteY23" fmla="*/ 178994 h 919910"/>
              <a:gd name="connsiteX24" fmla="*/ 859258 w 1502988"/>
              <a:gd name="connsiteY24" fmla="*/ 4369 h 91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02988" h="919910">
                <a:moveTo>
                  <a:pt x="859258" y="4369"/>
                </a:moveTo>
                <a:cubicBezTo>
                  <a:pt x="842325" y="-17327"/>
                  <a:pt x="922758" y="48819"/>
                  <a:pt x="922758" y="48819"/>
                </a:cubicBezTo>
                <a:cubicBezTo>
                  <a:pt x="1028591" y="118669"/>
                  <a:pt x="1434991" y="369494"/>
                  <a:pt x="1494258" y="423469"/>
                </a:cubicBezTo>
                <a:cubicBezTo>
                  <a:pt x="1553525" y="477444"/>
                  <a:pt x="1292116" y="373727"/>
                  <a:pt x="1278358" y="372669"/>
                </a:cubicBezTo>
                <a:cubicBezTo>
                  <a:pt x="1264600" y="371611"/>
                  <a:pt x="1449808" y="427173"/>
                  <a:pt x="1411708" y="417119"/>
                </a:cubicBezTo>
                <a:cubicBezTo>
                  <a:pt x="1373608" y="407065"/>
                  <a:pt x="1140775" y="307582"/>
                  <a:pt x="1049758" y="312344"/>
                </a:cubicBezTo>
                <a:cubicBezTo>
                  <a:pt x="958741" y="317106"/>
                  <a:pt x="906883" y="420294"/>
                  <a:pt x="865608" y="445694"/>
                </a:cubicBezTo>
                <a:cubicBezTo>
                  <a:pt x="824333" y="471094"/>
                  <a:pt x="789937" y="494906"/>
                  <a:pt x="802108" y="464744"/>
                </a:cubicBezTo>
                <a:cubicBezTo>
                  <a:pt x="814279" y="434582"/>
                  <a:pt x="934929" y="280594"/>
                  <a:pt x="938633" y="264719"/>
                </a:cubicBezTo>
                <a:cubicBezTo>
                  <a:pt x="942337" y="248844"/>
                  <a:pt x="858200" y="379548"/>
                  <a:pt x="824333" y="369494"/>
                </a:cubicBezTo>
                <a:cubicBezTo>
                  <a:pt x="790466" y="359440"/>
                  <a:pt x="801579" y="186932"/>
                  <a:pt x="735433" y="204394"/>
                </a:cubicBezTo>
                <a:cubicBezTo>
                  <a:pt x="669287" y="221857"/>
                  <a:pt x="434337" y="470565"/>
                  <a:pt x="427458" y="474269"/>
                </a:cubicBezTo>
                <a:cubicBezTo>
                  <a:pt x="420579" y="477973"/>
                  <a:pt x="688337" y="282181"/>
                  <a:pt x="694158" y="226619"/>
                </a:cubicBezTo>
                <a:cubicBezTo>
                  <a:pt x="699979" y="171057"/>
                  <a:pt x="571920" y="96973"/>
                  <a:pt x="462383" y="140894"/>
                </a:cubicBezTo>
                <a:cubicBezTo>
                  <a:pt x="352846" y="184815"/>
                  <a:pt x="78737" y="444636"/>
                  <a:pt x="36933" y="490144"/>
                </a:cubicBezTo>
                <a:cubicBezTo>
                  <a:pt x="-4871" y="535652"/>
                  <a:pt x="214204" y="384840"/>
                  <a:pt x="211558" y="413944"/>
                </a:cubicBezTo>
                <a:cubicBezTo>
                  <a:pt x="208912" y="443048"/>
                  <a:pt x="54925" y="580632"/>
                  <a:pt x="21058" y="664769"/>
                </a:cubicBezTo>
                <a:cubicBezTo>
                  <a:pt x="-12809" y="748906"/>
                  <a:pt x="3066" y="936231"/>
                  <a:pt x="8358" y="918769"/>
                </a:cubicBezTo>
                <a:cubicBezTo>
                  <a:pt x="13650" y="901307"/>
                  <a:pt x="-14925" y="684877"/>
                  <a:pt x="52808" y="559994"/>
                </a:cubicBezTo>
                <a:cubicBezTo>
                  <a:pt x="120541" y="435111"/>
                  <a:pt x="289875" y="193282"/>
                  <a:pt x="414758" y="169469"/>
                </a:cubicBezTo>
                <a:cubicBezTo>
                  <a:pt x="539641" y="145657"/>
                  <a:pt x="744958" y="416061"/>
                  <a:pt x="802108" y="417119"/>
                </a:cubicBezTo>
                <a:cubicBezTo>
                  <a:pt x="859258" y="418177"/>
                  <a:pt x="683046" y="185344"/>
                  <a:pt x="757658" y="175819"/>
                </a:cubicBezTo>
                <a:cubicBezTo>
                  <a:pt x="832270" y="166294"/>
                  <a:pt x="1205333" y="359440"/>
                  <a:pt x="1249783" y="359969"/>
                </a:cubicBezTo>
                <a:cubicBezTo>
                  <a:pt x="1294233" y="360498"/>
                  <a:pt x="1087858" y="237202"/>
                  <a:pt x="1024358" y="178994"/>
                </a:cubicBezTo>
                <a:cubicBezTo>
                  <a:pt x="960858" y="120786"/>
                  <a:pt x="876191" y="26065"/>
                  <a:pt x="859258" y="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49C0F61C-033B-1A27-5844-79206FE7AC27}"/>
              </a:ext>
            </a:extLst>
          </p:cNvPr>
          <p:cNvSpPr/>
          <p:nvPr/>
        </p:nvSpPr>
        <p:spPr>
          <a:xfrm>
            <a:off x="2832259" y="7548613"/>
            <a:ext cx="365145" cy="1397257"/>
          </a:xfrm>
          <a:custGeom>
            <a:avLst/>
            <a:gdLst>
              <a:gd name="connsiteX0" fmla="*/ 320516 w 365145"/>
              <a:gd name="connsiteY0" fmla="*/ 1537 h 1397257"/>
              <a:gd name="connsiteX1" fmla="*/ 107791 w 365145"/>
              <a:gd name="connsiteY1" fmla="*/ 407937 h 1397257"/>
              <a:gd name="connsiteX2" fmla="*/ 174466 w 365145"/>
              <a:gd name="connsiteY2" fmla="*/ 620662 h 1397257"/>
              <a:gd name="connsiteX3" fmla="*/ 130016 w 365145"/>
              <a:gd name="connsiteY3" fmla="*/ 585737 h 1397257"/>
              <a:gd name="connsiteX4" fmla="*/ 272891 w 365145"/>
              <a:gd name="connsiteY4" fmla="*/ 973087 h 1397257"/>
              <a:gd name="connsiteX5" fmla="*/ 212566 w 365145"/>
              <a:gd name="connsiteY5" fmla="*/ 868312 h 1397257"/>
              <a:gd name="connsiteX6" fmla="*/ 364966 w 365145"/>
              <a:gd name="connsiteY6" fmla="*/ 1395362 h 1397257"/>
              <a:gd name="connsiteX7" fmla="*/ 237966 w 365145"/>
              <a:gd name="connsiteY7" fmla="*/ 1023887 h 1397257"/>
              <a:gd name="connsiteX8" fmla="*/ 6191 w 365145"/>
              <a:gd name="connsiteY8" fmla="*/ 487312 h 1397257"/>
              <a:gd name="connsiteX9" fmla="*/ 76041 w 365145"/>
              <a:gd name="connsiteY9" fmla="*/ 550812 h 1397257"/>
              <a:gd name="connsiteX10" fmla="*/ 177641 w 365145"/>
              <a:gd name="connsiteY10" fmla="*/ 182512 h 1397257"/>
              <a:gd name="connsiteX11" fmla="*/ 120491 w 365145"/>
              <a:gd name="connsiteY11" fmla="*/ 265062 h 1397257"/>
              <a:gd name="connsiteX12" fmla="*/ 320516 w 365145"/>
              <a:gd name="connsiteY12" fmla="*/ 1537 h 13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145" h="1397257">
                <a:moveTo>
                  <a:pt x="320516" y="1537"/>
                </a:moveTo>
                <a:cubicBezTo>
                  <a:pt x="318399" y="25350"/>
                  <a:pt x="132133" y="304750"/>
                  <a:pt x="107791" y="407937"/>
                </a:cubicBezTo>
                <a:cubicBezTo>
                  <a:pt x="83449" y="511125"/>
                  <a:pt x="170762" y="591029"/>
                  <a:pt x="174466" y="620662"/>
                </a:cubicBezTo>
                <a:cubicBezTo>
                  <a:pt x="178170" y="650295"/>
                  <a:pt x="113612" y="527000"/>
                  <a:pt x="130016" y="585737"/>
                </a:cubicBezTo>
                <a:cubicBezTo>
                  <a:pt x="146420" y="644475"/>
                  <a:pt x="259133" y="925991"/>
                  <a:pt x="272891" y="973087"/>
                </a:cubicBezTo>
                <a:cubicBezTo>
                  <a:pt x="286649" y="1020183"/>
                  <a:pt x="197220" y="797933"/>
                  <a:pt x="212566" y="868312"/>
                </a:cubicBezTo>
                <a:cubicBezTo>
                  <a:pt x="227912" y="938691"/>
                  <a:pt x="360733" y="1369433"/>
                  <a:pt x="364966" y="1395362"/>
                </a:cubicBezTo>
                <a:cubicBezTo>
                  <a:pt x="369199" y="1421291"/>
                  <a:pt x="297762" y="1175229"/>
                  <a:pt x="237966" y="1023887"/>
                </a:cubicBezTo>
                <a:cubicBezTo>
                  <a:pt x="178170" y="872545"/>
                  <a:pt x="33178" y="566158"/>
                  <a:pt x="6191" y="487312"/>
                </a:cubicBezTo>
                <a:cubicBezTo>
                  <a:pt x="-20796" y="408466"/>
                  <a:pt x="47466" y="601612"/>
                  <a:pt x="76041" y="550812"/>
                </a:cubicBezTo>
                <a:cubicBezTo>
                  <a:pt x="104616" y="500012"/>
                  <a:pt x="170233" y="230137"/>
                  <a:pt x="177641" y="182512"/>
                </a:cubicBezTo>
                <a:cubicBezTo>
                  <a:pt x="185049" y="134887"/>
                  <a:pt x="99853" y="292050"/>
                  <a:pt x="120491" y="265062"/>
                </a:cubicBezTo>
                <a:cubicBezTo>
                  <a:pt x="141129" y="238074"/>
                  <a:pt x="322633" y="-22276"/>
                  <a:pt x="320516" y="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202463E8-F219-11FC-6D8E-144D04A1EDB3}"/>
              </a:ext>
            </a:extLst>
          </p:cNvPr>
          <p:cNvSpPr/>
          <p:nvPr/>
        </p:nvSpPr>
        <p:spPr>
          <a:xfrm>
            <a:off x="3025195" y="7357129"/>
            <a:ext cx="1156350" cy="625459"/>
          </a:xfrm>
          <a:custGeom>
            <a:avLst/>
            <a:gdLst>
              <a:gd name="connsiteX0" fmla="*/ 635580 w 1156350"/>
              <a:gd name="connsiteY0" fmla="*/ 2521 h 625459"/>
              <a:gd name="connsiteX1" fmla="*/ 6930 w 1156350"/>
              <a:gd name="connsiteY1" fmla="*/ 339071 h 625459"/>
              <a:gd name="connsiteX2" fmla="*/ 283155 w 1156350"/>
              <a:gd name="connsiteY2" fmla="*/ 196196 h 625459"/>
              <a:gd name="connsiteX3" fmla="*/ 13280 w 1156350"/>
              <a:gd name="connsiteY3" fmla="*/ 523221 h 625459"/>
              <a:gd name="connsiteX4" fmla="*/ 438730 w 1156350"/>
              <a:gd name="connsiteY4" fmla="*/ 278746 h 625459"/>
              <a:gd name="connsiteX5" fmla="*/ 99005 w 1156350"/>
              <a:gd name="connsiteY5" fmla="*/ 624821 h 625459"/>
              <a:gd name="connsiteX6" fmla="*/ 705430 w 1156350"/>
              <a:gd name="connsiteY6" fmla="*/ 173971 h 625459"/>
              <a:gd name="connsiteX7" fmla="*/ 264105 w 1156350"/>
              <a:gd name="connsiteY7" fmla="*/ 450196 h 625459"/>
              <a:gd name="connsiteX8" fmla="*/ 1156280 w 1156350"/>
              <a:gd name="connsiteY8" fmla="*/ 31096 h 625459"/>
              <a:gd name="connsiteX9" fmla="*/ 311730 w 1156350"/>
              <a:gd name="connsiteY9" fmla="*/ 412096 h 625459"/>
              <a:gd name="connsiteX10" fmla="*/ 29155 w 1156350"/>
              <a:gd name="connsiteY10" fmla="*/ 500996 h 625459"/>
              <a:gd name="connsiteX11" fmla="*/ 200605 w 1156350"/>
              <a:gd name="connsiteY11" fmla="*/ 354946 h 625459"/>
              <a:gd name="connsiteX12" fmla="*/ 92655 w 1156350"/>
              <a:gd name="connsiteY12" fmla="*/ 358121 h 625459"/>
              <a:gd name="connsiteX13" fmla="*/ 378405 w 1156350"/>
              <a:gd name="connsiteY13" fmla="*/ 110471 h 625459"/>
              <a:gd name="connsiteX14" fmla="*/ 254580 w 1156350"/>
              <a:gd name="connsiteY14" fmla="*/ 183496 h 625459"/>
              <a:gd name="connsiteX15" fmla="*/ 384755 w 1156350"/>
              <a:gd name="connsiteY15" fmla="*/ 43796 h 625459"/>
              <a:gd name="connsiteX16" fmla="*/ 254580 w 1156350"/>
              <a:gd name="connsiteY16" fmla="*/ 177146 h 625459"/>
              <a:gd name="connsiteX17" fmla="*/ 635580 w 1156350"/>
              <a:gd name="connsiteY17" fmla="*/ 2521 h 6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6350" h="625459">
                <a:moveTo>
                  <a:pt x="635580" y="2521"/>
                </a:moveTo>
                <a:cubicBezTo>
                  <a:pt x="594305" y="29508"/>
                  <a:pt x="65667" y="306792"/>
                  <a:pt x="6930" y="339071"/>
                </a:cubicBezTo>
                <a:cubicBezTo>
                  <a:pt x="-51807" y="371350"/>
                  <a:pt x="282097" y="165504"/>
                  <a:pt x="283155" y="196196"/>
                </a:cubicBezTo>
                <a:cubicBezTo>
                  <a:pt x="284213" y="226888"/>
                  <a:pt x="-12649" y="509463"/>
                  <a:pt x="13280" y="523221"/>
                </a:cubicBezTo>
                <a:cubicBezTo>
                  <a:pt x="39209" y="536979"/>
                  <a:pt x="424443" y="261813"/>
                  <a:pt x="438730" y="278746"/>
                </a:cubicBezTo>
                <a:cubicBezTo>
                  <a:pt x="453017" y="295679"/>
                  <a:pt x="54555" y="642283"/>
                  <a:pt x="99005" y="624821"/>
                </a:cubicBezTo>
                <a:cubicBezTo>
                  <a:pt x="143455" y="607359"/>
                  <a:pt x="677913" y="203075"/>
                  <a:pt x="705430" y="173971"/>
                </a:cubicBezTo>
                <a:cubicBezTo>
                  <a:pt x="732947" y="144867"/>
                  <a:pt x="188963" y="474009"/>
                  <a:pt x="264105" y="450196"/>
                </a:cubicBezTo>
                <a:cubicBezTo>
                  <a:pt x="339247" y="426384"/>
                  <a:pt x="1148343" y="37446"/>
                  <a:pt x="1156280" y="31096"/>
                </a:cubicBezTo>
                <a:cubicBezTo>
                  <a:pt x="1164217" y="24746"/>
                  <a:pt x="499584" y="333779"/>
                  <a:pt x="311730" y="412096"/>
                </a:cubicBezTo>
                <a:cubicBezTo>
                  <a:pt x="123876" y="490413"/>
                  <a:pt x="47676" y="510521"/>
                  <a:pt x="29155" y="500996"/>
                </a:cubicBezTo>
                <a:cubicBezTo>
                  <a:pt x="10634" y="491471"/>
                  <a:pt x="190022" y="378758"/>
                  <a:pt x="200605" y="354946"/>
                </a:cubicBezTo>
                <a:cubicBezTo>
                  <a:pt x="211188" y="331134"/>
                  <a:pt x="63022" y="398867"/>
                  <a:pt x="92655" y="358121"/>
                </a:cubicBezTo>
                <a:cubicBezTo>
                  <a:pt x="122288" y="317375"/>
                  <a:pt x="351417" y="139575"/>
                  <a:pt x="378405" y="110471"/>
                </a:cubicBezTo>
                <a:cubicBezTo>
                  <a:pt x="405392" y="81367"/>
                  <a:pt x="253522" y="194608"/>
                  <a:pt x="254580" y="183496"/>
                </a:cubicBezTo>
                <a:cubicBezTo>
                  <a:pt x="255638" y="172384"/>
                  <a:pt x="384755" y="44854"/>
                  <a:pt x="384755" y="43796"/>
                </a:cubicBezTo>
                <a:cubicBezTo>
                  <a:pt x="384755" y="42738"/>
                  <a:pt x="216480" y="180321"/>
                  <a:pt x="254580" y="177146"/>
                </a:cubicBezTo>
                <a:cubicBezTo>
                  <a:pt x="292680" y="173971"/>
                  <a:pt x="676855" y="-24466"/>
                  <a:pt x="635580" y="2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AAEF5A7-3465-BB6A-B77C-E8A0EF3813F3}"/>
              </a:ext>
            </a:extLst>
          </p:cNvPr>
          <p:cNvSpPr/>
          <p:nvPr/>
        </p:nvSpPr>
        <p:spPr>
          <a:xfrm>
            <a:off x="3253516" y="7365999"/>
            <a:ext cx="637761" cy="1277074"/>
          </a:xfrm>
          <a:custGeom>
            <a:avLst/>
            <a:gdLst>
              <a:gd name="connsiteX0" fmla="*/ 635859 w 637761"/>
              <a:gd name="connsiteY0" fmla="*/ 1 h 1277074"/>
              <a:gd name="connsiteX1" fmla="*/ 340584 w 637761"/>
              <a:gd name="connsiteY1" fmla="*/ 127001 h 1277074"/>
              <a:gd name="connsiteX2" fmla="*/ 10384 w 637761"/>
              <a:gd name="connsiteY2" fmla="*/ 638176 h 1277074"/>
              <a:gd name="connsiteX3" fmla="*/ 77059 w 637761"/>
              <a:gd name="connsiteY3" fmla="*/ 584201 h 1277074"/>
              <a:gd name="connsiteX4" fmla="*/ 16734 w 637761"/>
              <a:gd name="connsiteY4" fmla="*/ 914401 h 1277074"/>
              <a:gd name="connsiteX5" fmla="*/ 45309 w 637761"/>
              <a:gd name="connsiteY5" fmla="*/ 790576 h 1277074"/>
              <a:gd name="connsiteX6" fmla="*/ 111984 w 637761"/>
              <a:gd name="connsiteY6" fmla="*/ 1270001 h 1277074"/>
              <a:gd name="connsiteX7" fmla="*/ 77059 w 637761"/>
              <a:gd name="connsiteY7" fmla="*/ 1054101 h 1277074"/>
              <a:gd name="connsiteX8" fmla="*/ 64359 w 637761"/>
              <a:gd name="connsiteY8" fmla="*/ 739776 h 1277074"/>
              <a:gd name="connsiteX9" fmla="*/ 143734 w 637761"/>
              <a:gd name="connsiteY9" fmla="*/ 457201 h 1277074"/>
              <a:gd name="connsiteX10" fmla="*/ 83409 w 637761"/>
              <a:gd name="connsiteY10" fmla="*/ 558801 h 1277074"/>
              <a:gd name="connsiteX11" fmla="*/ 270734 w 637761"/>
              <a:gd name="connsiteY11" fmla="*/ 127001 h 1277074"/>
              <a:gd name="connsiteX12" fmla="*/ 169134 w 637761"/>
              <a:gd name="connsiteY12" fmla="*/ 244476 h 1277074"/>
              <a:gd name="connsiteX13" fmla="*/ 327884 w 637761"/>
              <a:gd name="connsiteY13" fmla="*/ 92076 h 1277074"/>
              <a:gd name="connsiteX14" fmla="*/ 194534 w 637761"/>
              <a:gd name="connsiteY14" fmla="*/ 123826 h 1277074"/>
              <a:gd name="connsiteX15" fmla="*/ 635859 w 637761"/>
              <a:gd name="connsiteY15" fmla="*/ 1 h 12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7761" h="1277074">
                <a:moveTo>
                  <a:pt x="635859" y="1"/>
                </a:moveTo>
                <a:cubicBezTo>
                  <a:pt x="660201" y="530"/>
                  <a:pt x="444830" y="20639"/>
                  <a:pt x="340584" y="127001"/>
                </a:cubicBezTo>
                <a:cubicBezTo>
                  <a:pt x="236338" y="233363"/>
                  <a:pt x="54305" y="561976"/>
                  <a:pt x="10384" y="638176"/>
                </a:cubicBezTo>
                <a:cubicBezTo>
                  <a:pt x="-33537" y="714376"/>
                  <a:pt x="76001" y="538164"/>
                  <a:pt x="77059" y="584201"/>
                </a:cubicBezTo>
                <a:cubicBezTo>
                  <a:pt x="78117" y="630238"/>
                  <a:pt x="22026" y="880005"/>
                  <a:pt x="16734" y="914401"/>
                </a:cubicBezTo>
                <a:cubicBezTo>
                  <a:pt x="11442" y="948797"/>
                  <a:pt x="29434" y="731309"/>
                  <a:pt x="45309" y="790576"/>
                </a:cubicBezTo>
                <a:cubicBezTo>
                  <a:pt x="61184" y="849843"/>
                  <a:pt x="106692" y="1226080"/>
                  <a:pt x="111984" y="1270001"/>
                </a:cubicBezTo>
                <a:cubicBezTo>
                  <a:pt x="117276" y="1313922"/>
                  <a:pt x="84996" y="1142472"/>
                  <a:pt x="77059" y="1054101"/>
                </a:cubicBezTo>
                <a:cubicBezTo>
                  <a:pt x="69121" y="965730"/>
                  <a:pt x="53246" y="839259"/>
                  <a:pt x="64359" y="739776"/>
                </a:cubicBezTo>
                <a:cubicBezTo>
                  <a:pt x="75472" y="640293"/>
                  <a:pt x="140559" y="487364"/>
                  <a:pt x="143734" y="457201"/>
                </a:cubicBezTo>
                <a:cubicBezTo>
                  <a:pt x="146909" y="427038"/>
                  <a:pt x="62242" y="613834"/>
                  <a:pt x="83409" y="558801"/>
                </a:cubicBezTo>
                <a:cubicBezTo>
                  <a:pt x="104576" y="503768"/>
                  <a:pt x="256447" y="179388"/>
                  <a:pt x="270734" y="127001"/>
                </a:cubicBezTo>
                <a:cubicBezTo>
                  <a:pt x="285021" y="74614"/>
                  <a:pt x="159609" y="250297"/>
                  <a:pt x="169134" y="244476"/>
                </a:cubicBezTo>
                <a:cubicBezTo>
                  <a:pt x="178659" y="238655"/>
                  <a:pt x="323651" y="112184"/>
                  <a:pt x="327884" y="92076"/>
                </a:cubicBezTo>
                <a:cubicBezTo>
                  <a:pt x="332117" y="71968"/>
                  <a:pt x="147438" y="137584"/>
                  <a:pt x="194534" y="123826"/>
                </a:cubicBezTo>
                <a:cubicBezTo>
                  <a:pt x="241630" y="110068"/>
                  <a:pt x="611517" y="-528"/>
                  <a:pt x="63585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0D30653-4962-8F0C-D51E-C7DE3342D7B4}"/>
              </a:ext>
            </a:extLst>
          </p:cNvPr>
          <p:cNvSpPr/>
          <p:nvPr/>
        </p:nvSpPr>
        <p:spPr>
          <a:xfrm>
            <a:off x="3079357" y="7478402"/>
            <a:ext cx="308943" cy="1554555"/>
          </a:xfrm>
          <a:custGeom>
            <a:avLst/>
            <a:gdLst>
              <a:gd name="connsiteX0" fmla="*/ 232168 w 308943"/>
              <a:gd name="connsiteY0" fmla="*/ 5073 h 1554555"/>
              <a:gd name="connsiteX1" fmla="*/ 6743 w 308943"/>
              <a:gd name="connsiteY1" fmla="*/ 592448 h 1554555"/>
              <a:gd name="connsiteX2" fmla="*/ 133743 w 308943"/>
              <a:gd name="connsiteY2" fmla="*/ 836923 h 1554555"/>
              <a:gd name="connsiteX3" fmla="*/ 60718 w 308943"/>
              <a:gd name="connsiteY3" fmla="*/ 792473 h 1554555"/>
              <a:gd name="connsiteX4" fmla="*/ 121043 w 308943"/>
              <a:gd name="connsiteY4" fmla="*/ 948048 h 1554555"/>
              <a:gd name="connsiteX5" fmla="*/ 63893 w 308943"/>
              <a:gd name="connsiteY5" fmla="*/ 1065523 h 1554555"/>
              <a:gd name="connsiteX6" fmla="*/ 276618 w 308943"/>
              <a:gd name="connsiteY6" fmla="*/ 506723 h 1554555"/>
              <a:gd name="connsiteX7" fmla="*/ 184543 w 308943"/>
              <a:gd name="connsiteY7" fmla="*/ 801998 h 1554555"/>
              <a:gd name="connsiteX8" fmla="*/ 200418 w 308943"/>
              <a:gd name="connsiteY8" fmla="*/ 995673 h 1554555"/>
              <a:gd name="connsiteX9" fmla="*/ 295668 w 308943"/>
              <a:gd name="connsiteY9" fmla="*/ 1173473 h 1554555"/>
              <a:gd name="connsiteX10" fmla="*/ 305193 w 308943"/>
              <a:gd name="connsiteY10" fmla="*/ 1554473 h 1554555"/>
              <a:gd name="connsiteX11" fmla="*/ 267093 w 308943"/>
              <a:gd name="connsiteY11" fmla="*/ 1205223 h 1554555"/>
              <a:gd name="connsiteX12" fmla="*/ 111518 w 308943"/>
              <a:gd name="connsiteY12" fmla="*/ 922648 h 1554555"/>
              <a:gd name="connsiteX13" fmla="*/ 28968 w 308943"/>
              <a:gd name="connsiteY13" fmla="*/ 465448 h 1554555"/>
              <a:gd name="connsiteX14" fmla="*/ 3568 w 308943"/>
              <a:gd name="connsiteY14" fmla="*/ 627373 h 1554555"/>
              <a:gd name="connsiteX15" fmla="*/ 98818 w 308943"/>
              <a:gd name="connsiteY15" fmla="*/ 240023 h 1554555"/>
              <a:gd name="connsiteX16" fmla="*/ 48018 w 308943"/>
              <a:gd name="connsiteY16" fmla="*/ 303523 h 1554555"/>
              <a:gd name="connsiteX17" fmla="*/ 232168 w 308943"/>
              <a:gd name="connsiteY17" fmla="*/ 5073 h 155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8943" h="1554555">
                <a:moveTo>
                  <a:pt x="232168" y="5073"/>
                </a:moveTo>
                <a:cubicBezTo>
                  <a:pt x="225289" y="53227"/>
                  <a:pt x="23147" y="453807"/>
                  <a:pt x="6743" y="592448"/>
                </a:cubicBezTo>
                <a:cubicBezTo>
                  <a:pt x="-9661" y="731089"/>
                  <a:pt x="124747" y="803586"/>
                  <a:pt x="133743" y="836923"/>
                </a:cubicBezTo>
                <a:cubicBezTo>
                  <a:pt x="142739" y="870260"/>
                  <a:pt x="62835" y="773952"/>
                  <a:pt x="60718" y="792473"/>
                </a:cubicBezTo>
                <a:cubicBezTo>
                  <a:pt x="58601" y="810994"/>
                  <a:pt x="120514" y="902540"/>
                  <a:pt x="121043" y="948048"/>
                </a:cubicBezTo>
                <a:cubicBezTo>
                  <a:pt x="121572" y="993556"/>
                  <a:pt x="37964" y="1139077"/>
                  <a:pt x="63893" y="1065523"/>
                </a:cubicBezTo>
                <a:cubicBezTo>
                  <a:pt x="89822" y="991969"/>
                  <a:pt x="256510" y="550644"/>
                  <a:pt x="276618" y="506723"/>
                </a:cubicBezTo>
                <a:cubicBezTo>
                  <a:pt x="296726" y="462802"/>
                  <a:pt x="197243" y="720506"/>
                  <a:pt x="184543" y="801998"/>
                </a:cubicBezTo>
                <a:cubicBezTo>
                  <a:pt x="171843" y="883490"/>
                  <a:pt x="181897" y="933761"/>
                  <a:pt x="200418" y="995673"/>
                </a:cubicBezTo>
                <a:cubicBezTo>
                  <a:pt x="218939" y="1057585"/>
                  <a:pt x="278205" y="1080340"/>
                  <a:pt x="295668" y="1173473"/>
                </a:cubicBezTo>
                <a:cubicBezTo>
                  <a:pt x="313131" y="1266606"/>
                  <a:pt x="309956" y="1549181"/>
                  <a:pt x="305193" y="1554473"/>
                </a:cubicBezTo>
                <a:cubicBezTo>
                  <a:pt x="300431" y="1559765"/>
                  <a:pt x="299372" y="1310527"/>
                  <a:pt x="267093" y="1205223"/>
                </a:cubicBezTo>
                <a:cubicBezTo>
                  <a:pt x="234814" y="1099919"/>
                  <a:pt x="151205" y="1045944"/>
                  <a:pt x="111518" y="922648"/>
                </a:cubicBezTo>
                <a:cubicBezTo>
                  <a:pt x="71831" y="799352"/>
                  <a:pt x="46960" y="514660"/>
                  <a:pt x="28968" y="465448"/>
                </a:cubicBezTo>
                <a:cubicBezTo>
                  <a:pt x="10976" y="416236"/>
                  <a:pt x="-8074" y="664944"/>
                  <a:pt x="3568" y="627373"/>
                </a:cubicBezTo>
                <a:cubicBezTo>
                  <a:pt x="15210" y="589802"/>
                  <a:pt x="91410" y="293998"/>
                  <a:pt x="98818" y="240023"/>
                </a:cubicBezTo>
                <a:cubicBezTo>
                  <a:pt x="106226" y="186048"/>
                  <a:pt x="28439" y="340565"/>
                  <a:pt x="48018" y="303523"/>
                </a:cubicBezTo>
                <a:cubicBezTo>
                  <a:pt x="67597" y="266481"/>
                  <a:pt x="239047" y="-43081"/>
                  <a:pt x="232168" y="5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5D702D44-2EA4-898C-66DE-94E665EE49B3}"/>
              </a:ext>
            </a:extLst>
          </p:cNvPr>
          <p:cNvSpPr/>
          <p:nvPr/>
        </p:nvSpPr>
        <p:spPr>
          <a:xfrm>
            <a:off x="3160110" y="7358291"/>
            <a:ext cx="1443682" cy="626967"/>
          </a:xfrm>
          <a:custGeom>
            <a:avLst/>
            <a:gdLst>
              <a:gd name="connsiteX0" fmla="*/ 535590 w 1443682"/>
              <a:gd name="connsiteY0" fmla="*/ 1359 h 626967"/>
              <a:gd name="connsiteX1" fmla="*/ 1056290 w 1443682"/>
              <a:gd name="connsiteY1" fmla="*/ 102959 h 626967"/>
              <a:gd name="connsiteX2" fmla="*/ 976915 w 1443682"/>
              <a:gd name="connsiteY2" fmla="*/ 77559 h 626967"/>
              <a:gd name="connsiteX3" fmla="*/ 1218215 w 1443682"/>
              <a:gd name="connsiteY3" fmla="*/ 312509 h 626967"/>
              <a:gd name="connsiteX4" fmla="*/ 1297590 w 1443682"/>
              <a:gd name="connsiteY4" fmla="*/ 509359 h 626967"/>
              <a:gd name="connsiteX5" fmla="*/ 1288065 w 1443682"/>
              <a:gd name="connsiteY5" fmla="*/ 385534 h 626967"/>
              <a:gd name="connsiteX6" fmla="*/ 1443640 w 1443682"/>
              <a:gd name="connsiteY6" fmla="*/ 595084 h 626967"/>
              <a:gd name="connsiteX7" fmla="*/ 1300765 w 1443682"/>
              <a:gd name="connsiteY7" fmla="*/ 398234 h 626967"/>
              <a:gd name="connsiteX8" fmla="*/ 1043590 w 1443682"/>
              <a:gd name="connsiteY8" fmla="*/ 128359 h 626967"/>
              <a:gd name="connsiteX9" fmla="*/ 935640 w 1443682"/>
              <a:gd name="connsiteY9" fmla="*/ 379184 h 626967"/>
              <a:gd name="connsiteX10" fmla="*/ 818165 w 1443682"/>
              <a:gd name="connsiteY10" fmla="*/ 518884 h 626967"/>
              <a:gd name="connsiteX11" fmla="*/ 945165 w 1443682"/>
              <a:gd name="connsiteY11" fmla="*/ 306159 h 626967"/>
              <a:gd name="connsiteX12" fmla="*/ 957865 w 1443682"/>
              <a:gd name="connsiteY12" fmla="*/ 125184 h 626967"/>
              <a:gd name="connsiteX13" fmla="*/ 846740 w 1443682"/>
              <a:gd name="connsiteY13" fmla="*/ 128359 h 626967"/>
              <a:gd name="connsiteX14" fmla="*/ 300640 w 1443682"/>
              <a:gd name="connsiteY14" fmla="*/ 626834 h 626967"/>
              <a:gd name="connsiteX15" fmla="*/ 668940 w 1443682"/>
              <a:gd name="connsiteY15" fmla="*/ 182334 h 626967"/>
              <a:gd name="connsiteX16" fmla="*/ 2190 w 1443682"/>
              <a:gd name="connsiteY16" fmla="*/ 588734 h 626967"/>
              <a:gd name="connsiteX17" fmla="*/ 938815 w 1443682"/>
              <a:gd name="connsiteY17" fmla="*/ 122009 h 626967"/>
              <a:gd name="connsiteX18" fmla="*/ 837215 w 1443682"/>
              <a:gd name="connsiteY18" fmla="*/ 52159 h 626967"/>
              <a:gd name="connsiteX19" fmla="*/ 535590 w 1443682"/>
              <a:gd name="connsiteY19" fmla="*/ 1359 h 62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682" h="626967">
                <a:moveTo>
                  <a:pt x="535590" y="1359"/>
                </a:moveTo>
                <a:cubicBezTo>
                  <a:pt x="572103" y="9826"/>
                  <a:pt x="982736" y="90259"/>
                  <a:pt x="1056290" y="102959"/>
                </a:cubicBezTo>
                <a:cubicBezTo>
                  <a:pt x="1129844" y="115659"/>
                  <a:pt x="949928" y="42634"/>
                  <a:pt x="976915" y="77559"/>
                </a:cubicBezTo>
                <a:cubicBezTo>
                  <a:pt x="1003903" y="112484"/>
                  <a:pt x="1164769" y="240542"/>
                  <a:pt x="1218215" y="312509"/>
                </a:cubicBezTo>
                <a:cubicBezTo>
                  <a:pt x="1271661" y="384476"/>
                  <a:pt x="1285948" y="497188"/>
                  <a:pt x="1297590" y="509359"/>
                </a:cubicBezTo>
                <a:cubicBezTo>
                  <a:pt x="1309232" y="521530"/>
                  <a:pt x="1263723" y="371247"/>
                  <a:pt x="1288065" y="385534"/>
                </a:cubicBezTo>
                <a:cubicBezTo>
                  <a:pt x="1312407" y="399821"/>
                  <a:pt x="1441523" y="592967"/>
                  <a:pt x="1443640" y="595084"/>
                </a:cubicBezTo>
                <a:cubicBezTo>
                  <a:pt x="1445757" y="597201"/>
                  <a:pt x="1367440" y="476022"/>
                  <a:pt x="1300765" y="398234"/>
                </a:cubicBezTo>
                <a:cubicBezTo>
                  <a:pt x="1234090" y="320447"/>
                  <a:pt x="1104444" y="131534"/>
                  <a:pt x="1043590" y="128359"/>
                </a:cubicBezTo>
                <a:cubicBezTo>
                  <a:pt x="982736" y="125184"/>
                  <a:pt x="973211" y="314097"/>
                  <a:pt x="935640" y="379184"/>
                </a:cubicBezTo>
                <a:cubicBezTo>
                  <a:pt x="898069" y="444271"/>
                  <a:pt x="816578" y="531055"/>
                  <a:pt x="818165" y="518884"/>
                </a:cubicBezTo>
                <a:cubicBezTo>
                  <a:pt x="819752" y="506713"/>
                  <a:pt x="921882" y="371776"/>
                  <a:pt x="945165" y="306159"/>
                </a:cubicBezTo>
                <a:cubicBezTo>
                  <a:pt x="968448" y="240542"/>
                  <a:pt x="974269" y="154817"/>
                  <a:pt x="957865" y="125184"/>
                </a:cubicBezTo>
                <a:cubicBezTo>
                  <a:pt x="941461" y="95551"/>
                  <a:pt x="956277" y="44751"/>
                  <a:pt x="846740" y="128359"/>
                </a:cubicBezTo>
                <a:cubicBezTo>
                  <a:pt x="737203" y="211967"/>
                  <a:pt x="330273" y="617838"/>
                  <a:pt x="300640" y="626834"/>
                </a:cubicBezTo>
                <a:cubicBezTo>
                  <a:pt x="271007" y="635830"/>
                  <a:pt x="718682" y="188684"/>
                  <a:pt x="668940" y="182334"/>
                </a:cubicBezTo>
                <a:cubicBezTo>
                  <a:pt x="619198" y="175984"/>
                  <a:pt x="-42789" y="598788"/>
                  <a:pt x="2190" y="588734"/>
                </a:cubicBezTo>
                <a:cubicBezTo>
                  <a:pt x="47169" y="578680"/>
                  <a:pt x="799644" y="211438"/>
                  <a:pt x="938815" y="122009"/>
                </a:cubicBezTo>
                <a:cubicBezTo>
                  <a:pt x="1077986" y="32580"/>
                  <a:pt x="899127" y="78617"/>
                  <a:pt x="837215" y="52159"/>
                </a:cubicBezTo>
                <a:cubicBezTo>
                  <a:pt x="775303" y="25701"/>
                  <a:pt x="499077" y="-7108"/>
                  <a:pt x="535590" y="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714926D5-46F8-8B28-4832-DCFA062A4D25}"/>
              </a:ext>
            </a:extLst>
          </p:cNvPr>
          <p:cNvSpPr/>
          <p:nvPr/>
        </p:nvSpPr>
        <p:spPr>
          <a:xfrm>
            <a:off x="3091919" y="7968789"/>
            <a:ext cx="1604697" cy="142272"/>
          </a:xfrm>
          <a:custGeom>
            <a:avLst/>
            <a:gdLst>
              <a:gd name="connsiteX0" fmla="*/ 16406 w 1604697"/>
              <a:gd name="connsiteY0" fmla="*/ 67136 h 142272"/>
              <a:gd name="connsiteX1" fmla="*/ 1140356 w 1604697"/>
              <a:gd name="connsiteY1" fmla="*/ 70311 h 142272"/>
              <a:gd name="connsiteX2" fmla="*/ 1016531 w 1604697"/>
              <a:gd name="connsiteY2" fmla="*/ 29036 h 142272"/>
              <a:gd name="connsiteX3" fmla="*/ 1588031 w 1604697"/>
              <a:gd name="connsiteY3" fmla="*/ 140161 h 142272"/>
              <a:gd name="connsiteX4" fmla="*/ 1422931 w 1604697"/>
              <a:gd name="connsiteY4" fmla="*/ 98886 h 142272"/>
              <a:gd name="connsiteX5" fmla="*/ 1124481 w 1604697"/>
              <a:gd name="connsiteY5" fmla="*/ 60786 h 142272"/>
              <a:gd name="connsiteX6" fmla="*/ 813331 w 1604697"/>
              <a:gd name="connsiteY6" fmla="*/ 461 h 142272"/>
              <a:gd name="connsiteX7" fmla="*/ 933981 w 1604697"/>
              <a:gd name="connsiteY7" fmla="*/ 35386 h 142272"/>
              <a:gd name="connsiteX8" fmla="*/ 699031 w 1604697"/>
              <a:gd name="connsiteY8" fmla="*/ 79836 h 142272"/>
              <a:gd name="connsiteX9" fmla="*/ 486306 w 1604697"/>
              <a:gd name="connsiteY9" fmla="*/ 51261 h 142272"/>
              <a:gd name="connsiteX10" fmla="*/ 16406 w 1604697"/>
              <a:gd name="connsiteY10" fmla="*/ 67136 h 14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4697" h="142272">
                <a:moveTo>
                  <a:pt x="16406" y="67136"/>
                </a:moveTo>
                <a:cubicBezTo>
                  <a:pt x="125414" y="70311"/>
                  <a:pt x="973669" y="76661"/>
                  <a:pt x="1140356" y="70311"/>
                </a:cubicBezTo>
                <a:cubicBezTo>
                  <a:pt x="1307044" y="63961"/>
                  <a:pt x="941919" y="17394"/>
                  <a:pt x="1016531" y="29036"/>
                </a:cubicBezTo>
                <a:cubicBezTo>
                  <a:pt x="1091144" y="40678"/>
                  <a:pt x="1520298" y="128519"/>
                  <a:pt x="1588031" y="140161"/>
                </a:cubicBezTo>
                <a:cubicBezTo>
                  <a:pt x="1655764" y="151803"/>
                  <a:pt x="1500189" y="112115"/>
                  <a:pt x="1422931" y="98886"/>
                </a:cubicBezTo>
                <a:cubicBezTo>
                  <a:pt x="1345673" y="85657"/>
                  <a:pt x="1226081" y="77190"/>
                  <a:pt x="1124481" y="60786"/>
                </a:cubicBezTo>
                <a:cubicBezTo>
                  <a:pt x="1022881" y="44382"/>
                  <a:pt x="845081" y="4694"/>
                  <a:pt x="813331" y="461"/>
                </a:cubicBezTo>
                <a:cubicBezTo>
                  <a:pt x="781581" y="-3772"/>
                  <a:pt x="953031" y="22157"/>
                  <a:pt x="933981" y="35386"/>
                </a:cubicBezTo>
                <a:cubicBezTo>
                  <a:pt x="914931" y="48615"/>
                  <a:pt x="773643" y="77190"/>
                  <a:pt x="699031" y="79836"/>
                </a:cubicBezTo>
                <a:cubicBezTo>
                  <a:pt x="624419" y="82482"/>
                  <a:pt x="599548" y="49673"/>
                  <a:pt x="486306" y="51261"/>
                </a:cubicBezTo>
                <a:cubicBezTo>
                  <a:pt x="373064" y="52848"/>
                  <a:pt x="-92602" y="63961"/>
                  <a:pt x="16406" y="67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E301E598-A81D-EF0B-8BFE-C65C681CC6D7}"/>
              </a:ext>
            </a:extLst>
          </p:cNvPr>
          <p:cNvSpPr/>
          <p:nvPr/>
        </p:nvSpPr>
        <p:spPr>
          <a:xfrm>
            <a:off x="4158331" y="7986844"/>
            <a:ext cx="472817" cy="90444"/>
          </a:xfrm>
          <a:custGeom>
            <a:avLst/>
            <a:gdLst>
              <a:gd name="connsiteX0" fmla="*/ 10444 w 472817"/>
              <a:gd name="connsiteY0" fmla="*/ 4631 h 90444"/>
              <a:gd name="connsiteX1" fmla="*/ 470819 w 472817"/>
              <a:gd name="connsiteY1" fmla="*/ 90356 h 90444"/>
              <a:gd name="connsiteX2" fmla="*/ 172369 w 472817"/>
              <a:gd name="connsiteY2" fmla="*/ 20506 h 90444"/>
              <a:gd name="connsiteX3" fmla="*/ 10444 w 472817"/>
              <a:gd name="connsiteY3" fmla="*/ 4631 h 9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2817" h="90444">
                <a:moveTo>
                  <a:pt x="10444" y="4631"/>
                </a:moveTo>
                <a:cubicBezTo>
                  <a:pt x="60186" y="16273"/>
                  <a:pt x="443832" y="87710"/>
                  <a:pt x="470819" y="90356"/>
                </a:cubicBezTo>
                <a:cubicBezTo>
                  <a:pt x="497807" y="93002"/>
                  <a:pt x="243806" y="35852"/>
                  <a:pt x="172369" y="20506"/>
                </a:cubicBezTo>
                <a:cubicBezTo>
                  <a:pt x="100932" y="5160"/>
                  <a:pt x="-39298" y="-7011"/>
                  <a:pt x="10444" y="4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B61BF6B6-C97F-A431-895F-52EE9682490F}"/>
              </a:ext>
            </a:extLst>
          </p:cNvPr>
          <p:cNvSpPr/>
          <p:nvPr/>
        </p:nvSpPr>
        <p:spPr>
          <a:xfrm>
            <a:off x="3284358" y="8026369"/>
            <a:ext cx="1348222" cy="203366"/>
          </a:xfrm>
          <a:custGeom>
            <a:avLst/>
            <a:gdLst>
              <a:gd name="connsiteX0" fmla="*/ 36692 w 1348222"/>
              <a:gd name="connsiteY0" fmla="*/ 107981 h 203366"/>
              <a:gd name="connsiteX1" fmla="*/ 100192 w 1348222"/>
              <a:gd name="connsiteY1" fmla="*/ 117506 h 203366"/>
              <a:gd name="connsiteX2" fmla="*/ 779642 w 1348222"/>
              <a:gd name="connsiteY2" fmla="*/ 47656 h 203366"/>
              <a:gd name="connsiteX3" fmla="*/ 700267 w 1348222"/>
              <a:gd name="connsiteY3" fmla="*/ 92106 h 203366"/>
              <a:gd name="connsiteX4" fmla="*/ 979667 w 1348222"/>
              <a:gd name="connsiteY4" fmla="*/ 107981 h 203366"/>
              <a:gd name="connsiteX5" fmla="*/ 938392 w 1348222"/>
              <a:gd name="connsiteY5" fmla="*/ 54006 h 203366"/>
              <a:gd name="connsiteX6" fmla="*/ 1011417 w 1348222"/>
              <a:gd name="connsiteY6" fmla="*/ 111156 h 203366"/>
              <a:gd name="connsiteX7" fmla="*/ 954267 w 1348222"/>
              <a:gd name="connsiteY7" fmla="*/ 31 h 203366"/>
              <a:gd name="connsiteX8" fmla="*/ 1160642 w 1348222"/>
              <a:gd name="connsiteY8" fmla="*/ 123856 h 203366"/>
              <a:gd name="connsiteX9" fmla="*/ 1163817 w 1348222"/>
              <a:gd name="connsiteY9" fmla="*/ 38131 h 203366"/>
              <a:gd name="connsiteX10" fmla="*/ 1347967 w 1348222"/>
              <a:gd name="connsiteY10" fmla="*/ 203231 h 203366"/>
              <a:gd name="connsiteX11" fmla="*/ 1201917 w 1348222"/>
              <a:gd name="connsiteY11" fmla="*/ 66706 h 203366"/>
              <a:gd name="connsiteX12" fmla="*/ 1116192 w 1348222"/>
              <a:gd name="connsiteY12" fmla="*/ 88931 h 203366"/>
              <a:gd name="connsiteX13" fmla="*/ 1043167 w 1348222"/>
              <a:gd name="connsiteY13" fmla="*/ 47656 h 203366"/>
              <a:gd name="connsiteX14" fmla="*/ 890767 w 1348222"/>
              <a:gd name="connsiteY14" fmla="*/ 104806 h 203366"/>
              <a:gd name="connsiteX15" fmla="*/ 712967 w 1348222"/>
              <a:gd name="connsiteY15" fmla="*/ 57181 h 203366"/>
              <a:gd name="connsiteX16" fmla="*/ 509767 w 1348222"/>
              <a:gd name="connsiteY16" fmla="*/ 66706 h 203366"/>
              <a:gd name="connsiteX17" fmla="*/ 189092 w 1348222"/>
              <a:gd name="connsiteY17" fmla="*/ 34956 h 203366"/>
              <a:gd name="connsiteX18" fmla="*/ 424042 w 1348222"/>
              <a:gd name="connsiteY18" fmla="*/ 79406 h 203366"/>
              <a:gd name="connsiteX19" fmla="*/ 36692 w 1348222"/>
              <a:gd name="connsiteY19" fmla="*/ 107981 h 20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8222" h="203366">
                <a:moveTo>
                  <a:pt x="36692" y="107981"/>
                </a:moveTo>
                <a:cubicBezTo>
                  <a:pt x="-17283" y="114331"/>
                  <a:pt x="-23633" y="127560"/>
                  <a:pt x="100192" y="117506"/>
                </a:cubicBezTo>
                <a:cubicBezTo>
                  <a:pt x="224017" y="107452"/>
                  <a:pt x="679630" y="51889"/>
                  <a:pt x="779642" y="47656"/>
                </a:cubicBezTo>
                <a:cubicBezTo>
                  <a:pt x="879654" y="43423"/>
                  <a:pt x="666929" y="82052"/>
                  <a:pt x="700267" y="92106"/>
                </a:cubicBezTo>
                <a:cubicBezTo>
                  <a:pt x="733605" y="102160"/>
                  <a:pt x="939980" y="114331"/>
                  <a:pt x="979667" y="107981"/>
                </a:cubicBezTo>
                <a:cubicBezTo>
                  <a:pt x="1019354" y="101631"/>
                  <a:pt x="933100" y="53477"/>
                  <a:pt x="938392" y="54006"/>
                </a:cubicBezTo>
                <a:cubicBezTo>
                  <a:pt x="943684" y="54535"/>
                  <a:pt x="1008771" y="120152"/>
                  <a:pt x="1011417" y="111156"/>
                </a:cubicBezTo>
                <a:cubicBezTo>
                  <a:pt x="1014063" y="102160"/>
                  <a:pt x="929396" y="-2086"/>
                  <a:pt x="954267" y="31"/>
                </a:cubicBezTo>
                <a:cubicBezTo>
                  <a:pt x="979138" y="2148"/>
                  <a:pt x="1125717" y="117506"/>
                  <a:pt x="1160642" y="123856"/>
                </a:cubicBezTo>
                <a:cubicBezTo>
                  <a:pt x="1195567" y="130206"/>
                  <a:pt x="1132596" y="24902"/>
                  <a:pt x="1163817" y="38131"/>
                </a:cubicBezTo>
                <a:cubicBezTo>
                  <a:pt x="1195038" y="51360"/>
                  <a:pt x="1341617" y="198469"/>
                  <a:pt x="1347967" y="203231"/>
                </a:cubicBezTo>
                <a:cubicBezTo>
                  <a:pt x="1354317" y="207993"/>
                  <a:pt x="1240546" y="85756"/>
                  <a:pt x="1201917" y="66706"/>
                </a:cubicBezTo>
                <a:cubicBezTo>
                  <a:pt x="1163288" y="47656"/>
                  <a:pt x="1142650" y="92106"/>
                  <a:pt x="1116192" y="88931"/>
                </a:cubicBezTo>
                <a:cubicBezTo>
                  <a:pt x="1089734" y="85756"/>
                  <a:pt x="1080738" y="45010"/>
                  <a:pt x="1043167" y="47656"/>
                </a:cubicBezTo>
                <a:cubicBezTo>
                  <a:pt x="1005596" y="50302"/>
                  <a:pt x="945800" y="103219"/>
                  <a:pt x="890767" y="104806"/>
                </a:cubicBezTo>
                <a:cubicBezTo>
                  <a:pt x="835734" y="106393"/>
                  <a:pt x="776467" y="63531"/>
                  <a:pt x="712967" y="57181"/>
                </a:cubicBezTo>
                <a:cubicBezTo>
                  <a:pt x="649467" y="50831"/>
                  <a:pt x="597079" y="70410"/>
                  <a:pt x="509767" y="66706"/>
                </a:cubicBezTo>
                <a:cubicBezTo>
                  <a:pt x="422455" y="63002"/>
                  <a:pt x="203380" y="32839"/>
                  <a:pt x="189092" y="34956"/>
                </a:cubicBezTo>
                <a:cubicBezTo>
                  <a:pt x="174805" y="37073"/>
                  <a:pt x="445209" y="65648"/>
                  <a:pt x="424042" y="79406"/>
                </a:cubicBezTo>
                <a:cubicBezTo>
                  <a:pt x="402875" y="93164"/>
                  <a:pt x="90667" y="101631"/>
                  <a:pt x="36692" y="107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A6542F11-0755-695E-2E1F-98467A57DEC6}"/>
              </a:ext>
            </a:extLst>
          </p:cNvPr>
          <p:cNvSpPr/>
          <p:nvPr/>
        </p:nvSpPr>
        <p:spPr>
          <a:xfrm>
            <a:off x="3338768" y="8035306"/>
            <a:ext cx="1428686" cy="598251"/>
          </a:xfrm>
          <a:custGeom>
            <a:avLst/>
            <a:gdLst>
              <a:gd name="connsiteX0" fmla="*/ 1332 w 1428686"/>
              <a:gd name="connsiteY0" fmla="*/ 619 h 598251"/>
              <a:gd name="connsiteX1" fmla="*/ 458532 w 1428686"/>
              <a:gd name="connsiteY1" fmla="*/ 445119 h 598251"/>
              <a:gd name="connsiteX2" fmla="*/ 293432 w 1428686"/>
              <a:gd name="connsiteY2" fmla="*/ 349869 h 598251"/>
              <a:gd name="connsiteX3" fmla="*/ 198182 w 1428686"/>
              <a:gd name="connsiteY3" fmla="*/ 267319 h 598251"/>
              <a:gd name="connsiteX4" fmla="*/ 556957 w 1428686"/>
              <a:gd name="connsiteY4" fmla="*/ 454644 h 598251"/>
              <a:gd name="connsiteX5" fmla="*/ 1099882 w 1428686"/>
              <a:gd name="connsiteY5" fmla="*/ 584819 h 598251"/>
              <a:gd name="connsiteX6" fmla="*/ 1017332 w 1428686"/>
              <a:gd name="connsiteY6" fmla="*/ 594344 h 598251"/>
              <a:gd name="connsiteX7" fmla="*/ 1426907 w 1428686"/>
              <a:gd name="connsiteY7" fmla="*/ 594344 h 598251"/>
              <a:gd name="connsiteX8" fmla="*/ 1176082 w 1428686"/>
              <a:gd name="connsiteY8" fmla="*/ 546719 h 598251"/>
              <a:gd name="connsiteX9" fmla="*/ 718882 w 1428686"/>
              <a:gd name="connsiteY9" fmla="*/ 460994 h 598251"/>
              <a:gd name="connsiteX10" fmla="*/ 706182 w 1428686"/>
              <a:gd name="connsiteY10" fmla="*/ 486394 h 598251"/>
              <a:gd name="connsiteX11" fmla="*/ 401382 w 1428686"/>
              <a:gd name="connsiteY11" fmla="*/ 419719 h 598251"/>
              <a:gd name="connsiteX12" fmla="*/ 245807 w 1428686"/>
              <a:gd name="connsiteY12" fmla="*/ 314944 h 598251"/>
              <a:gd name="connsiteX13" fmla="*/ 315657 w 1428686"/>
              <a:gd name="connsiteY13" fmla="*/ 346694 h 598251"/>
              <a:gd name="connsiteX14" fmla="*/ 1332 w 1428686"/>
              <a:gd name="connsiteY14" fmla="*/ 619 h 59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28686" h="598251">
                <a:moveTo>
                  <a:pt x="1332" y="619"/>
                </a:moveTo>
                <a:cubicBezTo>
                  <a:pt x="25144" y="17023"/>
                  <a:pt x="409849" y="386911"/>
                  <a:pt x="458532" y="445119"/>
                </a:cubicBezTo>
                <a:cubicBezTo>
                  <a:pt x="507215" y="503327"/>
                  <a:pt x="336824" y="379502"/>
                  <a:pt x="293432" y="349869"/>
                </a:cubicBezTo>
                <a:cubicBezTo>
                  <a:pt x="250040" y="320236"/>
                  <a:pt x="154261" y="249857"/>
                  <a:pt x="198182" y="267319"/>
                </a:cubicBezTo>
                <a:cubicBezTo>
                  <a:pt x="242103" y="284781"/>
                  <a:pt x="406674" y="401727"/>
                  <a:pt x="556957" y="454644"/>
                </a:cubicBezTo>
                <a:cubicBezTo>
                  <a:pt x="707240" y="507561"/>
                  <a:pt x="1023153" y="561536"/>
                  <a:pt x="1099882" y="584819"/>
                </a:cubicBezTo>
                <a:cubicBezTo>
                  <a:pt x="1176611" y="608102"/>
                  <a:pt x="962828" y="592757"/>
                  <a:pt x="1017332" y="594344"/>
                </a:cubicBezTo>
                <a:cubicBezTo>
                  <a:pt x="1071836" y="595931"/>
                  <a:pt x="1400449" y="602282"/>
                  <a:pt x="1426907" y="594344"/>
                </a:cubicBezTo>
                <a:cubicBezTo>
                  <a:pt x="1453365" y="586406"/>
                  <a:pt x="1176082" y="546719"/>
                  <a:pt x="1176082" y="546719"/>
                </a:cubicBezTo>
                <a:cubicBezTo>
                  <a:pt x="1058078" y="524494"/>
                  <a:pt x="797199" y="471048"/>
                  <a:pt x="718882" y="460994"/>
                </a:cubicBezTo>
                <a:cubicBezTo>
                  <a:pt x="640565" y="450940"/>
                  <a:pt x="759098" y="493273"/>
                  <a:pt x="706182" y="486394"/>
                </a:cubicBezTo>
                <a:cubicBezTo>
                  <a:pt x="653266" y="479515"/>
                  <a:pt x="478111" y="448294"/>
                  <a:pt x="401382" y="419719"/>
                </a:cubicBezTo>
                <a:cubicBezTo>
                  <a:pt x="324653" y="391144"/>
                  <a:pt x="260094" y="327115"/>
                  <a:pt x="245807" y="314944"/>
                </a:cubicBezTo>
                <a:cubicBezTo>
                  <a:pt x="231520" y="302773"/>
                  <a:pt x="351111" y="394848"/>
                  <a:pt x="315657" y="346694"/>
                </a:cubicBezTo>
                <a:cubicBezTo>
                  <a:pt x="280203" y="298540"/>
                  <a:pt x="-22480" y="-15785"/>
                  <a:pt x="1332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FBC1A1DB-5902-52FC-1373-6ED902692526}"/>
              </a:ext>
            </a:extLst>
          </p:cNvPr>
          <p:cNvSpPr/>
          <p:nvPr/>
        </p:nvSpPr>
        <p:spPr>
          <a:xfrm>
            <a:off x="3442700" y="8169504"/>
            <a:ext cx="1272336" cy="574601"/>
          </a:xfrm>
          <a:custGeom>
            <a:avLst/>
            <a:gdLst>
              <a:gd name="connsiteX0" fmla="*/ 5350 w 1272336"/>
              <a:gd name="connsiteY0" fmla="*/ 9296 h 574601"/>
              <a:gd name="connsiteX1" fmla="*/ 65675 w 1272336"/>
              <a:gd name="connsiteY1" fmla="*/ 60096 h 574601"/>
              <a:gd name="connsiteX2" fmla="*/ 440325 w 1272336"/>
              <a:gd name="connsiteY2" fmla="*/ 425221 h 574601"/>
              <a:gd name="connsiteX3" fmla="*/ 176800 w 1272336"/>
              <a:gd name="connsiteY3" fmla="*/ 298221 h 574601"/>
              <a:gd name="connsiteX4" fmla="*/ 541925 w 1272336"/>
              <a:gd name="connsiteY4" fmla="*/ 472846 h 574601"/>
              <a:gd name="connsiteX5" fmla="*/ 922925 w 1272336"/>
              <a:gd name="connsiteY5" fmla="*/ 564921 h 574601"/>
              <a:gd name="connsiteX6" fmla="*/ 853075 w 1272336"/>
              <a:gd name="connsiteY6" fmla="*/ 533171 h 574601"/>
              <a:gd name="connsiteX7" fmla="*/ 1272175 w 1272336"/>
              <a:gd name="connsiteY7" fmla="*/ 574446 h 574601"/>
              <a:gd name="connsiteX8" fmla="*/ 799100 w 1272336"/>
              <a:gd name="connsiteY8" fmla="*/ 542696 h 574601"/>
              <a:gd name="connsiteX9" fmla="*/ 443500 w 1272336"/>
              <a:gd name="connsiteY9" fmla="*/ 437921 h 574601"/>
              <a:gd name="connsiteX10" fmla="*/ 253000 w 1272336"/>
              <a:gd name="connsiteY10" fmla="*/ 310921 h 574601"/>
              <a:gd name="connsiteX11" fmla="*/ 75200 w 1272336"/>
              <a:gd name="connsiteY11" fmla="*/ 133121 h 574601"/>
              <a:gd name="connsiteX12" fmla="*/ 129175 w 1272336"/>
              <a:gd name="connsiteY12" fmla="*/ 155346 h 574601"/>
              <a:gd name="connsiteX13" fmla="*/ 5350 w 1272336"/>
              <a:gd name="connsiteY13" fmla="*/ 9296 h 57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2336" h="574601">
                <a:moveTo>
                  <a:pt x="5350" y="9296"/>
                </a:moveTo>
                <a:cubicBezTo>
                  <a:pt x="-5233" y="-6579"/>
                  <a:pt x="-6821" y="-9225"/>
                  <a:pt x="65675" y="60096"/>
                </a:cubicBezTo>
                <a:cubicBezTo>
                  <a:pt x="138171" y="129417"/>
                  <a:pt x="421804" y="385534"/>
                  <a:pt x="440325" y="425221"/>
                </a:cubicBezTo>
                <a:cubicBezTo>
                  <a:pt x="458846" y="464908"/>
                  <a:pt x="176800" y="298221"/>
                  <a:pt x="176800" y="298221"/>
                </a:cubicBezTo>
                <a:cubicBezTo>
                  <a:pt x="193733" y="306158"/>
                  <a:pt x="417571" y="428396"/>
                  <a:pt x="541925" y="472846"/>
                </a:cubicBezTo>
                <a:cubicBezTo>
                  <a:pt x="666279" y="517296"/>
                  <a:pt x="871067" y="554867"/>
                  <a:pt x="922925" y="564921"/>
                </a:cubicBezTo>
                <a:cubicBezTo>
                  <a:pt x="974783" y="574975"/>
                  <a:pt x="794867" y="531583"/>
                  <a:pt x="853075" y="533171"/>
                </a:cubicBezTo>
                <a:cubicBezTo>
                  <a:pt x="911283" y="534759"/>
                  <a:pt x="1281171" y="572859"/>
                  <a:pt x="1272175" y="574446"/>
                </a:cubicBezTo>
                <a:cubicBezTo>
                  <a:pt x="1263179" y="576033"/>
                  <a:pt x="937212" y="565450"/>
                  <a:pt x="799100" y="542696"/>
                </a:cubicBezTo>
                <a:cubicBezTo>
                  <a:pt x="660988" y="519942"/>
                  <a:pt x="534517" y="476550"/>
                  <a:pt x="443500" y="437921"/>
                </a:cubicBezTo>
                <a:cubicBezTo>
                  <a:pt x="352483" y="399292"/>
                  <a:pt x="314383" y="361721"/>
                  <a:pt x="253000" y="310921"/>
                </a:cubicBezTo>
                <a:cubicBezTo>
                  <a:pt x="191617" y="260121"/>
                  <a:pt x="95838" y="159050"/>
                  <a:pt x="75200" y="133121"/>
                </a:cubicBezTo>
                <a:cubicBezTo>
                  <a:pt x="54563" y="107192"/>
                  <a:pt x="141875" y="175983"/>
                  <a:pt x="129175" y="155346"/>
                </a:cubicBezTo>
                <a:cubicBezTo>
                  <a:pt x="116475" y="134709"/>
                  <a:pt x="15933" y="25171"/>
                  <a:pt x="5350" y="9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B704BE20-4785-076D-AFEC-77343396EF66}"/>
              </a:ext>
            </a:extLst>
          </p:cNvPr>
          <p:cNvSpPr/>
          <p:nvPr/>
        </p:nvSpPr>
        <p:spPr>
          <a:xfrm>
            <a:off x="3929395" y="8695067"/>
            <a:ext cx="861862" cy="153894"/>
          </a:xfrm>
          <a:custGeom>
            <a:avLst/>
            <a:gdLst>
              <a:gd name="connsiteX0" fmla="*/ 39355 w 861862"/>
              <a:gd name="connsiteY0" fmla="*/ 10783 h 153894"/>
              <a:gd name="connsiteX1" fmla="*/ 766430 w 861862"/>
              <a:gd name="connsiteY1" fmla="*/ 144133 h 153894"/>
              <a:gd name="connsiteX2" fmla="*/ 829930 w 861862"/>
              <a:gd name="connsiteY2" fmla="*/ 137783 h 153894"/>
              <a:gd name="connsiteX3" fmla="*/ 547355 w 861862"/>
              <a:gd name="connsiteY3" fmla="*/ 90158 h 153894"/>
              <a:gd name="connsiteX4" fmla="*/ 296530 w 861862"/>
              <a:gd name="connsiteY4" fmla="*/ 74283 h 153894"/>
              <a:gd name="connsiteX5" fmla="*/ 121905 w 861862"/>
              <a:gd name="connsiteY5" fmla="*/ 17133 h 153894"/>
              <a:gd name="connsiteX6" fmla="*/ 39355 w 861862"/>
              <a:gd name="connsiteY6" fmla="*/ 10783 h 15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862" h="153894">
                <a:moveTo>
                  <a:pt x="39355" y="10783"/>
                </a:moveTo>
                <a:cubicBezTo>
                  <a:pt x="146776" y="31950"/>
                  <a:pt x="634668" y="122966"/>
                  <a:pt x="766430" y="144133"/>
                </a:cubicBezTo>
                <a:cubicBezTo>
                  <a:pt x="898193" y="165300"/>
                  <a:pt x="866442" y="146779"/>
                  <a:pt x="829930" y="137783"/>
                </a:cubicBezTo>
                <a:cubicBezTo>
                  <a:pt x="793418" y="128787"/>
                  <a:pt x="636255" y="100741"/>
                  <a:pt x="547355" y="90158"/>
                </a:cubicBezTo>
                <a:cubicBezTo>
                  <a:pt x="458455" y="79575"/>
                  <a:pt x="367438" y="86454"/>
                  <a:pt x="296530" y="74283"/>
                </a:cubicBezTo>
                <a:cubicBezTo>
                  <a:pt x="225622" y="62112"/>
                  <a:pt x="170588" y="30362"/>
                  <a:pt x="121905" y="17133"/>
                </a:cubicBezTo>
                <a:cubicBezTo>
                  <a:pt x="73222" y="3904"/>
                  <a:pt x="-68066" y="-10384"/>
                  <a:pt x="39355" y="10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411C98B-81E6-063A-E5C8-C8E9C13E15FE}"/>
              </a:ext>
            </a:extLst>
          </p:cNvPr>
          <p:cNvSpPr/>
          <p:nvPr/>
        </p:nvSpPr>
        <p:spPr>
          <a:xfrm>
            <a:off x="3397203" y="8105275"/>
            <a:ext cx="124002" cy="448232"/>
          </a:xfrm>
          <a:custGeom>
            <a:avLst/>
            <a:gdLst>
              <a:gd name="connsiteX0" fmla="*/ 28622 w 124002"/>
              <a:gd name="connsiteY0" fmla="*/ 500 h 448232"/>
              <a:gd name="connsiteX1" fmla="*/ 47 w 124002"/>
              <a:gd name="connsiteY1" fmla="*/ 397375 h 448232"/>
              <a:gd name="connsiteX2" fmla="*/ 22272 w 124002"/>
              <a:gd name="connsiteY2" fmla="*/ 197350 h 448232"/>
              <a:gd name="connsiteX3" fmla="*/ 38147 w 124002"/>
              <a:gd name="connsiteY3" fmla="*/ 352925 h 448232"/>
              <a:gd name="connsiteX4" fmla="*/ 60372 w 124002"/>
              <a:gd name="connsiteY4" fmla="*/ 210050 h 448232"/>
              <a:gd name="connsiteX5" fmla="*/ 92122 w 124002"/>
              <a:gd name="connsiteY5" fmla="*/ 346575 h 448232"/>
              <a:gd name="connsiteX6" fmla="*/ 123872 w 124002"/>
              <a:gd name="connsiteY6" fmla="*/ 171950 h 448232"/>
              <a:gd name="connsiteX7" fmla="*/ 101647 w 124002"/>
              <a:gd name="connsiteY7" fmla="*/ 448175 h 448232"/>
              <a:gd name="connsiteX8" fmla="*/ 60372 w 124002"/>
              <a:gd name="connsiteY8" fmla="*/ 197350 h 448232"/>
              <a:gd name="connsiteX9" fmla="*/ 25447 w 124002"/>
              <a:gd name="connsiteY9" fmla="*/ 311650 h 448232"/>
              <a:gd name="connsiteX10" fmla="*/ 28622 w 124002"/>
              <a:gd name="connsiteY10" fmla="*/ 500 h 44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002" h="448232">
                <a:moveTo>
                  <a:pt x="28622" y="500"/>
                </a:moveTo>
                <a:cubicBezTo>
                  <a:pt x="24389" y="14787"/>
                  <a:pt x="1105" y="364567"/>
                  <a:pt x="47" y="397375"/>
                </a:cubicBezTo>
                <a:cubicBezTo>
                  <a:pt x="-1011" y="430183"/>
                  <a:pt x="15922" y="204758"/>
                  <a:pt x="22272" y="197350"/>
                </a:cubicBezTo>
                <a:cubicBezTo>
                  <a:pt x="28622" y="189942"/>
                  <a:pt x="31797" y="350808"/>
                  <a:pt x="38147" y="352925"/>
                </a:cubicBezTo>
                <a:cubicBezTo>
                  <a:pt x="44497" y="355042"/>
                  <a:pt x="51376" y="211108"/>
                  <a:pt x="60372" y="210050"/>
                </a:cubicBezTo>
                <a:cubicBezTo>
                  <a:pt x="69368" y="208992"/>
                  <a:pt x="81539" y="352925"/>
                  <a:pt x="92122" y="346575"/>
                </a:cubicBezTo>
                <a:cubicBezTo>
                  <a:pt x="102705" y="340225"/>
                  <a:pt x="122285" y="155017"/>
                  <a:pt x="123872" y="171950"/>
                </a:cubicBezTo>
                <a:cubicBezTo>
                  <a:pt x="125460" y="188883"/>
                  <a:pt x="112230" y="443942"/>
                  <a:pt x="101647" y="448175"/>
                </a:cubicBezTo>
                <a:cubicBezTo>
                  <a:pt x="91064" y="452408"/>
                  <a:pt x="73072" y="220104"/>
                  <a:pt x="60372" y="197350"/>
                </a:cubicBezTo>
                <a:cubicBezTo>
                  <a:pt x="47672" y="174596"/>
                  <a:pt x="30739" y="341283"/>
                  <a:pt x="25447" y="311650"/>
                </a:cubicBezTo>
                <a:cubicBezTo>
                  <a:pt x="20155" y="282017"/>
                  <a:pt x="32855" y="-13787"/>
                  <a:pt x="28622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188CDFBB-E715-BC88-DC53-C817C30A513B}"/>
              </a:ext>
            </a:extLst>
          </p:cNvPr>
          <p:cNvSpPr/>
          <p:nvPr/>
        </p:nvSpPr>
        <p:spPr>
          <a:xfrm>
            <a:off x="3431938" y="8192179"/>
            <a:ext cx="1269618" cy="713671"/>
          </a:xfrm>
          <a:custGeom>
            <a:avLst/>
            <a:gdLst>
              <a:gd name="connsiteX0" fmla="*/ 9762 w 1269618"/>
              <a:gd name="connsiteY0" fmla="*/ 12021 h 713671"/>
              <a:gd name="connsiteX1" fmla="*/ 406637 w 1269618"/>
              <a:gd name="connsiteY1" fmla="*/ 446996 h 713671"/>
              <a:gd name="connsiteX2" fmla="*/ 400287 w 1269618"/>
              <a:gd name="connsiteY2" fmla="*/ 424771 h 713671"/>
              <a:gd name="connsiteX3" fmla="*/ 749537 w 1269618"/>
              <a:gd name="connsiteY3" fmla="*/ 529546 h 713671"/>
              <a:gd name="connsiteX4" fmla="*/ 673337 w 1269618"/>
              <a:gd name="connsiteY4" fmla="*/ 491446 h 713671"/>
              <a:gd name="connsiteX5" fmla="*/ 1238487 w 1269618"/>
              <a:gd name="connsiteY5" fmla="*/ 704171 h 713671"/>
              <a:gd name="connsiteX6" fmla="*/ 1168637 w 1269618"/>
              <a:gd name="connsiteY6" fmla="*/ 672421 h 713671"/>
              <a:gd name="connsiteX7" fmla="*/ 936862 w 1269618"/>
              <a:gd name="connsiteY7" fmla="*/ 634321 h 713671"/>
              <a:gd name="connsiteX8" fmla="*/ 752712 w 1269618"/>
              <a:gd name="connsiteY8" fmla="*/ 621621 h 713671"/>
              <a:gd name="connsiteX9" fmla="*/ 927337 w 1269618"/>
              <a:gd name="connsiteY9" fmla="*/ 618446 h 713671"/>
              <a:gd name="connsiteX10" fmla="*/ 562212 w 1269618"/>
              <a:gd name="connsiteY10" fmla="*/ 529546 h 713671"/>
              <a:gd name="connsiteX11" fmla="*/ 324087 w 1269618"/>
              <a:gd name="connsiteY11" fmla="*/ 351746 h 713671"/>
              <a:gd name="connsiteX12" fmla="*/ 136762 w 1269618"/>
              <a:gd name="connsiteY12" fmla="*/ 139021 h 713671"/>
              <a:gd name="connsiteX13" fmla="*/ 9762 w 1269618"/>
              <a:gd name="connsiteY13" fmla="*/ 12021 h 71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9618" h="713671">
                <a:moveTo>
                  <a:pt x="9762" y="12021"/>
                </a:moveTo>
                <a:cubicBezTo>
                  <a:pt x="54741" y="63350"/>
                  <a:pt x="341550" y="378204"/>
                  <a:pt x="406637" y="446996"/>
                </a:cubicBezTo>
                <a:cubicBezTo>
                  <a:pt x="471724" y="515788"/>
                  <a:pt x="343137" y="411013"/>
                  <a:pt x="400287" y="424771"/>
                </a:cubicBezTo>
                <a:cubicBezTo>
                  <a:pt x="457437" y="438529"/>
                  <a:pt x="704029" y="518433"/>
                  <a:pt x="749537" y="529546"/>
                </a:cubicBezTo>
                <a:cubicBezTo>
                  <a:pt x="795045" y="540659"/>
                  <a:pt x="591845" y="462342"/>
                  <a:pt x="673337" y="491446"/>
                </a:cubicBezTo>
                <a:cubicBezTo>
                  <a:pt x="754829" y="520550"/>
                  <a:pt x="1155937" y="674008"/>
                  <a:pt x="1238487" y="704171"/>
                </a:cubicBezTo>
                <a:cubicBezTo>
                  <a:pt x="1321037" y="734334"/>
                  <a:pt x="1218908" y="684063"/>
                  <a:pt x="1168637" y="672421"/>
                </a:cubicBezTo>
                <a:cubicBezTo>
                  <a:pt x="1118366" y="660779"/>
                  <a:pt x="1006183" y="642788"/>
                  <a:pt x="936862" y="634321"/>
                </a:cubicBezTo>
                <a:cubicBezTo>
                  <a:pt x="867541" y="625854"/>
                  <a:pt x="754300" y="624267"/>
                  <a:pt x="752712" y="621621"/>
                </a:cubicBezTo>
                <a:cubicBezTo>
                  <a:pt x="751125" y="618975"/>
                  <a:pt x="959087" y="633792"/>
                  <a:pt x="927337" y="618446"/>
                </a:cubicBezTo>
                <a:cubicBezTo>
                  <a:pt x="895587" y="603100"/>
                  <a:pt x="662754" y="573996"/>
                  <a:pt x="562212" y="529546"/>
                </a:cubicBezTo>
                <a:cubicBezTo>
                  <a:pt x="461670" y="485096"/>
                  <a:pt x="394995" y="416833"/>
                  <a:pt x="324087" y="351746"/>
                </a:cubicBezTo>
                <a:cubicBezTo>
                  <a:pt x="253179" y="286659"/>
                  <a:pt x="186504" y="190879"/>
                  <a:pt x="136762" y="139021"/>
                </a:cubicBezTo>
                <a:cubicBezTo>
                  <a:pt x="87020" y="87163"/>
                  <a:pt x="-35217" y="-39308"/>
                  <a:pt x="9762" y="12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8173803B-607F-F079-120A-F8A76F3C418B}"/>
              </a:ext>
            </a:extLst>
          </p:cNvPr>
          <p:cNvSpPr/>
          <p:nvPr/>
        </p:nvSpPr>
        <p:spPr>
          <a:xfrm>
            <a:off x="3282950" y="8147050"/>
            <a:ext cx="862551" cy="640034"/>
          </a:xfrm>
          <a:custGeom>
            <a:avLst/>
            <a:gdLst>
              <a:gd name="connsiteX0" fmla="*/ 0 w 862551"/>
              <a:gd name="connsiteY0" fmla="*/ 0 h 640034"/>
              <a:gd name="connsiteX1" fmla="*/ 444500 w 862551"/>
              <a:gd name="connsiteY1" fmla="*/ 400050 h 640034"/>
              <a:gd name="connsiteX2" fmla="*/ 307975 w 862551"/>
              <a:gd name="connsiteY2" fmla="*/ 352425 h 640034"/>
              <a:gd name="connsiteX3" fmla="*/ 457200 w 862551"/>
              <a:gd name="connsiteY3" fmla="*/ 457200 h 640034"/>
              <a:gd name="connsiteX4" fmla="*/ 298450 w 862551"/>
              <a:gd name="connsiteY4" fmla="*/ 396875 h 640034"/>
              <a:gd name="connsiteX5" fmla="*/ 663575 w 862551"/>
              <a:gd name="connsiteY5" fmla="*/ 581025 h 640034"/>
              <a:gd name="connsiteX6" fmla="*/ 625475 w 862551"/>
              <a:gd name="connsiteY6" fmla="*/ 565150 h 640034"/>
              <a:gd name="connsiteX7" fmla="*/ 860425 w 862551"/>
              <a:gd name="connsiteY7" fmla="*/ 638175 h 640034"/>
              <a:gd name="connsiteX8" fmla="*/ 466725 w 862551"/>
              <a:gd name="connsiteY8" fmla="*/ 476250 h 640034"/>
              <a:gd name="connsiteX9" fmla="*/ 260350 w 862551"/>
              <a:gd name="connsiteY9" fmla="*/ 298450 h 640034"/>
              <a:gd name="connsiteX10" fmla="*/ 352425 w 862551"/>
              <a:gd name="connsiteY10" fmla="*/ 311150 h 640034"/>
              <a:gd name="connsiteX11" fmla="*/ 215900 w 862551"/>
              <a:gd name="connsiteY11" fmla="*/ 187325 h 640034"/>
              <a:gd name="connsiteX12" fmla="*/ 0 w 862551"/>
              <a:gd name="connsiteY12" fmla="*/ 0 h 64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2551" h="640034">
                <a:moveTo>
                  <a:pt x="0" y="0"/>
                </a:moveTo>
                <a:cubicBezTo>
                  <a:pt x="38100" y="35454"/>
                  <a:pt x="393171" y="341313"/>
                  <a:pt x="444500" y="400050"/>
                </a:cubicBezTo>
                <a:cubicBezTo>
                  <a:pt x="495829" y="458787"/>
                  <a:pt x="305858" y="342900"/>
                  <a:pt x="307975" y="352425"/>
                </a:cubicBezTo>
                <a:cubicBezTo>
                  <a:pt x="310092" y="361950"/>
                  <a:pt x="458787" y="449792"/>
                  <a:pt x="457200" y="457200"/>
                </a:cubicBezTo>
                <a:cubicBezTo>
                  <a:pt x="455613" y="464608"/>
                  <a:pt x="264054" y="376238"/>
                  <a:pt x="298450" y="396875"/>
                </a:cubicBezTo>
                <a:cubicBezTo>
                  <a:pt x="332846" y="417512"/>
                  <a:pt x="609071" y="552979"/>
                  <a:pt x="663575" y="581025"/>
                </a:cubicBezTo>
                <a:cubicBezTo>
                  <a:pt x="718079" y="609071"/>
                  <a:pt x="592667" y="555625"/>
                  <a:pt x="625475" y="565150"/>
                </a:cubicBezTo>
                <a:cubicBezTo>
                  <a:pt x="658283" y="574675"/>
                  <a:pt x="886883" y="652992"/>
                  <a:pt x="860425" y="638175"/>
                </a:cubicBezTo>
                <a:cubicBezTo>
                  <a:pt x="833967" y="623358"/>
                  <a:pt x="566737" y="532871"/>
                  <a:pt x="466725" y="476250"/>
                </a:cubicBezTo>
                <a:cubicBezTo>
                  <a:pt x="366713" y="419629"/>
                  <a:pt x="279400" y="325967"/>
                  <a:pt x="260350" y="298450"/>
                </a:cubicBezTo>
                <a:cubicBezTo>
                  <a:pt x="241300" y="270933"/>
                  <a:pt x="359833" y="329671"/>
                  <a:pt x="352425" y="311150"/>
                </a:cubicBezTo>
                <a:cubicBezTo>
                  <a:pt x="345017" y="292629"/>
                  <a:pt x="273050" y="236538"/>
                  <a:pt x="215900" y="187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5B54A2FE-F9C9-D072-6690-3EC7337EF948}"/>
              </a:ext>
            </a:extLst>
          </p:cNvPr>
          <p:cNvSpPr/>
          <p:nvPr/>
        </p:nvSpPr>
        <p:spPr>
          <a:xfrm>
            <a:off x="4063546" y="8822408"/>
            <a:ext cx="882053" cy="123348"/>
          </a:xfrm>
          <a:custGeom>
            <a:avLst/>
            <a:gdLst>
              <a:gd name="connsiteX0" fmla="*/ 13154 w 882053"/>
              <a:gd name="connsiteY0" fmla="*/ 29492 h 123348"/>
              <a:gd name="connsiteX1" fmla="*/ 860879 w 882053"/>
              <a:gd name="connsiteY1" fmla="*/ 121567 h 123348"/>
              <a:gd name="connsiteX2" fmla="*/ 597354 w 882053"/>
              <a:gd name="connsiteY2" fmla="*/ 83467 h 123348"/>
              <a:gd name="connsiteX3" fmla="*/ 283029 w 882053"/>
              <a:gd name="connsiteY3" fmla="*/ 917 h 123348"/>
              <a:gd name="connsiteX4" fmla="*/ 340179 w 882053"/>
              <a:gd name="connsiteY4" fmla="*/ 39017 h 123348"/>
              <a:gd name="connsiteX5" fmla="*/ 13154 w 882053"/>
              <a:gd name="connsiteY5" fmla="*/ 29492 h 12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2053" h="123348">
                <a:moveTo>
                  <a:pt x="13154" y="29492"/>
                </a:moveTo>
                <a:cubicBezTo>
                  <a:pt x="99937" y="43250"/>
                  <a:pt x="763512" y="112571"/>
                  <a:pt x="860879" y="121567"/>
                </a:cubicBezTo>
                <a:cubicBezTo>
                  <a:pt x="958246" y="130563"/>
                  <a:pt x="693662" y="103575"/>
                  <a:pt x="597354" y="83467"/>
                </a:cubicBezTo>
                <a:cubicBezTo>
                  <a:pt x="501046" y="63359"/>
                  <a:pt x="325891" y="8325"/>
                  <a:pt x="283029" y="917"/>
                </a:cubicBezTo>
                <a:cubicBezTo>
                  <a:pt x="240167" y="-6491"/>
                  <a:pt x="384629" y="33196"/>
                  <a:pt x="340179" y="39017"/>
                </a:cubicBezTo>
                <a:cubicBezTo>
                  <a:pt x="295729" y="44838"/>
                  <a:pt x="-73629" y="15734"/>
                  <a:pt x="13154" y="29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7D676093-155B-C53D-BF0A-A4D3D67E4BC6}"/>
              </a:ext>
            </a:extLst>
          </p:cNvPr>
          <p:cNvSpPr/>
          <p:nvPr/>
        </p:nvSpPr>
        <p:spPr>
          <a:xfrm>
            <a:off x="3952757" y="8959463"/>
            <a:ext cx="708216" cy="1387614"/>
          </a:xfrm>
          <a:custGeom>
            <a:avLst/>
            <a:gdLst>
              <a:gd name="connsiteX0" fmla="*/ 63618 w 708216"/>
              <a:gd name="connsiteY0" fmla="*/ 387 h 1387614"/>
              <a:gd name="connsiteX1" fmla="*/ 6468 w 708216"/>
              <a:gd name="connsiteY1" fmla="*/ 149612 h 1387614"/>
              <a:gd name="connsiteX2" fmla="*/ 241418 w 708216"/>
              <a:gd name="connsiteY2" fmla="*/ 336937 h 1387614"/>
              <a:gd name="connsiteX3" fmla="*/ 222368 w 708216"/>
              <a:gd name="connsiteY3" fmla="*/ 378212 h 1387614"/>
              <a:gd name="connsiteX4" fmla="*/ 295393 w 708216"/>
              <a:gd name="connsiteY4" fmla="*/ 511562 h 1387614"/>
              <a:gd name="connsiteX5" fmla="*/ 311268 w 708216"/>
              <a:gd name="connsiteY5" fmla="*/ 641737 h 1387614"/>
              <a:gd name="connsiteX6" fmla="*/ 355718 w 708216"/>
              <a:gd name="connsiteY6" fmla="*/ 714762 h 1387614"/>
              <a:gd name="connsiteX7" fmla="*/ 330318 w 708216"/>
              <a:gd name="connsiteY7" fmla="*/ 930662 h 1387614"/>
              <a:gd name="connsiteX8" fmla="*/ 441443 w 708216"/>
              <a:gd name="connsiteY8" fmla="*/ 883037 h 1387614"/>
              <a:gd name="connsiteX9" fmla="*/ 492243 w 708216"/>
              <a:gd name="connsiteY9" fmla="*/ 1095762 h 1387614"/>
              <a:gd name="connsiteX10" fmla="*/ 574793 w 708216"/>
              <a:gd name="connsiteY10" fmla="*/ 914787 h 1387614"/>
              <a:gd name="connsiteX11" fmla="*/ 708143 w 708216"/>
              <a:gd name="connsiteY11" fmla="*/ 1384687 h 1387614"/>
              <a:gd name="connsiteX12" fmla="*/ 555743 w 708216"/>
              <a:gd name="connsiteY12" fmla="*/ 1098937 h 1387614"/>
              <a:gd name="connsiteX13" fmla="*/ 435093 w 708216"/>
              <a:gd name="connsiteY13" fmla="*/ 797312 h 1387614"/>
              <a:gd name="connsiteX14" fmla="*/ 514468 w 708216"/>
              <a:gd name="connsiteY14" fmla="*/ 298837 h 1387614"/>
              <a:gd name="connsiteX15" fmla="*/ 323968 w 708216"/>
              <a:gd name="connsiteY15" fmla="*/ 832237 h 1387614"/>
              <a:gd name="connsiteX16" fmla="*/ 171568 w 708216"/>
              <a:gd name="connsiteY16" fmla="*/ 241687 h 1387614"/>
              <a:gd name="connsiteX17" fmla="*/ 38218 w 708216"/>
              <a:gd name="connsiteY17" fmla="*/ 194062 h 1387614"/>
              <a:gd name="connsiteX18" fmla="*/ 63618 w 708216"/>
              <a:gd name="connsiteY18" fmla="*/ 387 h 138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8216" h="1387614">
                <a:moveTo>
                  <a:pt x="63618" y="387"/>
                </a:moveTo>
                <a:cubicBezTo>
                  <a:pt x="58326" y="-7021"/>
                  <a:pt x="-23165" y="93520"/>
                  <a:pt x="6468" y="149612"/>
                </a:cubicBezTo>
                <a:cubicBezTo>
                  <a:pt x="36101" y="205704"/>
                  <a:pt x="205435" y="298837"/>
                  <a:pt x="241418" y="336937"/>
                </a:cubicBezTo>
                <a:cubicBezTo>
                  <a:pt x="277401" y="375037"/>
                  <a:pt x="213372" y="349108"/>
                  <a:pt x="222368" y="378212"/>
                </a:cubicBezTo>
                <a:cubicBezTo>
                  <a:pt x="231364" y="407316"/>
                  <a:pt x="280576" y="467641"/>
                  <a:pt x="295393" y="511562"/>
                </a:cubicBezTo>
                <a:cubicBezTo>
                  <a:pt x="310210" y="555483"/>
                  <a:pt x="301214" y="607870"/>
                  <a:pt x="311268" y="641737"/>
                </a:cubicBezTo>
                <a:cubicBezTo>
                  <a:pt x="321322" y="675604"/>
                  <a:pt x="352543" y="666608"/>
                  <a:pt x="355718" y="714762"/>
                </a:cubicBezTo>
                <a:cubicBezTo>
                  <a:pt x="358893" y="762916"/>
                  <a:pt x="316031" y="902616"/>
                  <a:pt x="330318" y="930662"/>
                </a:cubicBezTo>
                <a:cubicBezTo>
                  <a:pt x="344606" y="958708"/>
                  <a:pt x="414456" y="855520"/>
                  <a:pt x="441443" y="883037"/>
                </a:cubicBezTo>
                <a:cubicBezTo>
                  <a:pt x="468431" y="910554"/>
                  <a:pt x="470018" y="1090470"/>
                  <a:pt x="492243" y="1095762"/>
                </a:cubicBezTo>
                <a:cubicBezTo>
                  <a:pt x="514468" y="1101054"/>
                  <a:pt x="538810" y="866633"/>
                  <a:pt x="574793" y="914787"/>
                </a:cubicBezTo>
                <a:cubicBezTo>
                  <a:pt x="610776" y="962941"/>
                  <a:pt x="711318" y="1353995"/>
                  <a:pt x="708143" y="1384687"/>
                </a:cubicBezTo>
                <a:cubicBezTo>
                  <a:pt x="704968" y="1415379"/>
                  <a:pt x="601251" y="1196833"/>
                  <a:pt x="555743" y="1098937"/>
                </a:cubicBezTo>
                <a:cubicBezTo>
                  <a:pt x="510235" y="1001041"/>
                  <a:pt x="441972" y="930662"/>
                  <a:pt x="435093" y="797312"/>
                </a:cubicBezTo>
                <a:cubicBezTo>
                  <a:pt x="428214" y="663962"/>
                  <a:pt x="532989" y="293016"/>
                  <a:pt x="514468" y="298837"/>
                </a:cubicBezTo>
                <a:cubicBezTo>
                  <a:pt x="495947" y="304658"/>
                  <a:pt x="381118" y="841762"/>
                  <a:pt x="323968" y="832237"/>
                </a:cubicBezTo>
                <a:cubicBezTo>
                  <a:pt x="266818" y="822712"/>
                  <a:pt x="219193" y="348049"/>
                  <a:pt x="171568" y="241687"/>
                </a:cubicBezTo>
                <a:cubicBezTo>
                  <a:pt x="123943" y="135325"/>
                  <a:pt x="60443" y="230574"/>
                  <a:pt x="38218" y="194062"/>
                </a:cubicBezTo>
                <a:cubicBezTo>
                  <a:pt x="15993" y="157550"/>
                  <a:pt x="68910" y="7795"/>
                  <a:pt x="63618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8A5A0DF2-926F-3186-E7BA-F08E421FD866}"/>
              </a:ext>
            </a:extLst>
          </p:cNvPr>
          <p:cNvSpPr/>
          <p:nvPr/>
        </p:nvSpPr>
        <p:spPr>
          <a:xfrm>
            <a:off x="4180490" y="9048733"/>
            <a:ext cx="324995" cy="711430"/>
          </a:xfrm>
          <a:custGeom>
            <a:avLst/>
            <a:gdLst>
              <a:gd name="connsiteX0" fmla="*/ 324835 w 324995"/>
              <a:gd name="connsiteY0" fmla="*/ 17 h 711430"/>
              <a:gd name="connsiteX1" fmla="*/ 147035 w 324995"/>
              <a:gd name="connsiteY1" fmla="*/ 469917 h 711430"/>
              <a:gd name="connsiteX2" fmla="*/ 150210 w 324995"/>
              <a:gd name="connsiteY2" fmla="*/ 206392 h 711430"/>
              <a:gd name="connsiteX3" fmla="*/ 61310 w 324995"/>
              <a:gd name="connsiteY3" fmla="*/ 711217 h 711430"/>
              <a:gd name="connsiteX4" fmla="*/ 45435 w 324995"/>
              <a:gd name="connsiteY4" fmla="*/ 266717 h 711430"/>
              <a:gd name="connsiteX5" fmla="*/ 985 w 324995"/>
              <a:gd name="connsiteY5" fmla="*/ 66692 h 711430"/>
              <a:gd name="connsiteX6" fmla="*/ 93060 w 324995"/>
              <a:gd name="connsiteY6" fmla="*/ 431817 h 711430"/>
              <a:gd name="connsiteX7" fmla="*/ 178785 w 324995"/>
              <a:gd name="connsiteY7" fmla="*/ 165117 h 711430"/>
              <a:gd name="connsiteX8" fmla="*/ 112110 w 324995"/>
              <a:gd name="connsiteY8" fmla="*/ 488967 h 711430"/>
              <a:gd name="connsiteX9" fmla="*/ 324835 w 324995"/>
              <a:gd name="connsiteY9" fmla="*/ 17 h 71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995" h="711430">
                <a:moveTo>
                  <a:pt x="324835" y="17"/>
                </a:moveTo>
                <a:cubicBezTo>
                  <a:pt x="330656" y="-3158"/>
                  <a:pt x="176139" y="435521"/>
                  <a:pt x="147035" y="469917"/>
                </a:cubicBezTo>
                <a:cubicBezTo>
                  <a:pt x="117931" y="504313"/>
                  <a:pt x="164497" y="166175"/>
                  <a:pt x="150210" y="206392"/>
                </a:cubicBezTo>
                <a:cubicBezTo>
                  <a:pt x="135923" y="246609"/>
                  <a:pt x="78772" y="701163"/>
                  <a:pt x="61310" y="711217"/>
                </a:cubicBezTo>
                <a:cubicBezTo>
                  <a:pt x="43848" y="721271"/>
                  <a:pt x="55489" y="374138"/>
                  <a:pt x="45435" y="266717"/>
                </a:cubicBezTo>
                <a:cubicBezTo>
                  <a:pt x="35381" y="159296"/>
                  <a:pt x="-6952" y="39176"/>
                  <a:pt x="985" y="66692"/>
                </a:cubicBezTo>
                <a:cubicBezTo>
                  <a:pt x="8922" y="94208"/>
                  <a:pt x="63427" y="415413"/>
                  <a:pt x="93060" y="431817"/>
                </a:cubicBezTo>
                <a:cubicBezTo>
                  <a:pt x="122693" y="448221"/>
                  <a:pt x="175610" y="155592"/>
                  <a:pt x="178785" y="165117"/>
                </a:cubicBezTo>
                <a:cubicBezTo>
                  <a:pt x="181960" y="174642"/>
                  <a:pt x="91473" y="513309"/>
                  <a:pt x="112110" y="488967"/>
                </a:cubicBezTo>
                <a:cubicBezTo>
                  <a:pt x="132747" y="464625"/>
                  <a:pt x="319014" y="3192"/>
                  <a:pt x="32483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7D7C5132-9AAD-5049-3C49-7686BA481517}"/>
              </a:ext>
            </a:extLst>
          </p:cNvPr>
          <p:cNvSpPr/>
          <p:nvPr/>
        </p:nvSpPr>
        <p:spPr>
          <a:xfrm>
            <a:off x="4509186" y="9127729"/>
            <a:ext cx="310165" cy="1584893"/>
          </a:xfrm>
          <a:custGeom>
            <a:avLst/>
            <a:gdLst>
              <a:gd name="connsiteX0" fmla="*/ 297764 w 310165"/>
              <a:gd name="connsiteY0" fmla="*/ 13096 h 1584893"/>
              <a:gd name="connsiteX1" fmla="*/ 285064 w 310165"/>
              <a:gd name="connsiteY1" fmla="*/ 98821 h 1584893"/>
              <a:gd name="connsiteX2" fmla="*/ 151714 w 310165"/>
              <a:gd name="connsiteY2" fmla="*/ 584596 h 1584893"/>
              <a:gd name="connsiteX3" fmla="*/ 221564 w 310165"/>
              <a:gd name="connsiteY3" fmla="*/ 1089421 h 1584893"/>
              <a:gd name="connsiteX4" fmla="*/ 173939 w 310165"/>
              <a:gd name="connsiteY4" fmla="*/ 1076721 h 1584893"/>
              <a:gd name="connsiteX5" fmla="*/ 221564 w 310165"/>
              <a:gd name="connsiteY5" fmla="*/ 1584721 h 1584893"/>
              <a:gd name="connsiteX6" fmla="*/ 173939 w 310165"/>
              <a:gd name="connsiteY6" fmla="*/ 1124346 h 1584893"/>
              <a:gd name="connsiteX7" fmla="*/ 145364 w 310165"/>
              <a:gd name="connsiteY7" fmla="*/ 378221 h 1584893"/>
              <a:gd name="connsiteX8" fmla="*/ 12014 w 310165"/>
              <a:gd name="connsiteY8" fmla="*/ 787796 h 1584893"/>
              <a:gd name="connsiteX9" fmla="*/ 8839 w 310165"/>
              <a:gd name="connsiteY9" fmla="*/ 54371 h 1584893"/>
              <a:gd name="connsiteX10" fmla="*/ 34239 w 310165"/>
              <a:gd name="connsiteY10" fmla="*/ 524271 h 1584893"/>
              <a:gd name="connsiteX11" fmla="*/ 100914 w 310165"/>
              <a:gd name="connsiteY11" fmla="*/ 209946 h 1584893"/>
              <a:gd name="connsiteX12" fmla="*/ 24714 w 310165"/>
              <a:gd name="connsiteY12" fmla="*/ 546496 h 1584893"/>
              <a:gd name="connsiteX13" fmla="*/ 148539 w 310165"/>
              <a:gd name="connsiteY13" fmla="*/ 282971 h 1584893"/>
              <a:gd name="connsiteX14" fmla="*/ 297764 w 310165"/>
              <a:gd name="connsiteY14" fmla="*/ 13096 h 15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165" h="1584893">
                <a:moveTo>
                  <a:pt x="297764" y="13096"/>
                </a:moveTo>
                <a:cubicBezTo>
                  <a:pt x="320518" y="-17596"/>
                  <a:pt x="309406" y="3571"/>
                  <a:pt x="285064" y="98821"/>
                </a:cubicBezTo>
                <a:cubicBezTo>
                  <a:pt x="260722" y="194071"/>
                  <a:pt x="162297" y="419496"/>
                  <a:pt x="151714" y="584596"/>
                </a:cubicBezTo>
                <a:cubicBezTo>
                  <a:pt x="141131" y="749696"/>
                  <a:pt x="217860" y="1007400"/>
                  <a:pt x="221564" y="1089421"/>
                </a:cubicBezTo>
                <a:cubicBezTo>
                  <a:pt x="225268" y="1171442"/>
                  <a:pt x="173939" y="994171"/>
                  <a:pt x="173939" y="1076721"/>
                </a:cubicBezTo>
                <a:cubicBezTo>
                  <a:pt x="173939" y="1159271"/>
                  <a:pt x="221564" y="1576784"/>
                  <a:pt x="221564" y="1584721"/>
                </a:cubicBezTo>
                <a:cubicBezTo>
                  <a:pt x="221564" y="1592658"/>
                  <a:pt x="186639" y="1325429"/>
                  <a:pt x="173939" y="1124346"/>
                </a:cubicBezTo>
                <a:cubicBezTo>
                  <a:pt x="161239" y="923263"/>
                  <a:pt x="172352" y="434313"/>
                  <a:pt x="145364" y="378221"/>
                </a:cubicBezTo>
                <a:cubicBezTo>
                  <a:pt x="118376" y="322129"/>
                  <a:pt x="34768" y="841771"/>
                  <a:pt x="12014" y="787796"/>
                </a:cubicBezTo>
                <a:cubicBezTo>
                  <a:pt x="-10740" y="733821"/>
                  <a:pt x="5135" y="98292"/>
                  <a:pt x="8839" y="54371"/>
                </a:cubicBezTo>
                <a:cubicBezTo>
                  <a:pt x="12543" y="10450"/>
                  <a:pt x="18893" y="498342"/>
                  <a:pt x="34239" y="524271"/>
                </a:cubicBezTo>
                <a:cubicBezTo>
                  <a:pt x="49585" y="550200"/>
                  <a:pt x="102501" y="206242"/>
                  <a:pt x="100914" y="209946"/>
                </a:cubicBezTo>
                <a:cubicBezTo>
                  <a:pt x="99327" y="213650"/>
                  <a:pt x="16777" y="534325"/>
                  <a:pt x="24714" y="546496"/>
                </a:cubicBezTo>
                <a:cubicBezTo>
                  <a:pt x="32651" y="558667"/>
                  <a:pt x="104618" y="372400"/>
                  <a:pt x="148539" y="282971"/>
                </a:cubicBezTo>
                <a:cubicBezTo>
                  <a:pt x="192460" y="193542"/>
                  <a:pt x="275010" y="43788"/>
                  <a:pt x="297764" y="13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3F811273-029D-363C-D0A8-FB7B1C21F9B4}"/>
              </a:ext>
            </a:extLst>
          </p:cNvPr>
          <p:cNvSpPr/>
          <p:nvPr/>
        </p:nvSpPr>
        <p:spPr>
          <a:xfrm>
            <a:off x="4250547" y="10024099"/>
            <a:ext cx="486555" cy="1088404"/>
          </a:xfrm>
          <a:custGeom>
            <a:avLst/>
            <a:gdLst>
              <a:gd name="connsiteX0" fmla="*/ 19828 w 486555"/>
              <a:gd name="connsiteY0" fmla="*/ 43826 h 1088404"/>
              <a:gd name="connsiteX1" fmla="*/ 45228 w 486555"/>
              <a:gd name="connsiteY1" fmla="*/ 91451 h 1088404"/>
              <a:gd name="connsiteX2" fmla="*/ 359553 w 486555"/>
              <a:gd name="connsiteY2" fmla="*/ 815351 h 1088404"/>
              <a:gd name="connsiteX3" fmla="*/ 330978 w 486555"/>
              <a:gd name="connsiteY3" fmla="*/ 697876 h 1088404"/>
              <a:gd name="connsiteX4" fmla="*/ 486553 w 486555"/>
              <a:gd name="connsiteY4" fmla="*/ 1088401 h 1088404"/>
              <a:gd name="connsiteX5" fmla="*/ 334153 w 486555"/>
              <a:gd name="connsiteY5" fmla="*/ 704226 h 1088404"/>
              <a:gd name="connsiteX6" fmla="*/ 165878 w 486555"/>
              <a:gd name="connsiteY6" fmla="*/ 139076 h 1088404"/>
              <a:gd name="connsiteX7" fmla="*/ 216678 w 486555"/>
              <a:gd name="connsiteY7" fmla="*/ 399426 h 1088404"/>
              <a:gd name="connsiteX8" fmla="*/ 19828 w 486555"/>
              <a:gd name="connsiteY8" fmla="*/ 43826 h 108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555" h="1088404">
                <a:moveTo>
                  <a:pt x="19828" y="43826"/>
                </a:moveTo>
                <a:cubicBezTo>
                  <a:pt x="-8747" y="-7503"/>
                  <a:pt x="-11393" y="-37136"/>
                  <a:pt x="45228" y="91451"/>
                </a:cubicBezTo>
                <a:cubicBezTo>
                  <a:pt x="101849" y="220038"/>
                  <a:pt x="311928" y="714280"/>
                  <a:pt x="359553" y="815351"/>
                </a:cubicBezTo>
                <a:cubicBezTo>
                  <a:pt x="407178" y="916422"/>
                  <a:pt x="309811" y="652368"/>
                  <a:pt x="330978" y="697876"/>
                </a:cubicBezTo>
                <a:cubicBezTo>
                  <a:pt x="352145" y="743384"/>
                  <a:pt x="486024" y="1087343"/>
                  <a:pt x="486553" y="1088401"/>
                </a:cubicBezTo>
                <a:cubicBezTo>
                  <a:pt x="487082" y="1089459"/>
                  <a:pt x="387599" y="862447"/>
                  <a:pt x="334153" y="704226"/>
                </a:cubicBezTo>
                <a:cubicBezTo>
                  <a:pt x="280707" y="546005"/>
                  <a:pt x="185457" y="189876"/>
                  <a:pt x="165878" y="139076"/>
                </a:cubicBezTo>
                <a:cubicBezTo>
                  <a:pt x="146299" y="88276"/>
                  <a:pt x="237315" y="414243"/>
                  <a:pt x="216678" y="399426"/>
                </a:cubicBezTo>
                <a:cubicBezTo>
                  <a:pt x="196041" y="384609"/>
                  <a:pt x="48403" y="95155"/>
                  <a:pt x="19828" y="43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76E43D86-28D7-8139-F946-4F74DE7F80D6}"/>
              </a:ext>
            </a:extLst>
          </p:cNvPr>
          <p:cNvSpPr/>
          <p:nvPr/>
        </p:nvSpPr>
        <p:spPr>
          <a:xfrm>
            <a:off x="3292473" y="9496228"/>
            <a:ext cx="485823" cy="1146497"/>
          </a:xfrm>
          <a:custGeom>
            <a:avLst/>
            <a:gdLst>
              <a:gd name="connsiteX0" fmla="*/ 485777 w 485823"/>
              <a:gd name="connsiteY0" fmla="*/ 197 h 1146497"/>
              <a:gd name="connsiteX1" fmla="*/ 73027 w 485823"/>
              <a:gd name="connsiteY1" fmla="*/ 308172 h 1146497"/>
              <a:gd name="connsiteX2" fmla="*/ 158752 w 485823"/>
              <a:gd name="connsiteY2" fmla="*/ 470097 h 1146497"/>
              <a:gd name="connsiteX3" fmla="*/ 9527 w 485823"/>
              <a:gd name="connsiteY3" fmla="*/ 752672 h 1146497"/>
              <a:gd name="connsiteX4" fmla="*/ 184152 w 485823"/>
              <a:gd name="connsiteY4" fmla="*/ 873322 h 1146497"/>
              <a:gd name="connsiteX5" fmla="*/ 111127 w 485823"/>
              <a:gd name="connsiteY5" fmla="*/ 835222 h 1146497"/>
              <a:gd name="connsiteX6" fmla="*/ 266702 w 485823"/>
              <a:gd name="connsiteY6" fmla="*/ 1146372 h 1146497"/>
              <a:gd name="connsiteX7" fmla="*/ 95252 w 485823"/>
              <a:gd name="connsiteY7" fmla="*/ 870147 h 1146497"/>
              <a:gd name="connsiteX8" fmla="*/ 2 w 485823"/>
              <a:gd name="connsiteY8" fmla="*/ 641547 h 1146497"/>
              <a:gd name="connsiteX9" fmla="*/ 92077 w 485823"/>
              <a:gd name="connsiteY9" fmla="*/ 428822 h 1146497"/>
              <a:gd name="connsiteX10" fmla="*/ 104777 w 485823"/>
              <a:gd name="connsiteY10" fmla="*/ 212922 h 1146497"/>
              <a:gd name="connsiteX11" fmla="*/ 44452 w 485823"/>
              <a:gd name="connsiteY11" fmla="*/ 260547 h 1146497"/>
              <a:gd name="connsiteX12" fmla="*/ 485777 w 485823"/>
              <a:gd name="connsiteY12" fmla="*/ 197 h 114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5823" h="1146497">
                <a:moveTo>
                  <a:pt x="485777" y="197"/>
                </a:moveTo>
                <a:cubicBezTo>
                  <a:pt x="490540" y="8135"/>
                  <a:pt x="127531" y="229855"/>
                  <a:pt x="73027" y="308172"/>
                </a:cubicBezTo>
                <a:cubicBezTo>
                  <a:pt x="18523" y="386489"/>
                  <a:pt x="169335" y="396014"/>
                  <a:pt x="158752" y="470097"/>
                </a:cubicBezTo>
                <a:cubicBezTo>
                  <a:pt x="148169" y="544180"/>
                  <a:pt x="5294" y="685468"/>
                  <a:pt x="9527" y="752672"/>
                </a:cubicBezTo>
                <a:cubicBezTo>
                  <a:pt x="13760" y="819876"/>
                  <a:pt x="167219" y="859564"/>
                  <a:pt x="184152" y="873322"/>
                </a:cubicBezTo>
                <a:cubicBezTo>
                  <a:pt x="201085" y="887080"/>
                  <a:pt x="97369" y="789714"/>
                  <a:pt x="111127" y="835222"/>
                </a:cubicBezTo>
                <a:cubicBezTo>
                  <a:pt x="124885" y="880730"/>
                  <a:pt x="269348" y="1140551"/>
                  <a:pt x="266702" y="1146372"/>
                </a:cubicBezTo>
                <a:cubicBezTo>
                  <a:pt x="264056" y="1152193"/>
                  <a:pt x="139702" y="954285"/>
                  <a:pt x="95252" y="870147"/>
                </a:cubicBezTo>
                <a:cubicBezTo>
                  <a:pt x="50802" y="786010"/>
                  <a:pt x="531" y="715101"/>
                  <a:pt x="2" y="641547"/>
                </a:cubicBezTo>
                <a:cubicBezTo>
                  <a:pt x="-527" y="567993"/>
                  <a:pt x="74615" y="500259"/>
                  <a:pt x="92077" y="428822"/>
                </a:cubicBezTo>
                <a:cubicBezTo>
                  <a:pt x="109539" y="357385"/>
                  <a:pt x="112714" y="240968"/>
                  <a:pt x="104777" y="212922"/>
                </a:cubicBezTo>
                <a:cubicBezTo>
                  <a:pt x="96839" y="184876"/>
                  <a:pt x="-18519" y="295472"/>
                  <a:pt x="44452" y="260547"/>
                </a:cubicBezTo>
                <a:cubicBezTo>
                  <a:pt x="107423" y="225622"/>
                  <a:pt x="481014" y="-7741"/>
                  <a:pt x="485777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595375CA-36A1-A71E-A58F-FB9F67C9DD55}"/>
              </a:ext>
            </a:extLst>
          </p:cNvPr>
          <p:cNvSpPr/>
          <p:nvPr/>
        </p:nvSpPr>
        <p:spPr>
          <a:xfrm>
            <a:off x="3583622" y="9666758"/>
            <a:ext cx="388590" cy="1141531"/>
          </a:xfrm>
          <a:custGeom>
            <a:avLst/>
            <a:gdLst>
              <a:gd name="connsiteX0" fmla="*/ 258128 w 388590"/>
              <a:gd name="connsiteY0" fmla="*/ 1117 h 1141531"/>
              <a:gd name="connsiteX1" fmla="*/ 89853 w 388590"/>
              <a:gd name="connsiteY1" fmla="*/ 417042 h 1141531"/>
              <a:gd name="connsiteX2" fmla="*/ 194628 w 388590"/>
              <a:gd name="connsiteY2" fmla="*/ 721842 h 1141531"/>
              <a:gd name="connsiteX3" fmla="*/ 181928 w 388590"/>
              <a:gd name="connsiteY3" fmla="*/ 680567 h 1141531"/>
              <a:gd name="connsiteX4" fmla="*/ 245428 w 388590"/>
              <a:gd name="connsiteY4" fmla="*/ 963142 h 1141531"/>
              <a:gd name="connsiteX5" fmla="*/ 388303 w 388590"/>
              <a:gd name="connsiteY5" fmla="*/ 1140942 h 1141531"/>
              <a:gd name="connsiteX6" fmla="*/ 274003 w 388590"/>
              <a:gd name="connsiteY6" fmla="*/ 998067 h 1141531"/>
              <a:gd name="connsiteX7" fmla="*/ 4128 w 388590"/>
              <a:gd name="connsiteY7" fmla="*/ 467842 h 1141531"/>
              <a:gd name="connsiteX8" fmla="*/ 108903 w 388590"/>
              <a:gd name="connsiteY8" fmla="*/ 645642 h 1141531"/>
              <a:gd name="connsiteX9" fmla="*/ 86678 w 388590"/>
              <a:gd name="connsiteY9" fmla="*/ 248767 h 1141531"/>
              <a:gd name="connsiteX10" fmla="*/ 58103 w 388590"/>
              <a:gd name="connsiteY10" fmla="*/ 293217 h 1141531"/>
              <a:gd name="connsiteX11" fmla="*/ 258128 w 388590"/>
              <a:gd name="connsiteY11" fmla="*/ 1117 h 114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8590" h="1141531">
                <a:moveTo>
                  <a:pt x="258128" y="1117"/>
                </a:moveTo>
                <a:cubicBezTo>
                  <a:pt x="263420" y="21754"/>
                  <a:pt x="100436" y="296921"/>
                  <a:pt x="89853" y="417042"/>
                </a:cubicBezTo>
                <a:cubicBezTo>
                  <a:pt x="79270" y="537163"/>
                  <a:pt x="179282" y="677921"/>
                  <a:pt x="194628" y="721842"/>
                </a:cubicBezTo>
                <a:cubicBezTo>
                  <a:pt x="209974" y="765763"/>
                  <a:pt x="173461" y="640351"/>
                  <a:pt x="181928" y="680567"/>
                </a:cubicBezTo>
                <a:cubicBezTo>
                  <a:pt x="190395" y="720783"/>
                  <a:pt x="211032" y="886413"/>
                  <a:pt x="245428" y="963142"/>
                </a:cubicBezTo>
                <a:cubicBezTo>
                  <a:pt x="279824" y="1039871"/>
                  <a:pt x="383541" y="1135121"/>
                  <a:pt x="388303" y="1140942"/>
                </a:cubicBezTo>
                <a:cubicBezTo>
                  <a:pt x="393065" y="1146763"/>
                  <a:pt x="338032" y="1110250"/>
                  <a:pt x="274003" y="998067"/>
                </a:cubicBezTo>
                <a:cubicBezTo>
                  <a:pt x="209974" y="885884"/>
                  <a:pt x="31645" y="526580"/>
                  <a:pt x="4128" y="467842"/>
                </a:cubicBezTo>
                <a:cubicBezTo>
                  <a:pt x="-23389" y="409105"/>
                  <a:pt x="95145" y="682154"/>
                  <a:pt x="108903" y="645642"/>
                </a:cubicBezTo>
                <a:cubicBezTo>
                  <a:pt x="122661" y="609130"/>
                  <a:pt x="95145" y="307504"/>
                  <a:pt x="86678" y="248767"/>
                </a:cubicBezTo>
                <a:cubicBezTo>
                  <a:pt x="78211" y="190030"/>
                  <a:pt x="35349" y="334492"/>
                  <a:pt x="58103" y="293217"/>
                </a:cubicBezTo>
                <a:cubicBezTo>
                  <a:pt x="80857" y="251942"/>
                  <a:pt x="252836" y="-19520"/>
                  <a:pt x="258128" y="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523AC0E4-15AE-D9ED-D4E8-C844695EF3AB}"/>
              </a:ext>
            </a:extLst>
          </p:cNvPr>
          <p:cNvSpPr/>
          <p:nvPr/>
        </p:nvSpPr>
        <p:spPr>
          <a:xfrm>
            <a:off x="3762230" y="9573540"/>
            <a:ext cx="1334541" cy="1561949"/>
          </a:xfrm>
          <a:custGeom>
            <a:avLst/>
            <a:gdLst>
              <a:gd name="connsiteX0" fmla="*/ 145 w 1334541"/>
              <a:gd name="connsiteY0" fmla="*/ 2260 h 1561949"/>
              <a:gd name="connsiteX1" fmla="*/ 193820 w 1334541"/>
              <a:gd name="connsiteY1" fmla="*/ 792835 h 1561949"/>
              <a:gd name="connsiteX2" fmla="*/ 196995 w 1334541"/>
              <a:gd name="connsiteY2" fmla="*/ 707110 h 1561949"/>
              <a:gd name="connsiteX3" fmla="*/ 333520 w 1334541"/>
              <a:gd name="connsiteY3" fmla="*/ 1129385 h 1561949"/>
              <a:gd name="connsiteX4" fmla="*/ 257320 w 1334541"/>
              <a:gd name="connsiteY4" fmla="*/ 1151610 h 1561949"/>
              <a:gd name="connsiteX5" fmla="*/ 431945 w 1334541"/>
              <a:gd name="connsiteY5" fmla="*/ 1310360 h 1561949"/>
              <a:gd name="connsiteX6" fmla="*/ 149370 w 1334541"/>
              <a:gd name="connsiteY6" fmla="*/ 1196060 h 1561949"/>
              <a:gd name="connsiteX7" fmla="*/ 1311420 w 1334541"/>
              <a:gd name="connsiteY7" fmla="*/ 1551660 h 1561949"/>
              <a:gd name="connsiteX8" fmla="*/ 885970 w 1334541"/>
              <a:gd name="connsiteY8" fmla="*/ 1446885 h 1561949"/>
              <a:gd name="connsiteX9" fmla="*/ 416070 w 1334541"/>
              <a:gd name="connsiteY9" fmla="*/ 1246860 h 1561949"/>
              <a:gd name="connsiteX10" fmla="*/ 273195 w 1334541"/>
              <a:gd name="connsiteY10" fmla="*/ 789660 h 1561949"/>
              <a:gd name="connsiteX11" fmla="*/ 244620 w 1334541"/>
              <a:gd name="connsiteY11" fmla="*/ 875385 h 1561949"/>
              <a:gd name="connsiteX12" fmla="*/ 174770 w 1334541"/>
              <a:gd name="connsiteY12" fmla="*/ 303885 h 1561949"/>
              <a:gd name="connsiteX13" fmla="*/ 162070 w 1334541"/>
              <a:gd name="connsiteY13" fmla="*/ 545185 h 1561949"/>
              <a:gd name="connsiteX14" fmla="*/ 145 w 1334541"/>
              <a:gd name="connsiteY14" fmla="*/ 2260 h 156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4541" h="1561949">
                <a:moveTo>
                  <a:pt x="145" y="2260"/>
                </a:moveTo>
                <a:cubicBezTo>
                  <a:pt x="5437" y="43535"/>
                  <a:pt x="161012" y="675360"/>
                  <a:pt x="193820" y="792835"/>
                </a:cubicBezTo>
                <a:cubicBezTo>
                  <a:pt x="226628" y="910310"/>
                  <a:pt x="173712" y="651018"/>
                  <a:pt x="196995" y="707110"/>
                </a:cubicBezTo>
                <a:cubicBezTo>
                  <a:pt x="220278" y="763202"/>
                  <a:pt x="323466" y="1055302"/>
                  <a:pt x="333520" y="1129385"/>
                </a:cubicBezTo>
                <a:cubicBezTo>
                  <a:pt x="343574" y="1203468"/>
                  <a:pt x="240916" y="1121448"/>
                  <a:pt x="257320" y="1151610"/>
                </a:cubicBezTo>
                <a:cubicBezTo>
                  <a:pt x="273724" y="1181772"/>
                  <a:pt x="449937" y="1302952"/>
                  <a:pt x="431945" y="1310360"/>
                </a:cubicBezTo>
                <a:cubicBezTo>
                  <a:pt x="413953" y="1317768"/>
                  <a:pt x="2791" y="1155843"/>
                  <a:pt x="149370" y="1196060"/>
                </a:cubicBezTo>
                <a:cubicBezTo>
                  <a:pt x="295949" y="1236277"/>
                  <a:pt x="1188653" y="1509856"/>
                  <a:pt x="1311420" y="1551660"/>
                </a:cubicBezTo>
                <a:cubicBezTo>
                  <a:pt x="1434187" y="1593464"/>
                  <a:pt x="1035195" y="1497685"/>
                  <a:pt x="885970" y="1446885"/>
                </a:cubicBezTo>
                <a:cubicBezTo>
                  <a:pt x="736745" y="1396085"/>
                  <a:pt x="518199" y="1356397"/>
                  <a:pt x="416070" y="1246860"/>
                </a:cubicBezTo>
                <a:cubicBezTo>
                  <a:pt x="313941" y="1137323"/>
                  <a:pt x="301770" y="851572"/>
                  <a:pt x="273195" y="789660"/>
                </a:cubicBezTo>
                <a:cubicBezTo>
                  <a:pt x="244620" y="727748"/>
                  <a:pt x="261024" y="956347"/>
                  <a:pt x="244620" y="875385"/>
                </a:cubicBezTo>
                <a:cubicBezTo>
                  <a:pt x="228216" y="794423"/>
                  <a:pt x="188528" y="358918"/>
                  <a:pt x="174770" y="303885"/>
                </a:cubicBezTo>
                <a:cubicBezTo>
                  <a:pt x="161012" y="248852"/>
                  <a:pt x="189057" y="592281"/>
                  <a:pt x="162070" y="545185"/>
                </a:cubicBezTo>
                <a:cubicBezTo>
                  <a:pt x="135083" y="498089"/>
                  <a:pt x="-5147" y="-39015"/>
                  <a:pt x="145" y="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92416E4E-3B36-283A-4620-C29159F8D10E}"/>
              </a:ext>
            </a:extLst>
          </p:cNvPr>
          <p:cNvSpPr/>
          <p:nvPr/>
        </p:nvSpPr>
        <p:spPr>
          <a:xfrm>
            <a:off x="2840372" y="8823290"/>
            <a:ext cx="979923" cy="1114138"/>
          </a:xfrm>
          <a:custGeom>
            <a:avLst/>
            <a:gdLst>
              <a:gd name="connsiteX0" fmla="*/ 353678 w 979923"/>
              <a:gd name="connsiteY0" fmla="*/ 35 h 1114138"/>
              <a:gd name="connsiteX1" fmla="*/ 525128 w 979923"/>
              <a:gd name="connsiteY1" fmla="*/ 219110 h 1114138"/>
              <a:gd name="connsiteX2" fmla="*/ 369553 w 979923"/>
              <a:gd name="connsiteY2" fmla="*/ 463585 h 1114138"/>
              <a:gd name="connsiteX3" fmla="*/ 512428 w 979923"/>
              <a:gd name="connsiteY3" fmla="*/ 415960 h 1114138"/>
              <a:gd name="connsiteX4" fmla="*/ 293353 w 979923"/>
              <a:gd name="connsiteY4" fmla="*/ 841410 h 1114138"/>
              <a:gd name="connsiteX5" fmla="*/ 410828 w 979923"/>
              <a:gd name="connsiteY5" fmla="*/ 809660 h 1114138"/>
              <a:gd name="connsiteX6" fmla="*/ 20303 w 979923"/>
              <a:gd name="connsiteY6" fmla="*/ 1104935 h 1114138"/>
              <a:gd name="connsiteX7" fmla="*/ 153653 w 979923"/>
              <a:gd name="connsiteY7" fmla="*/ 1012860 h 1114138"/>
              <a:gd name="connsiteX8" fmla="*/ 979153 w 979923"/>
              <a:gd name="connsiteY8" fmla="*/ 746160 h 1114138"/>
              <a:gd name="connsiteX9" fmla="*/ 306053 w 979923"/>
              <a:gd name="connsiteY9" fmla="*/ 946185 h 1114138"/>
              <a:gd name="connsiteX10" fmla="*/ 448928 w 979923"/>
              <a:gd name="connsiteY10" fmla="*/ 698535 h 1114138"/>
              <a:gd name="connsiteX11" fmla="*/ 439403 w 979923"/>
              <a:gd name="connsiteY11" fmla="*/ 488985 h 1114138"/>
              <a:gd name="connsiteX12" fmla="*/ 439403 w 979923"/>
              <a:gd name="connsiteY12" fmla="*/ 387385 h 1114138"/>
              <a:gd name="connsiteX13" fmla="*/ 414003 w 979923"/>
              <a:gd name="connsiteY13" fmla="*/ 393735 h 1114138"/>
              <a:gd name="connsiteX14" fmla="*/ 563228 w 979923"/>
              <a:gd name="connsiteY14" fmla="*/ 234985 h 1114138"/>
              <a:gd name="connsiteX15" fmla="*/ 353678 w 979923"/>
              <a:gd name="connsiteY15" fmla="*/ 35 h 111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9923" h="1114138">
                <a:moveTo>
                  <a:pt x="353678" y="35"/>
                </a:moveTo>
                <a:cubicBezTo>
                  <a:pt x="347328" y="-2611"/>
                  <a:pt x="522482" y="141852"/>
                  <a:pt x="525128" y="219110"/>
                </a:cubicBezTo>
                <a:cubicBezTo>
                  <a:pt x="527774" y="296368"/>
                  <a:pt x="371670" y="430777"/>
                  <a:pt x="369553" y="463585"/>
                </a:cubicBezTo>
                <a:cubicBezTo>
                  <a:pt x="367436" y="496393"/>
                  <a:pt x="525128" y="352989"/>
                  <a:pt x="512428" y="415960"/>
                </a:cubicBezTo>
                <a:cubicBezTo>
                  <a:pt x="499728" y="478931"/>
                  <a:pt x="310286" y="775793"/>
                  <a:pt x="293353" y="841410"/>
                </a:cubicBezTo>
                <a:cubicBezTo>
                  <a:pt x="276420" y="907027"/>
                  <a:pt x="456336" y="765739"/>
                  <a:pt x="410828" y="809660"/>
                </a:cubicBezTo>
                <a:cubicBezTo>
                  <a:pt x="365320" y="853581"/>
                  <a:pt x="63166" y="1071068"/>
                  <a:pt x="20303" y="1104935"/>
                </a:cubicBezTo>
                <a:cubicBezTo>
                  <a:pt x="-22560" y="1138802"/>
                  <a:pt x="-6155" y="1072656"/>
                  <a:pt x="153653" y="1012860"/>
                </a:cubicBezTo>
                <a:cubicBezTo>
                  <a:pt x="313461" y="953064"/>
                  <a:pt x="953753" y="757272"/>
                  <a:pt x="979153" y="746160"/>
                </a:cubicBezTo>
                <a:cubicBezTo>
                  <a:pt x="1004553" y="735048"/>
                  <a:pt x="394424" y="954123"/>
                  <a:pt x="306053" y="946185"/>
                </a:cubicBezTo>
                <a:cubicBezTo>
                  <a:pt x="217682" y="938248"/>
                  <a:pt x="426703" y="774735"/>
                  <a:pt x="448928" y="698535"/>
                </a:cubicBezTo>
                <a:cubicBezTo>
                  <a:pt x="471153" y="622335"/>
                  <a:pt x="440991" y="540843"/>
                  <a:pt x="439403" y="488985"/>
                </a:cubicBezTo>
                <a:cubicBezTo>
                  <a:pt x="437816" y="437127"/>
                  <a:pt x="443636" y="403260"/>
                  <a:pt x="439403" y="387385"/>
                </a:cubicBezTo>
                <a:cubicBezTo>
                  <a:pt x="435170" y="371510"/>
                  <a:pt x="393365" y="419135"/>
                  <a:pt x="414003" y="393735"/>
                </a:cubicBezTo>
                <a:cubicBezTo>
                  <a:pt x="434641" y="368335"/>
                  <a:pt x="569578" y="295310"/>
                  <a:pt x="563228" y="234985"/>
                </a:cubicBezTo>
                <a:cubicBezTo>
                  <a:pt x="556878" y="174660"/>
                  <a:pt x="360028" y="2681"/>
                  <a:pt x="35367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BBF3A806-7B7B-973E-501B-233B5E32B01D}"/>
              </a:ext>
            </a:extLst>
          </p:cNvPr>
          <p:cNvSpPr/>
          <p:nvPr/>
        </p:nvSpPr>
        <p:spPr>
          <a:xfrm>
            <a:off x="1685917" y="6997651"/>
            <a:ext cx="241746" cy="1156141"/>
          </a:xfrm>
          <a:custGeom>
            <a:avLst/>
            <a:gdLst>
              <a:gd name="connsiteX0" fmla="*/ 212733 w 241746"/>
              <a:gd name="connsiteY0" fmla="*/ 49 h 1156141"/>
              <a:gd name="connsiteX1" fmla="*/ 215908 w 241746"/>
              <a:gd name="connsiteY1" fmla="*/ 396924 h 1156141"/>
              <a:gd name="connsiteX2" fmla="*/ 120658 w 241746"/>
              <a:gd name="connsiteY2" fmla="*/ 571549 h 1156141"/>
              <a:gd name="connsiteX3" fmla="*/ 120658 w 241746"/>
              <a:gd name="connsiteY3" fmla="*/ 625524 h 1156141"/>
              <a:gd name="connsiteX4" fmla="*/ 8 w 241746"/>
              <a:gd name="connsiteY4" fmla="*/ 869999 h 1156141"/>
              <a:gd name="connsiteX5" fmla="*/ 114308 w 241746"/>
              <a:gd name="connsiteY5" fmla="*/ 771574 h 1156141"/>
              <a:gd name="connsiteX6" fmla="*/ 107958 w 241746"/>
              <a:gd name="connsiteY6" fmla="*/ 993824 h 1156141"/>
              <a:gd name="connsiteX7" fmla="*/ 241308 w 241746"/>
              <a:gd name="connsiteY7" fmla="*/ 844599 h 1156141"/>
              <a:gd name="connsiteX8" fmla="*/ 152408 w 241746"/>
              <a:gd name="connsiteY8" fmla="*/ 1149399 h 1156141"/>
              <a:gd name="connsiteX9" fmla="*/ 196858 w 241746"/>
              <a:gd name="connsiteY9" fmla="*/ 495349 h 1156141"/>
              <a:gd name="connsiteX10" fmla="*/ 111133 w 241746"/>
              <a:gd name="connsiteY10" fmla="*/ 654099 h 1156141"/>
              <a:gd name="connsiteX11" fmla="*/ 127008 w 241746"/>
              <a:gd name="connsiteY11" fmla="*/ 314374 h 1156141"/>
              <a:gd name="connsiteX12" fmla="*/ 66683 w 241746"/>
              <a:gd name="connsiteY12" fmla="*/ 161974 h 1156141"/>
              <a:gd name="connsiteX13" fmla="*/ 177808 w 241746"/>
              <a:gd name="connsiteY13" fmla="*/ 368349 h 1156141"/>
              <a:gd name="connsiteX14" fmla="*/ 212733 w 241746"/>
              <a:gd name="connsiteY14" fmla="*/ 49 h 115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746" h="1156141">
                <a:moveTo>
                  <a:pt x="212733" y="49"/>
                </a:moveTo>
                <a:cubicBezTo>
                  <a:pt x="219083" y="4811"/>
                  <a:pt x="231254" y="301674"/>
                  <a:pt x="215908" y="396924"/>
                </a:cubicBezTo>
                <a:cubicBezTo>
                  <a:pt x="200562" y="492174"/>
                  <a:pt x="136533" y="533449"/>
                  <a:pt x="120658" y="571549"/>
                </a:cubicBezTo>
                <a:cubicBezTo>
                  <a:pt x="104783" y="609649"/>
                  <a:pt x="140766" y="575782"/>
                  <a:pt x="120658" y="625524"/>
                </a:cubicBezTo>
                <a:cubicBezTo>
                  <a:pt x="100550" y="675266"/>
                  <a:pt x="1066" y="845657"/>
                  <a:pt x="8" y="869999"/>
                </a:cubicBezTo>
                <a:cubicBezTo>
                  <a:pt x="-1050" y="894341"/>
                  <a:pt x="96316" y="750937"/>
                  <a:pt x="114308" y="771574"/>
                </a:cubicBezTo>
                <a:cubicBezTo>
                  <a:pt x="132300" y="792212"/>
                  <a:pt x="86791" y="981653"/>
                  <a:pt x="107958" y="993824"/>
                </a:cubicBezTo>
                <a:cubicBezTo>
                  <a:pt x="129125" y="1005995"/>
                  <a:pt x="233900" y="818670"/>
                  <a:pt x="241308" y="844599"/>
                </a:cubicBezTo>
                <a:cubicBezTo>
                  <a:pt x="248716" y="870528"/>
                  <a:pt x="159816" y="1207607"/>
                  <a:pt x="152408" y="1149399"/>
                </a:cubicBezTo>
                <a:cubicBezTo>
                  <a:pt x="145000" y="1091191"/>
                  <a:pt x="203737" y="577899"/>
                  <a:pt x="196858" y="495349"/>
                </a:cubicBezTo>
                <a:cubicBezTo>
                  <a:pt x="189979" y="412799"/>
                  <a:pt x="122775" y="684261"/>
                  <a:pt x="111133" y="654099"/>
                </a:cubicBezTo>
                <a:cubicBezTo>
                  <a:pt x="99491" y="623937"/>
                  <a:pt x="134416" y="396395"/>
                  <a:pt x="127008" y="314374"/>
                </a:cubicBezTo>
                <a:cubicBezTo>
                  <a:pt x="119600" y="232353"/>
                  <a:pt x="58216" y="152978"/>
                  <a:pt x="66683" y="161974"/>
                </a:cubicBezTo>
                <a:cubicBezTo>
                  <a:pt x="75150" y="170970"/>
                  <a:pt x="152408" y="400099"/>
                  <a:pt x="177808" y="368349"/>
                </a:cubicBezTo>
                <a:cubicBezTo>
                  <a:pt x="203208" y="336599"/>
                  <a:pt x="206383" y="-4713"/>
                  <a:pt x="21273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8B9DF171-F356-E6D9-B54A-3571957D3FA1}"/>
              </a:ext>
            </a:extLst>
          </p:cNvPr>
          <p:cNvSpPr/>
          <p:nvPr/>
        </p:nvSpPr>
        <p:spPr>
          <a:xfrm>
            <a:off x="1894794" y="7724765"/>
            <a:ext cx="353235" cy="1495628"/>
          </a:xfrm>
          <a:custGeom>
            <a:avLst/>
            <a:gdLst>
              <a:gd name="connsiteX0" fmla="*/ 105456 w 353235"/>
              <a:gd name="connsiteY0" fmla="*/ 10 h 1495628"/>
              <a:gd name="connsiteX1" fmla="*/ 111806 w 353235"/>
              <a:gd name="connsiteY1" fmla="*/ 403235 h 1495628"/>
              <a:gd name="connsiteX2" fmla="*/ 681 w 353235"/>
              <a:gd name="connsiteY2" fmla="*/ 806460 h 1495628"/>
              <a:gd name="connsiteX3" fmla="*/ 67356 w 353235"/>
              <a:gd name="connsiteY3" fmla="*/ 682635 h 1495628"/>
              <a:gd name="connsiteX4" fmla="*/ 114981 w 353235"/>
              <a:gd name="connsiteY4" fmla="*/ 1225560 h 1495628"/>
              <a:gd name="connsiteX5" fmla="*/ 149906 w 353235"/>
              <a:gd name="connsiteY5" fmla="*/ 1025535 h 1495628"/>
              <a:gd name="connsiteX6" fmla="*/ 203881 w 353235"/>
              <a:gd name="connsiteY6" fmla="*/ 1343035 h 1495628"/>
              <a:gd name="connsiteX7" fmla="*/ 280081 w 353235"/>
              <a:gd name="connsiteY7" fmla="*/ 1416060 h 1495628"/>
              <a:gd name="connsiteX8" fmla="*/ 261031 w 353235"/>
              <a:gd name="connsiteY8" fmla="*/ 1304935 h 1495628"/>
              <a:gd name="connsiteX9" fmla="*/ 219756 w 353235"/>
              <a:gd name="connsiteY9" fmla="*/ 1495435 h 1495628"/>
              <a:gd name="connsiteX10" fmla="*/ 264206 w 353235"/>
              <a:gd name="connsiteY10" fmla="*/ 1336685 h 1495628"/>
              <a:gd name="connsiteX11" fmla="*/ 184831 w 353235"/>
              <a:gd name="connsiteY11" fmla="*/ 1139835 h 1495628"/>
              <a:gd name="connsiteX12" fmla="*/ 353106 w 353235"/>
              <a:gd name="connsiteY12" fmla="*/ 520710 h 1495628"/>
              <a:gd name="connsiteX13" fmla="*/ 153081 w 353235"/>
              <a:gd name="connsiteY13" fmla="*/ 1085860 h 1495628"/>
              <a:gd name="connsiteX14" fmla="*/ 140381 w 353235"/>
              <a:gd name="connsiteY14" fmla="*/ 990610 h 1495628"/>
              <a:gd name="connsiteX15" fmla="*/ 76881 w 353235"/>
              <a:gd name="connsiteY15" fmla="*/ 631835 h 1495628"/>
              <a:gd name="connsiteX16" fmla="*/ 111806 w 353235"/>
              <a:gd name="connsiteY16" fmla="*/ 444510 h 1495628"/>
              <a:gd name="connsiteX17" fmla="*/ 89581 w 353235"/>
              <a:gd name="connsiteY17" fmla="*/ 390535 h 1495628"/>
              <a:gd name="connsiteX18" fmla="*/ 105456 w 353235"/>
              <a:gd name="connsiteY18" fmla="*/ 10 h 149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3235" h="1495628">
                <a:moveTo>
                  <a:pt x="105456" y="10"/>
                </a:moveTo>
                <a:cubicBezTo>
                  <a:pt x="109160" y="2127"/>
                  <a:pt x="129268" y="268827"/>
                  <a:pt x="111806" y="403235"/>
                </a:cubicBezTo>
                <a:cubicBezTo>
                  <a:pt x="94344" y="537643"/>
                  <a:pt x="8089" y="759893"/>
                  <a:pt x="681" y="806460"/>
                </a:cubicBezTo>
                <a:cubicBezTo>
                  <a:pt x="-6727" y="853027"/>
                  <a:pt x="48306" y="612785"/>
                  <a:pt x="67356" y="682635"/>
                </a:cubicBezTo>
                <a:cubicBezTo>
                  <a:pt x="86406" y="752485"/>
                  <a:pt x="101223" y="1168410"/>
                  <a:pt x="114981" y="1225560"/>
                </a:cubicBezTo>
                <a:cubicBezTo>
                  <a:pt x="128739" y="1282710"/>
                  <a:pt x="135089" y="1005956"/>
                  <a:pt x="149906" y="1025535"/>
                </a:cubicBezTo>
                <a:cubicBezTo>
                  <a:pt x="164723" y="1045114"/>
                  <a:pt x="182185" y="1277947"/>
                  <a:pt x="203881" y="1343035"/>
                </a:cubicBezTo>
                <a:cubicBezTo>
                  <a:pt x="225577" y="1408123"/>
                  <a:pt x="270556" y="1422410"/>
                  <a:pt x="280081" y="1416060"/>
                </a:cubicBezTo>
                <a:cubicBezTo>
                  <a:pt x="289606" y="1409710"/>
                  <a:pt x="271085" y="1291706"/>
                  <a:pt x="261031" y="1304935"/>
                </a:cubicBezTo>
                <a:cubicBezTo>
                  <a:pt x="250977" y="1318164"/>
                  <a:pt x="219227" y="1490143"/>
                  <a:pt x="219756" y="1495435"/>
                </a:cubicBezTo>
                <a:cubicBezTo>
                  <a:pt x="220285" y="1500727"/>
                  <a:pt x="270027" y="1395952"/>
                  <a:pt x="264206" y="1336685"/>
                </a:cubicBezTo>
                <a:cubicBezTo>
                  <a:pt x="258385" y="1277418"/>
                  <a:pt x="170014" y="1275831"/>
                  <a:pt x="184831" y="1139835"/>
                </a:cubicBezTo>
                <a:cubicBezTo>
                  <a:pt x="199648" y="1003839"/>
                  <a:pt x="358398" y="529706"/>
                  <a:pt x="353106" y="520710"/>
                </a:cubicBezTo>
                <a:cubicBezTo>
                  <a:pt x="347814" y="511714"/>
                  <a:pt x="188535" y="1007543"/>
                  <a:pt x="153081" y="1085860"/>
                </a:cubicBezTo>
                <a:cubicBezTo>
                  <a:pt x="117627" y="1164177"/>
                  <a:pt x="153081" y="1066281"/>
                  <a:pt x="140381" y="990610"/>
                </a:cubicBezTo>
                <a:cubicBezTo>
                  <a:pt x="127681" y="914939"/>
                  <a:pt x="81643" y="722852"/>
                  <a:pt x="76881" y="631835"/>
                </a:cubicBezTo>
                <a:cubicBezTo>
                  <a:pt x="72119" y="540818"/>
                  <a:pt x="109689" y="484727"/>
                  <a:pt x="111806" y="444510"/>
                </a:cubicBezTo>
                <a:cubicBezTo>
                  <a:pt x="113923" y="404293"/>
                  <a:pt x="95402" y="467264"/>
                  <a:pt x="89581" y="390535"/>
                </a:cubicBezTo>
                <a:cubicBezTo>
                  <a:pt x="83760" y="313806"/>
                  <a:pt x="101752" y="-2107"/>
                  <a:pt x="10545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B68C432C-414E-41BC-1688-EA4CCDCD4961}"/>
              </a:ext>
            </a:extLst>
          </p:cNvPr>
          <p:cNvSpPr/>
          <p:nvPr/>
        </p:nvSpPr>
        <p:spPr>
          <a:xfrm>
            <a:off x="1987143" y="7893014"/>
            <a:ext cx="318143" cy="1387535"/>
          </a:xfrm>
          <a:custGeom>
            <a:avLst/>
            <a:gdLst>
              <a:gd name="connsiteX0" fmla="*/ 152807 w 318143"/>
              <a:gd name="connsiteY0" fmla="*/ 36 h 1387535"/>
              <a:gd name="connsiteX1" fmla="*/ 57557 w 318143"/>
              <a:gd name="connsiteY1" fmla="*/ 454061 h 1387535"/>
              <a:gd name="connsiteX2" fmla="*/ 105182 w 318143"/>
              <a:gd name="connsiteY2" fmla="*/ 987461 h 1387535"/>
              <a:gd name="connsiteX3" fmla="*/ 130582 w 318143"/>
              <a:gd name="connsiteY3" fmla="*/ 885861 h 1387535"/>
              <a:gd name="connsiteX4" fmla="*/ 273457 w 318143"/>
              <a:gd name="connsiteY4" fmla="*/ 1377986 h 1387535"/>
              <a:gd name="connsiteX5" fmla="*/ 260757 w 318143"/>
              <a:gd name="connsiteY5" fmla="*/ 1177961 h 1387535"/>
              <a:gd name="connsiteX6" fmla="*/ 317907 w 318143"/>
              <a:gd name="connsiteY6" fmla="*/ 1387511 h 1387535"/>
              <a:gd name="connsiteX7" fmla="*/ 235357 w 318143"/>
              <a:gd name="connsiteY7" fmla="*/ 1162086 h 1387535"/>
              <a:gd name="connsiteX8" fmla="*/ 13107 w 318143"/>
              <a:gd name="connsiteY8" fmla="*/ 441361 h 1387535"/>
              <a:gd name="connsiteX9" fmla="*/ 38507 w 318143"/>
              <a:gd name="connsiteY9" fmla="*/ 428661 h 1387535"/>
              <a:gd name="connsiteX10" fmla="*/ 152807 w 318143"/>
              <a:gd name="connsiteY10" fmla="*/ 36 h 138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143" h="1387535">
                <a:moveTo>
                  <a:pt x="152807" y="36"/>
                </a:moveTo>
                <a:cubicBezTo>
                  <a:pt x="155982" y="4269"/>
                  <a:pt x="65494" y="289490"/>
                  <a:pt x="57557" y="454061"/>
                </a:cubicBezTo>
                <a:cubicBezTo>
                  <a:pt x="49620" y="618632"/>
                  <a:pt x="93011" y="915494"/>
                  <a:pt x="105182" y="987461"/>
                </a:cubicBezTo>
                <a:cubicBezTo>
                  <a:pt x="117353" y="1059428"/>
                  <a:pt x="102536" y="820774"/>
                  <a:pt x="130582" y="885861"/>
                </a:cubicBezTo>
                <a:cubicBezTo>
                  <a:pt x="158628" y="950949"/>
                  <a:pt x="251761" y="1329303"/>
                  <a:pt x="273457" y="1377986"/>
                </a:cubicBezTo>
                <a:cubicBezTo>
                  <a:pt x="295153" y="1426669"/>
                  <a:pt x="253349" y="1176374"/>
                  <a:pt x="260757" y="1177961"/>
                </a:cubicBezTo>
                <a:cubicBezTo>
                  <a:pt x="268165" y="1179548"/>
                  <a:pt x="322140" y="1390157"/>
                  <a:pt x="317907" y="1387511"/>
                </a:cubicBezTo>
                <a:cubicBezTo>
                  <a:pt x="313674" y="1384865"/>
                  <a:pt x="286157" y="1319777"/>
                  <a:pt x="235357" y="1162086"/>
                </a:cubicBezTo>
                <a:cubicBezTo>
                  <a:pt x="184557" y="1004395"/>
                  <a:pt x="45915" y="563598"/>
                  <a:pt x="13107" y="441361"/>
                </a:cubicBezTo>
                <a:cubicBezTo>
                  <a:pt x="-19701" y="319124"/>
                  <a:pt x="16811" y="496394"/>
                  <a:pt x="38507" y="428661"/>
                </a:cubicBezTo>
                <a:cubicBezTo>
                  <a:pt x="60203" y="360928"/>
                  <a:pt x="149632" y="-4197"/>
                  <a:pt x="152807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F2272BA0-56E3-8299-2FAA-EBBD5B4DEED0}"/>
              </a:ext>
            </a:extLst>
          </p:cNvPr>
          <p:cNvSpPr/>
          <p:nvPr/>
        </p:nvSpPr>
        <p:spPr>
          <a:xfrm>
            <a:off x="2285735" y="8126808"/>
            <a:ext cx="140148" cy="1491800"/>
          </a:xfrm>
          <a:custGeom>
            <a:avLst/>
            <a:gdLst>
              <a:gd name="connsiteX0" fmla="*/ 127265 w 140148"/>
              <a:gd name="connsiteY0" fmla="*/ 1192 h 1491800"/>
              <a:gd name="connsiteX1" fmla="*/ 101865 w 140148"/>
              <a:gd name="connsiteY1" fmla="*/ 483792 h 1491800"/>
              <a:gd name="connsiteX2" fmla="*/ 139965 w 140148"/>
              <a:gd name="connsiteY2" fmla="*/ 1096567 h 1491800"/>
              <a:gd name="connsiteX3" fmla="*/ 82815 w 140148"/>
              <a:gd name="connsiteY3" fmla="*/ 960042 h 1491800"/>
              <a:gd name="connsiteX4" fmla="*/ 127265 w 140148"/>
              <a:gd name="connsiteY4" fmla="*/ 1464867 h 1491800"/>
              <a:gd name="connsiteX5" fmla="*/ 92340 w 140148"/>
              <a:gd name="connsiteY5" fmla="*/ 1331517 h 1491800"/>
              <a:gd name="connsiteX6" fmla="*/ 265 w 140148"/>
              <a:gd name="connsiteY6" fmla="*/ 563167 h 1491800"/>
              <a:gd name="connsiteX7" fmla="*/ 63765 w 140148"/>
              <a:gd name="connsiteY7" fmla="*/ 960042 h 1491800"/>
              <a:gd name="connsiteX8" fmla="*/ 44715 w 140148"/>
              <a:gd name="connsiteY8" fmla="*/ 483792 h 1491800"/>
              <a:gd name="connsiteX9" fmla="*/ 73290 w 140148"/>
              <a:gd name="connsiteY9" fmla="*/ 623492 h 1491800"/>
              <a:gd name="connsiteX10" fmla="*/ 127265 w 140148"/>
              <a:gd name="connsiteY10" fmla="*/ 1192 h 149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148" h="1491800">
                <a:moveTo>
                  <a:pt x="127265" y="1192"/>
                </a:moveTo>
                <a:cubicBezTo>
                  <a:pt x="132028" y="-22091"/>
                  <a:pt x="99748" y="301230"/>
                  <a:pt x="101865" y="483792"/>
                </a:cubicBezTo>
                <a:cubicBezTo>
                  <a:pt x="103982" y="666354"/>
                  <a:pt x="143140" y="1017192"/>
                  <a:pt x="139965" y="1096567"/>
                </a:cubicBezTo>
                <a:cubicBezTo>
                  <a:pt x="136790" y="1175942"/>
                  <a:pt x="84932" y="898659"/>
                  <a:pt x="82815" y="960042"/>
                </a:cubicBezTo>
                <a:cubicBezTo>
                  <a:pt x="80698" y="1021425"/>
                  <a:pt x="125678" y="1402955"/>
                  <a:pt x="127265" y="1464867"/>
                </a:cubicBezTo>
                <a:cubicBezTo>
                  <a:pt x="128852" y="1526779"/>
                  <a:pt x="113507" y="1481800"/>
                  <a:pt x="92340" y="1331517"/>
                </a:cubicBezTo>
                <a:cubicBezTo>
                  <a:pt x="71173" y="1181234"/>
                  <a:pt x="5027" y="625080"/>
                  <a:pt x="265" y="563167"/>
                </a:cubicBezTo>
                <a:cubicBezTo>
                  <a:pt x="-4498" y="501255"/>
                  <a:pt x="56357" y="973271"/>
                  <a:pt x="63765" y="960042"/>
                </a:cubicBezTo>
                <a:cubicBezTo>
                  <a:pt x="71173" y="946813"/>
                  <a:pt x="43128" y="539884"/>
                  <a:pt x="44715" y="483792"/>
                </a:cubicBezTo>
                <a:cubicBezTo>
                  <a:pt x="46302" y="427700"/>
                  <a:pt x="56886" y="701280"/>
                  <a:pt x="73290" y="623492"/>
                </a:cubicBezTo>
                <a:cubicBezTo>
                  <a:pt x="89694" y="545705"/>
                  <a:pt x="122502" y="24475"/>
                  <a:pt x="127265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2BBCCCF8-3FCA-1AFE-1BAD-4C2A59B1AC4E}"/>
              </a:ext>
            </a:extLst>
          </p:cNvPr>
          <p:cNvSpPr/>
          <p:nvPr/>
        </p:nvSpPr>
        <p:spPr>
          <a:xfrm>
            <a:off x="2466807" y="8197846"/>
            <a:ext cx="114468" cy="1388440"/>
          </a:xfrm>
          <a:custGeom>
            <a:avLst/>
            <a:gdLst>
              <a:gd name="connsiteX0" fmla="*/ 108118 w 114468"/>
              <a:gd name="connsiteY0" fmla="*/ 4 h 1388440"/>
              <a:gd name="connsiteX1" fmla="*/ 168 w 114468"/>
              <a:gd name="connsiteY1" fmla="*/ 768354 h 1388440"/>
              <a:gd name="connsiteX2" fmla="*/ 82718 w 114468"/>
              <a:gd name="connsiteY2" fmla="*/ 1301754 h 1388440"/>
              <a:gd name="connsiteX3" fmla="*/ 60493 w 114468"/>
              <a:gd name="connsiteY3" fmla="*/ 1177929 h 1388440"/>
              <a:gd name="connsiteX4" fmla="*/ 114468 w 114468"/>
              <a:gd name="connsiteY4" fmla="*/ 1387479 h 1388440"/>
              <a:gd name="connsiteX5" fmla="*/ 60493 w 114468"/>
              <a:gd name="connsiteY5" fmla="*/ 1076329 h 1388440"/>
              <a:gd name="connsiteX6" fmla="*/ 50968 w 114468"/>
              <a:gd name="connsiteY6" fmla="*/ 482604 h 1388440"/>
              <a:gd name="connsiteX7" fmla="*/ 3343 w 114468"/>
              <a:gd name="connsiteY7" fmla="*/ 755654 h 1388440"/>
              <a:gd name="connsiteX8" fmla="*/ 108118 w 114468"/>
              <a:gd name="connsiteY8" fmla="*/ 4 h 138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468" h="1388440">
                <a:moveTo>
                  <a:pt x="108118" y="4"/>
                </a:moveTo>
                <a:cubicBezTo>
                  <a:pt x="107589" y="2121"/>
                  <a:pt x="4401" y="551396"/>
                  <a:pt x="168" y="768354"/>
                </a:cubicBezTo>
                <a:cubicBezTo>
                  <a:pt x="-4065" y="985312"/>
                  <a:pt x="72664" y="1233491"/>
                  <a:pt x="82718" y="1301754"/>
                </a:cubicBezTo>
                <a:cubicBezTo>
                  <a:pt x="92772" y="1370017"/>
                  <a:pt x="55201" y="1163642"/>
                  <a:pt x="60493" y="1177929"/>
                </a:cubicBezTo>
                <a:cubicBezTo>
                  <a:pt x="65785" y="1192216"/>
                  <a:pt x="114468" y="1404412"/>
                  <a:pt x="114468" y="1387479"/>
                </a:cubicBezTo>
                <a:cubicBezTo>
                  <a:pt x="114468" y="1370546"/>
                  <a:pt x="71076" y="1227141"/>
                  <a:pt x="60493" y="1076329"/>
                </a:cubicBezTo>
                <a:cubicBezTo>
                  <a:pt x="49910" y="925517"/>
                  <a:pt x="60493" y="536050"/>
                  <a:pt x="50968" y="482604"/>
                </a:cubicBezTo>
                <a:cubicBezTo>
                  <a:pt x="41443" y="429158"/>
                  <a:pt x="-1420" y="832912"/>
                  <a:pt x="3343" y="755654"/>
                </a:cubicBezTo>
                <a:cubicBezTo>
                  <a:pt x="8106" y="678396"/>
                  <a:pt x="108647" y="-2113"/>
                  <a:pt x="108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550C7747-AB75-68D6-0507-A658949F1F84}"/>
              </a:ext>
            </a:extLst>
          </p:cNvPr>
          <p:cNvSpPr/>
          <p:nvPr/>
        </p:nvSpPr>
        <p:spPr>
          <a:xfrm>
            <a:off x="2505063" y="8338446"/>
            <a:ext cx="200050" cy="1385794"/>
          </a:xfrm>
          <a:custGeom>
            <a:avLst/>
            <a:gdLst>
              <a:gd name="connsiteX0" fmla="*/ 200037 w 200050"/>
              <a:gd name="connsiteY0" fmla="*/ 2279 h 1385794"/>
              <a:gd name="connsiteX1" fmla="*/ 50812 w 200050"/>
              <a:gd name="connsiteY1" fmla="*/ 634104 h 1385794"/>
              <a:gd name="connsiteX2" fmla="*/ 117487 w 200050"/>
              <a:gd name="connsiteY2" fmla="*/ 1129404 h 1385794"/>
              <a:gd name="connsiteX3" fmla="*/ 111137 w 200050"/>
              <a:gd name="connsiteY3" fmla="*/ 1135754 h 1385794"/>
              <a:gd name="connsiteX4" fmla="*/ 136537 w 200050"/>
              <a:gd name="connsiteY4" fmla="*/ 1383404 h 1385794"/>
              <a:gd name="connsiteX5" fmla="*/ 25412 w 200050"/>
              <a:gd name="connsiteY5" fmla="*/ 1262754 h 1385794"/>
              <a:gd name="connsiteX6" fmla="*/ 12 w 200050"/>
              <a:gd name="connsiteY6" fmla="*/ 1288154 h 1385794"/>
              <a:gd name="connsiteX7" fmla="*/ 22237 w 200050"/>
              <a:gd name="connsiteY7" fmla="*/ 1100829 h 1385794"/>
              <a:gd name="connsiteX8" fmla="*/ 34937 w 200050"/>
              <a:gd name="connsiteY8" fmla="*/ 786504 h 1385794"/>
              <a:gd name="connsiteX9" fmla="*/ 76212 w 200050"/>
              <a:gd name="connsiteY9" fmla="*/ 300729 h 1385794"/>
              <a:gd name="connsiteX10" fmla="*/ 41287 w 200050"/>
              <a:gd name="connsiteY10" fmla="*/ 418204 h 1385794"/>
              <a:gd name="connsiteX11" fmla="*/ 200037 w 200050"/>
              <a:gd name="connsiteY11" fmla="*/ 2279 h 13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050" h="1385794">
                <a:moveTo>
                  <a:pt x="200037" y="2279"/>
                </a:moveTo>
                <a:cubicBezTo>
                  <a:pt x="201625" y="38262"/>
                  <a:pt x="64570" y="446250"/>
                  <a:pt x="50812" y="634104"/>
                </a:cubicBezTo>
                <a:cubicBezTo>
                  <a:pt x="37054" y="821958"/>
                  <a:pt x="107433" y="1045796"/>
                  <a:pt x="117487" y="1129404"/>
                </a:cubicBezTo>
                <a:cubicBezTo>
                  <a:pt x="127541" y="1213012"/>
                  <a:pt x="107962" y="1093421"/>
                  <a:pt x="111137" y="1135754"/>
                </a:cubicBezTo>
                <a:cubicBezTo>
                  <a:pt x="114312" y="1178087"/>
                  <a:pt x="150824" y="1362237"/>
                  <a:pt x="136537" y="1383404"/>
                </a:cubicBezTo>
                <a:cubicBezTo>
                  <a:pt x="122249" y="1404571"/>
                  <a:pt x="48166" y="1278629"/>
                  <a:pt x="25412" y="1262754"/>
                </a:cubicBezTo>
                <a:cubicBezTo>
                  <a:pt x="2658" y="1246879"/>
                  <a:pt x="541" y="1315141"/>
                  <a:pt x="12" y="1288154"/>
                </a:cubicBezTo>
                <a:cubicBezTo>
                  <a:pt x="-517" y="1261167"/>
                  <a:pt x="16416" y="1184437"/>
                  <a:pt x="22237" y="1100829"/>
                </a:cubicBezTo>
                <a:cubicBezTo>
                  <a:pt x="28058" y="1017221"/>
                  <a:pt x="25941" y="919854"/>
                  <a:pt x="34937" y="786504"/>
                </a:cubicBezTo>
                <a:cubicBezTo>
                  <a:pt x="43933" y="653154"/>
                  <a:pt x="75154" y="362112"/>
                  <a:pt x="76212" y="300729"/>
                </a:cubicBezTo>
                <a:cubicBezTo>
                  <a:pt x="77270" y="239346"/>
                  <a:pt x="23295" y="469004"/>
                  <a:pt x="41287" y="418204"/>
                </a:cubicBezTo>
                <a:cubicBezTo>
                  <a:pt x="59279" y="367404"/>
                  <a:pt x="198449" y="-33704"/>
                  <a:pt x="200037" y="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82BF3D09-BF3C-DE3D-A14E-12F0277C0637}"/>
              </a:ext>
            </a:extLst>
          </p:cNvPr>
          <p:cNvSpPr/>
          <p:nvPr/>
        </p:nvSpPr>
        <p:spPr>
          <a:xfrm>
            <a:off x="2643289" y="8309532"/>
            <a:ext cx="297210" cy="1653763"/>
          </a:xfrm>
          <a:custGeom>
            <a:avLst/>
            <a:gdLst>
              <a:gd name="connsiteX0" fmla="*/ 166586 w 297210"/>
              <a:gd name="connsiteY0" fmla="*/ 5793 h 1653763"/>
              <a:gd name="connsiteX1" fmla="*/ 115786 w 297210"/>
              <a:gd name="connsiteY1" fmla="*/ 466168 h 1653763"/>
              <a:gd name="connsiteX2" fmla="*/ 169761 w 297210"/>
              <a:gd name="connsiteY2" fmla="*/ 1113868 h 1653763"/>
              <a:gd name="connsiteX3" fmla="*/ 84036 w 297210"/>
              <a:gd name="connsiteY3" fmla="*/ 1088468 h 1653763"/>
              <a:gd name="connsiteX4" fmla="*/ 106261 w 297210"/>
              <a:gd name="connsiteY4" fmla="*/ 1545668 h 1653763"/>
              <a:gd name="connsiteX5" fmla="*/ 42761 w 297210"/>
              <a:gd name="connsiteY5" fmla="*/ 1453593 h 1653763"/>
              <a:gd name="connsiteX6" fmla="*/ 296761 w 297210"/>
              <a:gd name="connsiteY6" fmla="*/ 1653618 h 1653763"/>
              <a:gd name="connsiteX7" fmla="*/ 109436 w 297210"/>
              <a:gd name="connsiteY7" fmla="*/ 1488518 h 1653763"/>
              <a:gd name="connsiteX8" fmla="*/ 1486 w 297210"/>
              <a:gd name="connsiteY8" fmla="*/ 1393268 h 1653763"/>
              <a:gd name="connsiteX9" fmla="*/ 45936 w 297210"/>
              <a:gd name="connsiteY9" fmla="*/ 494743 h 1653763"/>
              <a:gd name="connsiteX10" fmla="*/ 36411 w 297210"/>
              <a:gd name="connsiteY10" fmla="*/ 761443 h 1653763"/>
              <a:gd name="connsiteX11" fmla="*/ 80861 w 297210"/>
              <a:gd name="connsiteY11" fmla="*/ 1158318 h 1653763"/>
              <a:gd name="connsiteX12" fmla="*/ 68161 w 297210"/>
              <a:gd name="connsiteY12" fmla="*/ 529668 h 1653763"/>
              <a:gd name="connsiteX13" fmla="*/ 134836 w 297210"/>
              <a:gd name="connsiteY13" fmla="*/ 786843 h 1653763"/>
              <a:gd name="connsiteX14" fmla="*/ 166586 w 297210"/>
              <a:gd name="connsiteY14" fmla="*/ 5793 h 165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7210" h="1653763">
                <a:moveTo>
                  <a:pt x="166586" y="5793"/>
                </a:moveTo>
                <a:cubicBezTo>
                  <a:pt x="163411" y="-47653"/>
                  <a:pt x="115257" y="281489"/>
                  <a:pt x="115786" y="466168"/>
                </a:cubicBezTo>
                <a:cubicBezTo>
                  <a:pt x="116315" y="650847"/>
                  <a:pt x="175053" y="1010151"/>
                  <a:pt x="169761" y="1113868"/>
                </a:cubicBezTo>
                <a:cubicBezTo>
                  <a:pt x="164469" y="1217585"/>
                  <a:pt x="94619" y="1016501"/>
                  <a:pt x="84036" y="1088468"/>
                </a:cubicBezTo>
                <a:cubicBezTo>
                  <a:pt x="73453" y="1160435"/>
                  <a:pt x="113140" y="1484814"/>
                  <a:pt x="106261" y="1545668"/>
                </a:cubicBezTo>
                <a:cubicBezTo>
                  <a:pt x="99382" y="1606522"/>
                  <a:pt x="11011" y="1435601"/>
                  <a:pt x="42761" y="1453593"/>
                </a:cubicBezTo>
                <a:cubicBezTo>
                  <a:pt x="74511" y="1471585"/>
                  <a:pt x="285649" y="1647797"/>
                  <a:pt x="296761" y="1653618"/>
                </a:cubicBezTo>
                <a:cubicBezTo>
                  <a:pt x="307873" y="1659439"/>
                  <a:pt x="109436" y="1488518"/>
                  <a:pt x="109436" y="1488518"/>
                </a:cubicBezTo>
                <a:cubicBezTo>
                  <a:pt x="60224" y="1445126"/>
                  <a:pt x="12069" y="1558897"/>
                  <a:pt x="1486" y="1393268"/>
                </a:cubicBezTo>
                <a:cubicBezTo>
                  <a:pt x="-9097" y="1227639"/>
                  <a:pt x="40115" y="600047"/>
                  <a:pt x="45936" y="494743"/>
                </a:cubicBezTo>
                <a:cubicBezTo>
                  <a:pt x="51757" y="389439"/>
                  <a:pt x="30590" y="650847"/>
                  <a:pt x="36411" y="761443"/>
                </a:cubicBezTo>
                <a:cubicBezTo>
                  <a:pt x="42232" y="872039"/>
                  <a:pt x="75569" y="1196947"/>
                  <a:pt x="80861" y="1158318"/>
                </a:cubicBezTo>
                <a:cubicBezTo>
                  <a:pt x="86153" y="1119689"/>
                  <a:pt x="59165" y="591580"/>
                  <a:pt x="68161" y="529668"/>
                </a:cubicBezTo>
                <a:cubicBezTo>
                  <a:pt x="77157" y="467756"/>
                  <a:pt x="121607" y="872039"/>
                  <a:pt x="134836" y="786843"/>
                </a:cubicBezTo>
                <a:cubicBezTo>
                  <a:pt x="148065" y="701647"/>
                  <a:pt x="169761" y="59239"/>
                  <a:pt x="166586" y="5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D9DBBAF3-B4A4-DB84-2CA5-FED7A00D6DCC}"/>
              </a:ext>
            </a:extLst>
          </p:cNvPr>
          <p:cNvSpPr/>
          <p:nvPr/>
        </p:nvSpPr>
        <p:spPr>
          <a:xfrm>
            <a:off x="2795868" y="8320914"/>
            <a:ext cx="170076" cy="1609635"/>
          </a:xfrm>
          <a:custGeom>
            <a:avLst/>
            <a:gdLst>
              <a:gd name="connsiteX0" fmla="*/ 144182 w 170076"/>
              <a:gd name="connsiteY0" fmla="*/ 761 h 1609635"/>
              <a:gd name="connsiteX1" fmla="*/ 71157 w 170076"/>
              <a:gd name="connsiteY1" fmla="*/ 381761 h 1609635"/>
              <a:gd name="connsiteX2" fmla="*/ 128307 w 170076"/>
              <a:gd name="connsiteY2" fmla="*/ 1239011 h 1609635"/>
              <a:gd name="connsiteX3" fmla="*/ 74332 w 170076"/>
              <a:gd name="connsiteY3" fmla="*/ 1073911 h 1609635"/>
              <a:gd name="connsiteX4" fmla="*/ 169582 w 170076"/>
              <a:gd name="connsiteY4" fmla="*/ 1591436 h 1609635"/>
              <a:gd name="connsiteX5" fmla="*/ 109257 w 170076"/>
              <a:gd name="connsiteY5" fmla="*/ 1410461 h 1609635"/>
              <a:gd name="connsiteX6" fmla="*/ 55282 w 170076"/>
              <a:gd name="connsiteY6" fmla="*/ 632586 h 1609635"/>
              <a:gd name="connsiteX7" fmla="*/ 23532 w 170076"/>
              <a:gd name="connsiteY7" fmla="*/ 683386 h 1609635"/>
              <a:gd name="connsiteX8" fmla="*/ 1307 w 170076"/>
              <a:gd name="connsiteY8" fmla="*/ 410336 h 1609635"/>
              <a:gd name="connsiteX9" fmla="*/ 17182 w 170076"/>
              <a:gd name="connsiteY9" fmla="*/ 467486 h 1609635"/>
              <a:gd name="connsiteX10" fmla="*/ 144182 w 170076"/>
              <a:gd name="connsiteY10" fmla="*/ 761 h 160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076" h="1609635">
                <a:moveTo>
                  <a:pt x="144182" y="761"/>
                </a:moveTo>
                <a:cubicBezTo>
                  <a:pt x="153178" y="-13526"/>
                  <a:pt x="73803" y="175386"/>
                  <a:pt x="71157" y="381761"/>
                </a:cubicBezTo>
                <a:cubicBezTo>
                  <a:pt x="68511" y="588136"/>
                  <a:pt x="127778" y="1123653"/>
                  <a:pt x="128307" y="1239011"/>
                </a:cubicBezTo>
                <a:cubicBezTo>
                  <a:pt x="128836" y="1354369"/>
                  <a:pt x="67453" y="1015174"/>
                  <a:pt x="74332" y="1073911"/>
                </a:cubicBezTo>
                <a:cubicBezTo>
                  <a:pt x="81211" y="1132648"/>
                  <a:pt x="163761" y="1535344"/>
                  <a:pt x="169582" y="1591436"/>
                </a:cubicBezTo>
                <a:cubicBezTo>
                  <a:pt x="175403" y="1647528"/>
                  <a:pt x="128307" y="1570269"/>
                  <a:pt x="109257" y="1410461"/>
                </a:cubicBezTo>
                <a:cubicBezTo>
                  <a:pt x="90207" y="1250653"/>
                  <a:pt x="69570" y="753765"/>
                  <a:pt x="55282" y="632586"/>
                </a:cubicBezTo>
                <a:cubicBezTo>
                  <a:pt x="40994" y="511407"/>
                  <a:pt x="32528" y="720428"/>
                  <a:pt x="23532" y="683386"/>
                </a:cubicBezTo>
                <a:cubicBezTo>
                  <a:pt x="14536" y="646344"/>
                  <a:pt x="2365" y="446319"/>
                  <a:pt x="1307" y="410336"/>
                </a:cubicBezTo>
                <a:cubicBezTo>
                  <a:pt x="249" y="374353"/>
                  <a:pt x="-5043" y="535748"/>
                  <a:pt x="17182" y="467486"/>
                </a:cubicBezTo>
                <a:cubicBezTo>
                  <a:pt x="39407" y="399224"/>
                  <a:pt x="135186" y="15048"/>
                  <a:pt x="144182" y="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AFC9E8D8-7474-EAD1-81D5-161F1619B469}"/>
              </a:ext>
            </a:extLst>
          </p:cNvPr>
          <p:cNvSpPr/>
          <p:nvPr/>
        </p:nvSpPr>
        <p:spPr>
          <a:xfrm>
            <a:off x="2800263" y="8675851"/>
            <a:ext cx="489158" cy="1036561"/>
          </a:xfrm>
          <a:custGeom>
            <a:avLst/>
            <a:gdLst>
              <a:gd name="connsiteX0" fmla="*/ 228687 w 489158"/>
              <a:gd name="connsiteY0" fmla="*/ 4599 h 1036561"/>
              <a:gd name="connsiteX1" fmla="*/ 158837 w 489158"/>
              <a:gd name="connsiteY1" fmla="*/ 287174 h 1036561"/>
              <a:gd name="connsiteX2" fmla="*/ 235037 w 489158"/>
              <a:gd name="connsiteY2" fmla="*/ 490374 h 1036561"/>
              <a:gd name="connsiteX3" fmla="*/ 54062 w 489158"/>
              <a:gd name="connsiteY3" fmla="*/ 903124 h 1036561"/>
              <a:gd name="connsiteX4" fmla="*/ 120737 w 489158"/>
              <a:gd name="connsiteY4" fmla="*/ 868199 h 1036561"/>
              <a:gd name="connsiteX5" fmla="*/ 87 w 489158"/>
              <a:gd name="connsiteY5" fmla="*/ 1036474 h 1036561"/>
              <a:gd name="connsiteX6" fmla="*/ 142962 w 489158"/>
              <a:gd name="connsiteY6" fmla="*/ 842799 h 1036561"/>
              <a:gd name="connsiteX7" fmla="*/ 489037 w 489158"/>
              <a:gd name="connsiteY7" fmla="*/ 385599 h 1036561"/>
              <a:gd name="connsiteX8" fmla="*/ 184237 w 489158"/>
              <a:gd name="connsiteY8" fmla="*/ 693574 h 1036561"/>
              <a:gd name="connsiteX9" fmla="*/ 346162 w 489158"/>
              <a:gd name="connsiteY9" fmla="*/ 379249 h 1036561"/>
              <a:gd name="connsiteX10" fmla="*/ 365212 w 489158"/>
              <a:gd name="connsiteY10" fmla="*/ 29999 h 1036561"/>
              <a:gd name="connsiteX11" fmla="*/ 263612 w 489158"/>
              <a:gd name="connsiteY11" fmla="*/ 484024 h 1036561"/>
              <a:gd name="connsiteX12" fmla="*/ 177887 w 489158"/>
              <a:gd name="connsiteY12" fmla="*/ 261774 h 1036561"/>
              <a:gd name="connsiteX13" fmla="*/ 155662 w 489158"/>
              <a:gd name="connsiteY13" fmla="*/ 122074 h 1036561"/>
              <a:gd name="connsiteX14" fmla="*/ 228687 w 489158"/>
              <a:gd name="connsiteY14" fmla="*/ 4599 h 103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9158" h="1036561">
                <a:moveTo>
                  <a:pt x="228687" y="4599"/>
                </a:moveTo>
                <a:cubicBezTo>
                  <a:pt x="229216" y="32116"/>
                  <a:pt x="157779" y="206212"/>
                  <a:pt x="158837" y="287174"/>
                </a:cubicBezTo>
                <a:cubicBezTo>
                  <a:pt x="159895" y="368136"/>
                  <a:pt x="252499" y="387716"/>
                  <a:pt x="235037" y="490374"/>
                </a:cubicBezTo>
                <a:cubicBezTo>
                  <a:pt x="217575" y="593032"/>
                  <a:pt x="73112" y="840153"/>
                  <a:pt x="54062" y="903124"/>
                </a:cubicBezTo>
                <a:cubicBezTo>
                  <a:pt x="35012" y="966095"/>
                  <a:pt x="129733" y="845974"/>
                  <a:pt x="120737" y="868199"/>
                </a:cubicBezTo>
                <a:cubicBezTo>
                  <a:pt x="111741" y="890424"/>
                  <a:pt x="-3617" y="1040707"/>
                  <a:pt x="87" y="1036474"/>
                </a:cubicBezTo>
                <a:cubicBezTo>
                  <a:pt x="3791" y="1032241"/>
                  <a:pt x="61470" y="951278"/>
                  <a:pt x="142962" y="842799"/>
                </a:cubicBezTo>
                <a:cubicBezTo>
                  <a:pt x="224454" y="734320"/>
                  <a:pt x="482158" y="410470"/>
                  <a:pt x="489037" y="385599"/>
                </a:cubicBezTo>
                <a:cubicBezTo>
                  <a:pt x="495916" y="360728"/>
                  <a:pt x="208049" y="694632"/>
                  <a:pt x="184237" y="693574"/>
                </a:cubicBezTo>
                <a:cubicBezTo>
                  <a:pt x="160425" y="692516"/>
                  <a:pt x="316000" y="489845"/>
                  <a:pt x="346162" y="379249"/>
                </a:cubicBezTo>
                <a:cubicBezTo>
                  <a:pt x="376324" y="268653"/>
                  <a:pt x="378970" y="12537"/>
                  <a:pt x="365212" y="29999"/>
                </a:cubicBezTo>
                <a:cubicBezTo>
                  <a:pt x="351454" y="47461"/>
                  <a:pt x="294833" y="445395"/>
                  <a:pt x="263612" y="484024"/>
                </a:cubicBezTo>
                <a:cubicBezTo>
                  <a:pt x="232391" y="522653"/>
                  <a:pt x="195879" y="322099"/>
                  <a:pt x="177887" y="261774"/>
                </a:cubicBezTo>
                <a:cubicBezTo>
                  <a:pt x="159895" y="201449"/>
                  <a:pt x="149841" y="163878"/>
                  <a:pt x="155662" y="122074"/>
                </a:cubicBezTo>
                <a:cubicBezTo>
                  <a:pt x="161483" y="80270"/>
                  <a:pt x="228158" y="-22918"/>
                  <a:pt x="228687" y="4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ED91EB91-A682-9620-52DC-0FBFF82697C2}"/>
              </a:ext>
            </a:extLst>
          </p:cNvPr>
          <p:cNvSpPr/>
          <p:nvPr/>
        </p:nvSpPr>
        <p:spPr>
          <a:xfrm>
            <a:off x="1838273" y="6323178"/>
            <a:ext cx="60381" cy="1127630"/>
          </a:xfrm>
          <a:custGeom>
            <a:avLst/>
            <a:gdLst>
              <a:gd name="connsiteX0" fmla="*/ 44502 w 60381"/>
              <a:gd name="connsiteY0" fmla="*/ 7772 h 1127630"/>
              <a:gd name="connsiteX1" fmla="*/ 12752 w 60381"/>
              <a:gd name="connsiteY1" fmla="*/ 639597 h 1127630"/>
              <a:gd name="connsiteX2" fmla="*/ 60377 w 60381"/>
              <a:gd name="connsiteY2" fmla="*/ 496722 h 1127630"/>
              <a:gd name="connsiteX3" fmla="*/ 9577 w 60381"/>
              <a:gd name="connsiteY3" fmla="*/ 1119022 h 1127630"/>
              <a:gd name="connsiteX4" fmla="*/ 15927 w 60381"/>
              <a:gd name="connsiteY4" fmla="*/ 823747 h 1127630"/>
              <a:gd name="connsiteX5" fmla="*/ 52 w 60381"/>
              <a:gd name="connsiteY5" fmla="*/ 322097 h 1127630"/>
              <a:gd name="connsiteX6" fmla="*/ 44502 w 60381"/>
              <a:gd name="connsiteY6" fmla="*/ 7772 h 11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81" h="1127630">
                <a:moveTo>
                  <a:pt x="44502" y="7772"/>
                </a:moveTo>
                <a:cubicBezTo>
                  <a:pt x="46619" y="60689"/>
                  <a:pt x="10106" y="558105"/>
                  <a:pt x="12752" y="639597"/>
                </a:cubicBezTo>
                <a:cubicBezTo>
                  <a:pt x="15398" y="721089"/>
                  <a:pt x="60906" y="416818"/>
                  <a:pt x="60377" y="496722"/>
                </a:cubicBezTo>
                <a:cubicBezTo>
                  <a:pt x="59848" y="576626"/>
                  <a:pt x="16985" y="1064518"/>
                  <a:pt x="9577" y="1119022"/>
                </a:cubicBezTo>
                <a:cubicBezTo>
                  <a:pt x="2169" y="1173526"/>
                  <a:pt x="17514" y="956568"/>
                  <a:pt x="15927" y="823747"/>
                </a:cubicBezTo>
                <a:cubicBezTo>
                  <a:pt x="14340" y="690926"/>
                  <a:pt x="-1006" y="459680"/>
                  <a:pt x="52" y="322097"/>
                </a:cubicBezTo>
                <a:cubicBezTo>
                  <a:pt x="1110" y="184514"/>
                  <a:pt x="42385" y="-45145"/>
                  <a:pt x="44502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3C635CA6-874F-3459-2A69-0041CA432241}"/>
              </a:ext>
            </a:extLst>
          </p:cNvPr>
          <p:cNvSpPr/>
          <p:nvPr/>
        </p:nvSpPr>
        <p:spPr>
          <a:xfrm>
            <a:off x="1653837" y="6334125"/>
            <a:ext cx="207199" cy="1433280"/>
          </a:xfrm>
          <a:custGeom>
            <a:avLst/>
            <a:gdLst>
              <a:gd name="connsiteX0" fmla="*/ 206713 w 207199"/>
              <a:gd name="connsiteY0" fmla="*/ 0 h 1433280"/>
              <a:gd name="connsiteX1" fmla="*/ 114638 w 207199"/>
              <a:gd name="connsiteY1" fmla="*/ 365125 h 1433280"/>
              <a:gd name="connsiteX2" fmla="*/ 86063 w 207199"/>
              <a:gd name="connsiteY2" fmla="*/ 581025 h 1433280"/>
              <a:gd name="connsiteX3" fmla="*/ 35263 w 207199"/>
              <a:gd name="connsiteY3" fmla="*/ 377825 h 1433280"/>
              <a:gd name="connsiteX4" fmla="*/ 76538 w 207199"/>
              <a:gd name="connsiteY4" fmla="*/ 847725 h 1433280"/>
              <a:gd name="connsiteX5" fmla="*/ 32088 w 207199"/>
              <a:gd name="connsiteY5" fmla="*/ 955675 h 1433280"/>
              <a:gd name="connsiteX6" fmla="*/ 86063 w 207199"/>
              <a:gd name="connsiteY6" fmla="*/ 866775 h 1433280"/>
              <a:gd name="connsiteX7" fmla="*/ 57488 w 207199"/>
              <a:gd name="connsiteY7" fmla="*/ 1041400 h 1433280"/>
              <a:gd name="connsiteX8" fmla="*/ 114638 w 207199"/>
              <a:gd name="connsiteY8" fmla="*/ 1431925 h 1433280"/>
              <a:gd name="connsiteX9" fmla="*/ 98763 w 207199"/>
              <a:gd name="connsiteY9" fmla="*/ 1127125 h 1433280"/>
              <a:gd name="connsiteX10" fmla="*/ 338 w 207199"/>
              <a:gd name="connsiteY10" fmla="*/ 107950 h 1433280"/>
              <a:gd name="connsiteX11" fmla="*/ 70188 w 207199"/>
              <a:gd name="connsiteY11" fmla="*/ 361950 h 1433280"/>
              <a:gd name="connsiteX12" fmla="*/ 206713 w 207199"/>
              <a:gd name="connsiteY12" fmla="*/ 0 h 143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199" h="1433280">
                <a:moveTo>
                  <a:pt x="206713" y="0"/>
                </a:moveTo>
                <a:cubicBezTo>
                  <a:pt x="214121" y="529"/>
                  <a:pt x="134746" y="268288"/>
                  <a:pt x="114638" y="365125"/>
                </a:cubicBezTo>
                <a:cubicBezTo>
                  <a:pt x="94530" y="461963"/>
                  <a:pt x="99292" y="578908"/>
                  <a:pt x="86063" y="581025"/>
                </a:cubicBezTo>
                <a:cubicBezTo>
                  <a:pt x="72834" y="583142"/>
                  <a:pt x="36850" y="333375"/>
                  <a:pt x="35263" y="377825"/>
                </a:cubicBezTo>
                <a:cubicBezTo>
                  <a:pt x="33675" y="422275"/>
                  <a:pt x="77067" y="751417"/>
                  <a:pt x="76538" y="847725"/>
                </a:cubicBezTo>
                <a:cubicBezTo>
                  <a:pt x="76009" y="944033"/>
                  <a:pt x="30501" y="952500"/>
                  <a:pt x="32088" y="955675"/>
                </a:cubicBezTo>
                <a:cubicBezTo>
                  <a:pt x="33675" y="958850"/>
                  <a:pt x="81830" y="852488"/>
                  <a:pt x="86063" y="866775"/>
                </a:cubicBezTo>
                <a:cubicBezTo>
                  <a:pt x="90296" y="881062"/>
                  <a:pt x="52726" y="947208"/>
                  <a:pt x="57488" y="1041400"/>
                </a:cubicBezTo>
                <a:cubicBezTo>
                  <a:pt x="62250" y="1135592"/>
                  <a:pt x="107759" y="1417638"/>
                  <a:pt x="114638" y="1431925"/>
                </a:cubicBezTo>
                <a:cubicBezTo>
                  <a:pt x="121517" y="1446213"/>
                  <a:pt x="117813" y="1347787"/>
                  <a:pt x="98763" y="1127125"/>
                </a:cubicBezTo>
                <a:cubicBezTo>
                  <a:pt x="79713" y="906463"/>
                  <a:pt x="5100" y="235479"/>
                  <a:pt x="338" y="107950"/>
                </a:cubicBezTo>
                <a:cubicBezTo>
                  <a:pt x="-4424" y="-19579"/>
                  <a:pt x="42142" y="378883"/>
                  <a:pt x="70188" y="361950"/>
                </a:cubicBezTo>
                <a:cubicBezTo>
                  <a:pt x="98234" y="345017"/>
                  <a:pt x="199305" y="-529"/>
                  <a:pt x="2067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EE0AA86A-6F75-AFF6-7CDA-E964031AE931}"/>
              </a:ext>
            </a:extLst>
          </p:cNvPr>
          <p:cNvSpPr/>
          <p:nvPr/>
        </p:nvSpPr>
        <p:spPr>
          <a:xfrm>
            <a:off x="1489022" y="5519334"/>
            <a:ext cx="546206" cy="1002116"/>
          </a:xfrm>
          <a:custGeom>
            <a:avLst/>
            <a:gdLst>
              <a:gd name="connsiteX0" fmla="*/ 79428 w 546206"/>
              <a:gd name="connsiteY0" fmla="*/ 40091 h 1002116"/>
              <a:gd name="connsiteX1" fmla="*/ 257228 w 546206"/>
              <a:gd name="connsiteY1" fmla="*/ 163916 h 1002116"/>
              <a:gd name="connsiteX2" fmla="*/ 254053 w 546206"/>
              <a:gd name="connsiteY2" fmla="*/ 300441 h 1002116"/>
              <a:gd name="connsiteX3" fmla="*/ 301678 w 546206"/>
              <a:gd name="connsiteY3" fmla="*/ 354416 h 1002116"/>
              <a:gd name="connsiteX4" fmla="*/ 292153 w 546206"/>
              <a:gd name="connsiteY4" fmla="*/ 430616 h 1002116"/>
              <a:gd name="connsiteX5" fmla="*/ 352478 w 546206"/>
              <a:gd name="connsiteY5" fmla="*/ 560791 h 1002116"/>
              <a:gd name="connsiteX6" fmla="*/ 69903 w 546206"/>
              <a:gd name="connsiteY6" fmla="*/ 786216 h 1002116"/>
              <a:gd name="connsiteX7" fmla="*/ 139753 w 546206"/>
              <a:gd name="connsiteY7" fmla="*/ 729066 h 1002116"/>
              <a:gd name="connsiteX8" fmla="*/ 235003 w 546206"/>
              <a:gd name="connsiteY8" fmla="*/ 694141 h 1002116"/>
              <a:gd name="connsiteX9" fmla="*/ 98478 w 546206"/>
              <a:gd name="connsiteY9" fmla="*/ 849716 h 1002116"/>
              <a:gd name="connsiteX10" fmla="*/ 358828 w 546206"/>
              <a:gd name="connsiteY10" fmla="*/ 706841 h 1002116"/>
              <a:gd name="connsiteX11" fmla="*/ 53 w 546206"/>
              <a:gd name="connsiteY11" fmla="*/ 1002116 h 1002116"/>
              <a:gd name="connsiteX12" fmla="*/ 333428 w 546206"/>
              <a:gd name="connsiteY12" fmla="*/ 703666 h 1002116"/>
              <a:gd name="connsiteX13" fmla="*/ 546153 w 546206"/>
              <a:gd name="connsiteY13" fmla="*/ 916391 h 1002116"/>
              <a:gd name="connsiteX14" fmla="*/ 352478 w 546206"/>
              <a:gd name="connsiteY14" fmla="*/ 602066 h 1002116"/>
              <a:gd name="connsiteX15" fmla="*/ 193728 w 546206"/>
              <a:gd name="connsiteY15" fmla="*/ 14691 h 1002116"/>
              <a:gd name="connsiteX16" fmla="*/ 257228 w 546206"/>
              <a:gd name="connsiteY16" fmla="*/ 167091 h 1002116"/>
              <a:gd name="connsiteX17" fmla="*/ 79428 w 546206"/>
              <a:gd name="connsiteY17" fmla="*/ 40091 h 100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6206" h="1002116">
                <a:moveTo>
                  <a:pt x="79428" y="40091"/>
                </a:moveTo>
                <a:cubicBezTo>
                  <a:pt x="79428" y="39562"/>
                  <a:pt x="228124" y="120524"/>
                  <a:pt x="257228" y="163916"/>
                </a:cubicBezTo>
                <a:cubicBezTo>
                  <a:pt x="286332" y="207308"/>
                  <a:pt x="246645" y="268691"/>
                  <a:pt x="254053" y="300441"/>
                </a:cubicBezTo>
                <a:cubicBezTo>
                  <a:pt x="261461" y="332191"/>
                  <a:pt x="295328" y="332720"/>
                  <a:pt x="301678" y="354416"/>
                </a:cubicBezTo>
                <a:cubicBezTo>
                  <a:pt x="308028" y="376112"/>
                  <a:pt x="283686" y="396220"/>
                  <a:pt x="292153" y="430616"/>
                </a:cubicBezTo>
                <a:cubicBezTo>
                  <a:pt x="300620" y="465012"/>
                  <a:pt x="389520" y="501524"/>
                  <a:pt x="352478" y="560791"/>
                </a:cubicBezTo>
                <a:cubicBezTo>
                  <a:pt x="315436" y="620058"/>
                  <a:pt x="105357" y="758170"/>
                  <a:pt x="69903" y="786216"/>
                </a:cubicBezTo>
                <a:cubicBezTo>
                  <a:pt x="34449" y="814262"/>
                  <a:pt x="112236" y="744412"/>
                  <a:pt x="139753" y="729066"/>
                </a:cubicBezTo>
                <a:cubicBezTo>
                  <a:pt x="167270" y="713720"/>
                  <a:pt x="241882" y="674033"/>
                  <a:pt x="235003" y="694141"/>
                </a:cubicBezTo>
                <a:cubicBezTo>
                  <a:pt x="228124" y="714249"/>
                  <a:pt x="77841" y="847599"/>
                  <a:pt x="98478" y="849716"/>
                </a:cubicBezTo>
                <a:cubicBezTo>
                  <a:pt x="119115" y="851833"/>
                  <a:pt x="375232" y="681441"/>
                  <a:pt x="358828" y="706841"/>
                </a:cubicBezTo>
                <a:cubicBezTo>
                  <a:pt x="342424" y="732241"/>
                  <a:pt x="4286" y="1002645"/>
                  <a:pt x="53" y="1002116"/>
                </a:cubicBezTo>
                <a:cubicBezTo>
                  <a:pt x="-4180" y="1001587"/>
                  <a:pt x="242411" y="717954"/>
                  <a:pt x="333428" y="703666"/>
                </a:cubicBezTo>
                <a:cubicBezTo>
                  <a:pt x="424445" y="689379"/>
                  <a:pt x="542978" y="933324"/>
                  <a:pt x="546153" y="916391"/>
                </a:cubicBezTo>
                <a:cubicBezTo>
                  <a:pt x="549328" y="899458"/>
                  <a:pt x="411215" y="752349"/>
                  <a:pt x="352478" y="602066"/>
                </a:cubicBezTo>
                <a:cubicBezTo>
                  <a:pt x="293741" y="451783"/>
                  <a:pt x="209603" y="87187"/>
                  <a:pt x="193728" y="14691"/>
                </a:cubicBezTo>
                <a:cubicBezTo>
                  <a:pt x="177853" y="-57805"/>
                  <a:pt x="280511" y="161270"/>
                  <a:pt x="257228" y="167091"/>
                </a:cubicBezTo>
                <a:cubicBezTo>
                  <a:pt x="233945" y="172912"/>
                  <a:pt x="79428" y="40620"/>
                  <a:pt x="79428" y="40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9F8EFC2C-CBC8-D404-05A7-5C6D9A6079E7}"/>
              </a:ext>
            </a:extLst>
          </p:cNvPr>
          <p:cNvSpPr/>
          <p:nvPr/>
        </p:nvSpPr>
        <p:spPr>
          <a:xfrm>
            <a:off x="3333677" y="3981340"/>
            <a:ext cx="1346365" cy="825627"/>
          </a:xfrm>
          <a:custGeom>
            <a:avLst/>
            <a:gdLst>
              <a:gd name="connsiteX0" fmla="*/ 165173 w 1346365"/>
              <a:gd name="connsiteY0" fmla="*/ 663685 h 825627"/>
              <a:gd name="connsiteX1" fmla="*/ 885898 w 1346365"/>
              <a:gd name="connsiteY1" fmla="*/ 492235 h 825627"/>
              <a:gd name="connsiteX2" fmla="*/ 1228798 w 1346365"/>
              <a:gd name="connsiteY2" fmla="*/ 282685 h 825627"/>
              <a:gd name="connsiteX3" fmla="*/ 1003373 w 1346365"/>
              <a:gd name="connsiteY3" fmla="*/ 441435 h 825627"/>
              <a:gd name="connsiteX4" fmla="*/ 1038298 w 1346365"/>
              <a:gd name="connsiteY4" fmla="*/ 825610 h 825627"/>
              <a:gd name="connsiteX5" fmla="*/ 977973 w 1346365"/>
              <a:gd name="connsiteY5" fmla="*/ 425560 h 825627"/>
              <a:gd name="connsiteX6" fmla="*/ 1346273 w 1346365"/>
              <a:gd name="connsiteY6" fmla="*/ 50910 h 825627"/>
              <a:gd name="connsiteX7" fmla="*/ 939873 w 1346365"/>
              <a:gd name="connsiteY7" fmla="*/ 190610 h 825627"/>
              <a:gd name="connsiteX8" fmla="*/ 73 w 1346365"/>
              <a:gd name="connsiteY8" fmla="*/ 110 h 825627"/>
              <a:gd name="connsiteX9" fmla="*/ 990673 w 1346365"/>
              <a:gd name="connsiteY9" fmla="*/ 222360 h 825627"/>
              <a:gd name="connsiteX10" fmla="*/ 1104973 w 1346365"/>
              <a:gd name="connsiteY10" fmla="*/ 212835 h 825627"/>
              <a:gd name="connsiteX11" fmla="*/ 987498 w 1346365"/>
              <a:gd name="connsiteY11" fmla="*/ 371585 h 825627"/>
              <a:gd name="connsiteX12" fmla="*/ 365198 w 1346365"/>
              <a:gd name="connsiteY12" fmla="*/ 631935 h 825627"/>
              <a:gd name="connsiteX13" fmla="*/ 165173 w 1346365"/>
              <a:gd name="connsiteY13" fmla="*/ 663685 h 82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6365" h="825627">
                <a:moveTo>
                  <a:pt x="165173" y="663685"/>
                </a:moveTo>
                <a:cubicBezTo>
                  <a:pt x="251956" y="640402"/>
                  <a:pt x="708627" y="555735"/>
                  <a:pt x="885898" y="492235"/>
                </a:cubicBezTo>
                <a:cubicBezTo>
                  <a:pt x="1063169" y="428735"/>
                  <a:pt x="1209219" y="291152"/>
                  <a:pt x="1228798" y="282685"/>
                </a:cubicBezTo>
                <a:cubicBezTo>
                  <a:pt x="1248377" y="274218"/>
                  <a:pt x="1035123" y="350948"/>
                  <a:pt x="1003373" y="441435"/>
                </a:cubicBezTo>
                <a:cubicBezTo>
                  <a:pt x="971623" y="531922"/>
                  <a:pt x="1042531" y="828256"/>
                  <a:pt x="1038298" y="825610"/>
                </a:cubicBezTo>
                <a:cubicBezTo>
                  <a:pt x="1034065" y="822964"/>
                  <a:pt x="926644" y="554677"/>
                  <a:pt x="977973" y="425560"/>
                </a:cubicBezTo>
                <a:cubicBezTo>
                  <a:pt x="1029302" y="296443"/>
                  <a:pt x="1352623" y="90068"/>
                  <a:pt x="1346273" y="50910"/>
                </a:cubicBezTo>
                <a:cubicBezTo>
                  <a:pt x="1339923" y="11752"/>
                  <a:pt x="1164240" y="199077"/>
                  <a:pt x="939873" y="190610"/>
                </a:cubicBezTo>
                <a:cubicBezTo>
                  <a:pt x="715506" y="182143"/>
                  <a:pt x="-8394" y="-5182"/>
                  <a:pt x="73" y="110"/>
                </a:cubicBezTo>
                <a:cubicBezTo>
                  <a:pt x="8540" y="5402"/>
                  <a:pt x="806523" y="186906"/>
                  <a:pt x="990673" y="222360"/>
                </a:cubicBezTo>
                <a:cubicBezTo>
                  <a:pt x="1174823" y="257814"/>
                  <a:pt x="1105502" y="187964"/>
                  <a:pt x="1104973" y="212835"/>
                </a:cubicBezTo>
                <a:cubicBezTo>
                  <a:pt x="1104444" y="237706"/>
                  <a:pt x="1110794" y="301735"/>
                  <a:pt x="987498" y="371585"/>
                </a:cubicBezTo>
                <a:cubicBezTo>
                  <a:pt x="864202" y="441435"/>
                  <a:pt x="498548" y="583252"/>
                  <a:pt x="365198" y="631935"/>
                </a:cubicBezTo>
                <a:cubicBezTo>
                  <a:pt x="231848" y="680618"/>
                  <a:pt x="78390" y="686968"/>
                  <a:pt x="165173" y="66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F9949293-473A-3430-3812-9AC055B33C65}"/>
              </a:ext>
            </a:extLst>
          </p:cNvPr>
          <p:cNvSpPr/>
          <p:nvPr/>
        </p:nvSpPr>
        <p:spPr>
          <a:xfrm>
            <a:off x="2298661" y="3819523"/>
            <a:ext cx="1282962" cy="977909"/>
          </a:xfrm>
          <a:custGeom>
            <a:avLst/>
            <a:gdLst>
              <a:gd name="connsiteX0" fmla="*/ 1282739 w 1282962"/>
              <a:gd name="connsiteY0" fmla="*/ 2 h 977909"/>
              <a:gd name="connsiteX1" fmla="*/ 565189 w 1282962"/>
              <a:gd name="connsiteY1" fmla="*/ 428627 h 977909"/>
              <a:gd name="connsiteX2" fmla="*/ 641389 w 1282962"/>
              <a:gd name="connsiteY2" fmla="*/ 514352 h 977909"/>
              <a:gd name="connsiteX3" fmla="*/ 196889 w 1282962"/>
              <a:gd name="connsiteY3" fmla="*/ 746127 h 977909"/>
              <a:gd name="connsiteX4" fmla="*/ 161964 w 1282962"/>
              <a:gd name="connsiteY4" fmla="*/ 704852 h 977909"/>
              <a:gd name="connsiteX5" fmla="*/ 39 w 1282962"/>
              <a:gd name="connsiteY5" fmla="*/ 977902 h 977909"/>
              <a:gd name="connsiteX6" fmla="*/ 177839 w 1282962"/>
              <a:gd name="connsiteY6" fmla="*/ 695327 h 977909"/>
              <a:gd name="connsiteX7" fmla="*/ 368339 w 1282962"/>
              <a:gd name="connsiteY7" fmla="*/ 571502 h 977909"/>
              <a:gd name="connsiteX8" fmla="*/ 238164 w 1282962"/>
              <a:gd name="connsiteY8" fmla="*/ 561977 h 977909"/>
              <a:gd name="connsiteX9" fmla="*/ 539789 w 1282962"/>
              <a:gd name="connsiteY9" fmla="*/ 508002 h 977909"/>
              <a:gd name="connsiteX10" fmla="*/ 482639 w 1282962"/>
              <a:gd name="connsiteY10" fmla="*/ 434977 h 977909"/>
              <a:gd name="connsiteX11" fmla="*/ 1282739 w 1282962"/>
              <a:gd name="connsiteY11" fmla="*/ 2 h 97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2962" h="977909">
                <a:moveTo>
                  <a:pt x="1282739" y="2"/>
                </a:moveTo>
                <a:cubicBezTo>
                  <a:pt x="1296497" y="-1056"/>
                  <a:pt x="672081" y="342902"/>
                  <a:pt x="565189" y="428627"/>
                </a:cubicBezTo>
                <a:cubicBezTo>
                  <a:pt x="458297" y="514352"/>
                  <a:pt x="702772" y="461435"/>
                  <a:pt x="641389" y="514352"/>
                </a:cubicBezTo>
                <a:cubicBezTo>
                  <a:pt x="580006" y="567269"/>
                  <a:pt x="276793" y="714377"/>
                  <a:pt x="196889" y="746127"/>
                </a:cubicBezTo>
                <a:cubicBezTo>
                  <a:pt x="116985" y="777877"/>
                  <a:pt x="194772" y="666223"/>
                  <a:pt x="161964" y="704852"/>
                </a:cubicBezTo>
                <a:cubicBezTo>
                  <a:pt x="129156" y="743481"/>
                  <a:pt x="-2607" y="979490"/>
                  <a:pt x="39" y="977902"/>
                </a:cubicBezTo>
                <a:cubicBezTo>
                  <a:pt x="2685" y="976315"/>
                  <a:pt x="116456" y="763060"/>
                  <a:pt x="177839" y="695327"/>
                </a:cubicBezTo>
                <a:cubicBezTo>
                  <a:pt x="239222" y="627594"/>
                  <a:pt x="358285" y="593727"/>
                  <a:pt x="368339" y="571502"/>
                </a:cubicBezTo>
                <a:cubicBezTo>
                  <a:pt x="378393" y="549277"/>
                  <a:pt x="209589" y="572560"/>
                  <a:pt x="238164" y="561977"/>
                </a:cubicBezTo>
                <a:cubicBezTo>
                  <a:pt x="266739" y="551394"/>
                  <a:pt x="499043" y="529169"/>
                  <a:pt x="539789" y="508002"/>
                </a:cubicBezTo>
                <a:cubicBezTo>
                  <a:pt x="580535" y="486835"/>
                  <a:pt x="365693" y="516469"/>
                  <a:pt x="482639" y="434977"/>
                </a:cubicBezTo>
                <a:cubicBezTo>
                  <a:pt x="599585" y="353485"/>
                  <a:pt x="1268981" y="1060"/>
                  <a:pt x="12827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8597DB5B-6E77-0440-5F1B-D5F3603A6285}"/>
              </a:ext>
            </a:extLst>
          </p:cNvPr>
          <p:cNvSpPr/>
          <p:nvPr/>
        </p:nvSpPr>
        <p:spPr>
          <a:xfrm>
            <a:off x="2856730" y="2857498"/>
            <a:ext cx="1426352" cy="1368729"/>
          </a:xfrm>
          <a:custGeom>
            <a:avLst/>
            <a:gdLst>
              <a:gd name="connsiteX0" fmla="*/ 1426345 w 1426352"/>
              <a:gd name="connsiteY0" fmla="*/ 2 h 1368729"/>
              <a:gd name="connsiteX1" fmla="*/ 223020 w 1426352"/>
              <a:gd name="connsiteY1" fmla="*/ 701677 h 1368729"/>
              <a:gd name="connsiteX2" fmla="*/ 524645 w 1426352"/>
              <a:gd name="connsiteY2" fmla="*/ 549277 h 1368729"/>
              <a:gd name="connsiteX3" fmla="*/ 13470 w 1426352"/>
              <a:gd name="connsiteY3" fmla="*/ 1063627 h 1368729"/>
              <a:gd name="connsiteX4" fmla="*/ 140470 w 1426352"/>
              <a:gd name="connsiteY4" fmla="*/ 933452 h 1368729"/>
              <a:gd name="connsiteX5" fmla="*/ 51570 w 1426352"/>
              <a:gd name="connsiteY5" fmla="*/ 1365252 h 1368729"/>
              <a:gd name="connsiteX6" fmla="*/ 143645 w 1426352"/>
              <a:gd name="connsiteY6" fmla="*/ 1095377 h 1368729"/>
              <a:gd name="connsiteX7" fmla="*/ 626245 w 1426352"/>
              <a:gd name="connsiteY7" fmla="*/ 387352 h 1368729"/>
              <a:gd name="connsiteX8" fmla="*/ 242070 w 1426352"/>
              <a:gd name="connsiteY8" fmla="*/ 692152 h 1368729"/>
              <a:gd name="connsiteX9" fmla="*/ 1426345 w 1426352"/>
              <a:gd name="connsiteY9" fmla="*/ 2 h 136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6352" h="1368729">
                <a:moveTo>
                  <a:pt x="1426345" y="2"/>
                </a:moveTo>
                <a:cubicBezTo>
                  <a:pt x="1423170" y="1589"/>
                  <a:pt x="373303" y="610131"/>
                  <a:pt x="223020" y="701677"/>
                </a:cubicBezTo>
                <a:cubicBezTo>
                  <a:pt x="72737" y="793223"/>
                  <a:pt x="559570" y="488952"/>
                  <a:pt x="524645" y="549277"/>
                </a:cubicBezTo>
                <a:cubicBezTo>
                  <a:pt x="489720" y="609602"/>
                  <a:pt x="77499" y="999598"/>
                  <a:pt x="13470" y="1063627"/>
                </a:cubicBezTo>
                <a:cubicBezTo>
                  <a:pt x="-50559" y="1127656"/>
                  <a:pt x="134120" y="883181"/>
                  <a:pt x="140470" y="933452"/>
                </a:cubicBezTo>
                <a:cubicBezTo>
                  <a:pt x="146820" y="983723"/>
                  <a:pt x="51041" y="1338265"/>
                  <a:pt x="51570" y="1365252"/>
                </a:cubicBezTo>
                <a:cubicBezTo>
                  <a:pt x="52099" y="1392239"/>
                  <a:pt x="47866" y="1258360"/>
                  <a:pt x="143645" y="1095377"/>
                </a:cubicBezTo>
                <a:cubicBezTo>
                  <a:pt x="239424" y="932394"/>
                  <a:pt x="609841" y="454556"/>
                  <a:pt x="626245" y="387352"/>
                </a:cubicBezTo>
                <a:cubicBezTo>
                  <a:pt x="642649" y="320148"/>
                  <a:pt x="111366" y="754594"/>
                  <a:pt x="242070" y="692152"/>
                </a:cubicBezTo>
                <a:cubicBezTo>
                  <a:pt x="372774" y="629710"/>
                  <a:pt x="1429520" y="-1585"/>
                  <a:pt x="142634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CAC2E45E-4D35-38CB-E536-564D053BF244}"/>
              </a:ext>
            </a:extLst>
          </p:cNvPr>
          <p:cNvSpPr/>
          <p:nvPr/>
        </p:nvSpPr>
        <p:spPr>
          <a:xfrm>
            <a:off x="1787271" y="4270223"/>
            <a:ext cx="1346480" cy="647727"/>
          </a:xfrm>
          <a:custGeom>
            <a:avLst/>
            <a:gdLst>
              <a:gd name="connsiteX0" fmla="*/ 57404 w 1346480"/>
              <a:gd name="connsiteY0" fmla="*/ 622452 h 647727"/>
              <a:gd name="connsiteX1" fmla="*/ 190754 w 1346480"/>
              <a:gd name="connsiteY1" fmla="*/ 527202 h 647727"/>
              <a:gd name="connsiteX2" fmla="*/ 295529 w 1346480"/>
              <a:gd name="connsiteY2" fmla="*/ 3327 h 647727"/>
              <a:gd name="connsiteX3" fmla="*/ 235204 w 1346480"/>
              <a:gd name="connsiteY3" fmla="*/ 301777 h 647727"/>
              <a:gd name="connsiteX4" fmla="*/ 628904 w 1346480"/>
              <a:gd name="connsiteY4" fmla="*/ 266852 h 647727"/>
              <a:gd name="connsiteX5" fmla="*/ 482854 w 1346480"/>
              <a:gd name="connsiteY5" fmla="*/ 330352 h 647727"/>
              <a:gd name="connsiteX6" fmla="*/ 435229 w 1346480"/>
              <a:gd name="connsiteY6" fmla="*/ 520852 h 647727"/>
              <a:gd name="connsiteX7" fmla="*/ 682879 w 1346480"/>
              <a:gd name="connsiteY7" fmla="*/ 520852 h 647727"/>
              <a:gd name="connsiteX8" fmla="*/ 625729 w 1346480"/>
              <a:gd name="connsiteY8" fmla="*/ 476402 h 647727"/>
              <a:gd name="connsiteX9" fmla="*/ 1346454 w 1346480"/>
              <a:gd name="connsiteY9" fmla="*/ 527202 h 647727"/>
              <a:gd name="connsiteX10" fmla="*/ 651129 w 1346480"/>
              <a:gd name="connsiteY10" fmla="*/ 536727 h 647727"/>
              <a:gd name="connsiteX11" fmla="*/ 203454 w 1346480"/>
              <a:gd name="connsiteY11" fmla="*/ 631977 h 647727"/>
              <a:gd name="connsiteX12" fmla="*/ 447929 w 1346480"/>
              <a:gd name="connsiteY12" fmla="*/ 536727 h 647727"/>
              <a:gd name="connsiteX13" fmla="*/ 435229 w 1346480"/>
              <a:gd name="connsiteY13" fmla="*/ 387502 h 647727"/>
              <a:gd name="connsiteX14" fmla="*/ 286004 w 1346480"/>
              <a:gd name="connsiteY14" fmla="*/ 79527 h 647727"/>
              <a:gd name="connsiteX15" fmla="*/ 190754 w 1346480"/>
              <a:gd name="connsiteY15" fmla="*/ 600227 h 647727"/>
              <a:gd name="connsiteX16" fmla="*/ 6604 w 1346480"/>
              <a:gd name="connsiteY16" fmla="*/ 625627 h 647727"/>
              <a:gd name="connsiteX17" fmla="*/ 57404 w 1346480"/>
              <a:gd name="connsiteY17" fmla="*/ 622452 h 64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46480" h="647727">
                <a:moveTo>
                  <a:pt x="57404" y="622452"/>
                </a:moveTo>
                <a:cubicBezTo>
                  <a:pt x="88096" y="606048"/>
                  <a:pt x="151067" y="630389"/>
                  <a:pt x="190754" y="527202"/>
                </a:cubicBezTo>
                <a:cubicBezTo>
                  <a:pt x="230441" y="424015"/>
                  <a:pt x="288121" y="40898"/>
                  <a:pt x="295529" y="3327"/>
                </a:cubicBezTo>
                <a:cubicBezTo>
                  <a:pt x="302937" y="-34244"/>
                  <a:pt x="179642" y="257856"/>
                  <a:pt x="235204" y="301777"/>
                </a:cubicBezTo>
                <a:cubicBezTo>
                  <a:pt x="290766" y="345698"/>
                  <a:pt x="587629" y="262090"/>
                  <a:pt x="628904" y="266852"/>
                </a:cubicBezTo>
                <a:cubicBezTo>
                  <a:pt x="670179" y="271614"/>
                  <a:pt x="515133" y="288019"/>
                  <a:pt x="482854" y="330352"/>
                </a:cubicBezTo>
                <a:cubicBezTo>
                  <a:pt x="450575" y="372685"/>
                  <a:pt x="401892" y="489102"/>
                  <a:pt x="435229" y="520852"/>
                </a:cubicBezTo>
                <a:cubicBezTo>
                  <a:pt x="468566" y="552602"/>
                  <a:pt x="651129" y="528260"/>
                  <a:pt x="682879" y="520852"/>
                </a:cubicBezTo>
                <a:cubicBezTo>
                  <a:pt x="714629" y="513444"/>
                  <a:pt x="515133" y="475344"/>
                  <a:pt x="625729" y="476402"/>
                </a:cubicBezTo>
                <a:cubicBezTo>
                  <a:pt x="736325" y="477460"/>
                  <a:pt x="1342221" y="517148"/>
                  <a:pt x="1346454" y="527202"/>
                </a:cubicBezTo>
                <a:cubicBezTo>
                  <a:pt x="1350687" y="537256"/>
                  <a:pt x="841629" y="519264"/>
                  <a:pt x="651129" y="536727"/>
                </a:cubicBezTo>
                <a:cubicBezTo>
                  <a:pt x="460629" y="554189"/>
                  <a:pt x="237321" y="631977"/>
                  <a:pt x="203454" y="631977"/>
                </a:cubicBezTo>
                <a:cubicBezTo>
                  <a:pt x="169587" y="631977"/>
                  <a:pt x="409300" y="577473"/>
                  <a:pt x="447929" y="536727"/>
                </a:cubicBezTo>
                <a:cubicBezTo>
                  <a:pt x="486558" y="495981"/>
                  <a:pt x="462217" y="463702"/>
                  <a:pt x="435229" y="387502"/>
                </a:cubicBezTo>
                <a:cubicBezTo>
                  <a:pt x="408242" y="311302"/>
                  <a:pt x="326750" y="44073"/>
                  <a:pt x="286004" y="79527"/>
                </a:cubicBezTo>
                <a:cubicBezTo>
                  <a:pt x="245258" y="114981"/>
                  <a:pt x="237321" y="509210"/>
                  <a:pt x="190754" y="600227"/>
                </a:cubicBezTo>
                <a:cubicBezTo>
                  <a:pt x="144187" y="691244"/>
                  <a:pt x="29887" y="622981"/>
                  <a:pt x="6604" y="625627"/>
                </a:cubicBezTo>
                <a:cubicBezTo>
                  <a:pt x="-16679" y="628273"/>
                  <a:pt x="26712" y="638856"/>
                  <a:pt x="57404" y="622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14BCD48D-60C9-812C-D4BA-18566992DB50}"/>
              </a:ext>
            </a:extLst>
          </p:cNvPr>
          <p:cNvSpPr/>
          <p:nvPr/>
        </p:nvSpPr>
        <p:spPr>
          <a:xfrm>
            <a:off x="1739475" y="3220517"/>
            <a:ext cx="1313993" cy="1716932"/>
          </a:xfrm>
          <a:custGeom>
            <a:avLst/>
            <a:gdLst>
              <a:gd name="connsiteX0" fmla="*/ 1311700 w 1313993"/>
              <a:gd name="connsiteY0" fmla="*/ 17983 h 1716932"/>
              <a:gd name="connsiteX1" fmla="*/ 533825 w 1313993"/>
              <a:gd name="connsiteY1" fmla="*/ 846658 h 1716932"/>
              <a:gd name="connsiteX2" fmla="*/ 622725 w 1313993"/>
              <a:gd name="connsiteY2" fmla="*/ 862533 h 1716932"/>
              <a:gd name="connsiteX3" fmla="*/ 543350 w 1313993"/>
              <a:gd name="connsiteY3" fmla="*/ 1195908 h 1716932"/>
              <a:gd name="connsiteX4" fmla="*/ 517950 w 1313993"/>
              <a:gd name="connsiteY4" fmla="*/ 973658 h 1716932"/>
              <a:gd name="connsiteX5" fmla="*/ 111550 w 1313993"/>
              <a:gd name="connsiteY5" fmla="*/ 1291158 h 1716932"/>
              <a:gd name="connsiteX6" fmla="*/ 254425 w 1313993"/>
              <a:gd name="connsiteY6" fmla="*/ 1183208 h 1716932"/>
              <a:gd name="connsiteX7" fmla="*/ 213150 w 1313993"/>
              <a:gd name="connsiteY7" fmla="*/ 1338783 h 1716932"/>
              <a:gd name="connsiteX8" fmla="*/ 117900 w 1313993"/>
              <a:gd name="connsiteY8" fmla="*/ 1541983 h 1716932"/>
              <a:gd name="connsiteX9" fmla="*/ 425 w 1313993"/>
              <a:gd name="connsiteY9" fmla="*/ 1713433 h 1716932"/>
              <a:gd name="connsiteX10" fmla="*/ 95675 w 1313993"/>
              <a:gd name="connsiteY10" fmla="*/ 1380058 h 1716932"/>
              <a:gd name="connsiteX11" fmla="*/ 476675 w 1313993"/>
              <a:gd name="connsiteY11" fmla="*/ 449783 h 1716932"/>
              <a:gd name="connsiteX12" fmla="*/ 397300 w 1313993"/>
              <a:gd name="connsiteY12" fmla="*/ 605358 h 1716932"/>
              <a:gd name="connsiteX13" fmla="*/ 756075 w 1313993"/>
              <a:gd name="connsiteY13" fmla="*/ 119583 h 1716932"/>
              <a:gd name="connsiteX14" fmla="*/ 657650 w 1313993"/>
              <a:gd name="connsiteY14" fmla="*/ 389458 h 1716932"/>
              <a:gd name="connsiteX15" fmla="*/ 921175 w 1313993"/>
              <a:gd name="connsiteY15" fmla="*/ 91008 h 1716932"/>
              <a:gd name="connsiteX16" fmla="*/ 778300 w 1313993"/>
              <a:gd name="connsiteY16" fmla="*/ 262458 h 1716932"/>
              <a:gd name="connsiteX17" fmla="*/ 1311700 w 1313993"/>
              <a:gd name="connsiteY17" fmla="*/ 17983 h 171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3993" h="1716932">
                <a:moveTo>
                  <a:pt x="1311700" y="17983"/>
                </a:moveTo>
                <a:cubicBezTo>
                  <a:pt x="1270954" y="115350"/>
                  <a:pt x="648654" y="705900"/>
                  <a:pt x="533825" y="846658"/>
                </a:cubicBezTo>
                <a:cubicBezTo>
                  <a:pt x="418996" y="987416"/>
                  <a:pt x="621137" y="804325"/>
                  <a:pt x="622725" y="862533"/>
                </a:cubicBezTo>
                <a:cubicBezTo>
                  <a:pt x="624313" y="920741"/>
                  <a:pt x="560812" y="1177387"/>
                  <a:pt x="543350" y="1195908"/>
                </a:cubicBezTo>
                <a:cubicBezTo>
                  <a:pt x="525887" y="1214429"/>
                  <a:pt x="589917" y="957783"/>
                  <a:pt x="517950" y="973658"/>
                </a:cubicBezTo>
                <a:cubicBezTo>
                  <a:pt x="445983" y="989533"/>
                  <a:pt x="155471" y="1256233"/>
                  <a:pt x="111550" y="1291158"/>
                </a:cubicBezTo>
                <a:cubicBezTo>
                  <a:pt x="67629" y="1326083"/>
                  <a:pt x="237492" y="1175271"/>
                  <a:pt x="254425" y="1183208"/>
                </a:cubicBezTo>
                <a:cubicBezTo>
                  <a:pt x="271358" y="1191145"/>
                  <a:pt x="235904" y="1278987"/>
                  <a:pt x="213150" y="1338783"/>
                </a:cubicBezTo>
                <a:cubicBezTo>
                  <a:pt x="190396" y="1398579"/>
                  <a:pt x="153354" y="1479541"/>
                  <a:pt x="117900" y="1541983"/>
                </a:cubicBezTo>
                <a:cubicBezTo>
                  <a:pt x="82446" y="1604425"/>
                  <a:pt x="4129" y="1740420"/>
                  <a:pt x="425" y="1713433"/>
                </a:cubicBezTo>
                <a:cubicBezTo>
                  <a:pt x="-3279" y="1686446"/>
                  <a:pt x="16300" y="1590666"/>
                  <a:pt x="95675" y="1380058"/>
                </a:cubicBezTo>
                <a:cubicBezTo>
                  <a:pt x="175050" y="1169450"/>
                  <a:pt x="426404" y="578900"/>
                  <a:pt x="476675" y="449783"/>
                </a:cubicBezTo>
                <a:cubicBezTo>
                  <a:pt x="526946" y="320666"/>
                  <a:pt x="350733" y="660391"/>
                  <a:pt x="397300" y="605358"/>
                </a:cubicBezTo>
                <a:cubicBezTo>
                  <a:pt x="443867" y="550325"/>
                  <a:pt x="712683" y="155566"/>
                  <a:pt x="756075" y="119583"/>
                </a:cubicBezTo>
                <a:cubicBezTo>
                  <a:pt x="799467" y="83600"/>
                  <a:pt x="630133" y="394220"/>
                  <a:pt x="657650" y="389458"/>
                </a:cubicBezTo>
                <a:cubicBezTo>
                  <a:pt x="685167" y="384696"/>
                  <a:pt x="901067" y="112175"/>
                  <a:pt x="921175" y="91008"/>
                </a:cubicBezTo>
                <a:cubicBezTo>
                  <a:pt x="941283" y="69841"/>
                  <a:pt x="719033" y="275158"/>
                  <a:pt x="778300" y="262458"/>
                </a:cubicBezTo>
                <a:cubicBezTo>
                  <a:pt x="837567" y="249758"/>
                  <a:pt x="1352446" y="-79384"/>
                  <a:pt x="1311700" y="17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93E17C82-5922-D1A8-D754-F3C9BB94F65B}"/>
              </a:ext>
            </a:extLst>
          </p:cNvPr>
          <p:cNvSpPr/>
          <p:nvPr/>
        </p:nvSpPr>
        <p:spPr>
          <a:xfrm>
            <a:off x="2505796" y="2578533"/>
            <a:ext cx="2241106" cy="981917"/>
          </a:xfrm>
          <a:custGeom>
            <a:avLst/>
            <a:gdLst>
              <a:gd name="connsiteX0" fmla="*/ 2139229 w 2241106"/>
              <a:gd name="connsiteY0" fmla="*/ 18617 h 981917"/>
              <a:gd name="connsiteX1" fmla="*/ 831129 w 2241106"/>
              <a:gd name="connsiteY1" fmla="*/ 256742 h 981917"/>
              <a:gd name="connsiteX2" fmla="*/ 974004 w 2241106"/>
              <a:gd name="connsiteY2" fmla="*/ 231342 h 981917"/>
              <a:gd name="connsiteX3" fmla="*/ 281854 w 2241106"/>
              <a:gd name="connsiteY3" fmla="*/ 672667 h 981917"/>
              <a:gd name="connsiteX4" fmla="*/ 339004 w 2241106"/>
              <a:gd name="connsiteY4" fmla="*/ 612342 h 981917"/>
              <a:gd name="connsiteX5" fmla="*/ 5629 w 2241106"/>
              <a:gd name="connsiteY5" fmla="*/ 980642 h 981917"/>
              <a:gd name="connsiteX6" fmla="*/ 164379 w 2241106"/>
              <a:gd name="connsiteY6" fmla="*/ 717117 h 981917"/>
              <a:gd name="connsiteX7" fmla="*/ 602529 w 2241106"/>
              <a:gd name="connsiteY7" fmla="*/ 288492 h 981917"/>
              <a:gd name="connsiteX8" fmla="*/ 1056554 w 2241106"/>
              <a:gd name="connsiteY8" fmla="*/ 117042 h 981917"/>
              <a:gd name="connsiteX9" fmla="*/ 958129 w 2241106"/>
              <a:gd name="connsiteY9" fmla="*/ 171017 h 981917"/>
              <a:gd name="connsiteX10" fmla="*/ 1348654 w 2241106"/>
              <a:gd name="connsiteY10" fmla="*/ 24967 h 981917"/>
              <a:gd name="connsiteX11" fmla="*/ 2066204 w 2241106"/>
              <a:gd name="connsiteY11" fmla="*/ 18617 h 981917"/>
              <a:gd name="connsiteX12" fmla="*/ 2139229 w 2241106"/>
              <a:gd name="connsiteY12" fmla="*/ 18617 h 98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1106" h="981917">
                <a:moveTo>
                  <a:pt x="2139229" y="18617"/>
                </a:moveTo>
                <a:cubicBezTo>
                  <a:pt x="1933383" y="58304"/>
                  <a:pt x="1025333" y="221288"/>
                  <a:pt x="831129" y="256742"/>
                </a:cubicBezTo>
                <a:cubicBezTo>
                  <a:pt x="636925" y="292196"/>
                  <a:pt x="1065550" y="162021"/>
                  <a:pt x="974004" y="231342"/>
                </a:cubicBezTo>
                <a:cubicBezTo>
                  <a:pt x="882458" y="300663"/>
                  <a:pt x="387687" y="609167"/>
                  <a:pt x="281854" y="672667"/>
                </a:cubicBezTo>
                <a:cubicBezTo>
                  <a:pt x="176021" y="736167"/>
                  <a:pt x="385041" y="561013"/>
                  <a:pt x="339004" y="612342"/>
                </a:cubicBezTo>
                <a:cubicBezTo>
                  <a:pt x="292966" y="663671"/>
                  <a:pt x="34733" y="963179"/>
                  <a:pt x="5629" y="980642"/>
                </a:cubicBezTo>
                <a:cubicBezTo>
                  <a:pt x="-23475" y="998105"/>
                  <a:pt x="64896" y="832475"/>
                  <a:pt x="164379" y="717117"/>
                </a:cubicBezTo>
                <a:cubicBezTo>
                  <a:pt x="263862" y="601759"/>
                  <a:pt x="453833" y="388505"/>
                  <a:pt x="602529" y="288492"/>
                </a:cubicBezTo>
                <a:cubicBezTo>
                  <a:pt x="751225" y="188480"/>
                  <a:pt x="997287" y="136621"/>
                  <a:pt x="1056554" y="117042"/>
                </a:cubicBezTo>
                <a:cubicBezTo>
                  <a:pt x="1115821" y="97463"/>
                  <a:pt x="909446" y="186363"/>
                  <a:pt x="958129" y="171017"/>
                </a:cubicBezTo>
                <a:cubicBezTo>
                  <a:pt x="1006812" y="155671"/>
                  <a:pt x="1163975" y="50367"/>
                  <a:pt x="1348654" y="24967"/>
                </a:cubicBezTo>
                <a:cubicBezTo>
                  <a:pt x="1533333" y="-433"/>
                  <a:pt x="1936029" y="22850"/>
                  <a:pt x="2066204" y="18617"/>
                </a:cubicBezTo>
                <a:cubicBezTo>
                  <a:pt x="2196379" y="14384"/>
                  <a:pt x="2345075" y="-21070"/>
                  <a:pt x="2139229" y="18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891293F4-BB55-AB57-CD9D-4107C016B8E6}"/>
              </a:ext>
            </a:extLst>
          </p:cNvPr>
          <p:cNvSpPr/>
          <p:nvPr/>
        </p:nvSpPr>
        <p:spPr>
          <a:xfrm>
            <a:off x="2025013" y="2456259"/>
            <a:ext cx="2211640" cy="1115302"/>
          </a:xfrm>
          <a:custGeom>
            <a:avLst/>
            <a:gdLst>
              <a:gd name="connsiteX0" fmla="*/ 2210437 w 2211640"/>
              <a:gd name="connsiteY0" fmla="*/ 23416 h 1115302"/>
              <a:gd name="connsiteX1" fmla="*/ 1350012 w 2211640"/>
              <a:gd name="connsiteY1" fmla="*/ 83741 h 1115302"/>
              <a:gd name="connsiteX2" fmla="*/ 1388112 w 2211640"/>
              <a:gd name="connsiteY2" fmla="*/ 90091 h 1115302"/>
              <a:gd name="connsiteX3" fmla="*/ 705487 w 2211640"/>
              <a:gd name="connsiteY3" fmla="*/ 350441 h 1115302"/>
              <a:gd name="connsiteX4" fmla="*/ 775337 w 2211640"/>
              <a:gd name="connsiteY4" fmla="*/ 334566 h 1115302"/>
              <a:gd name="connsiteX5" fmla="*/ 356237 w 2211640"/>
              <a:gd name="connsiteY5" fmla="*/ 645716 h 1115302"/>
              <a:gd name="connsiteX6" fmla="*/ 448312 w 2211640"/>
              <a:gd name="connsiteY6" fmla="*/ 594916 h 1115302"/>
              <a:gd name="connsiteX7" fmla="*/ 3812 w 2211640"/>
              <a:gd name="connsiteY7" fmla="*/ 1109266 h 1115302"/>
              <a:gd name="connsiteX8" fmla="*/ 292737 w 2211640"/>
              <a:gd name="connsiteY8" fmla="*/ 826691 h 1115302"/>
              <a:gd name="connsiteX9" fmla="*/ 1248412 w 2211640"/>
              <a:gd name="connsiteY9" fmla="*/ 99616 h 1115302"/>
              <a:gd name="connsiteX10" fmla="*/ 1003937 w 2211640"/>
              <a:gd name="connsiteY10" fmla="*/ 239316 h 1115302"/>
              <a:gd name="connsiteX11" fmla="*/ 1524637 w 2211640"/>
              <a:gd name="connsiteY11" fmla="*/ 17066 h 1115302"/>
              <a:gd name="connsiteX12" fmla="*/ 2210437 w 2211640"/>
              <a:gd name="connsiteY12" fmla="*/ 23416 h 11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1640" h="1115302">
                <a:moveTo>
                  <a:pt x="2210437" y="23416"/>
                </a:moveTo>
                <a:cubicBezTo>
                  <a:pt x="2181333" y="34529"/>
                  <a:pt x="1487066" y="72629"/>
                  <a:pt x="1350012" y="83741"/>
                </a:cubicBezTo>
                <a:cubicBezTo>
                  <a:pt x="1212958" y="94853"/>
                  <a:pt x="1495533" y="45641"/>
                  <a:pt x="1388112" y="90091"/>
                </a:cubicBezTo>
                <a:cubicBezTo>
                  <a:pt x="1280691" y="134541"/>
                  <a:pt x="807616" y="309695"/>
                  <a:pt x="705487" y="350441"/>
                </a:cubicBezTo>
                <a:cubicBezTo>
                  <a:pt x="603358" y="391187"/>
                  <a:pt x="833545" y="285354"/>
                  <a:pt x="775337" y="334566"/>
                </a:cubicBezTo>
                <a:cubicBezTo>
                  <a:pt x="717129" y="383779"/>
                  <a:pt x="410741" y="602324"/>
                  <a:pt x="356237" y="645716"/>
                </a:cubicBezTo>
                <a:cubicBezTo>
                  <a:pt x="301733" y="689108"/>
                  <a:pt x="507049" y="517658"/>
                  <a:pt x="448312" y="594916"/>
                </a:cubicBezTo>
                <a:cubicBezTo>
                  <a:pt x="389575" y="672174"/>
                  <a:pt x="29741" y="1070637"/>
                  <a:pt x="3812" y="1109266"/>
                </a:cubicBezTo>
                <a:cubicBezTo>
                  <a:pt x="-22117" y="1147895"/>
                  <a:pt x="85304" y="994966"/>
                  <a:pt x="292737" y="826691"/>
                </a:cubicBezTo>
                <a:cubicBezTo>
                  <a:pt x="500170" y="658416"/>
                  <a:pt x="1129879" y="197512"/>
                  <a:pt x="1248412" y="99616"/>
                </a:cubicBezTo>
                <a:cubicBezTo>
                  <a:pt x="1366945" y="1720"/>
                  <a:pt x="957899" y="253074"/>
                  <a:pt x="1003937" y="239316"/>
                </a:cubicBezTo>
                <a:cubicBezTo>
                  <a:pt x="1049974" y="225558"/>
                  <a:pt x="1316145" y="53578"/>
                  <a:pt x="1524637" y="17066"/>
                </a:cubicBezTo>
                <a:cubicBezTo>
                  <a:pt x="1733129" y="-19446"/>
                  <a:pt x="2239541" y="12303"/>
                  <a:pt x="2210437" y="23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798AC706-1B65-8352-2121-D3F027A5E47E}"/>
              </a:ext>
            </a:extLst>
          </p:cNvPr>
          <p:cNvSpPr/>
          <p:nvPr/>
        </p:nvSpPr>
        <p:spPr>
          <a:xfrm>
            <a:off x="2714443" y="2317750"/>
            <a:ext cx="1516726" cy="425536"/>
          </a:xfrm>
          <a:custGeom>
            <a:avLst/>
            <a:gdLst>
              <a:gd name="connsiteX0" fmla="*/ 1498782 w 1516726"/>
              <a:gd name="connsiteY0" fmla="*/ 73025 h 425536"/>
              <a:gd name="connsiteX1" fmla="*/ 543107 w 1516726"/>
              <a:gd name="connsiteY1" fmla="*/ 206375 h 425536"/>
              <a:gd name="connsiteX2" fmla="*/ 587557 w 1516726"/>
              <a:gd name="connsiteY2" fmla="*/ 190500 h 425536"/>
              <a:gd name="connsiteX3" fmla="*/ 182 w 1516726"/>
              <a:gd name="connsiteY3" fmla="*/ 425450 h 425536"/>
              <a:gd name="connsiteX4" fmla="*/ 530407 w 1516726"/>
              <a:gd name="connsiteY4" fmla="*/ 215900 h 425536"/>
              <a:gd name="connsiteX5" fmla="*/ 1038407 w 1516726"/>
              <a:gd name="connsiteY5" fmla="*/ 57150 h 425536"/>
              <a:gd name="connsiteX6" fmla="*/ 965382 w 1516726"/>
              <a:gd name="connsiteY6" fmla="*/ 63500 h 425536"/>
              <a:gd name="connsiteX7" fmla="*/ 1219382 w 1516726"/>
              <a:gd name="connsiteY7" fmla="*/ 57150 h 425536"/>
              <a:gd name="connsiteX8" fmla="*/ 1171757 w 1516726"/>
              <a:gd name="connsiteY8" fmla="*/ 0 h 425536"/>
              <a:gd name="connsiteX9" fmla="*/ 1498782 w 1516726"/>
              <a:gd name="connsiteY9" fmla="*/ 73025 h 42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6726" h="425536">
                <a:moveTo>
                  <a:pt x="1498782" y="73025"/>
                </a:moveTo>
                <a:cubicBezTo>
                  <a:pt x="1394007" y="107421"/>
                  <a:pt x="694978" y="186796"/>
                  <a:pt x="543107" y="206375"/>
                </a:cubicBezTo>
                <a:cubicBezTo>
                  <a:pt x="391236" y="225954"/>
                  <a:pt x="587557" y="190500"/>
                  <a:pt x="587557" y="190500"/>
                </a:cubicBezTo>
                <a:lnTo>
                  <a:pt x="182" y="425450"/>
                </a:lnTo>
                <a:cubicBezTo>
                  <a:pt x="-9343" y="429683"/>
                  <a:pt x="357370" y="277283"/>
                  <a:pt x="530407" y="215900"/>
                </a:cubicBezTo>
                <a:cubicBezTo>
                  <a:pt x="703444" y="154517"/>
                  <a:pt x="965911" y="82550"/>
                  <a:pt x="1038407" y="57150"/>
                </a:cubicBezTo>
                <a:cubicBezTo>
                  <a:pt x="1110903" y="31750"/>
                  <a:pt x="935220" y="63500"/>
                  <a:pt x="965382" y="63500"/>
                </a:cubicBezTo>
                <a:cubicBezTo>
                  <a:pt x="995544" y="63500"/>
                  <a:pt x="1184986" y="67733"/>
                  <a:pt x="1219382" y="57150"/>
                </a:cubicBezTo>
                <a:cubicBezTo>
                  <a:pt x="1253778" y="46567"/>
                  <a:pt x="1126249" y="0"/>
                  <a:pt x="1171757" y="0"/>
                </a:cubicBezTo>
                <a:cubicBezTo>
                  <a:pt x="1217265" y="0"/>
                  <a:pt x="1603557" y="38629"/>
                  <a:pt x="1498782" y="7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A5B40BDC-DBCC-0844-253E-66F9284914DB}"/>
              </a:ext>
            </a:extLst>
          </p:cNvPr>
          <p:cNvSpPr/>
          <p:nvPr/>
        </p:nvSpPr>
        <p:spPr>
          <a:xfrm>
            <a:off x="2131591" y="2464153"/>
            <a:ext cx="1230741" cy="883427"/>
          </a:xfrm>
          <a:custGeom>
            <a:avLst/>
            <a:gdLst>
              <a:gd name="connsiteX0" fmla="*/ 1189459 w 1230741"/>
              <a:gd name="connsiteY0" fmla="*/ 21872 h 883427"/>
              <a:gd name="connsiteX1" fmla="*/ 595734 w 1230741"/>
              <a:gd name="connsiteY1" fmla="*/ 323497 h 883427"/>
              <a:gd name="connsiteX2" fmla="*/ 652884 w 1230741"/>
              <a:gd name="connsiteY2" fmla="*/ 285397 h 883427"/>
              <a:gd name="connsiteX3" fmla="*/ 224259 w 1230741"/>
              <a:gd name="connsiteY3" fmla="*/ 606072 h 883427"/>
              <a:gd name="connsiteX4" fmla="*/ 284584 w 1230741"/>
              <a:gd name="connsiteY4" fmla="*/ 517172 h 883427"/>
              <a:gd name="connsiteX5" fmla="*/ 8359 w 1230741"/>
              <a:gd name="connsiteY5" fmla="*/ 875947 h 883427"/>
              <a:gd name="connsiteX6" fmla="*/ 119484 w 1230741"/>
              <a:gd name="connsiteY6" fmla="*/ 720372 h 883427"/>
              <a:gd name="connsiteX7" fmla="*/ 592559 w 1230741"/>
              <a:gd name="connsiteY7" fmla="*/ 256822 h 883427"/>
              <a:gd name="connsiteX8" fmla="*/ 576684 w 1230741"/>
              <a:gd name="connsiteY8" fmla="*/ 259997 h 883427"/>
              <a:gd name="connsiteX9" fmla="*/ 913234 w 1230741"/>
              <a:gd name="connsiteY9" fmla="*/ 91722 h 883427"/>
              <a:gd name="connsiteX10" fmla="*/ 783059 w 1230741"/>
              <a:gd name="connsiteY10" fmla="*/ 132997 h 883427"/>
              <a:gd name="connsiteX11" fmla="*/ 1135484 w 1230741"/>
              <a:gd name="connsiteY11" fmla="*/ 34572 h 883427"/>
              <a:gd name="connsiteX12" fmla="*/ 1189459 w 1230741"/>
              <a:gd name="connsiteY12" fmla="*/ 21872 h 88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0741" h="883427">
                <a:moveTo>
                  <a:pt x="1189459" y="21872"/>
                </a:moveTo>
                <a:cubicBezTo>
                  <a:pt x="1099501" y="70026"/>
                  <a:pt x="685163" y="279576"/>
                  <a:pt x="595734" y="323497"/>
                </a:cubicBezTo>
                <a:cubicBezTo>
                  <a:pt x="506305" y="367418"/>
                  <a:pt x="714796" y="238301"/>
                  <a:pt x="652884" y="285397"/>
                </a:cubicBezTo>
                <a:cubicBezTo>
                  <a:pt x="590972" y="332493"/>
                  <a:pt x="285642" y="567443"/>
                  <a:pt x="224259" y="606072"/>
                </a:cubicBezTo>
                <a:cubicBezTo>
                  <a:pt x="162876" y="644701"/>
                  <a:pt x="320567" y="472193"/>
                  <a:pt x="284584" y="517172"/>
                </a:cubicBezTo>
                <a:cubicBezTo>
                  <a:pt x="248601" y="562151"/>
                  <a:pt x="35876" y="842080"/>
                  <a:pt x="8359" y="875947"/>
                </a:cubicBezTo>
                <a:cubicBezTo>
                  <a:pt x="-19158" y="909814"/>
                  <a:pt x="22117" y="823559"/>
                  <a:pt x="119484" y="720372"/>
                </a:cubicBezTo>
                <a:cubicBezTo>
                  <a:pt x="216851" y="617185"/>
                  <a:pt x="516359" y="333551"/>
                  <a:pt x="592559" y="256822"/>
                </a:cubicBezTo>
                <a:cubicBezTo>
                  <a:pt x="668759" y="180093"/>
                  <a:pt x="523238" y="287514"/>
                  <a:pt x="576684" y="259997"/>
                </a:cubicBezTo>
                <a:cubicBezTo>
                  <a:pt x="630130" y="232480"/>
                  <a:pt x="878838" y="112889"/>
                  <a:pt x="913234" y="91722"/>
                </a:cubicBezTo>
                <a:cubicBezTo>
                  <a:pt x="947630" y="70555"/>
                  <a:pt x="746017" y="142522"/>
                  <a:pt x="783059" y="132997"/>
                </a:cubicBezTo>
                <a:cubicBezTo>
                  <a:pt x="820101" y="123472"/>
                  <a:pt x="1066692" y="51505"/>
                  <a:pt x="1135484" y="34572"/>
                </a:cubicBezTo>
                <a:cubicBezTo>
                  <a:pt x="1204276" y="17639"/>
                  <a:pt x="1279417" y="-26282"/>
                  <a:pt x="1189459" y="21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0CCF33B1-D322-DC9A-4F18-02ABDE5CAED7}"/>
              </a:ext>
            </a:extLst>
          </p:cNvPr>
          <p:cNvSpPr/>
          <p:nvPr/>
        </p:nvSpPr>
        <p:spPr>
          <a:xfrm>
            <a:off x="1690641" y="3512596"/>
            <a:ext cx="411459" cy="928831"/>
          </a:xfrm>
          <a:custGeom>
            <a:avLst/>
            <a:gdLst>
              <a:gd name="connsiteX0" fmla="*/ 411209 w 411459"/>
              <a:gd name="connsiteY0" fmla="*/ 2129 h 928831"/>
              <a:gd name="connsiteX1" fmla="*/ 134984 w 411459"/>
              <a:gd name="connsiteY1" fmla="*/ 526004 h 928831"/>
              <a:gd name="connsiteX2" fmla="*/ 408034 w 411459"/>
              <a:gd name="connsiteY2" fmla="*/ 65629 h 928831"/>
              <a:gd name="connsiteX3" fmla="*/ 147684 w 411459"/>
              <a:gd name="connsiteY3" fmla="*/ 592679 h 928831"/>
              <a:gd name="connsiteX4" fmla="*/ 1634 w 411459"/>
              <a:gd name="connsiteY4" fmla="*/ 922879 h 928831"/>
              <a:gd name="connsiteX5" fmla="*/ 81009 w 411459"/>
              <a:gd name="connsiteY5" fmla="*/ 764129 h 928831"/>
              <a:gd name="connsiteX6" fmla="*/ 258809 w 411459"/>
              <a:gd name="connsiteY6" fmla="*/ 265654 h 928831"/>
              <a:gd name="connsiteX7" fmla="*/ 185784 w 411459"/>
              <a:gd name="connsiteY7" fmla="*/ 338679 h 928831"/>
              <a:gd name="connsiteX8" fmla="*/ 411209 w 411459"/>
              <a:gd name="connsiteY8" fmla="*/ 2129 h 92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59" h="928831">
                <a:moveTo>
                  <a:pt x="411209" y="2129"/>
                </a:moveTo>
                <a:cubicBezTo>
                  <a:pt x="402742" y="33350"/>
                  <a:pt x="135513" y="515421"/>
                  <a:pt x="134984" y="526004"/>
                </a:cubicBezTo>
                <a:cubicBezTo>
                  <a:pt x="134455" y="536587"/>
                  <a:pt x="405917" y="54517"/>
                  <a:pt x="408034" y="65629"/>
                </a:cubicBezTo>
                <a:cubicBezTo>
                  <a:pt x="410151" y="76741"/>
                  <a:pt x="215417" y="449804"/>
                  <a:pt x="147684" y="592679"/>
                </a:cubicBezTo>
                <a:cubicBezTo>
                  <a:pt x="79951" y="735554"/>
                  <a:pt x="12746" y="894304"/>
                  <a:pt x="1634" y="922879"/>
                </a:cubicBezTo>
                <a:cubicBezTo>
                  <a:pt x="-9478" y="951454"/>
                  <a:pt x="38147" y="873666"/>
                  <a:pt x="81009" y="764129"/>
                </a:cubicBezTo>
                <a:cubicBezTo>
                  <a:pt x="123871" y="654592"/>
                  <a:pt x="241347" y="336562"/>
                  <a:pt x="258809" y="265654"/>
                </a:cubicBezTo>
                <a:cubicBezTo>
                  <a:pt x="276271" y="194746"/>
                  <a:pt x="160384" y="384716"/>
                  <a:pt x="185784" y="338679"/>
                </a:cubicBezTo>
                <a:cubicBezTo>
                  <a:pt x="211184" y="292642"/>
                  <a:pt x="419676" y="-29092"/>
                  <a:pt x="411209" y="2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8AD296C-2EC5-4228-A28A-001F0CB670C7}"/>
              </a:ext>
            </a:extLst>
          </p:cNvPr>
          <p:cNvSpPr/>
          <p:nvPr/>
        </p:nvSpPr>
        <p:spPr>
          <a:xfrm>
            <a:off x="1691467" y="3981626"/>
            <a:ext cx="169609" cy="943755"/>
          </a:xfrm>
          <a:custGeom>
            <a:avLst/>
            <a:gdLst>
              <a:gd name="connsiteX0" fmla="*/ 111933 w 169609"/>
              <a:gd name="connsiteY0" fmla="*/ 6174 h 943755"/>
              <a:gd name="connsiteX1" fmla="*/ 3983 w 169609"/>
              <a:gd name="connsiteY1" fmla="*/ 587199 h 943755"/>
              <a:gd name="connsiteX2" fmla="*/ 38908 w 169609"/>
              <a:gd name="connsiteY2" fmla="*/ 469724 h 943755"/>
              <a:gd name="connsiteX3" fmla="*/ 10333 w 169609"/>
              <a:gd name="connsiteY3" fmla="*/ 752299 h 943755"/>
              <a:gd name="connsiteX4" fmla="*/ 35733 w 169609"/>
              <a:gd name="connsiteY4" fmla="*/ 939624 h 943755"/>
              <a:gd name="connsiteX5" fmla="*/ 16683 w 169609"/>
              <a:gd name="connsiteY5" fmla="*/ 844374 h 943755"/>
              <a:gd name="connsiteX6" fmla="*/ 3983 w 169609"/>
              <a:gd name="connsiteY6" fmla="*/ 434799 h 943755"/>
              <a:gd name="connsiteX7" fmla="*/ 16683 w 169609"/>
              <a:gd name="connsiteY7" fmla="*/ 571324 h 943755"/>
              <a:gd name="connsiteX8" fmla="*/ 169083 w 169609"/>
              <a:gd name="connsiteY8" fmla="*/ 95074 h 943755"/>
              <a:gd name="connsiteX9" fmla="*/ 67483 w 169609"/>
              <a:gd name="connsiteY9" fmla="*/ 269699 h 943755"/>
              <a:gd name="connsiteX10" fmla="*/ 111933 w 169609"/>
              <a:gd name="connsiteY10" fmla="*/ 6174 h 94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609" h="943755">
                <a:moveTo>
                  <a:pt x="111933" y="6174"/>
                </a:moveTo>
                <a:cubicBezTo>
                  <a:pt x="101350" y="59091"/>
                  <a:pt x="16154" y="509941"/>
                  <a:pt x="3983" y="587199"/>
                </a:cubicBezTo>
                <a:cubicBezTo>
                  <a:pt x="-8188" y="664457"/>
                  <a:pt x="37850" y="442207"/>
                  <a:pt x="38908" y="469724"/>
                </a:cubicBezTo>
                <a:cubicBezTo>
                  <a:pt x="39966" y="497241"/>
                  <a:pt x="10862" y="673982"/>
                  <a:pt x="10333" y="752299"/>
                </a:cubicBezTo>
                <a:cubicBezTo>
                  <a:pt x="9804" y="830616"/>
                  <a:pt x="34675" y="924278"/>
                  <a:pt x="35733" y="939624"/>
                </a:cubicBezTo>
                <a:cubicBezTo>
                  <a:pt x="36791" y="954970"/>
                  <a:pt x="21975" y="928512"/>
                  <a:pt x="16683" y="844374"/>
                </a:cubicBezTo>
                <a:cubicBezTo>
                  <a:pt x="11391" y="760237"/>
                  <a:pt x="3983" y="480307"/>
                  <a:pt x="3983" y="434799"/>
                </a:cubicBezTo>
                <a:cubicBezTo>
                  <a:pt x="3983" y="389291"/>
                  <a:pt x="-10834" y="627945"/>
                  <a:pt x="16683" y="571324"/>
                </a:cubicBezTo>
                <a:cubicBezTo>
                  <a:pt x="44200" y="514703"/>
                  <a:pt x="160616" y="145345"/>
                  <a:pt x="169083" y="95074"/>
                </a:cubicBezTo>
                <a:cubicBezTo>
                  <a:pt x="177550" y="44803"/>
                  <a:pt x="81241" y="281870"/>
                  <a:pt x="67483" y="269699"/>
                </a:cubicBezTo>
                <a:cubicBezTo>
                  <a:pt x="53725" y="257528"/>
                  <a:pt x="122516" y="-46743"/>
                  <a:pt x="111933" y="6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9469B4AC-7BEB-7B08-687D-F30714F150A3}"/>
              </a:ext>
            </a:extLst>
          </p:cNvPr>
          <p:cNvSpPr/>
          <p:nvPr/>
        </p:nvSpPr>
        <p:spPr>
          <a:xfrm>
            <a:off x="2526239" y="2278326"/>
            <a:ext cx="1432364" cy="396743"/>
          </a:xfrm>
          <a:custGeom>
            <a:avLst/>
            <a:gdLst>
              <a:gd name="connsiteX0" fmla="*/ 10586 w 1432364"/>
              <a:gd name="connsiteY0" fmla="*/ 395024 h 396743"/>
              <a:gd name="connsiteX1" fmla="*/ 883711 w 1432364"/>
              <a:gd name="connsiteY1" fmla="*/ 109274 h 396743"/>
              <a:gd name="connsiteX2" fmla="*/ 763061 w 1432364"/>
              <a:gd name="connsiteY2" fmla="*/ 112449 h 396743"/>
              <a:gd name="connsiteX3" fmla="*/ 1426636 w 1432364"/>
              <a:gd name="connsiteY3" fmla="*/ 1324 h 396743"/>
              <a:gd name="connsiteX4" fmla="*/ 1039286 w 1432364"/>
              <a:gd name="connsiteY4" fmla="*/ 64824 h 396743"/>
              <a:gd name="connsiteX5" fmla="*/ 270936 w 1432364"/>
              <a:gd name="connsiteY5" fmla="*/ 258499 h 396743"/>
              <a:gd name="connsiteX6" fmla="*/ 391586 w 1432364"/>
              <a:gd name="connsiteY6" fmla="*/ 229924 h 396743"/>
              <a:gd name="connsiteX7" fmla="*/ 10586 w 1432364"/>
              <a:gd name="connsiteY7" fmla="*/ 395024 h 39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364" h="396743">
                <a:moveTo>
                  <a:pt x="10586" y="395024"/>
                </a:moveTo>
                <a:cubicBezTo>
                  <a:pt x="92607" y="374916"/>
                  <a:pt x="758299" y="156370"/>
                  <a:pt x="883711" y="109274"/>
                </a:cubicBezTo>
                <a:cubicBezTo>
                  <a:pt x="1009123" y="62178"/>
                  <a:pt x="672573" y="130441"/>
                  <a:pt x="763061" y="112449"/>
                </a:cubicBezTo>
                <a:cubicBezTo>
                  <a:pt x="853549" y="94457"/>
                  <a:pt x="1426636" y="1324"/>
                  <a:pt x="1426636" y="1324"/>
                </a:cubicBezTo>
                <a:cubicBezTo>
                  <a:pt x="1472673" y="-6613"/>
                  <a:pt x="1231903" y="21962"/>
                  <a:pt x="1039286" y="64824"/>
                </a:cubicBezTo>
                <a:cubicBezTo>
                  <a:pt x="846669" y="107686"/>
                  <a:pt x="378886" y="230982"/>
                  <a:pt x="270936" y="258499"/>
                </a:cubicBezTo>
                <a:cubicBezTo>
                  <a:pt x="162986" y="286016"/>
                  <a:pt x="434448" y="207170"/>
                  <a:pt x="391586" y="229924"/>
                </a:cubicBezTo>
                <a:cubicBezTo>
                  <a:pt x="348724" y="252678"/>
                  <a:pt x="-71435" y="415132"/>
                  <a:pt x="10586" y="39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75CFD6DC-F1B6-E7FB-A98B-1562074F6C4D}"/>
              </a:ext>
            </a:extLst>
          </p:cNvPr>
          <p:cNvSpPr/>
          <p:nvPr/>
        </p:nvSpPr>
        <p:spPr>
          <a:xfrm>
            <a:off x="1927089" y="2206929"/>
            <a:ext cx="1579177" cy="1158953"/>
          </a:xfrm>
          <a:custGeom>
            <a:avLst/>
            <a:gdLst>
              <a:gd name="connsiteX0" fmla="*/ 1574936 w 1579177"/>
              <a:gd name="connsiteY0" fmla="*/ 2871 h 1158953"/>
              <a:gd name="connsiteX1" fmla="*/ 517661 w 1579177"/>
              <a:gd name="connsiteY1" fmla="*/ 498171 h 1158953"/>
              <a:gd name="connsiteX2" fmla="*/ 641486 w 1579177"/>
              <a:gd name="connsiteY2" fmla="*/ 460071 h 1158953"/>
              <a:gd name="connsiteX3" fmla="*/ 289061 w 1579177"/>
              <a:gd name="connsiteY3" fmla="*/ 787096 h 1158953"/>
              <a:gd name="connsiteX4" fmla="*/ 136 w 1579177"/>
              <a:gd name="connsiteY4" fmla="*/ 1158571 h 1158953"/>
              <a:gd name="connsiteX5" fmla="*/ 247786 w 1579177"/>
              <a:gd name="connsiteY5" fmla="*/ 863296 h 1158953"/>
              <a:gd name="connsiteX6" fmla="*/ 654186 w 1579177"/>
              <a:gd name="connsiteY6" fmla="*/ 380696 h 1158953"/>
              <a:gd name="connsiteX7" fmla="*/ 584336 w 1579177"/>
              <a:gd name="connsiteY7" fmla="*/ 485471 h 1158953"/>
              <a:gd name="connsiteX8" fmla="*/ 1051061 w 1579177"/>
              <a:gd name="connsiteY8" fmla="*/ 247346 h 1158953"/>
              <a:gd name="connsiteX9" fmla="*/ 895486 w 1579177"/>
              <a:gd name="connsiteY9" fmla="*/ 291796 h 1158953"/>
              <a:gd name="connsiteX10" fmla="*/ 1574936 w 1579177"/>
              <a:gd name="connsiteY10" fmla="*/ 2871 h 115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9177" h="1158953">
                <a:moveTo>
                  <a:pt x="1574936" y="2871"/>
                </a:moveTo>
                <a:cubicBezTo>
                  <a:pt x="1511965" y="37267"/>
                  <a:pt x="673236" y="421971"/>
                  <a:pt x="517661" y="498171"/>
                </a:cubicBezTo>
                <a:cubicBezTo>
                  <a:pt x="362086" y="574371"/>
                  <a:pt x="679586" y="411917"/>
                  <a:pt x="641486" y="460071"/>
                </a:cubicBezTo>
                <a:cubicBezTo>
                  <a:pt x="603386" y="508225"/>
                  <a:pt x="395953" y="670679"/>
                  <a:pt x="289061" y="787096"/>
                </a:cubicBezTo>
                <a:cubicBezTo>
                  <a:pt x="182169" y="903513"/>
                  <a:pt x="7015" y="1145871"/>
                  <a:pt x="136" y="1158571"/>
                </a:cubicBezTo>
                <a:cubicBezTo>
                  <a:pt x="-6743" y="1171271"/>
                  <a:pt x="247786" y="863296"/>
                  <a:pt x="247786" y="863296"/>
                </a:cubicBezTo>
                <a:cubicBezTo>
                  <a:pt x="356794" y="733650"/>
                  <a:pt x="598094" y="443667"/>
                  <a:pt x="654186" y="380696"/>
                </a:cubicBezTo>
                <a:cubicBezTo>
                  <a:pt x="710278" y="317725"/>
                  <a:pt x="518190" y="507696"/>
                  <a:pt x="584336" y="485471"/>
                </a:cubicBezTo>
                <a:cubicBezTo>
                  <a:pt x="650482" y="463246"/>
                  <a:pt x="999203" y="279625"/>
                  <a:pt x="1051061" y="247346"/>
                </a:cubicBezTo>
                <a:cubicBezTo>
                  <a:pt x="1102919" y="215067"/>
                  <a:pt x="810819" y="329896"/>
                  <a:pt x="895486" y="291796"/>
                </a:cubicBezTo>
                <a:cubicBezTo>
                  <a:pt x="980153" y="253696"/>
                  <a:pt x="1637907" y="-31525"/>
                  <a:pt x="1574936" y="2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5732C04C-ACD2-2B93-3BD9-C4B76CC7727E}"/>
              </a:ext>
            </a:extLst>
          </p:cNvPr>
          <p:cNvSpPr/>
          <p:nvPr/>
        </p:nvSpPr>
        <p:spPr>
          <a:xfrm>
            <a:off x="1549296" y="2805150"/>
            <a:ext cx="824850" cy="1164584"/>
          </a:xfrm>
          <a:custGeom>
            <a:avLst/>
            <a:gdLst>
              <a:gd name="connsiteX0" fmla="*/ 816079 w 824850"/>
              <a:gd name="connsiteY0" fmla="*/ 11075 h 1164584"/>
              <a:gd name="connsiteX1" fmla="*/ 781154 w 824850"/>
              <a:gd name="connsiteY1" fmla="*/ 49175 h 1164584"/>
              <a:gd name="connsiteX2" fmla="*/ 219179 w 824850"/>
              <a:gd name="connsiteY2" fmla="*/ 709575 h 1164584"/>
              <a:gd name="connsiteX3" fmla="*/ 269979 w 824850"/>
              <a:gd name="connsiteY3" fmla="*/ 668300 h 1164584"/>
              <a:gd name="connsiteX4" fmla="*/ 82654 w 824850"/>
              <a:gd name="connsiteY4" fmla="*/ 877850 h 1164584"/>
              <a:gd name="connsiteX5" fmla="*/ 104 w 824850"/>
              <a:gd name="connsiteY5" fmla="*/ 1160425 h 1164584"/>
              <a:gd name="connsiteX6" fmla="*/ 69954 w 824850"/>
              <a:gd name="connsiteY6" fmla="*/ 1023900 h 1164584"/>
              <a:gd name="connsiteX7" fmla="*/ 250929 w 824850"/>
              <a:gd name="connsiteY7" fmla="*/ 719100 h 1164584"/>
              <a:gd name="connsiteX8" fmla="*/ 228704 w 824850"/>
              <a:gd name="connsiteY8" fmla="*/ 744500 h 1164584"/>
              <a:gd name="connsiteX9" fmla="*/ 473179 w 824850"/>
              <a:gd name="connsiteY9" fmla="*/ 344450 h 1164584"/>
              <a:gd name="connsiteX10" fmla="*/ 444604 w 824850"/>
              <a:gd name="connsiteY10" fmla="*/ 360325 h 1164584"/>
              <a:gd name="connsiteX11" fmla="*/ 816079 w 824850"/>
              <a:gd name="connsiteY11" fmla="*/ 11075 h 116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4850" h="1164584">
                <a:moveTo>
                  <a:pt x="816079" y="11075"/>
                </a:moveTo>
                <a:cubicBezTo>
                  <a:pt x="848358" y="-28084"/>
                  <a:pt x="781154" y="49175"/>
                  <a:pt x="781154" y="49175"/>
                </a:cubicBezTo>
                <a:lnTo>
                  <a:pt x="219179" y="709575"/>
                </a:lnTo>
                <a:cubicBezTo>
                  <a:pt x="133983" y="812762"/>
                  <a:pt x="292733" y="640254"/>
                  <a:pt x="269979" y="668300"/>
                </a:cubicBezTo>
                <a:cubicBezTo>
                  <a:pt x="247225" y="696346"/>
                  <a:pt x="127633" y="795829"/>
                  <a:pt x="82654" y="877850"/>
                </a:cubicBezTo>
                <a:cubicBezTo>
                  <a:pt x="37675" y="959871"/>
                  <a:pt x="2221" y="1136083"/>
                  <a:pt x="104" y="1160425"/>
                </a:cubicBezTo>
                <a:cubicBezTo>
                  <a:pt x="-2013" y="1184767"/>
                  <a:pt x="28150" y="1097454"/>
                  <a:pt x="69954" y="1023900"/>
                </a:cubicBezTo>
                <a:cubicBezTo>
                  <a:pt x="111758" y="950346"/>
                  <a:pt x="224471" y="765667"/>
                  <a:pt x="250929" y="719100"/>
                </a:cubicBezTo>
                <a:cubicBezTo>
                  <a:pt x="277387" y="672533"/>
                  <a:pt x="191662" y="806942"/>
                  <a:pt x="228704" y="744500"/>
                </a:cubicBezTo>
                <a:cubicBezTo>
                  <a:pt x="265746" y="682058"/>
                  <a:pt x="437196" y="408479"/>
                  <a:pt x="473179" y="344450"/>
                </a:cubicBezTo>
                <a:cubicBezTo>
                  <a:pt x="509162" y="280421"/>
                  <a:pt x="388513" y="415358"/>
                  <a:pt x="444604" y="360325"/>
                </a:cubicBezTo>
                <a:cubicBezTo>
                  <a:pt x="500695" y="305292"/>
                  <a:pt x="655212" y="159771"/>
                  <a:pt x="816079" y="1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FCEE3E3A-A1D4-3F71-9126-31923E68B588}"/>
              </a:ext>
            </a:extLst>
          </p:cNvPr>
          <p:cNvSpPr/>
          <p:nvPr/>
        </p:nvSpPr>
        <p:spPr>
          <a:xfrm>
            <a:off x="1598247" y="3009413"/>
            <a:ext cx="704962" cy="1307830"/>
          </a:xfrm>
          <a:custGeom>
            <a:avLst/>
            <a:gdLst>
              <a:gd name="connsiteX0" fmla="*/ 700453 w 704962"/>
              <a:gd name="connsiteY0" fmla="*/ 10012 h 1307830"/>
              <a:gd name="connsiteX1" fmla="*/ 109903 w 704962"/>
              <a:gd name="connsiteY1" fmla="*/ 924412 h 1307830"/>
              <a:gd name="connsiteX2" fmla="*/ 138478 w 704962"/>
              <a:gd name="connsiteY2" fmla="*/ 886312 h 1307830"/>
              <a:gd name="connsiteX3" fmla="*/ 1953 w 704962"/>
              <a:gd name="connsiteY3" fmla="*/ 1302237 h 1307830"/>
              <a:gd name="connsiteX4" fmla="*/ 84503 w 704962"/>
              <a:gd name="connsiteY4" fmla="*/ 1073637 h 1307830"/>
              <a:gd name="connsiteX5" fmla="*/ 424228 w 704962"/>
              <a:gd name="connsiteY5" fmla="*/ 359262 h 1307830"/>
              <a:gd name="connsiteX6" fmla="*/ 386128 w 704962"/>
              <a:gd name="connsiteY6" fmla="*/ 432287 h 1307830"/>
              <a:gd name="connsiteX7" fmla="*/ 700453 w 704962"/>
              <a:gd name="connsiteY7" fmla="*/ 10012 h 130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962" h="1307830">
                <a:moveTo>
                  <a:pt x="700453" y="10012"/>
                </a:moveTo>
                <a:cubicBezTo>
                  <a:pt x="654415" y="92033"/>
                  <a:pt x="203565" y="778362"/>
                  <a:pt x="109903" y="924412"/>
                </a:cubicBezTo>
                <a:cubicBezTo>
                  <a:pt x="16241" y="1070462"/>
                  <a:pt x="156470" y="823341"/>
                  <a:pt x="138478" y="886312"/>
                </a:cubicBezTo>
                <a:cubicBezTo>
                  <a:pt x="120486" y="949283"/>
                  <a:pt x="10949" y="1271016"/>
                  <a:pt x="1953" y="1302237"/>
                </a:cubicBezTo>
                <a:cubicBezTo>
                  <a:pt x="-7043" y="1333458"/>
                  <a:pt x="14124" y="1230799"/>
                  <a:pt x="84503" y="1073637"/>
                </a:cubicBezTo>
                <a:cubicBezTo>
                  <a:pt x="154882" y="916475"/>
                  <a:pt x="373957" y="466154"/>
                  <a:pt x="424228" y="359262"/>
                </a:cubicBezTo>
                <a:cubicBezTo>
                  <a:pt x="474499" y="252370"/>
                  <a:pt x="346440" y="489437"/>
                  <a:pt x="386128" y="432287"/>
                </a:cubicBezTo>
                <a:cubicBezTo>
                  <a:pt x="425815" y="375137"/>
                  <a:pt x="746491" y="-72009"/>
                  <a:pt x="700453" y="10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3AAAB47E-1EEB-E8F9-1BE8-64C7E9DD1262}"/>
              </a:ext>
            </a:extLst>
          </p:cNvPr>
          <p:cNvSpPr/>
          <p:nvPr/>
        </p:nvSpPr>
        <p:spPr>
          <a:xfrm>
            <a:off x="1585466" y="3887416"/>
            <a:ext cx="208653" cy="998936"/>
          </a:xfrm>
          <a:custGeom>
            <a:avLst/>
            <a:gdLst>
              <a:gd name="connsiteX0" fmla="*/ 208409 w 208653"/>
              <a:gd name="connsiteY0" fmla="*/ 1959 h 998936"/>
              <a:gd name="connsiteX1" fmla="*/ 68709 w 208653"/>
              <a:gd name="connsiteY1" fmla="*/ 484559 h 998936"/>
              <a:gd name="connsiteX2" fmla="*/ 46484 w 208653"/>
              <a:gd name="connsiteY2" fmla="*/ 744909 h 998936"/>
              <a:gd name="connsiteX3" fmla="*/ 40134 w 208653"/>
              <a:gd name="connsiteY3" fmla="*/ 605209 h 998936"/>
              <a:gd name="connsiteX4" fmla="*/ 56009 w 208653"/>
              <a:gd name="connsiteY4" fmla="*/ 894134 h 998936"/>
              <a:gd name="connsiteX5" fmla="*/ 132209 w 208653"/>
              <a:gd name="connsiteY5" fmla="*/ 998909 h 998936"/>
              <a:gd name="connsiteX6" fmla="*/ 56009 w 208653"/>
              <a:gd name="connsiteY6" fmla="*/ 900484 h 998936"/>
              <a:gd name="connsiteX7" fmla="*/ 2034 w 208653"/>
              <a:gd name="connsiteY7" fmla="*/ 576634 h 998936"/>
              <a:gd name="connsiteX8" fmla="*/ 14734 w 208653"/>
              <a:gd name="connsiteY8" fmla="*/ 617909 h 998936"/>
              <a:gd name="connsiteX9" fmla="*/ 46484 w 208653"/>
              <a:gd name="connsiteY9" fmla="*/ 198809 h 998936"/>
              <a:gd name="connsiteX10" fmla="*/ 30609 w 208653"/>
              <a:gd name="connsiteY10" fmla="*/ 309934 h 998936"/>
              <a:gd name="connsiteX11" fmla="*/ 208409 w 208653"/>
              <a:gd name="connsiteY11" fmla="*/ 1959 h 99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653" h="998936">
                <a:moveTo>
                  <a:pt x="208409" y="1959"/>
                </a:moveTo>
                <a:cubicBezTo>
                  <a:pt x="214759" y="31063"/>
                  <a:pt x="95696" y="360734"/>
                  <a:pt x="68709" y="484559"/>
                </a:cubicBezTo>
                <a:cubicBezTo>
                  <a:pt x="41722" y="608384"/>
                  <a:pt x="51246" y="724801"/>
                  <a:pt x="46484" y="744909"/>
                </a:cubicBezTo>
                <a:cubicBezTo>
                  <a:pt x="41722" y="765017"/>
                  <a:pt x="38546" y="580338"/>
                  <a:pt x="40134" y="605209"/>
                </a:cubicBezTo>
                <a:cubicBezTo>
                  <a:pt x="41721" y="630080"/>
                  <a:pt x="40663" y="828517"/>
                  <a:pt x="56009" y="894134"/>
                </a:cubicBezTo>
                <a:cubicBezTo>
                  <a:pt x="71355" y="959751"/>
                  <a:pt x="132209" y="997851"/>
                  <a:pt x="132209" y="998909"/>
                </a:cubicBezTo>
                <a:cubicBezTo>
                  <a:pt x="132209" y="999967"/>
                  <a:pt x="77705" y="970863"/>
                  <a:pt x="56009" y="900484"/>
                </a:cubicBezTo>
                <a:cubicBezTo>
                  <a:pt x="34313" y="830105"/>
                  <a:pt x="8913" y="623730"/>
                  <a:pt x="2034" y="576634"/>
                </a:cubicBezTo>
                <a:cubicBezTo>
                  <a:pt x="-4845" y="529538"/>
                  <a:pt x="7326" y="680880"/>
                  <a:pt x="14734" y="617909"/>
                </a:cubicBezTo>
                <a:cubicBezTo>
                  <a:pt x="22142" y="554938"/>
                  <a:pt x="43838" y="250138"/>
                  <a:pt x="46484" y="198809"/>
                </a:cubicBezTo>
                <a:cubicBezTo>
                  <a:pt x="49130" y="147480"/>
                  <a:pt x="5738" y="342742"/>
                  <a:pt x="30609" y="309934"/>
                </a:cubicBezTo>
                <a:cubicBezTo>
                  <a:pt x="55480" y="277126"/>
                  <a:pt x="202059" y="-27145"/>
                  <a:pt x="208409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037A7E62-CD32-9B53-96C4-1DE6D78555CF}"/>
              </a:ext>
            </a:extLst>
          </p:cNvPr>
          <p:cNvSpPr/>
          <p:nvPr/>
        </p:nvSpPr>
        <p:spPr>
          <a:xfrm>
            <a:off x="1472393" y="3376105"/>
            <a:ext cx="473996" cy="1465579"/>
          </a:xfrm>
          <a:custGeom>
            <a:avLst/>
            <a:gdLst>
              <a:gd name="connsiteX0" fmla="*/ 470707 w 473996"/>
              <a:gd name="connsiteY0" fmla="*/ 11620 h 1465579"/>
              <a:gd name="connsiteX1" fmla="*/ 32557 w 473996"/>
              <a:gd name="connsiteY1" fmla="*/ 910145 h 1465579"/>
              <a:gd name="connsiteX2" fmla="*/ 51607 w 473996"/>
              <a:gd name="connsiteY2" fmla="*/ 881570 h 1465579"/>
              <a:gd name="connsiteX3" fmla="*/ 807 w 473996"/>
              <a:gd name="connsiteY3" fmla="*/ 1110170 h 1465579"/>
              <a:gd name="connsiteX4" fmla="*/ 23032 w 473996"/>
              <a:gd name="connsiteY4" fmla="*/ 1103820 h 1465579"/>
              <a:gd name="connsiteX5" fmla="*/ 57957 w 473996"/>
              <a:gd name="connsiteY5" fmla="*/ 1462595 h 1465579"/>
              <a:gd name="connsiteX6" fmla="*/ 45257 w 473996"/>
              <a:gd name="connsiteY6" fmla="*/ 875220 h 1465579"/>
              <a:gd name="connsiteX7" fmla="*/ 73832 w 473996"/>
              <a:gd name="connsiteY7" fmla="*/ 567245 h 1465579"/>
              <a:gd name="connsiteX8" fmla="*/ 115107 w 473996"/>
              <a:gd name="connsiteY8" fmla="*/ 630745 h 1465579"/>
              <a:gd name="connsiteX9" fmla="*/ 273857 w 473996"/>
              <a:gd name="connsiteY9" fmla="*/ 357695 h 1465579"/>
              <a:gd name="connsiteX10" fmla="*/ 235757 w 473996"/>
              <a:gd name="connsiteY10" fmla="*/ 395795 h 1465579"/>
              <a:gd name="connsiteX11" fmla="*/ 470707 w 473996"/>
              <a:gd name="connsiteY11" fmla="*/ 11620 h 146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3996" h="1465579">
                <a:moveTo>
                  <a:pt x="470707" y="11620"/>
                </a:moveTo>
                <a:cubicBezTo>
                  <a:pt x="436840" y="97345"/>
                  <a:pt x="102407" y="765153"/>
                  <a:pt x="32557" y="910145"/>
                </a:cubicBezTo>
                <a:cubicBezTo>
                  <a:pt x="-37293" y="1055137"/>
                  <a:pt x="56899" y="848233"/>
                  <a:pt x="51607" y="881570"/>
                </a:cubicBezTo>
                <a:cubicBezTo>
                  <a:pt x="46315" y="914907"/>
                  <a:pt x="5569" y="1073128"/>
                  <a:pt x="807" y="1110170"/>
                </a:cubicBezTo>
                <a:cubicBezTo>
                  <a:pt x="-3955" y="1147212"/>
                  <a:pt x="13507" y="1045083"/>
                  <a:pt x="23032" y="1103820"/>
                </a:cubicBezTo>
                <a:cubicBezTo>
                  <a:pt x="32557" y="1162558"/>
                  <a:pt x="54253" y="1500695"/>
                  <a:pt x="57957" y="1462595"/>
                </a:cubicBezTo>
                <a:cubicBezTo>
                  <a:pt x="61661" y="1424495"/>
                  <a:pt x="42611" y="1024445"/>
                  <a:pt x="45257" y="875220"/>
                </a:cubicBezTo>
                <a:cubicBezTo>
                  <a:pt x="47903" y="725995"/>
                  <a:pt x="62190" y="607991"/>
                  <a:pt x="73832" y="567245"/>
                </a:cubicBezTo>
                <a:cubicBezTo>
                  <a:pt x="85474" y="526499"/>
                  <a:pt x="81769" y="665670"/>
                  <a:pt x="115107" y="630745"/>
                </a:cubicBezTo>
                <a:cubicBezTo>
                  <a:pt x="148444" y="595820"/>
                  <a:pt x="253749" y="396853"/>
                  <a:pt x="273857" y="357695"/>
                </a:cubicBezTo>
                <a:cubicBezTo>
                  <a:pt x="293965" y="318537"/>
                  <a:pt x="205065" y="450828"/>
                  <a:pt x="235757" y="395795"/>
                </a:cubicBezTo>
                <a:cubicBezTo>
                  <a:pt x="266449" y="340762"/>
                  <a:pt x="504574" y="-74105"/>
                  <a:pt x="470707" y="11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3D298826-07EB-7CE8-9ACD-6984449C375E}"/>
              </a:ext>
            </a:extLst>
          </p:cNvPr>
          <p:cNvSpPr/>
          <p:nvPr/>
        </p:nvSpPr>
        <p:spPr>
          <a:xfrm>
            <a:off x="1420675" y="3984301"/>
            <a:ext cx="372089" cy="1037600"/>
          </a:xfrm>
          <a:custGeom>
            <a:avLst/>
            <a:gdLst>
              <a:gd name="connsiteX0" fmla="*/ 119200 w 372089"/>
              <a:gd name="connsiteY0" fmla="*/ 324 h 1037600"/>
              <a:gd name="connsiteX1" fmla="*/ 17600 w 372089"/>
              <a:gd name="connsiteY1" fmla="*/ 451174 h 1037600"/>
              <a:gd name="connsiteX2" fmla="*/ 30300 w 372089"/>
              <a:gd name="connsiteY2" fmla="*/ 413074 h 1037600"/>
              <a:gd name="connsiteX3" fmla="*/ 17600 w 372089"/>
              <a:gd name="connsiteY3" fmla="*/ 625799 h 1037600"/>
              <a:gd name="connsiteX4" fmla="*/ 71575 w 372089"/>
              <a:gd name="connsiteY4" fmla="*/ 755974 h 1037600"/>
              <a:gd name="connsiteX5" fmla="*/ 52525 w 372089"/>
              <a:gd name="connsiteY5" fmla="*/ 784549 h 1037600"/>
              <a:gd name="connsiteX6" fmla="*/ 109675 w 372089"/>
              <a:gd name="connsiteY6" fmla="*/ 898849 h 1037600"/>
              <a:gd name="connsiteX7" fmla="*/ 208100 w 372089"/>
              <a:gd name="connsiteY7" fmla="*/ 908374 h 1037600"/>
              <a:gd name="connsiteX8" fmla="*/ 370025 w 372089"/>
              <a:gd name="connsiteY8" fmla="*/ 736924 h 1037600"/>
              <a:gd name="connsiteX9" fmla="*/ 290650 w 372089"/>
              <a:gd name="connsiteY9" fmla="*/ 848049 h 1037600"/>
              <a:gd name="connsiteX10" fmla="*/ 160475 w 372089"/>
              <a:gd name="connsiteY10" fmla="*/ 930599 h 1037600"/>
              <a:gd name="connsiteX11" fmla="*/ 141425 w 372089"/>
              <a:gd name="connsiteY11" fmla="*/ 1032199 h 1037600"/>
              <a:gd name="connsiteX12" fmla="*/ 43000 w 372089"/>
              <a:gd name="connsiteY12" fmla="*/ 752799 h 1037600"/>
              <a:gd name="connsiteX13" fmla="*/ 1725 w 372089"/>
              <a:gd name="connsiteY13" fmla="*/ 673424 h 1037600"/>
              <a:gd name="connsiteX14" fmla="*/ 11250 w 372089"/>
              <a:gd name="connsiteY14" fmla="*/ 320999 h 1037600"/>
              <a:gd name="connsiteX15" fmla="*/ 43000 w 372089"/>
              <a:gd name="connsiteY15" fmla="*/ 530549 h 1037600"/>
              <a:gd name="connsiteX16" fmla="*/ 119200 w 372089"/>
              <a:gd name="connsiteY16" fmla="*/ 324 h 103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2089" h="1037600">
                <a:moveTo>
                  <a:pt x="119200" y="324"/>
                </a:moveTo>
                <a:cubicBezTo>
                  <a:pt x="114967" y="-12905"/>
                  <a:pt x="32417" y="382382"/>
                  <a:pt x="17600" y="451174"/>
                </a:cubicBezTo>
                <a:cubicBezTo>
                  <a:pt x="2783" y="519966"/>
                  <a:pt x="30300" y="383970"/>
                  <a:pt x="30300" y="413074"/>
                </a:cubicBezTo>
                <a:cubicBezTo>
                  <a:pt x="30300" y="442178"/>
                  <a:pt x="10721" y="568649"/>
                  <a:pt x="17600" y="625799"/>
                </a:cubicBezTo>
                <a:cubicBezTo>
                  <a:pt x="24479" y="682949"/>
                  <a:pt x="65754" y="729516"/>
                  <a:pt x="71575" y="755974"/>
                </a:cubicBezTo>
                <a:cubicBezTo>
                  <a:pt x="77396" y="782432"/>
                  <a:pt x="46175" y="760737"/>
                  <a:pt x="52525" y="784549"/>
                </a:cubicBezTo>
                <a:cubicBezTo>
                  <a:pt x="58875" y="808361"/>
                  <a:pt x="83746" y="878212"/>
                  <a:pt x="109675" y="898849"/>
                </a:cubicBezTo>
                <a:cubicBezTo>
                  <a:pt x="135604" y="919487"/>
                  <a:pt x="164708" y="935362"/>
                  <a:pt x="208100" y="908374"/>
                </a:cubicBezTo>
                <a:cubicBezTo>
                  <a:pt x="251492" y="881387"/>
                  <a:pt x="356267" y="746978"/>
                  <a:pt x="370025" y="736924"/>
                </a:cubicBezTo>
                <a:cubicBezTo>
                  <a:pt x="383783" y="726870"/>
                  <a:pt x="325575" y="815770"/>
                  <a:pt x="290650" y="848049"/>
                </a:cubicBezTo>
                <a:cubicBezTo>
                  <a:pt x="255725" y="880328"/>
                  <a:pt x="185346" y="899907"/>
                  <a:pt x="160475" y="930599"/>
                </a:cubicBezTo>
                <a:cubicBezTo>
                  <a:pt x="135604" y="961291"/>
                  <a:pt x="161004" y="1061832"/>
                  <a:pt x="141425" y="1032199"/>
                </a:cubicBezTo>
                <a:cubicBezTo>
                  <a:pt x="121846" y="1002566"/>
                  <a:pt x="66283" y="812595"/>
                  <a:pt x="43000" y="752799"/>
                </a:cubicBezTo>
                <a:cubicBezTo>
                  <a:pt x="19717" y="693003"/>
                  <a:pt x="7017" y="745391"/>
                  <a:pt x="1725" y="673424"/>
                </a:cubicBezTo>
                <a:cubicBezTo>
                  <a:pt x="-3567" y="601457"/>
                  <a:pt x="4371" y="344811"/>
                  <a:pt x="11250" y="320999"/>
                </a:cubicBezTo>
                <a:cubicBezTo>
                  <a:pt x="18129" y="297187"/>
                  <a:pt x="26596" y="583466"/>
                  <a:pt x="43000" y="530549"/>
                </a:cubicBezTo>
                <a:cubicBezTo>
                  <a:pt x="59404" y="477632"/>
                  <a:pt x="123433" y="13553"/>
                  <a:pt x="119200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4F037C07-4439-DF71-3AE4-FBEF4917E7CE}"/>
              </a:ext>
            </a:extLst>
          </p:cNvPr>
          <p:cNvSpPr/>
          <p:nvPr/>
        </p:nvSpPr>
        <p:spPr>
          <a:xfrm>
            <a:off x="1395447" y="3907552"/>
            <a:ext cx="182543" cy="1678436"/>
          </a:xfrm>
          <a:custGeom>
            <a:avLst/>
            <a:gdLst>
              <a:gd name="connsiteX0" fmla="*/ 125378 w 182543"/>
              <a:gd name="connsiteY0" fmla="*/ 89773 h 1678436"/>
              <a:gd name="connsiteX1" fmla="*/ 4728 w 182543"/>
              <a:gd name="connsiteY1" fmla="*/ 588248 h 1678436"/>
              <a:gd name="connsiteX2" fmla="*/ 58703 w 182543"/>
              <a:gd name="connsiteY2" fmla="*/ 807323 h 1678436"/>
              <a:gd name="connsiteX3" fmla="*/ 1553 w 182543"/>
              <a:gd name="connsiteY3" fmla="*/ 737473 h 1678436"/>
              <a:gd name="connsiteX4" fmla="*/ 134903 w 182543"/>
              <a:gd name="connsiteY4" fmla="*/ 1054973 h 1678436"/>
              <a:gd name="connsiteX5" fmla="*/ 119028 w 182543"/>
              <a:gd name="connsiteY5" fmla="*/ 1032748 h 1678436"/>
              <a:gd name="connsiteX6" fmla="*/ 147603 w 182543"/>
              <a:gd name="connsiteY6" fmla="*/ 1455023 h 1678436"/>
              <a:gd name="connsiteX7" fmla="*/ 182528 w 182543"/>
              <a:gd name="connsiteY7" fmla="*/ 1677273 h 1678436"/>
              <a:gd name="connsiteX8" fmla="*/ 150778 w 182543"/>
              <a:gd name="connsiteY8" fmla="*/ 1366123 h 1678436"/>
              <a:gd name="connsiteX9" fmla="*/ 68228 w 182543"/>
              <a:gd name="connsiteY9" fmla="*/ 870823 h 1678436"/>
              <a:gd name="connsiteX10" fmla="*/ 17428 w 182543"/>
              <a:gd name="connsiteY10" fmla="*/ 502523 h 1678436"/>
              <a:gd name="connsiteX11" fmla="*/ 39653 w 182543"/>
              <a:gd name="connsiteY11" fmla="*/ 340598 h 1678436"/>
              <a:gd name="connsiteX12" fmla="*/ 36478 w 182543"/>
              <a:gd name="connsiteY12" fmla="*/ 439023 h 1678436"/>
              <a:gd name="connsiteX13" fmla="*/ 147603 w 182543"/>
              <a:gd name="connsiteY13" fmla="*/ 32623 h 1678436"/>
              <a:gd name="connsiteX14" fmla="*/ 125378 w 182543"/>
              <a:gd name="connsiteY14" fmla="*/ 89773 h 16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543" h="1678436">
                <a:moveTo>
                  <a:pt x="125378" y="89773"/>
                </a:moveTo>
                <a:cubicBezTo>
                  <a:pt x="101565" y="182377"/>
                  <a:pt x="15840" y="468656"/>
                  <a:pt x="4728" y="588248"/>
                </a:cubicBezTo>
                <a:cubicBezTo>
                  <a:pt x="-6384" y="707840"/>
                  <a:pt x="59232" y="782452"/>
                  <a:pt x="58703" y="807323"/>
                </a:cubicBezTo>
                <a:cubicBezTo>
                  <a:pt x="58174" y="832194"/>
                  <a:pt x="-11147" y="696198"/>
                  <a:pt x="1553" y="737473"/>
                </a:cubicBezTo>
                <a:cubicBezTo>
                  <a:pt x="14253" y="778748"/>
                  <a:pt x="115324" y="1005760"/>
                  <a:pt x="134903" y="1054973"/>
                </a:cubicBezTo>
                <a:cubicBezTo>
                  <a:pt x="154482" y="1104186"/>
                  <a:pt x="116911" y="966073"/>
                  <a:pt x="119028" y="1032748"/>
                </a:cubicBezTo>
                <a:cubicBezTo>
                  <a:pt x="121145" y="1099423"/>
                  <a:pt x="137020" y="1347602"/>
                  <a:pt x="147603" y="1455023"/>
                </a:cubicBezTo>
                <a:cubicBezTo>
                  <a:pt x="158186" y="1562444"/>
                  <a:pt x="181999" y="1692090"/>
                  <a:pt x="182528" y="1677273"/>
                </a:cubicBezTo>
                <a:cubicBezTo>
                  <a:pt x="183057" y="1662456"/>
                  <a:pt x="169828" y="1500531"/>
                  <a:pt x="150778" y="1366123"/>
                </a:cubicBezTo>
                <a:cubicBezTo>
                  <a:pt x="131728" y="1231715"/>
                  <a:pt x="90453" y="1014756"/>
                  <a:pt x="68228" y="870823"/>
                </a:cubicBezTo>
                <a:cubicBezTo>
                  <a:pt x="46003" y="726890"/>
                  <a:pt x="22190" y="590894"/>
                  <a:pt x="17428" y="502523"/>
                </a:cubicBezTo>
                <a:cubicBezTo>
                  <a:pt x="12665" y="414152"/>
                  <a:pt x="36478" y="351181"/>
                  <a:pt x="39653" y="340598"/>
                </a:cubicBezTo>
                <a:cubicBezTo>
                  <a:pt x="42828" y="330015"/>
                  <a:pt x="18486" y="490352"/>
                  <a:pt x="36478" y="439023"/>
                </a:cubicBezTo>
                <a:cubicBezTo>
                  <a:pt x="54470" y="387694"/>
                  <a:pt x="130141" y="92419"/>
                  <a:pt x="147603" y="32623"/>
                </a:cubicBezTo>
                <a:cubicBezTo>
                  <a:pt x="165065" y="-27173"/>
                  <a:pt x="149191" y="-2831"/>
                  <a:pt x="125378" y="89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4D370961-88F3-916C-6D56-E087C68D300F}"/>
              </a:ext>
            </a:extLst>
          </p:cNvPr>
          <p:cNvSpPr/>
          <p:nvPr/>
        </p:nvSpPr>
        <p:spPr>
          <a:xfrm>
            <a:off x="1577661" y="2942933"/>
            <a:ext cx="222616" cy="906770"/>
          </a:xfrm>
          <a:custGeom>
            <a:avLst/>
            <a:gdLst>
              <a:gd name="connsiteX0" fmla="*/ 222564 w 222616"/>
              <a:gd name="connsiteY0" fmla="*/ 292 h 906770"/>
              <a:gd name="connsiteX1" fmla="*/ 92389 w 222616"/>
              <a:gd name="connsiteY1" fmla="*/ 346367 h 906770"/>
              <a:gd name="connsiteX2" fmla="*/ 13014 w 222616"/>
              <a:gd name="connsiteY2" fmla="*/ 543217 h 906770"/>
              <a:gd name="connsiteX3" fmla="*/ 32064 w 222616"/>
              <a:gd name="connsiteY3" fmla="*/ 492417 h 906770"/>
              <a:gd name="connsiteX4" fmla="*/ 9839 w 222616"/>
              <a:gd name="connsiteY4" fmla="*/ 905167 h 906770"/>
              <a:gd name="connsiteX5" fmla="*/ 13014 w 222616"/>
              <a:gd name="connsiteY5" fmla="*/ 613067 h 906770"/>
              <a:gd name="connsiteX6" fmla="*/ 162239 w 222616"/>
              <a:gd name="connsiteY6" fmla="*/ 70142 h 906770"/>
              <a:gd name="connsiteX7" fmla="*/ 76514 w 222616"/>
              <a:gd name="connsiteY7" fmla="*/ 282867 h 906770"/>
              <a:gd name="connsiteX8" fmla="*/ 222564 w 222616"/>
              <a:gd name="connsiteY8" fmla="*/ 292 h 9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616" h="906770">
                <a:moveTo>
                  <a:pt x="222564" y="292"/>
                </a:moveTo>
                <a:cubicBezTo>
                  <a:pt x="225210" y="10875"/>
                  <a:pt x="127314" y="255880"/>
                  <a:pt x="92389" y="346367"/>
                </a:cubicBezTo>
                <a:cubicBezTo>
                  <a:pt x="57464" y="436854"/>
                  <a:pt x="23068" y="518875"/>
                  <a:pt x="13014" y="543217"/>
                </a:cubicBezTo>
                <a:cubicBezTo>
                  <a:pt x="2960" y="567559"/>
                  <a:pt x="32593" y="432092"/>
                  <a:pt x="32064" y="492417"/>
                </a:cubicBezTo>
                <a:cubicBezTo>
                  <a:pt x="31535" y="552742"/>
                  <a:pt x="13014" y="885059"/>
                  <a:pt x="9839" y="905167"/>
                </a:cubicBezTo>
                <a:cubicBezTo>
                  <a:pt x="6664" y="925275"/>
                  <a:pt x="-12386" y="752238"/>
                  <a:pt x="13014" y="613067"/>
                </a:cubicBezTo>
                <a:cubicBezTo>
                  <a:pt x="38414" y="473896"/>
                  <a:pt x="151656" y="125175"/>
                  <a:pt x="162239" y="70142"/>
                </a:cubicBezTo>
                <a:cubicBezTo>
                  <a:pt x="172822" y="15109"/>
                  <a:pt x="64343" y="296096"/>
                  <a:pt x="76514" y="282867"/>
                </a:cubicBezTo>
                <a:cubicBezTo>
                  <a:pt x="88685" y="269638"/>
                  <a:pt x="219918" y="-10291"/>
                  <a:pt x="222564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6AA19064-8F3C-A6C4-BB28-80185D2D60E0}"/>
              </a:ext>
            </a:extLst>
          </p:cNvPr>
          <p:cNvSpPr/>
          <p:nvPr/>
        </p:nvSpPr>
        <p:spPr>
          <a:xfrm>
            <a:off x="1762124" y="2197711"/>
            <a:ext cx="439453" cy="1330310"/>
          </a:xfrm>
          <a:custGeom>
            <a:avLst/>
            <a:gdLst>
              <a:gd name="connsiteX0" fmla="*/ 434976 w 439453"/>
              <a:gd name="connsiteY0" fmla="*/ 21614 h 1330310"/>
              <a:gd name="connsiteX1" fmla="*/ 425451 w 439453"/>
              <a:gd name="connsiteY1" fmla="*/ 91464 h 1330310"/>
              <a:gd name="connsiteX2" fmla="*/ 320676 w 439453"/>
              <a:gd name="connsiteY2" fmla="*/ 526439 h 1330310"/>
              <a:gd name="connsiteX3" fmla="*/ 79376 w 439453"/>
              <a:gd name="connsiteY3" fmla="*/ 913789 h 1330310"/>
              <a:gd name="connsiteX4" fmla="*/ 152401 w 439453"/>
              <a:gd name="connsiteY4" fmla="*/ 828064 h 1330310"/>
              <a:gd name="connsiteX5" fmla="*/ 53976 w 439453"/>
              <a:gd name="connsiteY5" fmla="*/ 1136039 h 1330310"/>
              <a:gd name="connsiteX6" fmla="*/ 127001 w 439453"/>
              <a:gd name="connsiteY6" fmla="*/ 986814 h 1330310"/>
              <a:gd name="connsiteX7" fmla="*/ 1 w 439453"/>
              <a:gd name="connsiteY7" fmla="*/ 1329714 h 1330310"/>
              <a:gd name="connsiteX8" fmla="*/ 130176 w 439453"/>
              <a:gd name="connsiteY8" fmla="*/ 888389 h 1330310"/>
              <a:gd name="connsiteX9" fmla="*/ 263526 w 439453"/>
              <a:gd name="connsiteY9" fmla="*/ 491514 h 1330310"/>
              <a:gd name="connsiteX10" fmla="*/ 254001 w 439453"/>
              <a:gd name="connsiteY10" fmla="*/ 589939 h 1330310"/>
              <a:gd name="connsiteX11" fmla="*/ 393701 w 439453"/>
              <a:gd name="connsiteY11" fmla="*/ 374039 h 1330310"/>
              <a:gd name="connsiteX12" fmla="*/ 434976 w 439453"/>
              <a:gd name="connsiteY12" fmla="*/ 21614 h 133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453" h="1330310">
                <a:moveTo>
                  <a:pt x="434976" y="21614"/>
                </a:moveTo>
                <a:cubicBezTo>
                  <a:pt x="440268" y="-25482"/>
                  <a:pt x="444501" y="7327"/>
                  <a:pt x="425451" y="91464"/>
                </a:cubicBezTo>
                <a:cubicBezTo>
                  <a:pt x="406401" y="175601"/>
                  <a:pt x="378355" y="389385"/>
                  <a:pt x="320676" y="526439"/>
                </a:cubicBezTo>
                <a:cubicBezTo>
                  <a:pt x="262997" y="663493"/>
                  <a:pt x="107422" y="863518"/>
                  <a:pt x="79376" y="913789"/>
                </a:cubicBezTo>
                <a:cubicBezTo>
                  <a:pt x="51330" y="964060"/>
                  <a:pt x="156634" y="791022"/>
                  <a:pt x="152401" y="828064"/>
                </a:cubicBezTo>
                <a:cubicBezTo>
                  <a:pt x="148168" y="865106"/>
                  <a:pt x="58209" y="1109581"/>
                  <a:pt x="53976" y="1136039"/>
                </a:cubicBezTo>
                <a:cubicBezTo>
                  <a:pt x="49743" y="1162497"/>
                  <a:pt x="135997" y="954535"/>
                  <a:pt x="127001" y="986814"/>
                </a:cubicBezTo>
                <a:cubicBezTo>
                  <a:pt x="118005" y="1019093"/>
                  <a:pt x="-528" y="1346118"/>
                  <a:pt x="1" y="1329714"/>
                </a:cubicBezTo>
                <a:cubicBezTo>
                  <a:pt x="530" y="1313310"/>
                  <a:pt x="86255" y="1028089"/>
                  <a:pt x="130176" y="888389"/>
                </a:cubicBezTo>
                <a:cubicBezTo>
                  <a:pt x="174097" y="748689"/>
                  <a:pt x="242889" y="541256"/>
                  <a:pt x="263526" y="491514"/>
                </a:cubicBezTo>
                <a:cubicBezTo>
                  <a:pt x="284163" y="441772"/>
                  <a:pt x="232305" y="609518"/>
                  <a:pt x="254001" y="589939"/>
                </a:cubicBezTo>
                <a:cubicBezTo>
                  <a:pt x="275697" y="570360"/>
                  <a:pt x="366713" y="469289"/>
                  <a:pt x="393701" y="374039"/>
                </a:cubicBezTo>
                <a:cubicBezTo>
                  <a:pt x="420688" y="278789"/>
                  <a:pt x="429684" y="68710"/>
                  <a:pt x="434976" y="21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469CC628-101B-04FD-28F2-B0DF93BB0F15}"/>
              </a:ext>
            </a:extLst>
          </p:cNvPr>
          <p:cNvSpPr/>
          <p:nvPr/>
        </p:nvSpPr>
        <p:spPr>
          <a:xfrm>
            <a:off x="1720326" y="1862737"/>
            <a:ext cx="649075" cy="1204538"/>
          </a:xfrm>
          <a:custGeom>
            <a:avLst/>
            <a:gdLst>
              <a:gd name="connsiteX0" fmla="*/ 648224 w 649075"/>
              <a:gd name="connsiteY0" fmla="*/ 988 h 1204538"/>
              <a:gd name="connsiteX1" fmla="*/ 206899 w 649075"/>
              <a:gd name="connsiteY1" fmla="*/ 442313 h 1204538"/>
              <a:gd name="connsiteX2" fmla="*/ 248174 w 649075"/>
              <a:gd name="connsiteY2" fmla="*/ 381988 h 1204538"/>
              <a:gd name="connsiteX3" fmla="*/ 108474 w 649075"/>
              <a:gd name="connsiteY3" fmla="*/ 740763 h 1204538"/>
              <a:gd name="connsiteX4" fmla="*/ 159274 w 649075"/>
              <a:gd name="connsiteY4" fmla="*/ 655038 h 1204538"/>
              <a:gd name="connsiteX5" fmla="*/ 117999 w 649075"/>
              <a:gd name="connsiteY5" fmla="*/ 870938 h 1204538"/>
              <a:gd name="connsiteX6" fmla="*/ 178324 w 649075"/>
              <a:gd name="connsiteY6" fmla="*/ 413738 h 1204538"/>
              <a:gd name="connsiteX7" fmla="*/ 95774 w 649075"/>
              <a:gd name="connsiteY7" fmla="*/ 877288 h 1204538"/>
              <a:gd name="connsiteX8" fmla="*/ 524 w 649075"/>
              <a:gd name="connsiteY8" fmla="*/ 1204313 h 1204538"/>
              <a:gd name="connsiteX9" fmla="*/ 140224 w 649075"/>
              <a:gd name="connsiteY9" fmla="*/ 829663 h 1204538"/>
              <a:gd name="connsiteX10" fmla="*/ 391049 w 649075"/>
              <a:gd name="connsiteY10" fmla="*/ 194663 h 1204538"/>
              <a:gd name="connsiteX11" fmla="*/ 321199 w 649075"/>
              <a:gd name="connsiteY11" fmla="*/ 318488 h 1204538"/>
              <a:gd name="connsiteX12" fmla="*/ 648224 w 649075"/>
              <a:gd name="connsiteY12" fmla="*/ 988 h 120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9075" h="1204538">
                <a:moveTo>
                  <a:pt x="648224" y="988"/>
                </a:moveTo>
                <a:cubicBezTo>
                  <a:pt x="629174" y="21625"/>
                  <a:pt x="273574" y="378813"/>
                  <a:pt x="206899" y="442313"/>
                </a:cubicBezTo>
                <a:cubicBezTo>
                  <a:pt x="140224" y="505813"/>
                  <a:pt x="264578" y="332246"/>
                  <a:pt x="248174" y="381988"/>
                </a:cubicBezTo>
                <a:cubicBezTo>
                  <a:pt x="231770" y="431730"/>
                  <a:pt x="123291" y="695255"/>
                  <a:pt x="108474" y="740763"/>
                </a:cubicBezTo>
                <a:cubicBezTo>
                  <a:pt x="93657" y="786271"/>
                  <a:pt x="157687" y="633342"/>
                  <a:pt x="159274" y="655038"/>
                </a:cubicBezTo>
                <a:cubicBezTo>
                  <a:pt x="160861" y="676734"/>
                  <a:pt x="114824" y="911155"/>
                  <a:pt x="117999" y="870938"/>
                </a:cubicBezTo>
                <a:cubicBezTo>
                  <a:pt x="121174" y="830721"/>
                  <a:pt x="182028" y="412680"/>
                  <a:pt x="178324" y="413738"/>
                </a:cubicBezTo>
                <a:cubicBezTo>
                  <a:pt x="174620" y="414796"/>
                  <a:pt x="125407" y="745526"/>
                  <a:pt x="95774" y="877288"/>
                </a:cubicBezTo>
                <a:cubicBezTo>
                  <a:pt x="66141" y="1009050"/>
                  <a:pt x="-6884" y="1212251"/>
                  <a:pt x="524" y="1204313"/>
                </a:cubicBezTo>
                <a:cubicBezTo>
                  <a:pt x="7932" y="1196376"/>
                  <a:pt x="75137" y="997938"/>
                  <a:pt x="140224" y="829663"/>
                </a:cubicBezTo>
                <a:cubicBezTo>
                  <a:pt x="205311" y="661388"/>
                  <a:pt x="360887" y="279859"/>
                  <a:pt x="391049" y="194663"/>
                </a:cubicBezTo>
                <a:cubicBezTo>
                  <a:pt x="421211" y="109467"/>
                  <a:pt x="281512" y="347592"/>
                  <a:pt x="321199" y="318488"/>
                </a:cubicBezTo>
                <a:cubicBezTo>
                  <a:pt x="360886" y="289384"/>
                  <a:pt x="667274" y="-19649"/>
                  <a:pt x="648224" y="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3D27F3A2-94F7-D98D-12C5-DC1B8629D61B}"/>
              </a:ext>
            </a:extLst>
          </p:cNvPr>
          <p:cNvSpPr/>
          <p:nvPr/>
        </p:nvSpPr>
        <p:spPr>
          <a:xfrm>
            <a:off x="2155193" y="2553415"/>
            <a:ext cx="801842" cy="647262"/>
          </a:xfrm>
          <a:custGeom>
            <a:avLst/>
            <a:gdLst>
              <a:gd name="connsiteX0" fmla="*/ 788032 w 801842"/>
              <a:gd name="connsiteY0" fmla="*/ 8810 h 647262"/>
              <a:gd name="connsiteX1" fmla="*/ 165732 w 801842"/>
              <a:gd name="connsiteY1" fmla="*/ 354885 h 647262"/>
              <a:gd name="connsiteX2" fmla="*/ 381632 w 801842"/>
              <a:gd name="connsiteY2" fmla="*/ 313610 h 647262"/>
              <a:gd name="connsiteX3" fmla="*/ 632 w 801842"/>
              <a:gd name="connsiteY3" fmla="*/ 646985 h 647262"/>
              <a:gd name="connsiteX4" fmla="*/ 489582 w 801842"/>
              <a:gd name="connsiteY4" fmla="*/ 250110 h 647262"/>
              <a:gd name="connsiteX5" fmla="*/ 343532 w 801842"/>
              <a:gd name="connsiteY5" fmla="*/ 272335 h 647262"/>
              <a:gd name="connsiteX6" fmla="*/ 578482 w 801842"/>
              <a:gd name="connsiteY6" fmla="*/ 116760 h 647262"/>
              <a:gd name="connsiteX7" fmla="*/ 788032 w 801842"/>
              <a:gd name="connsiteY7" fmla="*/ 8810 h 64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1842" h="647262">
                <a:moveTo>
                  <a:pt x="788032" y="8810"/>
                </a:moveTo>
                <a:cubicBezTo>
                  <a:pt x="719240" y="48497"/>
                  <a:pt x="233465" y="304085"/>
                  <a:pt x="165732" y="354885"/>
                </a:cubicBezTo>
                <a:cubicBezTo>
                  <a:pt x="97999" y="405685"/>
                  <a:pt x="409149" y="264927"/>
                  <a:pt x="381632" y="313610"/>
                </a:cubicBezTo>
                <a:cubicBezTo>
                  <a:pt x="354115" y="362293"/>
                  <a:pt x="-17360" y="657568"/>
                  <a:pt x="632" y="646985"/>
                </a:cubicBezTo>
                <a:cubicBezTo>
                  <a:pt x="18624" y="636402"/>
                  <a:pt x="432432" y="312552"/>
                  <a:pt x="489582" y="250110"/>
                </a:cubicBezTo>
                <a:cubicBezTo>
                  <a:pt x="546732" y="187668"/>
                  <a:pt x="328715" y="294560"/>
                  <a:pt x="343532" y="272335"/>
                </a:cubicBezTo>
                <a:cubicBezTo>
                  <a:pt x="358349" y="250110"/>
                  <a:pt x="507045" y="159622"/>
                  <a:pt x="578482" y="116760"/>
                </a:cubicBezTo>
                <a:cubicBezTo>
                  <a:pt x="649919" y="73898"/>
                  <a:pt x="856824" y="-30877"/>
                  <a:pt x="788032" y="8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9ADB2256-1878-E670-4EC9-B6E7931712B6}"/>
              </a:ext>
            </a:extLst>
          </p:cNvPr>
          <p:cNvSpPr/>
          <p:nvPr/>
        </p:nvSpPr>
        <p:spPr>
          <a:xfrm>
            <a:off x="1917570" y="2161270"/>
            <a:ext cx="268608" cy="569736"/>
          </a:xfrm>
          <a:custGeom>
            <a:avLst/>
            <a:gdLst>
              <a:gd name="connsiteX0" fmla="*/ 263655 w 268608"/>
              <a:gd name="connsiteY0" fmla="*/ 13605 h 569736"/>
              <a:gd name="connsiteX1" fmla="*/ 101730 w 268608"/>
              <a:gd name="connsiteY1" fmla="*/ 493030 h 569736"/>
              <a:gd name="connsiteX2" fmla="*/ 136655 w 268608"/>
              <a:gd name="connsiteY2" fmla="*/ 343805 h 569736"/>
              <a:gd name="connsiteX3" fmla="*/ 3305 w 268608"/>
              <a:gd name="connsiteY3" fmla="*/ 569230 h 569736"/>
              <a:gd name="connsiteX4" fmla="*/ 41405 w 268608"/>
              <a:gd name="connsiteY4" fmla="*/ 407305 h 569736"/>
              <a:gd name="connsiteX5" fmla="*/ 50930 w 268608"/>
              <a:gd name="connsiteY5" fmla="*/ 486680 h 569736"/>
              <a:gd name="connsiteX6" fmla="*/ 114430 w 268608"/>
              <a:gd name="connsiteY6" fmla="*/ 327930 h 569736"/>
              <a:gd name="connsiteX7" fmla="*/ 219205 w 268608"/>
              <a:gd name="connsiteY7" fmla="*/ 146955 h 569736"/>
              <a:gd name="connsiteX8" fmla="*/ 263655 w 268608"/>
              <a:gd name="connsiteY8" fmla="*/ 13605 h 56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608" h="569736">
                <a:moveTo>
                  <a:pt x="263655" y="13605"/>
                </a:moveTo>
                <a:cubicBezTo>
                  <a:pt x="244076" y="71284"/>
                  <a:pt x="122897" y="437997"/>
                  <a:pt x="101730" y="493030"/>
                </a:cubicBezTo>
                <a:cubicBezTo>
                  <a:pt x="80563" y="548063"/>
                  <a:pt x="153059" y="331105"/>
                  <a:pt x="136655" y="343805"/>
                </a:cubicBezTo>
                <a:cubicBezTo>
                  <a:pt x="120251" y="356505"/>
                  <a:pt x="19180" y="558647"/>
                  <a:pt x="3305" y="569230"/>
                </a:cubicBezTo>
                <a:cubicBezTo>
                  <a:pt x="-12570" y="579813"/>
                  <a:pt x="33467" y="421063"/>
                  <a:pt x="41405" y="407305"/>
                </a:cubicBezTo>
                <a:cubicBezTo>
                  <a:pt x="49342" y="393547"/>
                  <a:pt x="38759" y="499909"/>
                  <a:pt x="50930" y="486680"/>
                </a:cubicBezTo>
                <a:cubicBezTo>
                  <a:pt x="63101" y="473451"/>
                  <a:pt x="86384" y="384551"/>
                  <a:pt x="114430" y="327930"/>
                </a:cubicBezTo>
                <a:cubicBezTo>
                  <a:pt x="142476" y="271309"/>
                  <a:pt x="198568" y="196697"/>
                  <a:pt x="219205" y="146955"/>
                </a:cubicBezTo>
                <a:cubicBezTo>
                  <a:pt x="239842" y="97213"/>
                  <a:pt x="283234" y="-44074"/>
                  <a:pt x="263655" y="13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9B39BDAE-5DF6-FD20-6468-0D9B5D9C8F4D}"/>
              </a:ext>
            </a:extLst>
          </p:cNvPr>
          <p:cNvSpPr/>
          <p:nvPr/>
        </p:nvSpPr>
        <p:spPr>
          <a:xfrm>
            <a:off x="2356430" y="1922683"/>
            <a:ext cx="686605" cy="813082"/>
          </a:xfrm>
          <a:custGeom>
            <a:avLst/>
            <a:gdLst>
              <a:gd name="connsiteX0" fmla="*/ 361370 w 686605"/>
              <a:gd name="connsiteY0" fmla="*/ 156942 h 813082"/>
              <a:gd name="connsiteX1" fmla="*/ 154995 w 686605"/>
              <a:gd name="connsiteY1" fmla="*/ 623667 h 813082"/>
              <a:gd name="connsiteX2" fmla="*/ 189920 w 686605"/>
              <a:gd name="connsiteY2" fmla="*/ 595092 h 813082"/>
              <a:gd name="connsiteX3" fmla="*/ 21645 w 686605"/>
              <a:gd name="connsiteY3" fmla="*/ 804642 h 813082"/>
              <a:gd name="connsiteX4" fmla="*/ 75620 w 686605"/>
              <a:gd name="connsiteY4" fmla="*/ 734792 h 813082"/>
              <a:gd name="connsiteX5" fmla="*/ 682045 w 686605"/>
              <a:gd name="connsiteY5" fmla="*/ 398242 h 813082"/>
              <a:gd name="connsiteX6" fmla="*/ 358195 w 686605"/>
              <a:gd name="connsiteY6" fmla="*/ 531592 h 813082"/>
              <a:gd name="connsiteX7" fmla="*/ 450270 w 686605"/>
              <a:gd name="connsiteY7" fmla="*/ 449042 h 813082"/>
              <a:gd name="connsiteX8" fmla="*/ 494720 w 686605"/>
              <a:gd name="connsiteY8" fmla="*/ 61692 h 813082"/>
              <a:gd name="connsiteX9" fmla="*/ 278820 w 686605"/>
              <a:gd name="connsiteY9" fmla="*/ 17242 h 813082"/>
              <a:gd name="connsiteX10" fmla="*/ 542345 w 686605"/>
              <a:gd name="connsiteY10" fmla="*/ 229967 h 813082"/>
              <a:gd name="connsiteX11" fmla="*/ 285170 w 686605"/>
              <a:gd name="connsiteY11" fmla="*/ 537942 h 813082"/>
              <a:gd name="connsiteX12" fmla="*/ 291520 w 686605"/>
              <a:gd name="connsiteY12" fmla="*/ 287117 h 813082"/>
              <a:gd name="connsiteX13" fmla="*/ 234370 w 686605"/>
              <a:gd name="connsiteY13" fmla="*/ 458567 h 813082"/>
              <a:gd name="connsiteX14" fmla="*/ 361370 w 686605"/>
              <a:gd name="connsiteY14" fmla="*/ 156942 h 81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605" h="813082">
                <a:moveTo>
                  <a:pt x="361370" y="156942"/>
                </a:moveTo>
                <a:cubicBezTo>
                  <a:pt x="348141" y="184459"/>
                  <a:pt x="183570" y="550642"/>
                  <a:pt x="154995" y="623667"/>
                </a:cubicBezTo>
                <a:cubicBezTo>
                  <a:pt x="126420" y="696692"/>
                  <a:pt x="212145" y="564930"/>
                  <a:pt x="189920" y="595092"/>
                </a:cubicBezTo>
                <a:cubicBezTo>
                  <a:pt x="167695" y="625254"/>
                  <a:pt x="40695" y="781359"/>
                  <a:pt x="21645" y="804642"/>
                </a:cubicBezTo>
                <a:cubicBezTo>
                  <a:pt x="2595" y="827925"/>
                  <a:pt x="-34447" y="802525"/>
                  <a:pt x="75620" y="734792"/>
                </a:cubicBezTo>
                <a:cubicBezTo>
                  <a:pt x="185687" y="667059"/>
                  <a:pt x="634949" y="432109"/>
                  <a:pt x="682045" y="398242"/>
                </a:cubicBezTo>
                <a:cubicBezTo>
                  <a:pt x="729141" y="364375"/>
                  <a:pt x="396824" y="523125"/>
                  <a:pt x="358195" y="531592"/>
                </a:cubicBezTo>
                <a:cubicBezTo>
                  <a:pt x="319566" y="540059"/>
                  <a:pt x="427516" y="527359"/>
                  <a:pt x="450270" y="449042"/>
                </a:cubicBezTo>
                <a:cubicBezTo>
                  <a:pt x="473024" y="370725"/>
                  <a:pt x="523295" y="133659"/>
                  <a:pt x="494720" y="61692"/>
                </a:cubicBezTo>
                <a:cubicBezTo>
                  <a:pt x="466145" y="-10275"/>
                  <a:pt x="270882" y="-10804"/>
                  <a:pt x="278820" y="17242"/>
                </a:cubicBezTo>
                <a:cubicBezTo>
                  <a:pt x="286757" y="45288"/>
                  <a:pt x="541287" y="143184"/>
                  <a:pt x="542345" y="229967"/>
                </a:cubicBezTo>
                <a:cubicBezTo>
                  <a:pt x="543403" y="316750"/>
                  <a:pt x="326974" y="528417"/>
                  <a:pt x="285170" y="537942"/>
                </a:cubicBezTo>
                <a:cubicBezTo>
                  <a:pt x="243366" y="547467"/>
                  <a:pt x="299987" y="300346"/>
                  <a:pt x="291520" y="287117"/>
                </a:cubicBezTo>
                <a:cubicBezTo>
                  <a:pt x="283053" y="273888"/>
                  <a:pt x="219553" y="472854"/>
                  <a:pt x="234370" y="458567"/>
                </a:cubicBezTo>
                <a:cubicBezTo>
                  <a:pt x="249187" y="444280"/>
                  <a:pt x="374599" y="129425"/>
                  <a:pt x="361370" y="156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F0FCB71E-3217-7569-D9BD-11C013F13531}"/>
              </a:ext>
            </a:extLst>
          </p:cNvPr>
          <p:cNvSpPr/>
          <p:nvPr/>
        </p:nvSpPr>
        <p:spPr>
          <a:xfrm>
            <a:off x="2000216" y="6618040"/>
            <a:ext cx="381047" cy="1256360"/>
          </a:xfrm>
          <a:custGeom>
            <a:avLst/>
            <a:gdLst>
              <a:gd name="connsiteX0" fmla="*/ 34 w 381047"/>
              <a:gd name="connsiteY0" fmla="*/ 1835 h 1256360"/>
              <a:gd name="connsiteX1" fmla="*/ 63534 w 381047"/>
              <a:gd name="connsiteY1" fmla="*/ 833685 h 1256360"/>
              <a:gd name="connsiteX2" fmla="*/ 69884 w 381047"/>
              <a:gd name="connsiteY2" fmla="*/ 741610 h 1256360"/>
              <a:gd name="connsiteX3" fmla="*/ 85759 w 381047"/>
              <a:gd name="connsiteY3" fmla="*/ 1221035 h 1256360"/>
              <a:gd name="connsiteX4" fmla="*/ 95284 w 381047"/>
              <a:gd name="connsiteY4" fmla="*/ 1128960 h 1256360"/>
              <a:gd name="connsiteX5" fmla="*/ 381034 w 381047"/>
              <a:gd name="connsiteY5" fmla="*/ 401885 h 1256360"/>
              <a:gd name="connsiteX6" fmla="*/ 82584 w 381047"/>
              <a:gd name="connsiteY6" fmla="*/ 1021010 h 1256360"/>
              <a:gd name="connsiteX7" fmla="*/ 92109 w 381047"/>
              <a:gd name="connsiteY7" fmla="*/ 671760 h 1256360"/>
              <a:gd name="connsiteX8" fmla="*/ 190534 w 381047"/>
              <a:gd name="connsiteY8" fmla="*/ 119310 h 1256360"/>
              <a:gd name="connsiteX9" fmla="*/ 73059 w 381047"/>
              <a:gd name="connsiteY9" fmla="*/ 595560 h 1256360"/>
              <a:gd name="connsiteX10" fmla="*/ 34 w 381047"/>
              <a:gd name="connsiteY10" fmla="*/ 1835 h 125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047" h="1256360">
                <a:moveTo>
                  <a:pt x="34" y="1835"/>
                </a:moveTo>
                <a:cubicBezTo>
                  <a:pt x="-1553" y="41522"/>
                  <a:pt x="51892" y="710389"/>
                  <a:pt x="63534" y="833685"/>
                </a:cubicBezTo>
                <a:cubicBezTo>
                  <a:pt x="75176" y="956981"/>
                  <a:pt x="66180" y="677052"/>
                  <a:pt x="69884" y="741610"/>
                </a:cubicBezTo>
                <a:cubicBezTo>
                  <a:pt x="73588" y="806168"/>
                  <a:pt x="81526" y="1156477"/>
                  <a:pt x="85759" y="1221035"/>
                </a:cubicBezTo>
                <a:cubicBezTo>
                  <a:pt x="89992" y="1285593"/>
                  <a:pt x="46072" y="1265485"/>
                  <a:pt x="95284" y="1128960"/>
                </a:cubicBezTo>
                <a:cubicBezTo>
                  <a:pt x="144496" y="992435"/>
                  <a:pt x="383151" y="419877"/>
                  <a:pt x="381034" y="401885"/>
                </a:cubicBezTo>
                <a:cubicBezTo>
                  <a:pt x="378917" y="383893"/>
                  <a:pt x="130738" y="976031"/>
                  <a:pt x="82584" y="1021010"/>
                </a:cubicBezTo>
                <a:cubicBezTo>
                  <a:pt x="34430" y="1065989"/>
                  <a:pt x="74117" y="822043"/>
                  <a:pt x="92109" y="671760"/>
                </a:cubicBezTo>
                <a:cubicBezTo>
                  <a:pt x="110101" y="521477"/>
                  <a:pt x="193709" y="132010"/>
                  <a:pt x="190534" y="119310"/>
                </a:cubicBezTo>
                <a:cubicBezTo>
                  <a:pt x="187359" y="106610"/>
                  <a:pt x="107984" y="611964"/>
                  <a:pt x="73059" y="595560"/>
                </a:cubicBezTo>
                <a:cubicBezTo>
                  <a:pt x="38134" y="579156"/>
                  <a:pt x="1621" y="-37852"/>
                  <a:pt x="34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46EC0955-3A14-32F0-C697-ABCF71B45303}"/>
              </a:ext>
            </a:extLst>
          </p:cNvPr>
          <p:cNvSpPr/>
          <p:nvPr/>
        </p:nvSpPr>
        <p:spPr>
          <a:xfrm>
            <a:off x="2567224" y="6816316"/>
            <a:ext cx="898974" cy="1259106"/>
          </a:xfrm>
          <a:custGeom>
            <a:avLst/>
            <a:gdLst>
              <a:gd name="connsiteX0" fmla="*/ 125176 w 898974"/>
              <a:gd name="connsiteY0" fmla="*/ 48034 h 1259106"/>
              <a:gd name="connsiteX1" fmla="*/ 871301 w 898974"/>
              <a:gd name="connsiteY1" fmla="*/ 409 h 1259106"/>
              <a:gd name="connsiteX2" fmla="*/ 737951 w 898974"/>
              <a:gd name="connsiteY2" fmla="*/ 79784 h 1259106"/>
              <a:gd name="connsiteX3" fmla="*/ 728426 w 898974"/>
              <a:gd name="connsiteY3" fmla="*/ 181384 h 1259106"/>
              <a:gd name="connsiteX4" fmla="*/ 569676 w 898974"/>
              <a:gd name="connsiteY4" fmla="*/ 346484 h 1259106"/>
              <a:gd name="connsiteX5" fmla="*/ 661751 w 898974"/>
              <a:gd name="connsiteY5" fmla="*/ 333784 h 1259106"/>
              <a:gd name="connsiteX6" fmla="*/ 541101 w 898974"/>
              <a:gd name="connsiteY6" fmla="*/ 584609 h 1259106"/>
              <a:gd name="connsiteX7" fmla="*/ 550626 w 898974"/>
              <a:gd name="connsiteY7" fmla="*/ 559209 h 1259106"/>
              <a:gd name="connsiteX8" fmla="*/ 245826 w 898974"/>
              <a:gd name="connsiteY8" fmla="*/ 987834 h 1259106"/>
              <a:gd name="connsiteX9" fmla="*/ 360126 w 898974"/>
              <a:gd name="connsiteY9" fmla="*/ 844959 h 1259106"/>
              <a:gd name="connsiteX10" fmla="*/ 293451 w 898974"/>
              <a:gd name="connsiteY10" fmla="*/ 1257709 h 1259106"/>
              <a:gd name="connsiteX11" fmla="*/ 363301 w 898974"/>
              <a:gd name="connsiteY11" fmla="*/ 949734 h 1259106"/>
              <a:gd name="connsiteX12" fmla="*/ 753826 w 898974"/>
              <a:gd name="connsiteY12" fmla="*/ 197259 h 1259106"/>
              <a:gd name="connsiteX13" fmla="*/ 620476 w 898974"/>
              <a:gd name="connsiteY13" fmla="*/ 330609 h 1259106"/>
              <a:gd name="connsiteX14" fmla="*/ 722076 w 898974"/>
              <a:gd name="connsiteY14" fmla="*/ 111534 h 1259106"/>
              <a:gd name="connsiteX15" fmla="*/ 118826 w 898974"/>
              <a:gd name="connsiteY15" fmla="*/ 168684 h 1259106"/>
              <a:gd name="connsiteX16" fmla="*/ 531576 w 898974"/>
              <a:gd name="connsiteY16" fmla="*/ 60734 h 1259106"/>
              <a:gd name="connsiteX17" fmla="*/ 42626 w 898974"/>
              <a:gd name="connsiteY17" fmla="*/ 32159 h 1259106"/>
              <a:gd name="connsiteX18" fmla="*/ 125176 w 898974"/>
              <a:gd name="connsiteY18" fmla="*/ 48034 h 12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8974" h="1259106">
                <a:moveTo>
                  <a:pt x="125176" y="48034"/>
                </a:moveTo>
                <a:cubicBezTo>
                  <a:pt x="263288" y="42742"/>
                  <a:pt x="769172" y="-4883"/>
                  <a:pt x="871301" y="409"/>
                </a:cubicBezTo>
                <a:cubicBezTo>
                  <a:pt x="973430" y="5701"/>
                  <a:pt x="761763" y="49622"/>
                  <a:pt x="737951" y="79784"/>
                </a:cubicBezTo>
                <a:cubicBezTo>
                  <a:pt x="714139" y="109946"/>
                  <a:pt x="756472" y="136934"/>
                  <a:pt x="728426" y="181384"/>
                </a:cubicBezTo>
                <a:cubicBezTo>
                  <a:pt x="700380" y="225834"/>
                  <a:pt x="580788" y="321084"/>
                  <a:pt x="569676" y="346484"/>
                </a:cubicBezTo>
                <a:cubicBezTo>
                  <a:pt x="558564" y="371884"/>
                  <a:pt x="666514" y="294097"/>
                  <a:pt x="661751" y="333784"/>
                </a:cubicBezTo>
                <a:cubicBezTo>
                  <a:pt x="656989" y="373472"/>
                  <a:pt x="559622" y="547038"/>
                  <a:pt x="541101" y="584609"/>
                </a:cubicBezTo>
                <a:cubicBezTo>
                  <a:pt x="522580" y="622180"/>
                  <a:pt x="599839" y="492005"/>
                  <a:pt x="550626" y="559209"/>
                </a:cubicBezTo>
                <a:cubicBezTo>
                  <a:pt x="501414" y="626413"/>
                  <a:pt x="277576" y="940209"/>
                  <a:pt x="245826" y="987834"/>
                </a:cubicBezTo>
                <a:cubicBezTo>
                  <a:pt x="214076" y="1035459"/>
                  <a:pt x="352188" y="799980"/>
                  <a:pt x="360126" y="844959"/>
                </a:cubicBezTo>
                <a:cubicBezTo>
                  <a:pt x="368064" y="889938"/>
                  <a:pt x="292922" y="1240247"/>
                  <a:pt x="293451" y="1257709"/>
                </a:cubicBezTo>
                <a:cubicBezTo>
                  <a:pt x="293980" y="1275171"/>
                  <a:pt x="286572" y="1126476"/>
                  <a:pt x="363301" y="949734"/>
                </a:cubicBezTo>
                <a:cubicBezTo>
                  <a:pt x="440030" y="772992"/>
                  <a:pt x="710964" y="300446"/>
                  <a:pt x="753826" y="197259"/>
                </a:cubicBezTo>
                <a:cubicBezTo>
                  <a:pt x="796688" y="94072"/>
                  <a:pt x="625768" y="344896"/>
                  <a:pt x="620476" y="330609"/>
                </a:cubicBezTo>
                <a:cubicBezTo>
                  <a:pt x="615184" y="316322"/>
                  <a:pt x="805684" y="138521"/>
                  <a:pt x="722076" y="111534"/>
                </a:cubicBezTo>
                <a:cubicBezTo>
                  <a:pt x="638468" y="84547"/>
                  <a:pt x="150576" y="177151"/>
                  <a:pt x="118826" y="168684"/>
                </a:cubicBezTo>
                <a:cubicBezTo>
                  <a:pt x="87076" y="160217"/>
                  <a:pt x="544276" y="83488"/>
                  <a:pt x="531576" y="60734"/>
                </a:cubicBezTo>
                <a:cubicBezTo>
                  <a:pt x="518876" y="37980"/>
                  <a:pt x="116180" y="37980"/>
                  <a:pt x="42626" y="32159"/>
                </a:cubicBezTo>
                <a:cubicBezTo>
                  <a:pt x="-30928" y="26338"/>
                  <a:pt x="-12936" y="53326"/>
                  <a:pt x="125176" y="48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A500D382-E943-5EC0-BC45-27D59F4F4405}"/>
              </a:ext>
            </a:extLst>
          </p:cNvPr>
          <p:cNvSpPr/>
          <p:nvPr/>
        </p:nvSpPr>
        <p:spPr>
          <a:xfrm>
            <a:off x="2334274" y="6700741"/>
            <a:ext cx="752951" cy="658328"/>
          </a:xfrm>
          <a:custGeom>
            <a:avLst/>
            <a:gdLst>
              <a:gd name="connsiteX0" fmla="*/ 66026 w 752951"/>
              <a:gd name="connsiteY0" fmla="*/ 1684 h 658328"/>
              <a:gd name="connsiteX1" fmla="*/ 2526 w 752951"/>
              <a:gd name="connsiteY1" fmla="*/ 154084 h 658328"/>
              <a:gd name="connsiteX2" fmla="*/ 161276 w 752951"/>
              <a:gd name="connsiteY2" fmla="*/ 236634 h 658328"/>
              <a:gd name="connsiteX3" fmla="*/ 18401 w 752951"/>
              <a:gd name="connsiteY3" fmla="*/ 277909 h 658328"/>
              <a:gd name="connsiteX4" fmla="*/ 240651 w 752951"/>
              <a:gd name="connsiteY4" fmla="*/ 309659 h 658328"/>
              <a:gd name="connsiteX5" fmla="*/ 231126 w 752951"/>
              <a:gd name="connsiteY5" fmla="*/ 341409 h 658328"/>
              <a:gd name="connsiteX6" fmla="*/ 723251 w 752951"/>
              <a:gd name="connsiteY6" fmla="*/ 446184 h 658328"/>
              <a:gd name="connsiteX7" fmla="*/ 694676 w 752951"/>
              <a:gd name="connsiteY7" fmla="*/ 525559 h 658328"/>
              <a:gd name="connsiteX8" fmla="*/ 669276 w 752951"/>
              <a:gd name="connsiteY8" fmla="*/ 620809 h 658328"/>
              <a:gd name="connsiteX9" fmla="*/ 250176 w 752951"/>
              <a:gd name="connsiteY9" fmla="*/ 655734 h 658328"/>
              <a:gd name="connsiteX10" fmla="*/ 735951 w 752951"/>
              <a:gd name="connsiteY10" fmla="*/ 557309 h 658328"/>
              <a:gd name="connsiteX11" fmla="*/ 586726 w 752951"/>
              <a:gd name="connsiteY11" fmla="*/ 443009 h 658328"/>
              <a:gd name="connsiteX12" fmla="*/ 208901 w 752951"/>
              <a:gd name="connsiteY12" fmla="*/ 366809 h 658328"/>
              <a:gd name="connsiteX13" fmla="*/ 183501 w 752951"/>
              <a:gd name="connsiteY13" fmla="*/ 49309 h 658328"/>
              <a:gd name="connsiteX14" fmla="*/ 97776 w 752951"/>
              <a:gd name="connsiteY14" fmla="*/ 262034 h 658328"/>
              <a:gd name="connsiteX15" fmla="*/ 66026 w 752951"/>
              <a:gd name="connsiteY15" fmla="*/ 1684 h 65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2951" h="658328">
                <a:moveTo>
                  <a:pt x="66026" y="1684"/>
                </a:moveTo>
                <a:cubicBezTo>
                  <a:pt x="50151" y="-16308"/>
                  <a:pt x="-13349" y="114926"/>
                  <a:pt x="2526" y="154084"/>
                </a:cubicBezTo>
                <a:cubicBezTo>
                  <a:pt x="18401" y="193242"/>
                  <a:pt x="158630" y="215997"/>
                  <a:pt x="161276" y="236634"/>
                </a:cubicBezTo>
                <a:cubicBezTo>
                  <a:pt x="163922" y="257271"/>
                  <a:pt x="5172" y="265738"/>
                  <a:pt x="18401" y="277909"/>
                </a:cubicBezTo>
                <a:cubicBezTo>
                  <a:pt x="31630" y="290080"/>
                  <a:pt x="205197" y="299076"/>
                  <a:pt x="240651" y="309659"/>
                </a:cubicBezTo>
                <a:cubicBezTo>
                  <a:pt x="276105" y="320242"/>
                  <a:pt x="150693" y="318655"/>
                  <a:pt x="231126" y="341409"/>
                </a:cubicBezTo>
                <a:cubicBezTo>
                  <a:pt x="311559" y="364163"/>
                  <a:pt x="645993" y="415492"/>
                  <a:pt x="723251" y="446184"/>
                </a:cubicBezTo>
                <a:cubicBezTo>
                  <a:pt x="800509" y="476876"/>
                  <a:pt x="703672" y="496455"/>
                  <a:pt x="694676" y="525559"/>
                </a:cubicBezTo>
                <a:cubicBezTo>
                  <a:pt x="685680" y="554663"/>
                  <a:pt x="743359" y="599113"/>
                  <a:pt x="669276" y="620809"/>
                </a:cubicBezTo>
                <a:cubicBezTo>
                  <a:pt x="595193" y="642505"/>
                  <a:pt x="239064" y="666317"/>
                  <a:pt x="250176" y="655734"/>
                </a:cubicBezTo>
                <a:cubicBezTo>
                  <a:pt x="261288" y="645151"/>
                  <a:pt x="679859" y="592763"/>
                  <a:pt x="735951" y="557309"/>
                </a:cubicBezTo>
                <a:cubicBezTo>
                  <a:pt x="792043" y="521855"/>
                  <a:pt x="674568" y="474759"/>
                  <a:pt x="586726" y="443009"/>
                </a:cubicBezTo>
                <a:cubicBezTo>
                  <a:pt x="498884" y="411259"/>
                  <a:pt x="276105" y="432426"/>
                  <a:pt x="208901" y="366809"/>
                </a:cubicBezTo>
                <a:cubicBezTo>
                  <a:pt x="141697" y="301192"/>
                  <a:pt x="202022" y="66772"/>
                  <a:pt x="183501" y="49309"/>
                </a:cubicBezTo>
                <a:cubicBezTo>
                  <a:pt x="164980" y="31847"/>
                  <a:pt x="120001" y="272617"/>
                  <a:pt x="97776" y="262034"/>
                </a:cubicBezTo>
                <a:cubicBezTo>
                  <a:pt x="75551" y="251451"/>
                  <a:pt x="81901" y="19676"/>
                  <a:pt x="66026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57E0C045-CA6D-7D7E-E2B1-106D06DF2EE2}"/>
              </a:ext>
            </a:extLst>
          </p:cNvPr>
          <p:cNvSpPr/>
          <p:nvPr/>
        </p:nvSpPr>
        <p:spPr>
          <a:xfrm>
            <a:off x="2384330" y="7129580"/>
            <a:ext cx="717909" cy="547572"/>
          </a:xfrm>
          <a:custGeom>
            <a:avLst/>
            <a:gdLst>
              <a:gd name="connsiteX0" fmla="*/ 95 w 717909"/>
              <a:gd name="connsiteY0" fmla="*/ 1470 h 547572"/>
              <a:gd name="connsiteX1" fmla="*/ 133445 w 717909"/>
              <a:gd name="connsiteY1" fmla="*/ 249120 h 547572"/>
              <a:gd name="connsiteX2" fmla="*/ 41370 w 717909"/>
              <a:gd name="connsiteY2" fmla="*/ 480895 h 547572"/>
              <a:gd name="connsiteX3" fmla="*/ 168370 w 717909"/>
              <a:gd name="connsiteY3" fmla="*/ 417395 h 547572"/>
              <a:gd name="connsiteX4" fmla="*/ 60420 w 717909"/>
              <a:gd name="connsiteY4" fmla="*/ 547570 h 547572"/>
              <a:gd name="connsiteX5" fmla="*/ 174720 w 717909"/>
              <a:gd name="connsiteY5" fmla="*/ 420570 h 547572"/>
              <a:gd name="connsiteX6" fmla="*/ 701770 w 717909"/>
              <a:gd name="connsiteY6" fmla="*/ 338020 h 547572"/>
              <a:gd name="connsiteX7" fmla="*/ 584295 w 717909"/>
              <a:gd name="connsiteY7" fmla="*/ 318970 h 547572"/>
              <a:gd name="connsiteX8" fmla="*/ 603345 w 717909"/>
              <a:gd name="connsiteY8" fmla="*/ 141170 h 547572"/>
              <a:gd name="connsiteX9" fmla="*/ 419195 w 717909"/>
              <a:gd name="connsiteY9" fmla="*/ 363420 h 547572"/>
              <a:gd name="connsiteX10" fmla="*/ 190595 w 717909"/>
              <a:gd name="connsiteY10" fmla="*/ 401520 h 547572"/>
              <a:gd name="connsiteX11" fmla="*/ 263620 w 717909"/>
              <a:gd name="connsiteY11" fmla="*/ 103070 h 547572"/>
              <a:gd name="connsiteX12" fmla="*/ 203295 w 717909"/>
              <a:gd name="connsiteY12" fmla="*/ 230070 h 547572"/>
              <a:gd name="connsiteX13" fmla="*/ 114395 w 717909"/>
              <a:gd name="connsiteY13" fmla="*/ 150695 h 547572"/>
              <a:gd name="connsiteX14" fmla="*/ 95 w 717909"/>
              <a:gd name="connsiteY14" fmla="*/ 1470 h 54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909" h="547572">
                <a:moveTo>
                  <a:pt x="95" y="1470"/>
                </a:moveTo>
                <a:cubicBezTo>
                  <a:pt x="3270" y="17874"/>
                  <a:pt x="126566" y="169216"/>
                  <a:pt x="133445" y="249120"/>
                </a:cubicBezTo>
                <a:cubicBezTo>
                  <a:pt x="140324" y="329024"/>
                  <a:pt x="35549" y="452849"/>
                  <a:pt x="41370" y="480895"/>
                </a:cubicBezTo>
                <a:cubicBezTo>
                  <a:pt x="47191" y="508941"/>
                  <a:pt x="165195" y="406282"/>
                  <a:pt x="168370" y="417395"/>
                </a:cubicBezTo>
                <a:cubicBezTo>
                  <a:pt x="171545" y="428508"/>
                  <a:pt x="59362" y="547041"/>
                  <a:pt x="60420" y="547570"/>
                </a:cubicBezTo>
                <a:cubicBezTo>
                  <a:pt x="61478" y="548099"/>
                  <a:pt x="67828" y="455495"/>
                  <a:pt x="174720" y="420570"/>
                </a:cubicBezTo>
                <a:cubicBezTo>
                  <a:pt x="281612" y="385645"/>
                  <a:pt x="633508" y="354953"/>
                  <a:pt x="701770" y="338020"/>
                </a:cubicBezTo>
                <a:cubicBezTo>
                  <a:pt x="770032" y="321087"/>
                  <a:pt x="600699" y="351778"/>
                  <a:pt x="584295" y="318970"/>
                </a:cubicBezTo>
                <a:cubicBezTo>
                  <a:pt x="567891" y="286162"/>
                  <a:pt x="630862" y="133762"/>
                  <a:pt x="603345" y="141170"/>
                </a:cubicBezTo>
                <a:cubicBezTo>
                  <a:pt x="575828" y="148578"/>
                  <a:pt x="487987" y="320028"/>
                  <a:pt x="419195" y="363420"/>
                </a:cubicBezTo>
                <a:cubicBezTo>
                  <a:pt x="350403" y="406812"/>
                  <a:pt x="216524" y="444912"/>
                  <a:pt x="190595" y="401520"/>
                </a:cubicBezTo>
                <a:cubicBezTo>
                  <a:pt x="164666" y="358128"/>
                  <a:pt x="261503" y="131645"/>
                  <a:pt x="263620" y="103070"/>
                </a:cubicBezTo>
                <a:cubicBezTo>
                  <a:pt x="265737" y="74495"/>
                  <a:pt x="228166" y="222133"/>
                  <a:pt x="203295" y="230070"/>
                </a:cubicBezTo>
                <a:cubicBezTo>
                  <a:pt x="178424" y="238007"/>
                  <a:pt x="155141" y="190912"/>
                  <a:pt x="114395" y="150695"/>
                </a:cubicBezTo>
                <a:cubicBezTo>
                  <a:pt x="73649" y="110478"/>
                  <a:pt x="-3080" y="-14934"/>
                  <a:pt x="95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2DD044DF-7E2B-4013-05AA-43F4A7A70FE3}"/>
              </a:ext>
            </a:extLst>
          </p:cNvPr>
          <p:cNvSpPr/>
          <p:nvPr/>
        </p:nvSpPr>
        <p:spPr>
          <a:xfrm>
            <a:off x="2183948" y="7206387"/>
            <a:ext cx="286256" cy="807376"/>
          </a:xfrm>
          <a:custGeom>
            <a:avLst/>
            <a:gdLst>
              <a:gd name="connsiteX0" fmla="*/ 286202 w 286256"/>
              <a:gd name="connsiteY0" fmla="*/ 863 h 807376"/>
              <a:gd name="connsiteX1" fmla="*/ 83002 w 286256"/>
              <a:gd name="connsiteY1" fmla="*/ 432663 h 807376"/>
              <a:gd name="connsiteX2" fmla="*/ 162377 w 286256"/>
              <a:gd name="connsiteY2" fmla="*/ 496163 h 807376"/>
              <a:gd name="connsiteX3" fmla="*/ 111577 w 286256"/>
              <a:gd name="connsiteY3" fmla="*/ 616813 h 807376"/>
              <a:gd name="connsiteX4" fmla="*/ 140152 w 286256"/>
              <a:gd name="connsiteY4" fmla="*/ 807313 h 807376"/>
              <a:gd name="connsiteX5" fmla="*/ 130627 w 286256"/>
              <a:gd name="connsiteY5" fmla="*/ 635863 h 807376"/>
              <a:gd name="connsiteX6" fmla="*/ 452 w 286256"/>
              <a:gd name="connsiteY6" fmla="*/ 454888 h 807376"/>
              <a:gd name="connsiteX7" fmla="*/ 89352 w 286256"/>
              <a:gd name="connsiteY7" fmla="*/ 515213 h 807376"/>
              <a:gd name="connsiteX8" fmla="*/ 133802 w 286256"/>
              <a:gd name="connsiteY8" fmla="*/ 235813 h 807376"/>
              <a:gd name="connsiteX9" fmla="*/ 60777 w 286256"/>
              <a:gd name="connsiteY9" fmla="*/ 318363 h 807376"/>
              <a:gd name="connsiteX10" fmla="*/ 286202 w 286256"/>
              <a:gd name="connsiteY10" fmla="*/ 863 h 80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256" h="807376">
                <a:moveTo>
                  <a:pt x="286202" y="863"/>
                </a:moveTo>
                <a:cubicBezTo>
                  <a:pt x="289906" y="19913"/>
                  <a:pt x="103639" y="350113"/>
                  <a:pt x="83002" y="432663"/>
                </a:cubicBezTo>
                <a:cubicBezTo>
                  <a:pt x="62365" y="515213"/>
                  <a:pt x="157615" y="465472"/>
                  <a:pt x="162377" y="496163"/>
                </a:cubicBezTo>
                <a:cubicBezTo>
                  <a:pt x="167139" y="526854"/>
                  <a:pt x="115281" y="564955"/>
                  <a:pt x="111577" y="616813"/>
                </a:cubicBezTo>
                <a:cubicBezTo>
                  <a:pt x="107873" y="668671"/>
                  <a:pt x="136977" y="804138"/>
                  <a:pt x="140152" y="807313"/>
                </a:cubicBezTo>
                <a:cubicBezTo>
                  <a:pt x="143327" y="810488"/>
                  <a:pt x="153910" y="694600"/>
                  <a:pt x="130627" y="635863"/>
                </a:cubicBezTo>
                <a:cubicBezTo>
                  <a:pt x="107344" y="577126"/>
                  <a:pt x="7331" y="474996"/>
                  <a:pt x="452" y="454888"/>
                </a:cubicBezTo>
                <a:cubicBezTo>
                  <a:pt x="-6427" y="434780"/>
                  <a:pt x="67127" y="551725"/>
                  <a:pt x="89352" y="515213"/>
                </a:cubicBezTo>
                <a:cubicBezTo>
                  <a:pt x="111577" y="478701"/>
                  <a:pt x="138565" y="268621"/>
                  <a:pt x="133802" y="235813"/>
                </a:cubicBezTo>
                <a:cubicBezTo>
                  <a:pt x="129039" y="203005"/>
                  <a:pt x="39610" y="352759"/>
                  <a:pt x="60777" y="318363"/>
                </a:cubicBezTo>
                <a:cubicBezTo>
                  <a:pt x="81944" y="283967"/>
                  <a:pt x="282498" y="-18187"/>
                  <a:pt x="286202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D22A2A9D-F509-DEEB-A938-E91911B2C292}"/>
              </a:ext>
            </a:extLst>
          </p:cNvPr>
          <p:cNvSpPr/>
          <p:nvPr/>
        </p:nvSpPr>
        <p:spPr>
          <a:xfrm>
            <a:off x="2038257" y="7572305"/>
            <a:ext cx="946244" cy="950143"/>
          </a:xfrm>
          <a:custGeom>
            <a:avLst/>
            <a:gdLst>
              <a:gd name="connsiteX0" fmla="*/ 93 w 946244"/>
              <a:gd name="connsiteY0" fmla="*/ 70 h 950143"/>
              <a:gd name="connsiteX1" fmla="*/ 184243 w 946244"/>
              <a:gd name="connsiteY1" fmla="*/ 685870 h 950143"/>
              <a:gd name="connsiteX2" fmla="*/ 174718 w 946244"/>
              <a:gd name="connsiteY2" fmla="*/ 638245 h 950143"/>
              <a:gd name="connsiteX3" fmla="*/ 222343 w 946244"/>
              <a:gd name="connsiteY3" fmla="*/ 339795 h 950143"/>
              <a:gd name="connsiteX4" fmla="*/ 206468 w 946244"/>
              <a:gd name="connsiteY4" fmla="*/ 606495 h 950143"/>
              <a:gd name="connsiteX5" fmla="*/ 323943 w 946244"/>
              <a:gd name="connsiteY5" fmla="*/ 806520 h 950143"/>
              <a:gd name="connsiteX6" fmla="*/ 327118 w 946244"/>
              <a:gd name="connsiteY6" fmla="*/ 584270 h 950143"/>
              <a:gd name="connsiteX7" fmla="*/ 412843 w 946244"/>
              <a:gd name="connsiteY7" fmla="*/ 438220 h 950143"/>
              <a:gd name="connsiteX8" fmla="*/ 450943 w 946244"/>
              <a:gd name="connsiteY8" fmla="*/ 809695 h 950143"/>
              <a:gd name="connsiteX9" fmla="*/ 530318 w 946244"/>
              <a:gd name="connsiteY9" fmla="*/ 784295 h 950143"/>
              <a:gd name="connsiteX10" fmla="*/ 543018 w 946244"/>
              <a:gd name="connsiteY10" fmla="*/ 619195 h 950143"/>
              <a:gd name="connsiteX11" fmla="*/ 701768 w 946244"/>
              <a:gd name="connsiteY11" fmla="*/ 339795 h 950143"/>
              <a:gd name="connsiteX12" fmla="*/ 631918 w 946244"/>
              <a:gd name="connsiteY12" fmla="*/ 654120 h 950143"/>
              <a:gd name="connsiteX13" fmla="*/ 685893 w 946244"/>
              <a:gd name="connsiteY13" fmla="*/ 787470 h 950143"/>
              <a:gd name="connsiteX14" fmla="*/ 704943 w 946244"/>
              <a:gd name="connsiteY14" fmla="*/ 616020 h 950143"/>
              <a:gd name="connsiteX15" fmla="*/ 946243 w 946244"/>
              <a:gd name="connsiteY15" fmla="*/ 949395 h 950143"/>
              <a:gd name="connsiteX16" fmla="*/ 708118 w 946244"/>
              <a:gd name="connsiteY16" fmla="*/ 708095 h 950143"/>
              <a:gd name="connsiteX17" fmla="*/ 330293 w 946244"/>
              <a:gd name="connsiteY17" fmla="*/ 762070 h 950143"/>
              <a:gd name="connsiteX18" fmla="*/ 146143 w 946244"/>
              <a:gd name="connsiteY18" fmla="*/ 438220 h 950143"/>
              <a:gd name="connsiteX19" fmla="*/ 158843 w 946244"/>
              <a:gd name="connsiteY19" fmla="*/ 641420 h 950143"/>
              <a:gd name="connsiteX20" fmla="*/ 93 w 946244"/>
              <a:gd name="connsiteY20" fmla="*/ 70 h 95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6244" h="950143">
                <a:moveTo>
                  <a:pt x="93" y="70"/>
                </a:moveTo>
                <a:cubicBezTo>
                  <a:pt x="4326" y="7478"/>
                  <a:pt x="155139" y="579508"/>
                  <a:pt x="184243" y="685870"/>
                </a:cubicBezTo>
                <a:cubicBezTo>
                  <a:pt x="213347" y="792232"/>
                  <a:pt x="168368" y="695924"/>
                  <a:pt x="174718" y="638245"/>
                </a:cubicBezTo>
                <a:cubicBezTo>
                  <a:pt x="181068" y="580566"/>
                  <a:pt x="217051" y="345087"/>
                  <a:pt x="222343" y="339795"/>
                </a:cubicBezTo>
                <a:cubicBezTo>
                  <a:pt x="227635" y="334503"/>
                  <a:pt x="189535" y="528708"/>
                  <a:pt x="206468" y="606495"/>
                </a:cubicBezTo>
                <a:cubicBezTo>
                  <a:pt x="223401" y="684283"/>
                  <a:pt x="303835" y="810224"/>
                  <a:pt x="323943" y="806520"/>
                </a:cubicBezTo>
                <a:cubicBezTo>
                  <a:pt x="344051" y="802816"/>
                  <a:pt x="312301" y="645653"/>
                  <a:pt x="327118" y="584270"/>
                </a:cubicBezTo>
                <a:cubicBezTo>
                  <a:pt x="341935" y="522887"/>
                  <a:pt x="392206" y="400649"/>
                  <a:pt x="412843" y="438220"/>
                </a:cubicBezTo>
                <a:cubicBezTo>
                  <a:pt x="433481" y="475791"/>
                  <a:pt x="431364" y="752016"/>
                  <a:pt x="450943" y="809695"/>
                </a:cubicBezTo>
                <a:cubicBezTo>
                  <a:pt x="470522" y="867374"/>
                  <a:pt x="514972" y="816045"/>
                  <a:pt x="530318" y="784295"/>
                </a:cubicBezTo>
                <a:cubicBezTo>
                  <a:pt x="545664" y="752545"/>
                  <a:pt x="514443" y="693278"/>
                  <a:pt x="543018" y="619195"/>
                </a:cubicBezTo>
                <a:cubicBezTo>
                  <a:pt x="571593" y="545112"/>
                  <a:pt x="686951" y="333974"/>
                  <a:pt x="701768" y="339795"/>
                </a:cubicBezTo>
                <a:cubicBezTo>
                  <a:pt x="716585" y="345616"/>
                  <a:pt x="634564" y="579508"/>
                  <a:pt x="631918" y="654120"/>
                </a:cubicBezTo>
                <a:cubicBezTo>
                  <a:pt x="629272" y="728732"/>
                  <a:pt x="673722" y="793820"/>
                  <a:pt x="685893" y="787470"/>
                </a:cubicBezTo>
                <a:cubicBezTo>
                  <a:pt x="698064" y="781120"/>
                  <a:pt x="661551" y="589033"/>
                  <a:pt x="704943" y="616020"/>
                </a:cubicBezTo>
                <a:cubicBezTo>
                  <a:pt x="748335" y="643008"/>
                  <a:pt x="945714" y="934049"/>
                  <a:pt x="946243" y="949395"/>
                </a:cubicBezTo>
                <a:cubicBezTo>
                  <a:pt x="946772" y="964741"/>
                  <a:pt x="810776" y="739316"/>
                  <a:pt x="708118" y="708095"/>
                </a:cubicBezTo>
                <a:cubicBezTo>
                  <a:pt x="605460" y="676874"/>
                  <a:pt x="423955" y="807049"/>
                  <a:pt x="330293" y="762070"/>
                </a:cubicBezTo>
                <a:cubicBezTo>
                  <a:pt x="236631" y="717091"/>
                  <a:pt x="174718" y="458328"/>
                  <a:pt x="146143" y="438220"/>
                </a:cubicBezTo>
                <a:cubicBezTo>
                  <a:pt x="117568" y="418112"/>
                  <a:pt x="180539" y="708624"/>
                  <a:pt x="158843" y="641420"/>
                </a:cubicBezTo>
                <a:cubicBezTo>
                  <a:pt x="137147" y="574216"/>
                  <a:pt x="-4140" y="-7338"/>
                  <a:pt x="93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7969113B-1794-31B0-1201-846CEC7787E1}"/>
              </a:ext>
            </a:extLst>
          </p:cNvPr>
          <p:cNvSpPr/>
          <p:nvPr/>
        </p:nvSpPr>
        <p:spPr>
          <a:xfrm>
            <a:off x="3301702" y="8420098"/>
            <a:ext cx="2000670" cy="774952"/>
          </a:xfrm>
          <a:custGeom>
            <a:avLst/>
            <a:gdLst>
              <a:gd name="connsiteX0" fmla="*/ 298 w 2000670"/>
              <a:gd name="connsiteY0" fmla="*/ 355602 h 774952"/>
              <a:gd name="connsiteX1" fmla="*/ 384473 w 2000670"/>
              <a:gd name="connsiteY1" fmla="*/ 282577 h 774952"/>
              <a:gd name="connsiteX2" fmla="*/ 378123 w 2000670"/>
              <a:gd name="connsiteY2" fmla="*/ 336552 h 774952"/>
              <a:gd name="connsiteX3" fmla="*/ 584498 w 2000670"/>
              <a:gd name="connsiteY3" fmla="*/ 438152 h 774952"/>
              <a:gd name="connsiteX4" fmla="*/ 489248 w 2000670"/>
              <a:gd name="connsiteY4" fmla="*/ 511177 h 774952"/>
              <a:gd name="connsiteX5" fmla="*/ 638473 w 2000670"/>
              <a:gd name="connsiteY5" fmla="*/ 523877 h 774952"/>
              <a:gd name="connsiteX6" fmla="*/ 584498 w 2000670"/>
              <a:gd name="connsiteY6" fmla="*/ 603252 h 774952"/>
              <a:gd name="connsiteX7" fmla="*/ 635298 w 2000670"/>
              <a:gd name="connsiteY7" fmla="*/ 774702 h 774952"/>
              <a:gd name="connsiteX8" fmla="*/ 686098 w 2000670"/>
              <a:gd name="connsiteY8" fmla="*/ 561977 h 774952"/>
              <a:gd name="connsiteX9" fmla="*/ 978198 w 2000670"/>
              <a:gd name="connsiteY9" fmla="*/ 520702 h 774952"/>
              <a:gd name="connsiteX10" fmla="*/ 1987848 w 2000670"/>
              <a:gd name="connsiteY10" fmla="*/ 571502 h 774952"/>
              <a:gd name="connsiteX11" fmla="*/ 1508423 w 2000670"/>
              <a:gd name="connsiteY11" fmla="*/ 523877 h 774952"/>
              <a:gd name="connsiteX12" fmla="*/ 927398 w 2000670"/>
              <a:gd name="connsiteY12" fmla="*/ 504827 h 774952"/>
              <a:gd name="connsiteX13" fmla="*/ 403523 w 2000670"/>
              <a:gd name="connsiteY13" fmla="*/ 142877 h 774952"/>
              <a:gd name="connsiteX14" fmla="*/ 609898 w 2000670"/>
              <a:gd name="connsiteY14" fmla="*/ 311152 h 774952"/>
              <a:gd name="connsiteX15" fmla="*/ 152698 w 2000670"/>
              <a:gd name="connsiteY15" fmla="*/ 2 h 774952"/>
              <a:gd name="connsiteX16" fmla="*/ 609898 w 2000670"/>
              <a:gd name="connsiteY16" fmla="*/ 317502 h 774952"/>
              <a:gd name="connsiteX17" fmla="*/ 454323 w 2000670"/>
              <a:gd name="connsiteY17" fmla="*/ 301627 h 774952"/>
              <a:gd name="connsiteX18" fmla="*/ 298 w 2000670"/>
              <a:gd name="connsiteY18" fmla="*/ 355602 h 77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00670" h="774952">
                <a:moveTo>
                  <a:pt x="298" y="355602"/>
                </a:moveTo>
                <a:cubicBezTo>
                  <a:pt x="-11344" y="352427"/>
                  <a:pt x="321502" y="285752"/>
                  <a:pt x="384473" y="282577"/>
                </a:cubicBezTo>
                <a:cubicBezTo>
                  <a:pt x="447444" y="279402"/>
                  <a:pt x="344786" y="310623"/>
                  <a:pt x="378123" y="336552"/>
                </a:cubicBezTo>
                <a:cubicBezTo>
                  <a:pt x="411460" y="362481"/>
                  <a:pt x="565977" y="409048"/>
                  <a:pt x="584498" y="438152"/>
                </a:cubicBezTo>
                <a:cubicBezTo>
                  <a:pt x="603019" y="467256"/>
                  <a:pt x="480252" y="496890"/>
                  <a:pt x="489248" y="511177"/>
                </a:cubicBezTo>
                <a:cubicBezTo>
                  <a:pt x="498244" y="525464"/>
                  <a:pt x="622598" y="508531"/>
                  <a:pt x="638473" y="523877"/>
                </a:cubicBezTo>
                <a:cubicBezTo>
                  <a:pt x="654348" y="539223"/>
                  <a:pt x="585027" y="561448"/>
                  <a:pt x="584498" y="603252"/>
                </a:cubicBezTo>
                <a:cubicBezTo>
                  <a:pt x="583969" y="645056"/>
                  <a:pt x="618365" y="781581"/>
                  <a:pt x="635298" y="774702"/>
                </a:cubicBezTo>
                <a:cubicBezTo>
                  <a:pt x="652231" y="767823"/>
                  <a:pt x="628948" y="604310"/>
                  <a:pt x="686098" y="561977"/>
                </a:cubicBezTo>
                <a:cubicBezTo>
                  <a:pt x="743248" y="519644"/>
                  <a:pt x="761240" y="519115"/>
                  <a:pt x="978198" y="520702"/>
                </a:cubicBezTo>
                <a:cubicBezTo>
                  <a:pt x="1195156" y="522290"/>
                  <a:pt x="1899477" y="570973"/>
                  <a:pt x="1987848" y="571502"/>
                </a:cubicBezTo>
                <a:cubicBezTo>
                  <a:pt x="2076219" y="572031"/>
                  <a:pt x="1685165" y="534990"/>
                  <a:pt x="1508423" y="523877"/>
                </a:cubicBezTo>
                <a:cubicBezTo>
                  <a:pt x="1331681" y="512765"/>
                  <a:pt x="1111548" y="568327"/>
                  <a:pt x="927398" y="504827"/>
                </a:cubicBezTo>
                <a:cubicBezTo>
                  <a:pt x="743248" y="441327"/>
                  <a:pt x="456439" y="175156"/>
                  <a:pt x="403523" y="142877"/>
                </a:cubicBezTo>
                <a:cubicBezTo>
                  <a:pt x="350607" y="110598"/>
                  <a:pt x="651702" y="334964"/>
                  <a:pt x="609898" y="311152"/>
                </a:cubicBezTo>
                <a:cubicBezTo>
                  <a:pt x="568094" y="287339"/>
                  <a:pt x="152698" y="-1056"/>
                  <a:pt x="152698" y="2"/>
                </a:cubicBezTo>
                <a:cubicBezTo>
                  <a:pt x="152698" y="1060"/>
                  <a:pt x="559627" y="267231"/>
                  <a:pt x="609898" y="317502"/>
                </a:cubicBezTo>
                <a:cubicBezTo>
                  <a:pt x="660169" y="367773"/>
                  <a:pt x="558040" y="290515"/>
                  <a:pt x="454323" y="301627"/>
                </a:cubicBezTo>
                <a:cubicBezTo>
                  <a:pt x="350606" y="312739"/>
                  <a:pt x="11940" y="358777"/>
                  <a:pt x="298" y="35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3A4F20E2-2B50-C5F7-A4A8-4089D07EB838}"/>
              </a:ext>
            </a:extLst>
          </p:cNvPr>
          <p:cNvSpPr/>
          <p:nvPr/>
        </p:nvSpPr>
        <p:spPr>
          <a:xfrm>
            <a:off x="3372013" y="8797867"/>
            <a:ext cx="512080" cy="134044"/>
          </a:xfrm>
          <a:custGeom>
            <a:avLst/>
            <a:gdLst>
              <a:gd name="connsiteX0" fmla="*/ 6187 w 512080"/>
              <a:gd name="connsiteY0" fmla="*/ 133408 h 134044"/>
              <a:gd name="connsiteX1" fmla="*/ 504662 w 512080"/>
              <a:gd name="connsiteY1" fmla="*/ 108008 h 134044"/>
              <a:gd name="connsiteX2" fmla="*/ 291937 w 512080"/>
              <a:gd name="connsiteY2" fmla="*/ 92133 h 134044"/>
              <a:gd name="connsiteX3" fmla="*/ 110962 w 512080"/>
              <a:gd name="connsiteY3" fmla="*/ 58 h 134044"/>
              <a:gd name="connsiteX4" fmla="*/ 218912 w 512080"/>
              <a:gd name="connsiteY4" fmla="*/ 79433 h 134044"/>
              <a:gd name="connsiteX5" fmla="*/ 6187 w 512080"/>
              <a:gd name="connsiteY5" fmla="*/ 133408 h 13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080" h="134044">
                <a:moveTo>
                  <a:pt x="6187" y="133408"/>
                </a:moveTo>
                <a:cubicBezTo>
                  <a:pt x="53812" y="138170"/>
                  <a:pt x="457037" y="114887"/>
                  <a:pt x="504662" y="108008"/>
                </a:cubicBezTo>
                <a:cubicBezTo>
                  <a:pt x="552287" y="101129"/>
                  <a:pt x="357554" y="110125"/>
                  <a:pt x="291937" y="92133"/>
                </a:cubicBezTo>
                <a:cubicBezTo>
                  <a:pt x="226320" y="74141"/>
                  <a:pt x="123133" y="2175"/>
                  <a:pt x="110962" y="58"/>
                </a:cubicBezTo>
                <a:cubicBezTo>
                  <a:pt x="98791" y="-2059"/>
                  <a:pt x="236904" y="53504"/>
                  <a:pt x="218912" y="79433"/>
                </a:cubicBezTo>
                <a:cubicBezTo>
                  <a:pt x="200920" y="105362"/>
                  <a:pt x="-41438" y="128646"/>
                  <a:pt x="6187" y="133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55AA3CC8-63D5-91F6-069E-3701EB32DB19}"/>
              </a:ext>
            </a:extLst>
          </p:cNvPr>
          <p:cNvSpPr/>
          <p:nvPr/>
        </p:nvSpPr>
        <p:spPr>
          <a:xfrm>
            <a:off x="3164350" y="9181637"/>
            <a:ext cx="871092" cy="622764"/>
          </a:xfrm>
          <a:custGeom>
            <a:avLst/>
            <a:gdLst>
              <a:gd name="connsiteX0" fmla="*/ 58275 w 871092"/>
              <a:gd name="connsiteY0" fmla="*/ 508463 h 622764"/>
              <a:gd name="connsiteX1" fmla="*/ 185275 w 871092"/>
              <a:gd name="connsiteY1" fmla="*/ 175088 h 622764"/>
              <a:gd name="connsiteX2" fmla="*/ 296400 w 871092"/>
              <a:gd name="connsiteY2" fmla="*/ 98888 h 622764"/>
              <a:gd name="connsiteX3" fmla="*/ 572625 w 871092"/>
              <a:gd name="connsiteY3" fmla="*/ 89363 h 622764"/>
              <a:gd name="connsiteX4" fmla="*/ 232900 w 871092"/>
              <a:gd name="connsiteY4" fmla="*/ 89363 h 622764"/>
              <a:gd name="connsiteX5" fmla="*/ 490075 w 871092"/>
              <a:gd name="connsiteY5" fmla="*/ 206838 h 622764"/>
              <a:gd name="connsiteX6" fmla="*/ 258300 w 871092"/>
              <a:gd name="connsiteY6" fmla="*/ 197313 h 622764"/>
              <a:gd name="connsiteX7" fmla="*/ 483725 w 871092"/>
              <a:gd name="connsiteY7" fmla="*/ 222713 h 622764"/>
              <a:gd name="connsiteX8" fmla="*/ 575800 w 871092"/>
              <a:gd name="connsiteY8" fmla="*/ 362413 h 622764"/>
              <a:gd name="connsiteX9" fmla="*/ 553575 w 871092"/>
              <a:gd name="connsiteY9" fmla="*/ 311613 h 622764"/>
              <a:gd name="connsiteX10" fmla="*/ 871075 w 871092"/>
              <a:gd name="connsiteY10" fmla="*/ 622763 h 622764"/>
              <a:gd name="connsiteX11" fmla="*/ 566275 w 871092"/>
              <a:gd name="connsiteY11" fmla="*/ 314788 h 622764"/>
              <a:gd name="connsiteX12" fmla="*/ 201150 w 871092"/>
              <a:gd name="connsiteY12" fmla="*/ 19513 h 622764"/>
              <a:gd name="connsiteX13" fmla="*/ 248775 w 871092"/>
              <a:gd name="connsiteY13" fmla="*/ 127463 h 622764"/>
              <a:gd name="connsiteX14" fmla="*/ 147175 w 871092"/>
              <a:gd name="connsiteY14" fmla="*/ 378288 h 622764"/>
              <a:gd name="connsiteX15" fmla="*/ 4300 w 871092"/>
              <a:gd name="connsiteY15" fmla="*/ 527513 h 622764"/>
              <a:gd name="connsiteX16" fmla="*/ 324975 w 871092"/>
              <a:gd name="connsiteY16" fmla="*/ 463 h 622764"/>
              <a:gd name="connsiteX17" fmla="*/ 121775 w 871092"/>
              <a:gd name="connsiteY17" fmla="*/ 435438 h 622764"/>
              <a:gd name="connsiteX18" fmla="*/ 58275 w 871092"/>
              <a:gd name="connsiteY18" fmla="*/ 508463 h 6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1092" h="622764">
                <a:moveTo>
                  <a:pt x="58275" y="508463"/>
                </a:moveTo>
                <a:cubicBezTo>
                  <a:pt x="68858" y="465071"/>
                  <a:pt x="145588" y="243350"/>
                  <a:pt x="185275" y="175088"/>
                </a:cubicBezTo>
                <a:cubicBezTo>
                  <a:pt x="224962" y="106826"/>
                  <a:pt x="231842" y="113175"/>
                  <a:pt x="296400" y="98888"/>
                </a:cubicBezTo>
                <a:cubicBezTo>
                  <a:pt x="360958" y="84601"/>
                  <a:pt x="583208" y="90950"/>
                  <a:pt x="572625" y="89363"/>
                </a:cubicBezTo>
                <a:cubicBezTo>
                  <a:pt x="562042" y="87775"/>
                  <a:pt x="246658" y="69784"/>
                  <a:pt x="232900" y="89363"/>
                </a:cubicBezTo>
                <a:cubicBezTo>
                  <a:pt x="219142" y="108942"/>
                  <a:pt x="485842" y="188846"/>
                  <a:pt x="490075" y="206838"/>
                </a:cubicBezTo>
                <a:cubicBezTo>
                  <a:pt x="494308" y="224830"/>
                  <a:pt x="259358" y="194667"/>
                  <a:pt x="258300" y="197313"/>
                </a:cubicBezTo>
                <a:cubicBezTo>
                  <a:pt x="257242" y="199959"/>
                  <a:pt x="430808" y="195196"/>
                  <a:pt x="483725" y="222713"/>
                </a:cubicBezTo>
                <a:cubicBezTo>
                  <a:pt x="536642" y="250230"/>
                  <a:pt x="564158" y="347597"/>
                  <a:pt x="575800" y="362413"/>
                </a:cubicBezTo>
                <a:cubicBezTo>
                  <a:pt x="587442" y="377229"/>
                  <a:pt x="504363" y="268221"/>
                  <a:pt x="553575" y="311613"/>
                </a:cubicBezTo>
                <a:cubicBezTo>
                  <a:pt x="602787" y="355005"/>
                  <a:pt x="868958" y="622234"/>
                  <a:pt x="871075" y="622763"/>
                </a:cubicBezTo>
                <a:cubicBezTo>
                  <a:pt x="873192" y="623292"/>
                  <a:pt x="677929" y="415330"/>
                  <a:pt x="566275" y="314788"/>
                </a:cubicBezTo>
                <a:cubicBezTo>
                  <a:pt x="454621" y="214246"/>
                  <a:pt x="254066" y="50734"/>
                  <a:pt x="201150" y="19513"/>
                </a:cubicBezTo>
                <a:cubicBezTo>
                  <a:pt x="148234" y="-11708"/>
                  <a:pt x="257771" y="67667"/>
                  <a:pt x="248775" y="127463"/>
                </a:cubicBezTo>
                <a:cubicBezTo>
                  <a:pt x="239779" y="187259"/>
                  <a:pt x="187921" y="311613"/>
                  <a:pt x="147175" y="378288"/>
                </a:cubicBezTo>
                <a:cubicBezTo>
                  <a:pt x="106429" y="444963"/>
                  <a:pt x="-25333" y="590484"/>
                  <a:pt x="4300" y="527513"/>
                </a:cubicBezTo>
                <a:cubicBezTo>
                  <a:pt x="33933" y="464542"/>
                  <a:pt x="305396" y="15809"/>
                  <a:pt x="324975" y="463"/>
                </a:cubicBezTo>
                <a:cubicBezTo>
                  <a:pt x="344554" y="-14883"/>
                  <a:pt x="168871" y="355005"/>
                  <a:pt x="121775" y="435438"/>
                </a:cubicBezTo>
                <a:cubicBezTo>
                  <a:pt x="74679" y="515871"/>
                  <a:pt x="47692" y="551855"/>
                  <a:pt x="58275" y="508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6305A61D-7388-2264-7ACF-49AD4144918B}"/>
              </a:ext>
            </a:extLst>
          </p:cNvPr>
          <p:cNvSpPr/>
          <p:nvPr/>
        </p:nvSpPr>
        <p:spPr>
          <a:xfrm>
            <a:off x="3708484" y="9350388"/>
            <a:ext cx="697794" cy="1437768"/>
          </a:xfrm>
          <a:custGeom>
            <a:avLst/>
            <a:gdLst>
              <a:gd name="connsiteX0" fmla="*/ 12616 w 697794"/>
              <a:gd name="connsiteY0" fmla="*/ 22212 h 1437768"/>
              <a:gd name="connsiteX1" fmla="*/ 41191 w 697794"/>
              <a:gd name="connsiteY1" fmla="*/ 76187 h 1437768"/>
              <a:gd name="connsiteX2" fmla="*/ 492041 w 697794"/>
              <a:gd name="connsiteY2" fmla="*/ 869937 h 1437768"/>
              <a:gd name="connsiteX3" fmla="*/ 396791 w 697794"/>
              <a:gd name="connsiteY3" fmla="*/ 822312 h 1437768"/>
              <a:gd name="connsiteX4" fmla="*/ 692066 w 697794"/>
              <a:gd name="connsiteY4" fmla="*/ 1435087 h 1437768"/>
              <a:gd name="connsiteX5" fmla="*/ 568241 w 697794"/>
              <a:gd name="connsiteY5" fmla="*/ 1015987 h 1437768"/>
              <a:gd name="connsiteX6" fmla="*/ 282491 w 697794"/>
              <a:gd name="connsiteY6" fmla="*/ 323837 h 1437768"/>
              <a:gd name="connsiteX7" fmla="*/ 282491 w 697794"/>
              <a:gd name="connsiteY7" fmla="*/ 507987 h 1437768"/>
              <a:gd name="connsiteX8" fmla="*/ 12616 w 697794"/>
              <a:gd name="connsiteY8" fmla="*/ 22212 h 143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794" h="1437768">
                <a:moveTo>
                  <a:pt x="12616" y="22212"/>
                </a:moveTo>
                <a:cubicBezTo>
                  <a:pt x="-27601" y="-49755"/>
                  <a:pt x="41191" y="76187"/>
                  <a:pt x="41191" y="76187"/>
                </a:cubicBezTo>
                <a:cubicBezTo>
                  <a:pt x="121095" y="217474"/>
                  <a:pt x="432774" y="745583"/>
                  <a:pt x="492041" y="869937"/>
                </a:cubicBezTo>
                <a:cubicBezTo>
                  <a:pt x="551308" y="994291"/>
                  <a:pt x="363454" y="728120"/>
                  <a:pt x="396791" y="822312"/>
                </a:cubicBezTo>
                <a:cubicBezTo>
                  <a:pt x="430128" y="916504"/>
                  <a:pt x="663491" y="1402808"/>
                  <a:pt x="692066" y="1435087"/>
                </a:cubicBezTo>
                <a:cubicBezTo>
                  <a:pt x="720641" y="1467366"/>
                  <a:pt x="636504" y="1201195"/>
                  <a:pt x="568241" y="1015987"/>
                </a:cubicBezTo>
                <a:cubicBezTo>
                  <a:pt x="499979" y="830779"/>
                  <a:pt x="330116" y="408504"/>
                  <a:pt x="282491" y="323837"/>
                </a:cubicBezTo>
                <a:cubicBezTo>
                  <a:pt x="234866" y="239170"/>
                  <a:pt x="329058" y="554554"/>
                  <a:pt x="282491" y="507987"/>
                </a:cubicBezTo>
                <a:cubicBezTo>
                  <a:pt x="235924" y="461420"/>
                  <a:pt x="52833" y="94179"/>
                  <a:pt x="12616" y="22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5622814C-3545-AECB-E04A-8620A606FBCE}"/>
              </a:ext>
            </a:extLst>
          </p:cNvPr>
          <p:cNvSpPr/>
          <p:nvPr/>
        </p:nvSpPr>
        <p:spPr>
          <a:xfrm>
            <a:off x="3323489" y="9524998"/>
            <a:ext cx="654124" cy="1194205"/>
          </a:xfrm>
          <a:custGeom>
            <a:avLst/>
            <a:gdLst>
              <a:gd name="connsiteX0" fmla="*/ 651611 w 654124"/>
              <a:gd name="connsiteY0" fmla="*/ 2 h 1194205"/>
              <a:gd name="connsiteX1" fmla="*/ 232511 w 654124"/>
              <a:gd name="connsiteY1" fmla="*/ 406402 h 1194205"/>
              <a:gd name="connsiteX2" fmla="*/ 349986 w 654124"/>
              <a:gd name="connsiteY2" fmla="*/ 606427 h 1194205"/>
              <a:gd name="connsiteX3" fmla="*/ 235686 w 654124"/>
              <a:gd name="connsiteY3" fmla="*/ 654052 h 1194205"/>
              <a:gd name="connsiteX4" fmla="*/ 356336 w 654124"/>
              <a:gd name="connsiteY4" fmla="*/ 850902 h 1194205"/>
              <a:gd name="connsiteX5" fmla="*/ 200761 w 654124"/>
              <a:gd name="connsiteY5" fmla="*/ 828677 h 1194205"/>
              <a:gd name="connsiteX6" fmla="*/ 397611 w 654124"/>
              <a:gd name="connsiteY6" fmla="*/ 1022352 h 1194205"/>
              <a:gd name="connsiteX7" fmla="*/ 340461 w 654124"/>
              <a:gd name="connsiteY7" fmla="*/ 1174752 h 1194205"/>
              <a:gd name="connsiteX8" fmla="*/ 388086 w 654124"/>
              <a:gd name="connsiteY8" fmla="*/ 1165227 h 1194205"/>
              <a:gd name="connsiteX9" fmla="*/ 283311 w 654124"/>
              <a:gd name="connsiteY9" fmla="*/ 930277 h 1194205"/>
              <a:gd name="connsiteX10" fmla="*/ 169011 w 654124"/>
              <a:gd name="connsiteY10" fmla="*/ 647702 h 1194205"/>
              <a:gd name="connsiteX11" fmla="*/ 89636 w 654124"/>
              <a:gd name="connsiteY11" fmla="*/ 377827 h 1194205"/>
              <a:gd name="connsiteX12" fmla="*/ 124561 w 654124"/>
              <a:gd name="connsiteY12" fmla="*/ 434977 h 1194205"/>
              <a:gd name="connsiteX13" fmla="*/ 232511 w 654124"/>
              <a:gd name="connsiteY13" fmla="*/ 136527 h 1194205"/>
              <a:gd name="connsiteX14" fmla="*/ 194411 w 654124"/>
              <a:gd name="connsiteY14" fmla="*/ 349252 h 1194205"/>
              <a:gd name="connsiteX15" fmla="*/ 381736 w 654124"/>
              <a:gd name="connsiteY15" fmla="*/ 98427 h 1194205"/>
              <a:gd name="connsiteX16" fmla="*/ 3911 w 654124"/>
              <a:gd name="connsiteY16" fmla="*/ 412752 h 1194205"/>
              <a:gd name="connsiteX17" fmla="*/ 651611 w 654124"/>
              <a:gd name="connsiteY17" fmla="*/ 2 h 119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4124" h="1194205">
                <a:moveTo>
                  <a:pt x="651611" y="2"/>
                </a:moveTo>
                <a:cubicBezTo>
                  <a:pt x="689711" y="-1056"/>
                  <a:pt x="282782" y="305331"/>
                  <a:pt x="232511" y="406402"/>
                </a:cubicBezTo>
                <a:cubicBezTo>
                  <a:pt x="182240" y="507473"/>
                  <a:pt x="349457" y="565152"/>
                  <a:pt x="349986" y="606427"/>
                </a:cubicBezTo>
                <a:cubicBezTo>
                  <a:pt x="350515" y="647702"/>
                  <a:pt x="234628" y="613306"/>
                  <a:pt x="235686" y="654052"/>
                </a:cubicBezTo>
                <a:cubicBezTo>
                  <a:pt x="236744" y="694798"/>
                  <a:pt x="362157" y="821798"/>
                  <a:pt x="356336" y="850902"/>
                </a:cubicBezTo>
                <a:cubicBezTo>
                  <a:pt x="350515" y="880006"/>
                  <a:pt x="193882" y="800102"/>
                  <a:pt x="200761" y="828677"/>
                </a:cubicBezTo>
                <a:cubicBezTo>
                  <a:pt x="207640" y="857252"/>
                  <a:pt x="374328" y="964673"/>
                  <a:pt x="397611" y="1022352"/>
                </a:cubicBezTo>
                <a:cubicBezTo>
                  <a:pt x="420894" y="1080031"/>
                  <a:pt x="342049" y="1150939"/>
                  <a:pt x="340461" y="1174752"/>
                </a:cubicBezTo>
                <a:cubicBezTo>
                  <a:pt x="338873" y="1198565"/>
                  <a:pt x="397611" y="1205973"/>
                  <a:pt x="388086" y="1165227"/>
                </a:cubicBezTo>
                <a:cubicBezTo>
                  <a:pt x="378561" y="1124481"/>
                  <a:pt x="319824" y="1016531"/>
                  <a:pt x="283311" y="930277"/>
                </a:cubicBezTo>
                <a:cubicBezTo>
                  <a:pt x="246798" y="844023"/>
                  <a:pt x="201290" y="739777"/>
                  <a:pt x="169011" y="647702"/>
                </a:cubicBezTo>
                <a:cubicBezTo>
                  <a:pt x="136732" y="555627"/>
                  <a:pt x="97044" y="413281"/>
                  <a:pt x="89636" y="377827"/>
                </a:cubicBezTo>
                <a:cubicBezTo>
                  <a:pt x="82228" y="342373"/>
                  <a:pt x="100748" y="475194"/>
                  <a:pt x="124561" y="434977"/>
                </a:cubicBezTo>
                <a:cubicBezTo>
                  <a:pt x="148374" y="394760"/>
                  <a:pt x="220869" y="150814"/>
                  <a:pt x="232511" y="136527"/>
                </a:cubicBezTo>
                <a:cubicBezTo>
                  <a:pt x="244153" y="122240"/>
                  <a:pt x="169540" y="355602"/>
                  <a:pt x="194411" y="349252"/>
                </a:cubicBezTo>
                <a:cubicBezTo>
                  <a:pt x="219282" y="342902"/>
                  <a:pt x="413486" y="87844"/>
                  <a:pt x="381736" y="98427"/>
                </a:cubicBezTo>
                <a:cubicBezTo>
                  <a:pt x="349986" y="109010"/>
                  <a:pt x="-43185" y="429156"/>
                  <a:pt x="3911" y="412752"/>
                </a:cubicBezTo>
                <a:cubicBezTo>
                  <a:pt x="51007" y="396348"/>
                  <a:pt x="613511" y="1060"/>
                  <a:pt x="65161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86AB05B3-4C50-5970-79A4-DD02E252A331}"/>
              </a:ext>
            </a:extLst>
          </p:cNvPr>
          <p:cNvSpPr/>
          <p:nvPr/>
        </p:nvSpPr>
        <p:spPr>
          <a:xfrm>
            <a:off x="3507809" y="8103988"/>
            <a:ext cx="1179851" cy="430439"/>
          </a:xfrm>
          <a:custGeom>
            <a:avLst/>
            <a:gdLst>
              <a:gd name="connsiteX0" fmla="*/ 108516 w 1179851"/>
              <a:gd name="connsiteY0" fmla="*/ 46237 h 430439"/>
              <a:gd name="connsiteX1" fmla="*/ 600641 w 1179851"/>
              <a:gd name="connsiteY1" fmla="*/ 36712 h 430439"/>
              <a:gd name="connsiteX2" fmla="*/ 645091 w 1179851"/>
              <a:gd name="connsiteY2" fmla="*/ 27187 h 430439"/>
              <a:gd name="connsiteX3" fmla="*/ 1057841 w 1179851"/>
              <a:gd name="connsiteY3" fmla="*/ 90687 h 430439"/>
              <a:gd name="connsiteX4" fmla="*/ 1057841 w 1179851"/>
              <a:gd name="connsiteY4" fmla="*/ 65287 h 430439"/>
              <a:gd name="connsiteX5" fmla="*/ 1121341 w 1179851"/>
              <a:gd name="connsiteY5" fmla="*/ 97037 h 430439"/>
              <a:gd name="connsiteX6" fmla="*/ 1127691 w 1179851"/>
              <a:gd name="connsiteY6" fmla="*/ 141487 h 430439"/>
              <a:gd name="connsiteX7" fmla="*/ 1178491 w 1179851"/>
              <a:gd name="connsiteY7" fmla="*/ 341512 h 430439"/>
              <a:gd name="connsiteX8" fmla="*/ 1162616 w 1179851"/>
              <a:gd name="connsiteY8" fmla="*/ 246262 h 430439"/>
              <a:gd name="connsiteX9" fmla="*/ 1134041 w 1179851"/>
              <a:gd name="connsiteY9" fmla="*/ 430412 h 430439"/>
              <a:gd name="connsiteX10" fmla="*/ 1111816 w 1179851"/>
              <a:gd name="connsiteY10" fmla="*/ 258962 h 430439"/>
              <a:gd name="connsiteX11" fmla="*/ 1121341 w 1179851"/>
              <a:gd name="connsiteY11" fmla="*/ 112912 h 430439"/>
              <a:gd name="connsiteX12" fmla="*/ 1029266 w 1179851"/>
              <a:gd name="connsiteY12" fmla="*/ 100212 h 430439"/>
              <a:gd name="connsiteX13" fmla="*/ 606991 w 1179851"/>
              <a:gd name="connsiteY13" fmla="*/ 46237 h 430439"/>
              <a:gd name="connsiteX14" fmla="*/ 765741 w 1179851"/>
              <a:gd name="connsiteY14" fmla="*/ 81162 h 430439"/>
              <a:gd name="connsiteX15" fmla="*/ 381566 w 1179851"/>
              <a:gd name="connsiteY15" fmla="*/ 8137 h 430439"/>
              <a:gd name="connsiteX16" fmla="*/ 451416 w 1179851"/>
              <a:gd name="connsiteY16" fmla="*/ 1787 h 430439"/>
              <a:gd name="connsiteX17" fmla="*/ 22791 w 1179851"/>
              <a:gd name="connsiteY17" fmla="*/ 43062 h 430439"/>
              <a:gd name="connsiteX18" fmla="*/ 108516 w 1179851"/>
              <a:gd name="connsiteY18" fmla="*/ 46237 h 43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9851" h="430439">
                <a:moveTo>
                  <a:pt x="108516" y="46237"/>
                </a:moveTo>
                <a:lnTo>
                  <a:pt x="600641" y="36712"/>
                </a:lnTo>
                <a:cubicBezTo>
                  <a:pt x="690070" y="33537"/>
                  <a:pt x="568891" y="18191"/>
                  <a:pt x="645091" y="27187"/>
                </a:cubicBezTo>
                <a:cubicBezTo>
                  <a:pt x="721291" y="36183"/>
                  <a:pt x="989049" y="84337"/>
                  <a:pt x="1057841" y="90687"/>
                </a:cubicBezTo>
                <a:cubicBezTo>
                  <a:pt x="1126633" y="97037"/>
                  <a:pt x="1047258" y="64229"/>
                  <a:pt x="1057841" y="65287"/>
                </a:cubicBezTo>
                <a:cubicBezTo>
                  <a:pt x="1068424" y="66345"/>
                  <a:pt x="1109699" y="84337"/>
                  <a:pt x="1121341" y="97037"/>
                </a:cubicBezTo>
                <a:cubicBezTo>
                  <a:pt x="1132983" y="109737"/>
                  <a:pt x="1118166" y="100741"/>
                  <a:pt x="1127691" y="141487"/>
                </a:cubicBezTo>
                <a:cubicBezTo>
                  <a:pt x="1137216" y="182233"/>
                  <a:pt x="1172670" y="324050"/>
                  <a:pt x="1178491" y="341512"/>
                </a:cubicBezTo>
                <a:cubicBezTo>
                  <a:pt x="1184312" y="358974"/>
                  <a:pt x="1170024" y="231445"/>
                  <a:pt x="1162616" y="246262"/>
                </a:cubicBezTo>
                <a:cubicBezTo>
                  <a:pt x="1155208" y="261079"/>
                  <a:pt x="1142508" y="428295"/>
                  <a:pt x="1134041" y="430412"/>
                </a:cubicBezTo>
                <a:cubicBezTo>
                  <a:pt x="1125574" y="432529"/>
                  <a:pt x="1113933" y="311879"/>
                  <a:pt x="1111816" y="258962"/>
                </a:cubicBezTo>
                <a:cubicBezTo>
                  <a:pt x="1109699" y="206045"/>
                  <a:pt x="1135099" y="139370"/>
                  <a:pt x="1121341" y="112912"/>
                </a:cubicBezTo>
                <a:cubicBezTo>
                  <a:pt x="1107583" y="86454"/>
                  <a:pt x="1029266" y="100212"/>
                  <a:pt x="1029266" y="100212"/>
                </a:cubicBezTo>
                <a:lnTo>
                  <a:pt x="606991" y="46237"/>
                </a:lnTo>
                <a:cubicBezTo>
                  <a:pt x="563070" y="43062"/>
                  <a:pt x="803312" y="87512"/>
                  <a:pt x="765741" y="81162"/>
                </a:cubicBezTo>
                <a:cubicBezTo>
                  <a:pt x="728170" y="74812"/>
                  <a:pt x="433954" y="21366"/>
                  <a:pt x="381566" y="8137"/>
                </a:cubicBezTo>
                <a:cubicBezTo>
                  <a:pt x="329179" y="-5092"/>
                  <a:pt x="451416" y="1787"/>
                  <a:pt x="451416" y="1787"/>
                </a:cubicBezTo>
                <a:lnTo>
                  <a:pt x="22791" y="43062"/>
                </a:lnTo>
                <a:cubicBezTo>
                  <a:pt x="-29596" y="48883"/>
                  <a:pt x="12208" y="47295"/>
                  <a:pt x="108516" y="46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29D4CBFD-6F1B-ABF1-8A17-ED085F6230C8}"/>
              </a:ext>
            </a:extLst>
          </p:cNvPr>
          <p:cNvSpPr/>
          <p:nvPr/>
        </p:nvSpPr>
        <p:spPr>
          <a:xfrm>
            <a:off x="3697166" y="8048157"/>
            <a:ext cx="106484" cy="420881"/>
          </a:xfrm>
          <a:custGeom>
            <a:avLst/>
            <a:gdLst>
              <a:gd name="connsiteX0" fmla="*/ 4884 w 106484"/>
              <a:gd name="connsiteY0" fmla="*/ 468 h 420881"/>
              <a:gd name="connsiteX1" fmla="*/ 4884 w 106484"/>
              <a:gd name="connsiteY1" fmla="*/ 152868 h 420881"/>
              <a:gd name="connsiteX2" fmla="*/ 62034 w 106484"/>
              <a:gd name="connsiteY2" fmla="*/ 273518 h 420881"/>
              <a:gd name="connsiteX3" fmla="*/ 20759 w 106484"/>
              <a:gd name="connsiteY3" fmla="*/ 190968 h 420881"/>
              <a:gd name="connsiteX4" fmla="*/ 106484 w 106484"/>
              <a:gd name="connsiteY4" fmla="*/ 419568 h 420881"/>
              <a:gd name="connsiteX5" fmla="*/ 20759 w 106484"/>
              <a:gd name="connsiteY5" fmla="*/ 276693 h 420881"/>
              <a:gd name="connsiteX6" fmla="*/ 20759 w 106484"/>
              <a:gd name="connsiteY6" fmla="*/ 111593 h 420881"/>
              <a:gd name="connsiteX7" fmla="*/ 4884 w 106484"/>
              <a:gd name="connsiteY7" fmla="*/ 468 h 42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84" h="420881">
                <a:moveTo>
                  <a:pt x="4884" y="468"/>
                </a:moveTo>
                <a:cubicBezTo>
                  <a:pt x="2238" y="7347"/>
                  <a:pt x="-4641" y="107360"/>
                  <a:pt x="4884" y="152868"/>
                </a:cubicBezTo>
                <a:cubicBezTo>
                  <a:pt x="14409" y="198376"/>
                  <a:pt x="59388" y="267168"/>
                  <a:pt x="62034" y="273518"/>
                </a:cubicBezTo>
                <a:cubicBezTo>
                  <a:pt x="64680" y="279868"/>
                  <a:pt x="13351" y="166626"/>
                  <a:pt x="20759" y="190968"/>
                </a:cubicBezTo>
                <a:cubicBezTo>
                  <a:pt x="28167" y="215310"/>
                  <a:pt x="106484" y="405281"/>
                  <a:pt x="106484" y="419568"/>
                </a:cubicBezTo>
                <a:cubicBezTo>
                  <a:pt x="106484" y="433855"/>
                  <a:pt x="35047" y="328022"/>
                  <a:pt x="20759" y="276693"/>
                </a:cubicBezTo>
                <a:cubicBezTo>
                  <a:pt x="6471" y="225364"/>
                  <a:pt x="23405" y="159218"/>
                  <a:pt x="20759" y="111593"/>
                </a:cubicBezTo>
                <a:cubicBezTo>
                  <a:pt x="18113" y="63968"/>
                  <a:pt x="7530" y="-6411"/>
                  <a:pt x="4884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5BB04A14-AB54-8B78-E6BD-B05199020C27}"/>
              </a:ext>
            </a:extLst>
          </p:cNvPr>
          <p:cNvSpPr/>
          <p:nvPr/>
        </p:nvSpPr>
        <p:spPr>
          <a:xfrm>
            <a:off x="3794125" y="8051439"/>
            <a:ext cx="277423" cy="433281"/>
          </a:xfrm>
          <a:custGeom>
            <a:avLst/>
            <a:gdLst>
              <a:gd name="connsiteX0" fmla="*/ 0 w 277423"/>
              <a:gd name="connsiteY0" fmla="*/ 3536 h 433281"/>
              <a:gd name="connsiteX1" fmla="*/ 38100 w 277423"/>
              <a:gd name="connsiteY1" fmla="*/ 276586 h 433281"/>
              <a:gd name="connsiteX2" fmla="*/ 98425 w 277423"/>
              <a:gd name="connsiteY2" fmla="*/ 425811 h 433281"/>
              <a:gd name="connsiteX3" fmla="*/ 76200 w 277423"/>
              <a:gd name="connsiteY3" fmla="*/ 346436 h 433281"/>
              <a:gd name="connsiteX4" fmla="*/ 111125 w 277423"/>
              <a:gd name="connsiteY4" fmla="*/ 416286 h 433281"/>
              <a:gd name="connsiteX5" fmla="*/ 158750 w 277423"/>
              <a:gd name="connsiteY5" fmla="*/ 419461 h 433281"/>
              <a:gd name="connsiteX6" fmla="*/ 263525 w 277423"/>
              <a:gd name="connsiteY6" fmla="*/ 311511 h 433281"/>
              <a:gd name="connsiteX7" fmla="*/ 276225 w 277423"/>
              <a:gd name="connsiteY7" fmla="*/ 333736 h 433281"/>
              <a:gd name="connsiteX8" fmla="*/ 269875 w 277423"/>
              <a:gd name="connsiteY8" fmla="*/ 111486 h 433281"/>
              <a:gd name="connsiteX9" fmla="*/ 273050 w 277423"/>
              <a:gd name="connsiteY9" fmla="*/ 203561 h 433281"/>
              <a:gd name="connsiteX10" fmla="*/ 200025 w 277423"/>
              <a:gd name="connsiteY10" fmla="*/ 79736 h 433281"/>
              <a:gd name="connsiteX11" fmla="*/ 238125 w 277423"/>
              <a:gd name="connsiteY11" fmla="*/ 187686 h 433281"/>
              <a:gd name="connsiteX12" fmla="*/ 200025 w 277423"/>
              <a:gd name="connsiteY12" fmla="*/ 422636 h 433281"/>
              <a:gd name="connsiteX13" fmla="*/ 85725 w 277423"/>
              <a:gd name="connsiteY13" fmla="*/ 378186 h 433281"/>
              <a:gd name="connsiteX14" fmla="*/ 28575 w 277423"/>
              <a:gd name="connsiteY14" fmla="*/ 244836 h 433281"/>
              <a:gd name="connsiteX15" fmla="*/ 38100 w 277423"/>
              <a:gd name="connsiteY15" fmla="*/ 127361 h 433281"/>
              <a:gd name="connsiteX16" fmla="*/ 0 w 277423"/>
              <a:gd name="connsiteY16" fmla="*/ 3536 h 43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7423" h="433281">
                <a:moveTo>
                  <a:pt x="0" y="3536"/>
                </a:moveTo>
                <a:cubicBezTo>
                  <a:pt x="0" y="28407"/>
                  <a:pt x="21696" y="206207"/>
                  <a:pt x="38100" y="276586"/>
                </a:cubicBezTo>
                <a:cubicBezTo>
                  <a:pt x="54504" y="346965"/>
                  <a:pt x="92075" y="414169"/>
                  <a:pt x="98425" y="425811"/>
                </a:cubicBezTo>
                <a:cubicBezTo>
                  <a:pt x="104775" y="437453"/>
                  <a:pt x="74083" y="348024"/>
                  <a:pt x="76200" y="346436"/>
                </a:cubicBezTo>
                <a:cubicBezTo>
                  <a:pt x="78317" y="344848"/>
                  <a:pt x="97367" y="404115"/>
                  <a:pt x="111125" y="416286"/>
                </a:cubicBezTo>
                <a:cubicBezTo>
                  <a:pt x="124883" y="428457"/>
                  <a:pt x="133350" y="436924"/>
                  <a:pt x="158750" y="419461"/>
                </a:cubicBezTo>
                <a:cubicBezTo>
                  <a:pt x="184150" y="401998"/>
                  <a:pt x="243946" y="325798"/>
                  <a:pt x="263525" y="311511"/>
                </a:cubicBezTo>
                <a:cubicBezTo>
                  <a:pt x="283104" y="297224"/>
                  <a:pt x="275167" y="367073"/>
                  <a:pt x="276225" y="333736"/>
                </a:cubicBezTo>
                <a:cubicBezTo>
                  <a:pt x="277283" y="300399"/>
                  <a:pt x="270404" y="133182"/>
                  <a:pt x="269875" y="111486"/>
                </a:cubicBezTo>
                <a:cubicBezTo>
                  <a:pt x="269346" y="89790"/>
                  <a:pt x="284692" y="208853"/>
                  <a:pt x="273050" y="203561"/>
                </a:cubicBezTo>
                <a:cubicBezTo>
                  <a:pt x="261408" y="198269"/>
                  <a:pt x="205846" y="82382"/>
                  <a:pt x="200025" y="79736"/>
                </a:cubicBezTo>
                <a:cubicBezTo>
                  <a:pt x="194204" y="77090"/>
                  <a:pt x="238125" y="130536"/>
                  <a:pt x="238125" y="187686"/>
                </a:cubicBezTo>
                <a:cubicBezTo>
                  <a:pt x="238125" y="244836"/>
                  <a:pt x="225425" y="390886"/>
                  <a:pt x="200025" y="422636"/>
                </a:cubicBezTo>
                <a:cubicBezTo>
                  <a:pt x="174625" y="454386"/>
                  <a:pt x="114300" y="407819"/>
                  <a:pt x="85725" y="378186"/>
                </a:cubicBezTo>
                <a:cubicBezTo>
                  <a:pt x="57150" y="348553"/>
                  <a:pt x="36512" y="286640"/>
                  <a:pt x="28575" y="244836"/>
                </a:cubicBezTo>
                <a:cubicBezTo>
                  <a:pt x="20638" y="203032"/>
                  <a:pt x="43921" y="162815"/>
                  <a:pt x="38100" y="127361"/>
                </a:cubicBezTo>
                <a:cubicBezTo>
                  <a:pt x="32279" y="91907"/>
                  <a:pt x="0" y="-21335"/>
                  <a:pt x="0" y="3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DD27192E-3FFE-17F6-91A0-743EF4EBE36F}"/>
              </a:ext>
            </a:extLst>
          </p:cNvPr>
          <p:cNvSpPr/>
          <p:nvPr/>
        </p:nvSpPr>
        <p:spPr>
          <a:xfrm>
            <a:off x="4022575" y="8067068"/>
            <a:ext cx="283513" cy="421281"/>
          </a:xfrm>
          <a:custGeom>
            <a:avLst/>
            <a:gdLst>
              <a:gd name="connsiteX0" fmla="*/ 79525 w 283513"/>
              <a:gd name="connsiteY0" fmla="*/ 607 h 421281"/>
              <a:gd name="connsiteX1" fmla="*/ 44600 w 283513"/>
              <a:gd name="connsiteY1" fmla="*/ 222857 h 421281"/>
              <a:gd name="connsiteX2" fmla="*/ 108100 w 283513"/>
              <a:gd name="connsiteY2" fmla="*/ 362557 h 421281"/>
              <a:gd name="connsiteX3" fmla="*/ 63650 w 283513"/>
              <a:gd name="connsiteY3" fmla="*/ 318107 h 421281"/>
              <a:gd name="connsiteX4" fmla="*/ 177950 w 283513"/>
              <a:gd name="connsiteY4" fmla="*/ 410182 h 421281"/>
              <a:gd name="connsiteX5" fmla="*/ 171600 w 283513"/>
              <a:gd name="connsiteY5" fmla="*/ 394307 h 421281"/>
              <a:gd name="connsiteX6" fmla="*/ 241450 w 283513"/>
              <a:gd name="connsiteY6" fmla="*/ 400657 h 421281"/>
              <a:gd name="connsiteX7" fmla="*/ 250975 w 283513"/>
              <a:gd name="connsiteY7" fmla="*/ 356207 h 421281"/>
              <a:gd name="connsiteX8" fmla="*/ 250975 w 283513"/>
              <a:gd name="connsiteY8" fmla="*/ 238732 h 421281"/>
              <a:gd name="connsiteX9" fmla="*/ 282725 w 283513"/>
              <a:gd name="connsiteY9" fmla="*/ 111732 h 421281"/>
              <a:gd name="connsiteX10" fmla="*/ 266850 w 283513"/>
              <a:gd name="connsiteY10" fmla="*/ 308582 h 421281"/>
              <a:gd name="connsiteX11" fmla="*/ 193825 w 283513"/>
              <a:gd name="connsiteY11" fmla="*/ 419707 h 421281"/>
              <a:gd name="connsiteX12" fmla="*/ 9675 w 283513"/>
              <a:gd name="connsiteY12" fmla="*/ 229207 h 421281"/>
              <a:gd name="connsiteX13" fmla="*/ 28725 w 283513"/>
              <a:gd name="connsiteY13" fmla="*/ 159357 h 421281"/>
              <a:gd name="connsiteX14" fmla="*/ 79525 w 283513"/>
              <a:gd name="connsiteY14" fmla="*/ 607 h 42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513" h="421281">
                <a:moveTo>
                  <a:pt x="79525" y="607"/>
                </a:moveTo>
                <a:cubicBezTo>
                  <a:pt x="82171" y="11190"/>
                  <a:pt x="39837" y="162532"/>
                  <a:pt x="44600" y="222857"/>
                </a:cubicBezTo>
                <a:cubicBezTo>
                  <a:pt x="49362" y="283182"/>
                  <a:pt x="104925" y="346682"/>
                  <a:pt x="108100" y="362557"/>
                </a:cubicBezTo>
                <a:cubicBezTo>
                  <a:pt x="111275" y="378432"/>
                  <a:pt x="52008" y="310170"/>
                  <a:pt x="63650" y="318107"/>
                </a:cubicBezTo>
                <a:cubicBezTo>
                  <a:pt x="75292" y="326045"/>
                  <a:pt x="159958" y="397482"/>
                  <a:pt x="177950" y="410182"/>
                </a:cubicBezTo>
                <a:cubicBezTo>
                  <a:pt x="195942" y="422882"/>
                  <a:pt x="161017" y="395895"/>
                  <a:pt x="171600" y="394307"/>
                </a:cubicBezTo>
                <a:cubicBezTo>
                  <a:pt x="182183" y="392720"/>
                  <a:pt x="228221" y="407007"/>
                  <a:pt x="241450" y="400657"/>
                </a:cubicBezTo>
                <a:cubicBezTo>
                  <a:pt x="254679" y="394307"/>
                  <a:pt x="249388" y="383194"/>
                  <a:pt x="250975" y="356207"/>
                </a:cubicBezTo>
                <a:cubicBezTo>
                  <a:pt x="252562" y="329220"/>
                  <a:pt x="245683" y="279478"/>
                  <a:pt x="250975" y="238732"/>
                </a:cubicBezTo>
                <a:cubicBezTo>
                  <a:pt x="256267" y="197986"/>
                  <a:pt x="280079" y="100090"/>
                  <a:pt x="282725" y="111732"/>
                </a:cubicBezTo>
                <a:cubicBezTo>
                  <a:pt x="285371" y="123374"/>
                  <a:pt x="281667" y="257253"/>
                  <a:pt x="266850" y="308582"/>
                </a:cubicBezTo>
                <a:cubicBezTo>
                  <a:pt x="252033" y="359911"/>
                  <a:pt x="236687" y="432936"/>
                  <a:pt x="193825" y="419707"/>
                </a:cubicBezTo>
                <a:cubicBezTo>
                  <a:pt x="150963" y="406478"/>
                  <a:pt x="37192" y="272599"/>
                  <a:pt x="9675" y="229207"/>
                </a:cubicBezTo>
                <a:cubicBezTo>
                  <a:pt x="-17842" y="185815"/>
                  <a:pt x="21317" y="197986"/>
                  <a:pt x="28725" y="159357"/>
                </a:cubicBezTo>
                <a:cubicBezTo>
                  <a:pt x="36133" y="120728"/>
                  <a:pt x="76879" y="-9976"/>
                  <a:pt x="79525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9AC50514-CE8E-6623-88F0-1B07FDE1D73E}"/>
              </a:ext>
            </a:extLst>
          </p:cNvPr>
          <p:cNvSpPr/>
          <p:nvPr/>
        </p:nvSpPr>
        <p:spPr>
          <a:xfrm>
            <a:off x="4218624" y="8073229"/>
            <a:ext cx="445890" cy="461171"/>
          </a:xfrm>
          <a:custGeom>
            <a:avLst/>
            <a:gdLst>
              <a:gd name="connsiteX0" fmla="*/ 134301 w 445890"/>
              <a:gd name="connsiteY0" fmla="*/ 19846 h 461171"/>
              <a:gd name="connsiteX1" fmla="*/ 73976 w 445890"/>
              <a:gd name="connsiteY1" fmla="*/ 235746 h 461171"/>
              <a:gd name="connsiteX2" fmla="*/ 93026 w 445890"/>
              <a:gd name="connsiteY2" fmla="*/ 353221 h 461171"/>
              <a:gd name="connsiteX3" fmla="*/ 51751 w 445890"/>
              <a:gd name="connsiteY3" fmla="*/ 419896 h 461171"/>
              <a:gd name="connsiteX4" fmla="*/ 10476 w 445890"/>
              <a:gd name="connsiteY4" fmla="*/ 391321 h 461171"/>
              <a:gd name="connsiteX5" fmla="*/ 261301 w 445890"/>
              <a:gd name="connsiteY5" fmla="*/ 448471 h 461171"/>
              <a:gd name="connsiteX6" fmla="*/ 445451 w 445890"/>
              <a:gd name="connsiteY6" fmla="*/ 426246 h 461171"/>
              <a:gd name="connsiteX7" fmla="*/ 305751 w 445890"/>
              <a:gd name="connsiteY7" fmla="*/ 461171 h 461171"/>
              <a:gd name="connsiteX8" fmla="*/ 89851 w 445890"/>
              <a:gd name="connsiteY8" fmla="*/ 426246 h 461171"/>
              <a:gd name="connsiteX9" fmla="*/ 58101 w 445890"/>
              <a:gd name="connsiteY9" fmla="*/ 280196 h 461171"/>
              <a:gd name="connsiteX10" fmla="*/ 45401 w 445890"/>
              <a:gd name="connsiteY10" fmla="*/ 308771 h 461171"/>
              <a:gd name="connsiteX11" fmla="*/ 73976 w 445890"/>
              <a:gd name="connsiteY11" fmla="*/ 42071 h 461171"/>
              <a:gd name="connsiteX12" fmla="*/ 134301 w 445890"/>
              <a:gd name="connsiteY12" fmla="*/ 19846 h 46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890" h="461171">
                <a:moveTo>
                  <a:pt x="134301" y="19846"/>
                </a:moveTo>
                <a:cubicBezTo>
                  <a:pt x="134301" y="52125"/>
                  <a:pt x="80855" y="180184"/>
                  <a:pt x="73976" y="235746"/>
                </a:cubicBezTo>
                <a:cubicBezTo>
                  <a:pt x="67097" y="291308"/>
                  <a:pt x="96730" y="322529"/>
                  <a:pt x="93026" y="353221"/>
                </a:cubicBezTo>
                <a:cubicBezTo>
                  <a:pt x="89322" y="383913"/>
                  <a:pt x="65509" y="413546"/>
                  <a:pt x="51751" y="419896"/>
                </a:cubicBezTo>
                <a:cubicBezTo>
                  <a:pt x="37993" y="426246"/>
                  <a:pt x="-24449" y="386559"/>
                  <a:pt x="10476" y="391321"/>
                </a:cubicBezTo>
                <a:cubicBezTo>
                  <a:pt x="45401" y="396084"/>
                  <a:pt x="188805" y="442650"/>
                  <a:pt x="261301" y="448471"/>
                </a:cubicBezTo>
                <a:cubicBezTo>
                  <a:pt x="333797" y="454292"/>
                  <a:pt x="438043" y="424129"/>
                  <a:pt x="445451" y="426246"/>
                </a:cubicBezTo>
                <a:cubicBezTo>
                  <a:pt x="452859" y="428363"/>
                  <a:pt x="365018" y="461171"/>
                  <a:pt x="305751" y="461171"/>
                </a:cubicBezTo>
                <a:cubicBezTo>
                  <a:pt x="246484" y="461171"/>
                  <a:pt x="131126" y="456408"/>
                  <a:pt x="89851" y="426246"/>
                </a:cubicBezTo>
                <a:cubicBezTo>
                  <a:pt x="48576" y="396084"/>
                  <a:pt x="65509" y="299775"/>
                  <a:pt x="58101" y="280196"/>
                </a:cubicBezTo>
                <a:cubicBezTo>
                  <a:pt x="50693" y="260617"/>
                  <a:pt x="42755" y="348458"/>
                  <a:pt x="45401" y="308771"/>
                </a:cubicBezTo>
                <a:cubicBezTo>
                  <a:pt x="48047" y="269084"/>
                  <a:pt x="60218" y="89696"/>
                  <a:pt x="73976" y="42071"/>
                </a:cubicBezTo>
                <a:cubicBezTo>
                  <a:pt x="87734" y="-5554"/>
                  <a:pt x="134301" y="-12433"/>
                  <a:pt x="134301" y="19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AD2BDFC9-528A-2B19-EDFB-FC2B46929EBB}"/>
              </a:ext>
            </a:extLst>
          </p:cNvPr>
          <p:cNvSpPr/>
          <p:nvPr/>
        </p:nvSpPr>
        <p:spPr>
          <a:xfrm>
            <a:off x="4343907" y="8219753"/>
            <a:ext cx="174118" cy="276584"/>
          </a:xfrm>
          <a:custGeom>
            <a:avLst/>
            <a:gdLst>
              <a:gd name="connsiteX0" fmla="*/ 31243 w 174118"/>
              <a:gd name="connsiteY0" fmla="*/ 322 h 276584"/>
              <a:gd name="connsiteX1" fmla="*/ 28068 w 174118"/>
              <a:gd name="connsiteY1" fmla="*/ 136847 h 276584"/>
              <a:gd name="connsiteX2" fmla="*/ 21718 w 174118"/>
              <a:gd name="connsiteY2" fmla="*/ 127322 h 276584"/>
              <a:gd name="connsiteX3" fmla="*/ 9018 w 174118"/>
              <a:gd name="connsiteY3" fmla="*/ 120972 h 276584"/>
              <a:gd name="connsiteX4" fmla="*/ 18543 w 174118"/>
              <a:gd name="connsiteY4" fmla="*/ 225747 h 276584"/>
              <a:gd name="connsiteX5" fmla="*/ 5843 w 174118"/>
              <a:gd name="connsiteY5" fmla="*/ 247972 h 276584"/>
              <a:gd name="connsiteX6" fmla="*/ 72518 w 174118"/>
              <a:gd name="connsiteY6" fmla="*/ 276547 h 276584"/>
              <a:gd name="connsiteX7" fmla="*/ 78868 w 174118"/>
              <a:gd name="connsiteY7" fmla="*/ 254322 h 276584"/>
              <a:gd name="connsiteX8" fmla="*/ 174118 w 174118"/>
              <a:gd name="connsiteY8" fmla="*/ 267022 h 276584"/>
              <a:gd name="connsiteX9" fmla="*/ 31243 w 174118"/>
              <a:gd name="connsiteY9" fmla="*/ 257497 h 276584"/>
              <a:gd name="connsiteX10" fmla="*/ 2668 w 174118"/>
              <a:gd name="connsiteY10" fmla="*/ 200347 h 276584"/>
              <a:gd name="connsiteX11" fmla="*/ 2668 w 174118"/>
              <a:gd name="connsiteY11" fmla="*/ 79697 h 276584"/>
              <a:gd name="connsiteX12" fmla="*/ 15368 w 174118"/>
              <a:gd name="connsiteY12" fmla="*/ 98747 h 276584"/>
              <a:gd name="connsiteX13" fmla="*/ 31243 w 174118"/>
              <a:gd name="connsiteY13" fmla="*/ 322 h 27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118" h="276584">
                <a:moveTo>
                  <a:pt x="31243" y="322"/>
                </a:moveTo>
                <a:cubicBezTo>
                  <a:pt x="33360" y="6672"/>
                  <a:pt x="29655" y="115680"/>
                  <a:pt x="28068" y="136847"/>
                </a:cubicBezTo>
                <a:cubicBezTo>
                  <a:pt x="26481" y="158014"/>
                  <a:pt x="24893" y="129968"/>
                  <a:pt x="21718" y="127322"/>
                </a:cubicBezTo>
                <a:cubicBezTo>
                  <a:pt x="18543" y="124676"/>
                  <a:pt x="9547" y="104568"/>
                  <a:pt x="9018" y="120972"/>
                </a:cubicBezTo>
                <a:cubicBezTo>
                  <a:pt x="8489" y="137376"/>
                  <a:pt x="18543" y="225747"/>
                  <a:pt x="18543" y="225747"/>
                </a:cubicBezTo>
                <a:cubicBezTo>
                  <a:pt x="18014" y="246914"/>
                  <a:pt x="-3153" y="239505"/>
                  <a:pt x="5843" y="247972"/>
                </a:cubicBezTo>
                <a:cubicBezTo>
                  <a:pt x="14839" y="256439"/>
                  <a:pt x="60347" y="275489"/>
                  <a:pt x="72518" y="276547"/>
                </a:cubicBezTo>
                <a:cubicBezTo>
                  <a:pt x="84689" y="277605"/>
                  <a:pt x="61935" y="255910"/>
                  <a:pt x="78868" y="254322"/>
                </a:cubicBezTo>
                <a:cubicBezTo>
                  <a:pt x="95801" y="252735"/>
                  <a:pt x="174118" y="267022"/>
                  <a:pt x="174118" y="267022"/>
                </a:cubicBezTo>
                <a:cubicBezTo>
                  <a:pt x="166181" y="267551"/>
                  <a:pt x="59818" y="268609"/>
                  <a:pt x="31243" y="257497"/>
                </a:cubicBezTo>
                <a:cubicBezTo>
                  <a:pt x="2668" y="246385"/>
                  <a:pt x="7430" y="229980"/>
                  <a:pt x="2668" y="200347"/>
                </a:cubicBezTo>
                <a:cubicBezTo>
                  <a:pt x="-2094" y="170714"/>
                  <a:pt x="551" y="96630"/>
                  <a:pt x="2668" y="79697"/>
                </a:cubicBezTo>
                <a:cubicBezTo>
                  <a:pt x="4785" y="62764"/>
                  <a:pt x="12193" y="114093"/>
                  <a:pt x="15368" y="98747"/>
                </a:cubicBezTo>
                <a:cubicBezTo>
                  <a:pt x="18543" y="83401"/>
                  <a:pt x="29126" y="-6028"/>
                  <a:pt x="31243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EFFFCFF0-6E04-BA10-8691-F85C82CA6503}"/>
              </a:ext>
            </a:extLst>
          </p:cNvPr>
          <p:cNvSpPr/>
          <p:nvPr/>
        </p:nvSpPr>
        <p:spPr>
          <a:xfrm>
            <a:off x="4097554" y="8185106"/>
            <a:ext cx="109325" cy="244621"/>
          </a:xfrm>
          <a:custGeom>
            <a:avLst/>
            <a:gdLst>
              <a:gd name="connsiteX0" fmla="*/ 1371 w 109325"/>
              <a:gd name="connsiteY0" fmla="*/ 44 h 244621"/>
              <a:gd name="connsiteX1" fmla="*/ 45821 w 109325"/>
              <a:gd name="connsiteY1" fmla="*/ 111169 h 244621"/>
              <a:gd name="connsiteX2" fmla="*/ 39471 w 109325"/>
              <a:gd name="connsiteY2" fmla="*/ 85769 h 244621"/>
              <a:gd name="connsiteX3" fmla="*/ 36296 w 109325"/>
              <a:gd name="connsiteY3" fmla="*/ 190544 h 244621"/>
              <a:gd name="connsiteX4" fmla="*/ 55346 w 109325"/>
              <a:gd name="connsiteY4" fmla="*/ 228644 h 244621"/>
              <a:gd name="connsiteX5" fmla="*/ 39471 w 109325"/>
              <a:gd name="connsiteY5" fmla="*/ 212769 h 244621"/>
              <a:gd name="connsiteX6" fmla="*/ 109321 w 109325"/>
              <a:gd name="connsiteY6" fmla="*/ 244519 h 244621"/>
              <a:gd name="connsiteX7" fmla="*/ 42646 w 109325"/>
              <a:gd name="connsiteY7" fmla="*/ 200069 h 244621"/>
              <a:gd name="connsiteX8" fmla="*/ 1371 w 109325"/>
              <a:gd name="connsiteY8" fmla="*/ 101644 h 244621"/>
              <a:gd name="connsiteX9" fmla="*/ 14071 w 109325"/>
              <a:gd name="connsiteY9" fmla="*/ 181019 h 244621"/>
              <a:gd name="connsiteX10" fmla="*/ 55346 w 109325"/>
              <a:gd name="connsiteY10" fmla="*/ 98469 h 244621"/>
              <a:gd name="connsiteX11" fmla="*/ 1371 w 109325"/>
              <a:gd name="connsiteY11" fmla="*/ 44 h 24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325" h="244621">
                <a:moveTo>
                  <a:pt x="1371" y="44"/>
                </a:moveTo>
                <a:cubicBezTo>
                  <a:pt x="-217" y="2161"/>
                  <a:pt x="39471" y="96881"/>
                  <a:pt x="45821" y="111169"/>
                </a:cubicBezTo>
                <a:cubicBezTo>
                  <a:pt x="52171" y="125457"/>
                  <a:pt x="41058" y="72540"/>
                  <a:pt x="39471" y="85769"/>
                </a:cubicBezTo>
                <a:cubicBezTo>
                  <a:pt x="37884" y="98998"/>
                  <a:pt x="33650" y="166732"/>
                  <a:pt x="36296" y="190544"/>
                </a:cubicBezTo>
                <a:cubicBezTo>
                  <a:pt x="38942" y="214356"/>
                  <a:pt x="55346" y="228644"/>
                  <a:pt x="55346" y="228644"/>
                </a:cubicBezTo>
                <a:cubicBezTo>
                  <a:pt x="55875" y="232348"/>
                  <a:pt x="30475" y="210123"/>
                  <a:pt x="39471" y="212769"/>
                </a:cubicBezTo>
                <a:cubicBezTo>
                  <a:pt x="48467" y="215415"/>
                  <a:pt x="108792" y="246636"/>
                  <a:pt x="109321" y="244519"/>
                </a:cubicBezTo>
                <a:cubicBezTo>
                  <a:pt x="109850" y="242402"/>
                  <a:pt x="60638" y="223882"/>
                  <a:pt x="42646" y="200069"/>
                </a:cubicBezTo>
                <a:cubicBezTo>
                  <a:pt x="24654" y="176257"/>
                  <a:pt x="6133" y="104819"/>
                  <a:pt x="1371" y="101644"/>
                </a:cubicBezTo>
                <a:cubicBezTo>
                  <a:pt x="-3391" y="98469"/>
                  <a:pt x="5075" y="181548"/>
                  <a:pt x="14071" y="181019"/>
                </a:cubicBezTo>
                <a:cubicBezTo>
                  <a:pt x="23067" y="180490"/>
                  <a:pt x="57992" y="125457"/>
                  <a:pt x="55346" y="98469"/>
                </a:cubicBezTo>
                <a:cubicBezTo>
                  <a:pt x="52700" y="71482"/>
                  <a:pt x="2959" y="-2073"/>
                  <a:pt x="137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6E0BD19B-477F-015D-D0AE-460FC2DC68FF}"/>
              </a:ext>
            </a:extLst>
          </p:cNvPr>
          <p:cNvSpPr/>
          <p:nvPr/>
        </p:nvSpPr>
        <p:spPr>
          <a:xfrm>
            <a:off x="3837242" y="8172404"/>
            <a:ext cx="176066" cy="235001"/>
          </a:xfrm>
          <a:custGeom>
            <a:avLst/>
            <a:gdLst>
              <a:gd name="connsiteX0" fmla="*/ 58483 w 176066"/>
              <a:gd name="connsiteY0" fmla="*/ 234996 h 235001"/>
              <a:gd name="connsiteX1" fmla="*/ 48958 w 176066"/>
              <a:gd name="connsiteY1" fmla="*/ 38146 h 235001"/>
              <a:gd name="connsiteX2" fmla="*/ 42608 w 176066"/>
              <a:gd name="connsiteY2" fmla="*/ 165146 h 235001"/>
              <a:gd name="connsiteX3" fmla="*/ 33083 w 176066"/>
              <a:gd name="connsiteY3" fmla="*/ 34971 h 235001"/>
              <a:gd name="connsiteX4" fmla="*/ 71183 w 176066"/>
              <a:gd name="connsiteY4" fmla="*/ 25446 h 235001"/>
              <a:gd name="connsiteX5" fmla="*/ 36258 w 176066"/>
              <a:gd name="connsiteY5" fmla="*/ 22271 h 235001"/>
              <a:gd name="connsiteX6" fmla="*/ 175958 w 176066"/>
              <a:gd name="connsiteY6" fmla="*/ 12746 h 235001"/>
              <a:gd name="connsiteX7" fmla="*/ 58483 w 176066"/>
              <a:gd name="connsiteY7" fmla="*/ 3221 h 235001"/>
              <a:gd name="connsiteX8" fmla="*/ 1333 w 176066"/>
              <a:gd name="connsiteY8" fmla="*/ 73071 h 235001"/>
              <a:gd name="connsiteX9" fmla="*/ 20383 w 176066"/>
              <a:gd name="connsiteY9" fmla="*/ 44496 h 235001"/>
              <a:gd name="connsiteX10" fmla="*/ 58483 w 176066"/>
              <a:gd name="connsiteY10" fmla="*/ 234996 h 23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066" h="235001">
                <a:moveTo>
                  <a:pt x="58483" y="234996"/>
                </a:moveTo>
                <a:cubicBezTo>
                  <a:pt x="63245" y="233938"/>
                  <a:pt x="51604" y="49788"/>
                  <a:pt x="48958" y="38146"/>
                </a:cubicBezTo>
                <a:cubicBezTo>
                  <a:pt x="46312" y="26504"/>
                  <a:pt x="45254" y="165675"/>
                  <a:pt x="42608" y="165146"/>
                </a:cubicBezTo>
                <a:cubicBezTo>
                  <a:pt x="39962" y="164617"/>
                  <a:pt x="28320" y="58254"/>
                  <a:pt x="33083" y="34971"/>
                </a:cubicBezTo>
                <a:cubicBezTo>
                  <a:pt x="37845" y="11688"/>
                  <a:pt x="70654" y="27563"/>
                  <a:pt x="71183" y="25446"/>
                </a:cubicBezTo>
                <a:cubicBezTo>
                  <a:pt x="71712" y="23329"/>
                  <a:pt x="18796" y="24388"/>
                  <a:pt x="36258" y="22271"/>
                </a:cubicBezTo>
                <a:cubicBezTo>
                  <a:pt x="53720" y="20154"/>
                  <a:pt x="172254" y="15921"/>
                  <a:pt x="175958" y="12746"/>
                </a:cubicBezTo>
                <a:cubicBezTo>
                  <a:pt x="179662" y="9571"/>
                  <a:pt x="87587" y="-6833"/>
                  <a:pt x="58483" y="3221"/>
                </a:cubicBezTo>
                <a:cubicBezTo>
                  <a:pt x="29379" y="13275"/>
                  <a:pt x="7683" y="66192"/>
                  <a:pt x="1333" y="73071"/>
                </a:cubicBezTo>
                <a:cubicBezTo>
                  <a:pt x="-5017" y="79950"/>
                  <a:pt x="12975" y="14863"/>
                  <a:pt x="20383" y="44496"/>
                </a:cubicBezTo>
                <a:cubicBezTo>
                  <a:pt x="27791" y="74129"/>
                  <a:pt x="53721" y="236054"/>
                  <a:pt x="58483" y="23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3101F317-89A2-0333-F869-12A1B4A38965}"/>
              </a:ext>
            </a:extLst>
          </p:cNvPr>
          <p:cNvSpPr/>
          <p:nvPr/>
        </p:nvSpPr>
        <p:spPr>
          <a:xfrm>
            <a:off x="1566908" y="5428948"/>
            <a:ext cx="258749" cy="892828"/>
          </a:xfrm>
          <a:custGeom>
            <a:avLst/>
            <a:gdLst>
              <a:gd name="connsiteX0" fmla="*/ 112667 w 258749"/>
              <a:gd name="connsiteY0" fmla="*/ 302 h 892828"/>
              <a:gd name="connsiteX1" fmla="*/ 52342 w 258749"/>
              <a:gd name="connsiteY1" fmla="*/ 409877 h 892828"/>
              <a:gd name="connsiteX2" fmla="*/ 61867 w 258749"/>
              <a:gd name="connsiteY2" fmla="*/ 327327 h 892828"/>
              <a:gd name="connsiteX3" fmla="*/ 49167 w 258749"/>
              <a:gd name="connsiteY3" fmla="*/ 711502 h 892828"/>
              <a:gd name="connsiteX4" fmla="*/ 90442 w 258749"/>
              <a:gd name="connsiteY4" fmla="*/ 568627 h 892828"/>
              <a:gd name="connsiteX5" fmla="*/ 80917 w 258749"/>
              <a:gd name="connsiteY5" fmla="*/ 889302 h 892828"/>
              <a:gd name="connsiteX6" fmla="*/ 128542 w 258749"/>
              <a:gd name="connsiteY6" fmla="*/ 714677 h 892828"/>
              <a:gd name="connsiteX7" fmla="*/ 258717 w 258749"/>
              <a:gd name="connsiteY7" fmla="*/ 333677 h 892828"/>
              <a:gd name="connsiteX8" fmla="*/ 115842 w 258749"/>
              <a:gd name="connsiteY8" fmla="*/ 686102 h 892828"/>
              <a:gd name="connsiteX9" fmla="*/ 26942 w 258749"/>
              <a:gd name="connsiteY9" fmla="*/ 276527 h 892828"/>
              <a:gd name="connsiteX10" fmla="*/ 1542 w 258749"/>
              <a:gd name="connsiteY10" fmla="*/ 146352 h 892828"/>
              <a:gd name="connsiteX11" fmla="*/ 17417 w 258749"/>
              <a:gd name="connsiteY11" fmla="*/ 340027 h 892828"/>
              <a:gd name="connsiteX12" fmla="*/ 112667 w 258749"/>
              <a:gd name="connsiteY12" fmla="*/ 302 h 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749" h="892828">
                <a:moveTo>
                  <a:pt x="112667" y="302"/>
                </a:moveTo>
                <a:cubicBezTo>
                  <a:pt x="118488" y="11944"/>
                  <a:pt x="60809" y="355373"/>
                  <a:pt x="52342" y="409877"/>
                </a:cubicBezTo>
                <a:cubicBezTo>
                  <a:pt x="43875" y="464381"/>
                  <a:pt x="62396" y="277056"/>
                  <a:pt x="61867" y="327327"/>
                </a:cubicBezTo>
                <a:cubicBezTo>
                  <a:pt x="61338" y="377598"/>
                  <a:pt x="44404" y="671285"/>
                  <a:pt x="49167" y="711502"/>
                </a:cubicBezTo>
                <a:cubicBezTo>
                  <a:pt x="53929" y="751719"/>
                  <a:pt x="85150" y="538994"/>
                  <a:pt x="90442" y="568627"/>
                </a:cubicBezTo>
                <a:cubicBezTo>
                  <a:pt x="95734" y="598260"/>
                  <a:pt x="74567" y="864960"/>
                  <a:pt x="80917" y="889302"/>
                </a:cubicBezTo>
                <a:cubicBezTo>
                  <a:pt x="87267" y="913644"/>
                  <a:pt x="98909" y="807281"/>
                  <a:pt x="128542" y="714677"/>
                </a:cubicBezTo>
                <a:cubicBezTo>
                  <a:pt x="158175" y="622073"/>
                  <a:pt x="260834" y="338439"/>
                  <a:pt x="258717" y="333677"/>
                </a:cubicBezTo>
                <a:cubicBezTo>
                  <a:pt x="256600" y="328915"/>
                  <a:pt x="154471" y="695627"/>
                  <a:pt x="115842" y="686102"/>
                </a:cubicBezTo>
                <a:cubicBezTo>
                  <a:pt x="77213" y="676577"/>
                  <a:pt x="45992" y="366485"/>
                  <a:pt x="26942" y="276527"/>
                </a:cubicBezTo>
                <a:cubicBezTo>
                  <a:pt x="7892" y="186569"/>
                  <a:pt x="3129" y="135769"/>
                  <a:pt x="1542" y="146352"/>
                </a:cubicBezTo>
                <a:cubicBezTo>
                  <a:pt x="-46" y="156935"/>
                  <a:pt x="-4808" y="363310"/>
                  <a:pt x="17417" y="340027"/>
                </a:cubicBezTo>
                <a:cubicBezTo>
                  <a:pt x="39642" y="316744"/>
                  <a:pt x="106846" y="-11340"/>
                  <a:pt x="112667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17185257-C68C-1898-DA86-4E53DE7B94FE}"/>
              </a:ext>
            </a:extLst>
          </p:cNvPr>
          <p:cNvSpPr/>
          <p:nvPr/>
        </p:nvSpPr>
        <p:spPr>
          <a:xfrm>
            <a:off x="1859321" y="6252544"/>
            <a:ext cx="406648" cy="1065901"/>
          </a:xfrm>
          <a:custGeom>
            <a:avLst/>
            <a:gdLst>
              <a:gd name="connsiteX0" fmla="*/ 1229 w 406648"/>
              <a:gd name="connsiteY0" fmla="*/ 2206 h 1065901"/>
              <a:gd name="connsiteX1" fmla="*/ 248879 w 406648"/>
              <a:gd name="connsiteY1" fmla="*/ 776906 h 1065901"/>
              <a:gd name="connsiteX2" fmla="*/ 252054 w 406648"/>
              <a:gd name="connsiteY2" fmla="*/ 605456 h 1065901"/>
              <a:gd name="connsiteX3" fmla="*/ 404454 w 406648"/>
              <a:gd name="connsiteY3" fmla="*/ 980106 h 1065901"/>
              <a:gd name="connsiteX4" fmla="*/ 340954 w 406648"/>
              <a:gd name="connsiteY4" fmla="*/ 792781 h 1065901"/>
              <a:gd name="connsiteX5" fmla="*/ 321904 w 406648"/>
              <a:gd name="connsiteY5" fmla="*/ 487981 h 1065901"/>
              <a:gd name="connsiteX6" fmla="*/ 321904 w 406648"/>
              <a:gd name="connsiteY6" fmla="*/ 303831 h 1065901"/>
              <a:gd name="connsiteX7" fmla="*/ 299679 w 406648"/>
              <a:gd name="connsiteY7" fmla="*/ 751506 h 1065901"/>
              <a:gd name="connsiteX8" fmla="*/ 201254 w 406648"/>
              <a:gd name="connsiteY8" fmla="*/ 551481 h 1065901"/>
              <a:gd name="connsiteX9" fmla="*/ 102829 w 406648"/>
              <a:gd name="connsiteY9" fmla="*/ 434006 h 1065901"/>
              <a:gd name="connsiteX10" fmla="*/ 150454 w 406648"/>
              <a:gd name="connsiteY10" fmla="*/ 1059481 h 1065901"/>
              <a:gd name="connsiteX11" fmla="*/ 1229 w 406648"/>
              <a:gd name="connsiteY11" fmla="*/ 2206 h 106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648" h="1065901">
                <a:moveTo>
                  <a:pt x="1229" y="2206"/>
                </a:moveTo>
                <a:cubicBezTo>
                  <a:pt x="17633" y="-44890"/>
                  <a:pt x="207075" y="676364"/>
                  <a:pt x="248879" y="776906"/>
                </a:cubicBezTo>
                <a:cubicBezTo>
                  <a:pt x="290683" y="877448"/>
                  <a:pt x="226125" y="571589"/>
                  <a:pt x="252054" y="605456"/>
                </a:cubicBezTo>
                <a:cubicBezTo>
                  <a:pt x="277983" y="639323"/>
                  <a:pt x="389637" y="948885"/>
                  <a:pt x="404454" y="980106"/>
                </a:cubicBezTo>
                <a:cubicBezTo>
                  <a:pt x="419271" y="1011327"/>
                  <a:pt x="354712" y="874802"/>
                  <a:pt x="340954" y="792781"/>
                </a:cubicBezTo>
                <a:cubicBezTo>
                  <a:pt x="327196" y="710760"/>
                  <a:pt x="325079" y="569473"/>
                  <a:pt x="321904" y="487981"/>
                </a:cubicBezTo>
                <a:cubicBezTo>
                  <a:pt x="318729" y="406489"/>
                  <a:pt x="325608" y="259910"/>
                  <a:pt x="321904" y="303831"/>
                </a:cubicBezTo>
                <a:cubicBezTo>
                  <a:pt x="318200" y="347752"/>
                  <a:pt x="319787" y="710231"/>
                  <a:pt x="299679" y="751506"/>
                </a:cubicBezTo>
                <a:cubicBezTo>
                  <a:pt x="279571" y="792781"/>
                  <a:pt x="234062" y="604398"/>
                  <a:pt x="201254" y="551481"/>
                </a:cubicBezTo>
                <a:cubicBezTo>
                  <a:pt x="168446" y="498564"/>
                  <a:pt x="111296" y="349339"/>
                  <a:pt x="102829" y="434006"/>
                </a:cubicBezTo>
                <a:cubicBezTo>
                  <a:pt x="94362" y="518673"/>
                  <a:pt x="163154" y="1135152"/>
                  <a:pt x="150454" y="1059481"/>
                </a:cubicBezTo>
                <a:cubicBezTo>
                  <a:pt x="137754" y="983810"/>
                  <a:pt x="-15175" y="49302"/>
                  <a:pt x="1229" y="2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6BFB9DF0-1A67-1B14-5EDE-B050E4EC6B77}"/>
              </a:ext>
            </a:extLst>
          </p:cNvPr>
          <p:cNvSpPr/>
          <p:nvPr/>
        </p:nvSpPr>
        <p:spPr>
          <a:xfrm>
            <a:off x="2332448" y="2538906"/>
            <a:ext cx="3372914" cy="2037659"/>
          </a:xfrm>
          <a:custGeom>
            <a:avLst/>
            <a:gdLst>
              <a:gd name="connsiteX0" fmla="*/ 33065 w 3372914"/>
              <a:gd name="connsiteY0" fmla="*/ 2033094 h 2037659"/>
              <a:gd name="connsiteX1" fmla="*/ 1523935 w 3372914"/>
              <a:gd name="connsiteY1" fmla="*/ 144659 h 2037659"/>
              <a:gd name="connsiteX2" fmla="*/ 1205882 w 3372914"/>
              <a:gd name="connsiteY2" fmla="*/ 601859 h 2037659"/>
              <a:gd name="connsiteX3" fmla="*/ 2358822 w 3372914"/>
              <a:gd name="connsiteY3" fmla="*/ 124781 h 2037659"/>
              <a:gd name="connsiteX4" fmla="*/ 3372613 w 3372914"/>
              <a:gd name="connsiteY4" fmla="*/ 204294 h 2037659"/>
              <a:gd name="connsiteX5" fmla="*/ 2259430 w 3372914"/>
              <a:gd name="connsiteY5" fmla="*/ 45268 h 2037659"/>
              <a:gd name="connsiteX6" fmla="*/ 192091 w 3372914"/>
              <a:gd name="connsiteY6" fmla="*/ 45268 h 2037659"/>
              <a:gd name="connsiteX7" fmla="*/ 1046856 w 3372914"/>
              <a:gd name="connsiteY7" fmla="*/ 65146 h 2037659"/>
              <a:gd name="connsiteX8" fmla="*/ 490265 w 3372914"/>
              <a:gd name="connsiteY8" fmla="*/ 860277 h 2037659"/>
              <a:gd name="connsiteX9" fmla="*/ 490265 w 3372914"/>
              <a:gd name="connsiteY9" fmla="*/ 681372 h 2037659"/>
              <a:gd name="connsiteX10" fmla="*/ 33065 w 3372914"/>
              <a:gd name="connsiteY10" fmla="*/ 2033094 h 203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2914" h="2037659">
                <a:moveTo>
                  <a:pt x="33065" y="2033094"/>
                </a:moveTo>
                <a:cubicBezTo>
                  <a:pt x="205343" y="1943642"/>
                  <a:pt x="1328466" y="383198"/>
                  <a:pt x="1523935" y="144659"/>
                </a:cubicBezTo>
                <a:cubicBezTo>
                  <a:pt x="1719404" y="-93880"/>
                  <a:pt x="1066734" y="605172"/>
                  <a:pt x="1205882" y="601859"/>
                </a:cubicBezTo>
                <a:cubicBezTo>
                  <a:pt x="1345030" y="598546"/>
                  <a:pt x="1997700" y="191042"/>
                  <a:pt x="2358822" y="124781"/>
                </a:cubicBezTo>
                <a:cubicBezTo>
                  <a:pt x="2719944" y="58520"/>
                  <a:pt x="3389178" y="217546"/>
                  <a:pt x="3372613" y="204294"/>
                </a:cubicBezTo>
                <a:cubicBezTo>
                  <a:pt x="3356048" y="191042"/>
                  <a:pt x="2789517" y="71772"/>
                  <a:pt x="2259430" y="45268"/>
                </a:cubicBezTo>
                <a:cubicBezTo>
                  <a:pt x="1729343" y="18764"/>
                  <a:pt x="394187" y="41955"/>
                  <a:pt x="192091" y="45268"/>
                </a:cubicBezTo>
                <a:cubicBezTo>
                  <a:pt x="-10005" y="48581"/>
                  <a:pt x="997160" y="-70689"/>
                  <a:pt x="1046856" y="65146"/>
                </a:cubicBezTo>
                <a:cubicBezTo>
                  <a:pt x="1096552" y="200981"/>
                  <a:pt x="583030" y="757573"/>
                  <a:pt x="490265" y="860277"/>
                </a:cubicBezTo>
                <a:cubicBezTo>
                  <a:pt x="397500" y="962981"/>
                  <a:pt x="566465" y="492529"/>
                  <a:pt x="490265" y="681372"/>
                </a:cubicBezTo>
                <a:cubicBezTo>
                  <a:pt x="414065" y="870215"/>
                  <a:pt x="-139213" y="2122546"/>
                  <a:pt x="33065" y="203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B1478CB2-5804-424A-D1E0-1EAB5690CB23}"/>
              </a:ext>
            </a:extLst>
          </p:cNvPr>
          <p:cNvSpPr/>
          <p:nvPr/>
        </p:nvSpPr>
        <p:spPr>
          <a:xfrm>
            <a:off x="2016240" y="704791"/>
            <a:ext cx="2358552" cy="1349741"/>
          </a:xfrm>
          <a:custGeom>
            <a:avLst/>
            <a:gdLst>
              <a:gd name="connsiteX0" fmla="*/ 2356977 w 2358552"/>
              <a:gd name="connsiteY0" fmla="*/ 30705 h 1349741"/>
              <a:gd name="connsiteX1" fmla="*/ 965499 w 2358552"/>
              <a:gd name="connsiteY1" fmla="*/ 368635 h 1349741"/>
              <a:gd name="connsiteX2" fmla="*/ 1263673 w 2358552"/>
              <a:gd name="connsiteY2" fmla="*/ 189731 h 1349741"/>
              <a:gd name="connsiteX3" fmla="*/ 826351 w 2358552"/>
              <a:gd name="connsiteY3" fmla="*/ 646931 h 1349741"/>
              <a:gd name="connsiteX4" fmla="*/ 826351 w 2358552"/>
              <a:gd name="connsiteY4" fmla="*/ 507783 h 1349741"/>
              <a:gd name="connsiteX5" fmla="*/ 11343 w 2358552"/>
              <a:gd name="connsiteY5" fmla="*/ 1342670 h 1349741"/>
              <a:gd name="connsiteX6" fmla="*/ 408908 w 2358552"/>
              <a:gd name="connsiteY6" fmla="*/ 865592 h 1349741"/>
              <a:gd name="connsiteX7" fmla="*/ 1223917 w 2358552"/>
              <a:gd name="connsiteY7" fmla="*/ 110218 h 1349741"/>
              <a:gd name="connsiteX8" fmla="*/ 2356977 w 2358552"/>
              <a:gd name="connsiteY8" fmla="*/ 30705 h 134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552" h="1349741">
                <a:moveTo>
                  <a:pt x="2356977" y="30705"/>
                </a:moveTo>
                <a:cubicBezTo>
                  <a:pt x="2313907" y="73774"/>
                  <a:pt x="1147716" y="342131"/>
                  <a:pt x="965499" y="368635"/>
                </a:cubicBezTo>
                <a:cubicBezTo>
                  <a:pt x="783282" y="395139"/>
                  <a:pt x="1286864" y="143348"/>
                  <a:pt x="1263673" y="189731"/>
                </a:cubicBezTo>
                <a:cubicBezTo>
                  <a:pt x="1240482" y="236114"/>
                  <a:pt x="899238" y="593922"/>
                  <a:pt x="826351" y="646931"/>
                </a:cubicBezTo>
                <a:cubicBezTo>
                  <a:pt x="753464" y="699940"/>
                  <a:pt x="962186" y="391827"/>
                  <a:pt x="826351" y="507783"/>
                </a:cubicBezTo>
                <a:cubicBezTo>
                  <a:pt x="690516" y="623739"/>
                  <a:pt x="80917" y="1283035"/>
                  <a:pt x="11343" y="1342670"/>
                </a:cubicBezTo>
                <a:cubicBezTo>
                  <a:pt x="-58231" y="1402305"/>
                  <a:pt x="206812" y="1071001"/>
                  <a:pt x="408908" y="865592"/>
                </a:cubicBezTo>
                <a:cubicBezTo>
                  <a:pt x="611004" y="660183"/>
                  <a:pt x="899239" y="249366"/>
                  <a:pt x="1223917" y="110218"/>
                </a:cubicBezTo>
                <a:cubicBezTo>
                  <a:pt x="1548595" y="-28930"/>
                  <a:pt x="2400047" y="-12364"/>
                  <a:pt x="2356977" y="30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0E9B76AC-FC19-3C4E-59BA-C5461B825829}"/>
              </a:ext>
            </a:extLst>
          </p:cNvPr>
          <p:cNvSpPr/>
          <p:nvPr/>
        </p:nvSpPr>
        <p:spPr>
          <a:xfrm>
            <a:off x="2355586" y="891473"/>
            <a:ext cx="2332820" cy="1081385"/>
          </a:xfrm>
          <a:custGeom>
            <a:avLst/>
            <a:gdLst>
              <a:gd name="connsiteX0" fmla="*/ 9927 w 2332820"/>
              <a:gd name="connsiteY0" fmla="*/ 1076475 h 1081385"/>
              <a:gd name="connsiteX1" fmla="*/ 1699579 w 2332820"/>
              <a:gd name="connsiteY1" fmla="*/ 122318 h 1081385"/>
              <a:gd name="connsiteX2" fmla="*/ 1361649 w 2332820"/>
              <a:gd name="connsiteY2" fmla="*/ 142197 h 1081385"/>
              <a:gd name="connsiteX3" fmla="*/ 2315805 w 2332820"/>
              <a:gd name="connsiteY3" fmla="*/ 3049 h 1081385"/>
              <a:gd name="connsiteX4" fmla="*/ 1997753 w 2332820"/>
              <a:gd name="connsiteY4" fmla="*/ 42805 h 1081385"/>
              <a:gd name="connsiteX5" fmla="*/ 1461040 w 2332820"/>
              <a:gd name="connsiteY5" fmla="*/ 122318 h 1081385"/>
              <a:gd name="connsiteX6" fmla="*/ 1023718 w 2332820"/>
              <a:gd name="connsiteY6" fmla="*/ 480127 h 1081385"/>
              <a:gd name="connsiteX7" fmla="*/ 9927 w 2332820"/>
              <a:gd name="connsiteY7" fmla="*/ 1076475 h 1081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2820" h="1081385">
                <a:moveTo>
                  <a:pt x="9927" y="1076475"/>
                </a:moveTo>
                <a:cubicBezTo>
                  <a:pt x="122570" y="1016840"/>
                  <a:pt x="1474292" y="278031"/>
                  <a:pt x="1699579" y="122318"/>
                </a:cubicBezTo>
                <a:cubicBezTo>
                  <a:pt x="1924866" y="-33395"/>
                  <a:pt x="1258945" y="162075"/>
                  <a:pt x="1361649" y="142197"/>
                </a:cubicBezTo>
                <a:cubicBezTo>
                  <a:pt x="1464353" y="122319"/>
                  <a:pt x="2209788" y="19614"/>
                  <a:pt x="2315805" y="3049"/>
                </a:cubicBezTo>
                <a:cubicBezTo>
                  <a:pt x="2421822" y="-13516"/>
                  <a:pt x="1997753" y="42805"/>
                  <a:pt x="1997753" y="42805"/>
                </a:cubicBezTo>
                <a:cubicBezTo>
                  <a:pt x="1855292" y="62683"/>
                  <a:pt x="1623379" y="49431"/>
                  <a:pt x="1461040" y="122318"/>
                </a:cubicBezTo>
                <a:cubicBezTo>
                  <a:pt x="1298701" y="195205"/>
                  <a:pt x="1272196" y="324414"/>
                  <a:pt x="1023718" y="480127"/>
                </a:cubicBezTo>
                <a:cubicBezTo>
                  <a:pt x="775240" y="635840"/>
                  <a:pt x="-102716" y="1136110"/>
                  <a:pt x="9927" y="1076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B4FCDDE8-6D3D-393F-0518-C7036185C08C}"/>
              </a:ext>
            </a:extLst>
          </p:cNvPr>
          <p:cNvSpPr/>
          <p:nvPr/>
        </p:nvSpPr>
        <p:spPr>
          <a:xfrm>
            <a:off x="4028357" y="2397080"/>
            <a:ext cx="2977464" cy="2475605"/>
          </a:xfrm>
          <a:custGeom>
            <a:avLst/>
            <a:gdLst>
              <a:gd name="connsiteX0" fmla="*/ 6930 w 2977464"/>
              <a:gd name="connsiteY0" fmla="*/ 67824 h 2475605"/>
              <a:gd name="connsiteX1" fmla="*/ 1835730 w 2977464"/>
              <a:gd name="connsiteY1" fmla="*/ 1041859 h 2475605"/>
              <a:gd name="connsiteX2" fmla="*/ 1855608 w 2977464"/>
              <a:gd name="connsiteY2" fmla="*/ 1061737 h 2475605"/>
              <a:gd name="connsiteX3" fmla="*/ 2213417 w 2977464"/>
              <a:gd name="connsiteY3" fmla="*/ 1777355 h 2475605"/>
              <a:gd name="connsiteX4" fmla="*/ 1756217 w 2977464"/>
              <a:gd name="connsiteY4" fmla="*/ 1956259 h 2475605"/>
              <a:gd name="connsiteX5" fmla="*/ 662913 w 2977464"/>
              <a:gd name="connsiteY5" fmla="*/ 2473094 h 2475605"/>
              <a:gd name="connsiteX6" fmla="*/ 1358652 w 2977464"/>
              <a:gd name="connsiteY6" fmla="*/ 2155042 h 2475605"/>
              <a:gd name="connsiteX7" fmla="*/ 2889278 w 2977464"/>
              <a:gd name="connsiteY7" fmla="*/ 2194798 h 2475605"/>
              <a:gd name="connsiteX8" fmla="*/ 2591104 w 2977464"/>
              <a:gd name="connsiteY8" fmla="*/ 1459303 h 2475605"/>
              <a:gd name="connsiteX9" fmla="*/ 921330 w 2977464"/>
              <a:gd name="connsiteY9" fmla="*/ 47946 h 2475605"/>
              <a:gd name="connsiteX10" fmla="*/ 1199626 w 2977464"/>
              <a:gd name="connsiteY10" fmla="*/ 306363 h 2475605"/>
              <a:gd name="connsiteX11" fmla="*/ 6930 w 2977464"/>
              <a:gd name="connsiteY11" fmla="*/ 67824 h 247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7464" h="2475605">
                <a:moveTo>
                  <a:pt x="6930" y="67824"/>
                </a:moveTo>
                <a:cubicBezTo>
                  <a:pt x="112947" y="190407"/>
                  <a:pt x="1527617" y="876207"/>
                  <a:pt x="1835730" y="1041859"/>
                </a:cubicBezTo>
                <a:cubicBezTo>
                  <a:pt x="2143843" y="1207511"/>
                  <a:pt x="1792660" y="939154"/>
                  <a:pt x="1855608" y="1061737"/>
                </a:cubicBezTo>
                <a:cubicBezTo>
                  <a:pt x="1918556" y="1184320"/>
                  <a:pt x="2229982" y="1628268"/>
                  <a:pt x="2213417" y="1777355"/>
                </a:cubicBezTo>
                <a:cubicBezTo>
                  <a:pt x="2196852" y="1926442"/>
                  <a:pt x="2014634" y="1840303"/>
                  <a:pt x="1756217" y="1956259"/>
                </a:cubicBezTo>
                <a:cubicBezTo>
                  <a:pt x="1497800" y="2072215"/>
                  <a:pt x="729174" y="2439964"/>
                  <a:pt x="662913" y="2473094"/>
                </a:cubicBezTo>
                <a:cubicBezTo>
                  <a:pt x="596652" y="2506225"/>
                  <a:pt x="987591" y="2201425"/>
                  <a:pt x="1358652" y="2155042"/>
                </a:cubicBezTo>
                <a:cubicBezTo>
                  <a:pt x="1729713" y="2108659"/>
                  <a:pt x="2683869" y="2310755"/>
                  <a:pt x="2889278" y="2194798"/>
                </a:cubicBezTo>
                <a:cubicBezTo>
                  <a:pt x="3094687" y="2078841"/>
                  <a:pt x="2919095" y="1817112"/>
                  <a:pt x="2591104" y="1459303"/>
                </a:cubicBezTo>
                <a:cubicBezTo>
                  <a:pt x="2263113" y="1101494"/>
                  <a:pt x="1153243" y="240103"/>
                  <a:pt x="921330" y="47946"/>
                </a:cubicBezTo>
                <a:cubicBezTo>
                  <a:pt x="689417" y="-144211"/>
                  <a:pt x="1355339" y="303050"/>
                  <a:pt x="1199626" y="306363"/>
                </a:cubicBezTo>
                <a:cubicBezTo>
                  <a:pt x="1043913" y="309676"/>
                  <a:pt x="-99087" y="-54759"/>
                  <a:pt x="6930" y="67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DF13A9C5-C50C-45C7-6B9B-9171DCA00C04}"/>
              </a:ext>
            </a:extLst>
          </p:cNvPr>
          <p:cNvSpPr/>
          <p:nvPr/>
        </p:nvSpPr>
        <p:spPr>
          <a:xfrm>
            <a:off x="2037954" y="3395993"/>
            <a:ext cx="2471550" cy="1475275"/>
          </a:xfrm>
          <a:custGeom>
            <a:avLst/>
            <a:gdLst>
              <a:gd name="connsiteX0" fmla="*/ 1619646 w 2471550"/>
              <a:gd name="connsiteY0" fmla="*/ 9816 h 1475275"/>
              <a:gd name="connsiteX1" fmla="*/ 1606394 w 2471550"/>
              <a:gd name="connsiteY1" fmla="*/ 115833 h 1475275"/>
              <a:gd name="connsiteX2" fmla="*/ 930533 w 2471550"/>
              <a:gd name="connsiteY2" fmla="*/ 857955 h 1475275"/>
              <a:gd name="connsiteX3" fmla="*/ 996794 w 2471550"/>
              <a:gd name="connsiteY3" fmla="*/ 1109746 h 1475275"/>
              <a:gd name="connsiteX4" fmla="*/ 1235333 w 2471550"/>
              <a:gd name="connsiteY4" fmla="*/ 1162755 h 1475275"/>
              <a:gd name="connsiteX5" fmla="*/ 996794 w 2471550"/>
              <a:gd name="connsiteY5" fmla="*/ 1069990 h 1475275"/>
              <a:gd name="connsiteX6" fmla="*/ 2454533 w 2471550"/>
              <a:gd name="connsiteY6" fmla="*/ 1467555 h 1475275"/>
              <a:gd name="connsiteX7" fmla="*/ 1699159 w 2471550"/>
              <a:gd name="connsiteY7" fmla="*/ 1335033 h 1475275"/>
              <a:gd name="connsiteX8" fmla="*/ 294429 w 2471550"/>
              <a:gd name="connsiteY8" fmla="*/ 1361537 h 1475275"/>
              <a:gd name="connsiteX9" fmla="*/ 360689 w 2471550"/>
              <a:gd name="connsiteY9" fmla="*/ 924216 h 1475275"/>
              <a:gd name="connsiteX10" fmla="*/ 2881 w 2471550"/>
              <a:gd name="connsiteY10" fmla="*/ 1083242 h 1475275"/>
              <a:gd name="connsiteX11" fmla="*/ 201663 w 2471550"/>
              <a:gd name="connsiteY11" fmla="*/ 327868 h 1475275"/>
              <a:gd name="connsiteX12" fmla="*/ 373942 w 2471550"/>
              <a:gd name="connsiteY12" fmla="*/ 553155 h 1475275"/>
              <a:gd name="connsiteX13" fmla="*/ 1434116 w 2471550"/>
              <a:gd name="connsiteY13" fmla="*/ 195346 h 1475275"/>
              <a:gd name="connsiteX14" fmla="*/ 1619646 w 2471550"/>
              <a:gd name="connsiteY14" fmla="*/ 9816 h 147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71550" h="1475275">
                <a:moveTo>
                  <a:pt x="1619646" y="9816"/>
                </a:moveTo>
                <a:cubicBezTo>
                  <a:pt x="1648359" y="-3436"/>
                  <a:pt x="1721246" y="-25524"/>
                  <a:pt x="1606394" y="115833"/>
                </a:cubicBezTo>
                <a:cubicBezTo>
                  <a:pt x="1491542" y="257190"/>
                  <a:pt x="1032133" y="692303"/>
                  <a:pt x="930533" y="857955"/>
                </a:cubicBezTo>
                <a:cubicBezTo>
                  <a:pt x="828933" y="1023607"/>
                  <a:pt x="945994" y="1058946"/>
                  <a:pt x="996794" y="1109746"/>
                </a:cubicBezTo>
                <a:cubicBezTo>
                  <a:pt x="1047594" y="1160546"/>
                  <a:pt x="1235333" y="1169381"/>
                  <a:pt x="1235333" y="1162755"/>
                </a:cubicBezTo>
                <a:cubicBezTo>
                  <a:pt x="1235333" y="1156129"/>
                  <a:pt x="793594" y="1019190"/>
                  <a:pt x="996794" y="1069990"/>
                </a:cubicBezTo>
                <a:cubicBezTo>
                  <a:pt x="1199994" y="1120790"/>
                  <a:pt x="2337472" y="1423381"/>
                  <a:pt x="2454533" y="1467555"/>
                </a:cubicBezTo>
                <a:cubicBezTo>
                  <a:pt x="2571594" y="1511729"/>
                  <a:pt x="2059176" y="1352703"/>
                  <a:pt x="1699159" y="1335033"/>
                </a:cubicBezTo>
                <a:cubicBezTo>
                  <a:pt x="1339142" y="1317363"/>
                  <a:pt x="517507" y="1430007"/>
                  <a:pt x="294429" y="1361537"/>
                </a:cubicBezTo>
                <a:cubicBezTo>
                  <a:pt x="71351" y="1293068"/>
                  <a:pt x="409280" y="970598"/>
                  <a:pt x="360689" y="924216"/>
                </a:cubicBezTo>
                <a:cubicBezTo>
                  <a:pt x="312098" y="877834"/>
                  <a:pt x="29385" y="1182633"/>
                  <a:pt x="2881" y="1083242"/>
                </a:cubicBezTo>
                <a:cubicBezTo>
                  <a:pt x="-23623" y="983851"/>
                  <a:pt x="139819" y="416216"/>
                  <a:pt x="201663" y="327868"/>
                </a:cubicBezTo>
                <a:cubicBezTo>
                  <a:pt x="263506" y="239520"/>
                  <a:pt x="168533" y="575242"/>
                  <a:pt x="373942" y="553155"/>
                </a:cubicBezTo>
                <a:cubicBezTo>
                  <a:pt x="579351" y="531068"/>
                  <a:pt x="1219873" y="285902"/>
                  <a:pt x="1434116" y="195346"/>
                </a:cubicBezTo>
                <a:cubicBezTo>
                  <a:pt x="1648359" y="104790"/>
                  <a:pt x="1590933" y="23068"/>
                  <a:pt x="1619646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69C3414F-9361-3BA1-5869-0478B0A01188}"/>
              </a:ext>
            </a:extLst>
          </p:cNvPr>
          <p:cNvSpPr/>
          <p:nvPr/>
        </p:nvSpPr>
        <p:spPr>
          <a:xfrm>
            <a:off x="2979901" y="6550766"/>
            <a:ext cx="996002" cy="1503234"/>
          </a:xfrm>
          <a:custGeom>
            <a:avLst/>
            <a:gdLst>
              <a:gd name="connsiteX0" fmla="*/ 995751 w 996002"/>
              <a:gd name="connsiteY0" fmla="*/ 9060 h 1503234"/>
              <a:gd name="connsiteX1" fmla="*/ 333142 w 996002"/>
              <a:gd name="connsiteY1" fmla="*/ 777686 h 1503234"/>
              <a:gd name="connsiteX2" fmla="*/ 478916 w 996002"/>
              <a:gd name="connsiteY2" fmla="*/ 512643 h 1503234"/>
              <a:gd name="connsiteX3" fmla="*/ 15090 w 996002"/>
              <a:gd name="connsiteY3" fmla="*/ 1493304 h 1503234"/>
              <a:gd name="connsiteX4" fmla="*/ 147612 w 996002"/>
              <a:gd name="connsiteY4" fmla="*/ 976469 h 1503234"/>
              <a:gd name="connsiteX5" fmla="*/ 492169 w 996002"/>
              <a:gd name="connsiteY5" fmla="*/ 287356 h 1503234"/>
              <a:gd name="connsiteX6" fmla="*/ 412656 w 996002"/>
              <a:gd name="connsiteY6" fmla="*/ 353617 h 1503234"/>
              <a:gd name="connsiteX7" fmla="*/ 995751 w 996002"/>
              <a:gd name="connsiteY7" fmla="*/ 9060 h 150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6002" h="1503234">
                <a:moveTo>
                  <a:pt x="995751" y="9060"/>
                </a:moveTo>
                <a:cubicBezTo>
                  <a:pt x="982499" y="79738"/>
                  <a:pt x="419281" y="693756"/>
                  <a:pt x="333142" y="777686"/>
                </a:cubicBezTo>
                <a:cubicBezTo>
                  <a:pt x="247003" y="861616"/>
                  <a:pt x="531925" y="393373"/>
                  <a:pt x="478916" y="512643"/>
                </a:cubicBezTo>
                <a:cubicBezTo>
                  <a:pt x="425907" y="631913"/>
                  <a:pt x="70307" y="1416000"/>
                  <a:pt x="15090" y="1493304"/>
                </a:cubicBezTo>
                <a:cubicBezTo>
                  <a:pt x="-40127" y="1570608"/>
                  <a:pt x="68099" y="1177460"/>
                  <a:pt x="147612" y="976469"/>
                </a:cubicBezTo>
                <a:cubicBezTo>
                  <a:pt x="227125" y="775478"/>
                  <a:pt x="492169" y="287356"/>
                  <a:pt x="492169" y="287356"/>
                </a:cubicBezTo>
                <a:cubicBezTo>
                  <a:pt x="536343" y="183547"/>
                  <a:pt x="330934" y="404417"/>
                  <a:pt x="412656" y="353617"/>
                </a:cubicBezTo>
                <a:cubicBezTo>
                  <a:pt x="494378" y="302817"/>
                  <a:pt x="1009003" y="-61618"/>
                  <a:pt x="995751" y="9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D81D235C-333E-D12B-FAE0-D3A25C480753}"/>
              </a:ext>
            </a:extLst>
          </p:cNvPr>
          <p:cNvSpPr/>
          <p:nvPr/>
        </p:nvSpPr>
        <p:spPr>
          <a:xfrm>
            <a:off x="2287358" y="6453160"/>
            <a:ext cx="1690874" cy="386042"/>
          </a:xfrm>
          <a:custGeom>
            <a:avLst/>
            <a:gdLst>
              <a:gd name="connsiteX0" fmla="*/ 5268 w 1690874"/>
              <a:gd name="connsiteY0" fmla="*/ 305449 h 386042"/>
              <a:gd name="connsiteX1" fmla="*/ 1224468 w 1690874"/>
              <a:gd name="connsiteY1" fmla="*/ 186179 h 386042"/>
              <a:gd name="connsiteX2" fmla="*/ 1144955 w 1690874"/>
              <a:gd name="connsiteY2" fmla="*/ 252440 h 386042"/>
              <a:gd name="connsiteX3" fmla="*/ 1688294 w 1690874"/>
              <a:gd name="connsiteY3" fmla="*/ 649 h 386042"/>
              <a:gd name="connsiteX4" fmla="*/ 1317233 w 1690874"/>
              <a:gd name="connsiteY4" fmla="*/ 186179 h 386042"/>
              <a:gd name="connsiteX5" fmla="*/ 588364 w 1690874"/>
              <a:gd name="connsiteY5" fmla="*/ 384962 h 386042"/>
              <a:gd name="connsiteX6" fmla="*/ 773894 w 1690874"/>
              <a:gd name="connsiteY6" fmla="*/ 265692 h 386042"/>
              <a:gd name="connsiteX7" fmla="*/ 5268 w 1690874"/>
              <a:gd name="connsiteY7" fmla="*/ 305449 h 38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0874" h="386042">
                <a:moveTo>
                  <a:pt x="5268" y="305449"/>
                </a:moveTo>
                <a:cubicBezTo>
                  <a:pt x="80364" y="292197"/>
                  <a:pt x="1034520" y="195014"/>
                  <a:pt x="1224468" y="186179"/>
                </a:cubicBezTo>
                <a:cubicBezTo>
                  <a:pt x="1414416" y="177344"/>
                  <a:pt x="1067651" y="283362"/>
                  <a:pt x="1144955" y="252440"/>
                </a:cubicBezTo>
                <a:cubicBezTo>
                  <a:pt x="1222259" y="221518"/>
                  <a:pt x="1659581" y="11693"/>
                  <a:pt x="1688294" y="649"/>
                </a:cubicBezTo>
                <a:cubicBezTo>
                  <a:pt x="1717007" y="-10395"/>
                  <a:pt x="1500554" y="122127"/>
                  <a:pt x="1317233" y="186179"/>
                </a:cubicBezTo>
                <a:cubicBezTo>
                  <a:pt x="1133912" y="250231"/>
                  <a:pt x="678921" y="371710"/>
                  <a:pt x="588364" y="384962"/>
                </a:cubicBezTo>
                <a:cubicBezTo>
                  <a:pt x="497808" y="398214"/>
                  <a:pt x="866659" y="285570"/>
                  <a:pt x="773894" y="265692"/>
                </a:cubicBezTo>
                <a:cubicBezTo>
                  <a:pt x="681129" y="245814"/>
                  <a:pt x="-69828" y="318701"/>
                  <a:pt x="5268" y="305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DA613640-C7AA-AC1D-873A-CDDCD0F1CCB7}"/>
              </a:ext>
            </a:extLst>
          </p:cNvPr>
          <p:cNvSpPr/>
          <p:nvPr/>
        </p:nvSpPr>
        <p:spPr>
          <a:xfrm>
            <a:off x="2543308" y="5245651"/>
            <a:ext cx="200801" cy="1262950"/>
          </a:xfrm>
          <a:custGeom>
            <a:avLst/>
            <a:gdLst>
              <a:gd name="connsiteX0" fmla="*/ 1109 w 200801"/>
              <a:gd name="connsiteY0" fmla="*/ 2210 h 1262950"/>
              <a:gd name="connsiteX1" fmla="*/ 107127 w 200801"/>
              <a:gd name="connsiteY1" fmla="*/ 744332 h 1262950"/>
              <a:gd name="connsiteX2" fmla="*/ 14362 w 200801"/>
              <a:gd name="connsiteY2" fmla="*/ 519045 h 1262950"/>
              <a:gd name="connsiteX3" fmla="*/ 27614 w 200801"/>
              <a:gd name="connsiteY3" fmla="*/ 890106 h 1262950"/>
              <a:gd name="connsiteX4" fmla="*/ 199892 w 200801"/>
              <a:gd name="connsiteY4" fmla="*/ 1261166 h 1262950"/>
              <a:gd name="connsiteX5" fmla="*/ 93875 w 200801"/>
              <a:gd name="connsiteY5" fmla="*/ 1009375 h 1262950"/>
              <a:gd name="connsiteX6" fmla="*/ 54118 w 200801"/>
              <a:gd name="connsiteY6" fmla="*/ 532297 h 1262950"/>
              <a:gd name="connsiteX7" fmla="*/ 1109 w 200801"/>
              <a:gd name="connsiteY7" fmla="*/ 2210 h 126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801" h="1262950">
                <a:moveTo>
                  <a:pt x="1109" y="2210"/>
                </a:moveTo>
                <a:cubicBezTo>
                  <a:pt x="9944" y="37549"/>
                  <a:pt x="104918" y="658193"/>
                  <a:pt x="107127" y="744332"/>
                </a:cubicBezTo>
                <a:cubicBezTo>
                  <a:pt x="109336" y="830471"/>
                  <a:pt x="27614" y="494749"/>
                  <a:pt x="14362" y="519045"/>
                </a:cubicBezTo>
                <a:cubicBezTo>
                  <a:pt x="1110" y="543341"/>
                  <a:pt x="-3308" y="766419"/>
                  <a:pt x="27614" y="890106"/>
                </a:cubicBezTo>
                <a:cubicBezTo>
                  <a:pt x="58536" y="1013793"/>
                  <a:pt x="188849" y="1241288"/>
                  <a:pt x="199892" y="1261166"/>
                </a:cubicBezTo>
                <a:cubicBezTo>
                  <a:pt x="210936" y="1281044"/>
                  <a:pt x="118171" y="1130853"/>
                  <a:pt x="93875" y="1009375"/>
                </a:cubicBezTo>
                <a:cubicBezTo>
                  <a:pt x="69579" y="887897"/>
                  <a:pt x="69579" y="700158"/>
                  <a:pt x="54118" y="532297"/>
                </a:cubicBezTo>
                <a:cubicBezTo>
                  <a:pt x="38657" y="364436"/>
                  <a:pt x="-7726" y="-33129"/>
                  <a:pt x="1109" y="2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DBE26E94-6839-D8F6-9D10-0ABB8A95EF8B}"/>
              </a:ext>
            </a:extLst>
          </p:cNvPr>
          <p:cNvSpPr/>
          <p:nvPr/>
        </p:nvSpPr>
        <p:spPr>
          <a:xfrm>
            <a:off x="2317197" y="5287445"/>
            <a:ext cx="229032" cy="1144689"/>
          </a:xfrm>
          <a:custGeom>
            <a:avLst/>
            <a:gdLst>
              <a:gd name="connsiteX0" fmla="*/ 227220 w 229032"/>
              <a:gd name="connsiteY0" fmla="*/ 172 h 1144689"/>
              <a:gd name="connsiteX1" fmla="*/ 147707 w 229032"/>
              <a:gd name="connsiteY1" fmla="*/ 636277 h 1144689"/>
              <a:gd name="connsiteX2" fmla="*/ 187464 w 229032"/>
              <a:gd name="connsiteY2" fmla="*/ 941077 h 1144689"/>
              <a:gd name="connsiteX3" fmla="*/ 134455 w 229032"/>
              <a:gd name="connsiteY3" fmla="*/ 702538 h 1144689"/>
              <a:gd name="connsiteX4" fmla="*/ 187464 w 229032"/>
              <a:gd name="connsiteY4" fmla="*/ 1139859 h 1144689"/>
              <a:gd name="connsiteX5" fmla="*/ 107951 w 229032"/>
              <a:gd name="connsiteY5" fmla="*/ 901320 h 1144689"/>
              <a:gd name="connsiteX6" fmla="*/ 1933 w 229032"/>
              <a:gd name="connsiteY6" fmla="*/ 371233 h 1144689"/>
              <a:gd name="connsiteX7" fmla="*/ 54942 w 229032"/>
              <a:gd name="connsiteY7" fmla="*/ 570016 h 1144689"/>
              <a:gd name="connsiteX8" fmla="*/ 227220 w 229032"/>
              <a:gd name="connsiteY8" fmla="*/ 172 h 114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32" h="1144689">
                <a:moveTo>
                  <a:pt x="227220" y="172"/>
                </a:moveTo>
                <a:cubicBezTo>
                  <a:pt x="242681" y="11216"/>
                  <a:pt x="154333" y="479460"/>
                  <a:pt x="147707" y="636277"/>
                </a:cubicBezTo>
                <a:cubicBezTo>
                  <a:pt x="141081" y="793095"/>
                  <a:pt x="189673" y="930034"/>
                  <a:pt x="187464" y="941077"/>
                </a:cubicBezTo>
                <a:cubicBezTo>
                  <a:pt x="185255" y="952120"/>
                  <a:pt x="134455" y="669408"/>
                  <a:pt x="134455" y="702538"/>
                </a:cubicBezTo>
                <a:cubicBezTo>
                  <a:pt x="134455" y="735668"/>
                  <a:pt x="191881" y="1106729"/>
                  <a:pt x="187464" y="1139859"/>
                </a:cubicBezTo>
                <a:cubicBezTo>
                  <a:pt x="183047" y="1172989"/>
                  <a:pt x="138873" y="1029424"/>
                  <a:pt x="107951" y="901320"/>
                </a:cubicBezTo>
                <a:cubicBezTo>
                  <a:pt x="77029" y="773216"/>
                  <a:pt x="10768" y="426450"/>
                  <a:pt x="1933" y="371233"/>
                </a:cubicBezTo>
                <a:cubicBezTo>
                  <a:pt x="-6902" y="316016"/>
                  <a:pt x="15185" y="627442"/>
                  <a:pt x="54942" y="570016"/>
                </a:cubicBezTo>
                <a:cubicBezTo>
                  <a:pt x="94699" y="512590"/>
                  <a:pt x="211759" y="-10872"/>
                  <a:pt x="22722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45A906BC-72F7-E56E-59AF-1DBE6D79AF66}"/>
              </a:ext>
            </a:extLst>
          </p:cNvPr>
          <p:cNvSpPr/>
          <p:nvPr/>
        </p:nvSpPr>
        <p:spPr>
          <a:xfrm>
            <a:off x="1920299" y="5172997"/>
            <a:ext cx="385646" cy="1108980"/>
          </a:xfrm>
          <a:custGeom>
            <a:avLst/>
            <a:gdLst>
              <a:gd name="connsiteX0" fmla="*/ 120536 w 385646"/>
              <a:gd name="connsiteY0" fmla="*/ 101368 h 1108980"/>
              <a:gd name="connsiteX1" fmla="*/ 332571 w 385646"/>
              <a:gd name="connsiteY1" fmla="*/ 8603 h 1108980"/>
              <a:gd name="connsiteX2" fmla="*/ 306066 w 385646"/>
              <a:gd name="connsiteY2" fmla="*/ 286899 h 1108980"/>
              <a:gd name="connsiteX3" fmla="*/ 385579 w 385646"/>
              <a:gd name="connsiteY3" fmla="*/ 207386 h 1108980"/>
              <a:gd name="connsiteX4" fmla="*/ 319318 w 385646"/>
              <a:gd name="connsiteY4" fmla="*/ 710968 h 1108980"/>
              <a:gd name="connsiteX5" fmla="*/ 292814 w 385646"/>
              <a:gd name="connsiteY5" fmla="*/ 1108533 h 1108980"/>
              <a:gd name="connsiteX6" fmla="*/ 160292 w 385646"/>
              <a:gd name="connsiteY6" fmla="*/ 790481 h 1108980"/>
              <a:gd name="connsiteX7" fmla="*/ 80779 w 385646"/>
              <a:gd name="connsiteY7" fmla="*/ 830238 h 1108980"/>
              <a:gd name="connsiteX8" fmla="*/ 1266 w 385646"/>
              <a:gd name="connsiteY8" fmla="*/ 406168 h 1108980"/>
              <a:gd name="connsiteX9" fmla="*/ 120536 w 385646"/>
              <a:gd name="connsiteY9" fmla="*/ 101368 h 110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646" h="1108980">
                <a:moveTo>
                  <a:pt x="120536" y="101368"/>
                </a:moveTo>
                <a:cubicBezTo>
                  <a:pt x="175754" y="35107"/>
                  <a:pt x="301649" y="-22319"/>
                  <a:pt x="332571" y="8603"/>
                </a:cubicBezTo>
                <a:cubicBezTo>
                  <a:pt x="363493" y="39525"/>
                  <a:pt x="297231" y="253769"/>
                  <a:pt x="306066" y="286899"/>
                </a:cubicBezTo>
                <a:cubicBezTo>
                  <a:pt x="314901" y="320030"/>
                  <a:pt x="383370" y="136708"/>
                  <a:pt x="385579" y="207386"/>
                </a:cubicBezTo>
                <a:cubicBezTo>
                  <a:pt x="387788" y="278064"/>
                  <a:pt x="334779" y="560777"/>
                  <a:pt x="319318" y="710968"/>
                </a:cubicBezTo>
                <a:cubicBezTo>
                  <a:pt x="303857" y="861159"/>
                  <a:pt x="319318" y="1095281"/>
                  <a:pt x="292814" y="1108533"/>
                </a:cubicBezTo>
                <a:cubicBezTo>
                  <a:pt x="266310" y="1121785"/>
                  <a:pt x="195631" y="836863"/>
                  <a:pt x="160292" y="790481"/>
                </a:cubicBezTo>
                <a:cubicBezTo>
                  <a:pt x="124953" y="744099"/>
                  <a:pt x="107283" y="894290"/>
                  <a:pt x="80779" y="830238"/>
                </a:cubicBezTo>
                <a:cubicBezTo>
                  <a:pt x="54275" y="766186"/>
                  <a:pt x="-9777" y="527646"/>
                  <a:pt x="1266" y="406168"/>
                </a:cubicBezTo>
                <a:cubicBezTo>
                  <a:pt x="12309" y="284690"/>
                  <a:pt x="65318" y="167629"/>
                  <a:pt x="120536" y="1013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E83B26D7-DA08-8BDF-741E-0AEFBF4CDCFD}"/>
              </a:ext>
            </a:extLst>
          </p:cNvPr>
          <p:cNvSpPr/>
          <p:nvPr/>
        </p:nvSpPr>
        <p:spPr>
          <a:xfrm>
            <a:off x="3207019" y="5102062"/>
            <a:ext cx="853133" cy="950042"/>
          </a:xfrm>
          <a:custGeom>
            <a:avLst/>
            <a:gdLst>
              <a:gd name="connsiteX0" fmla="*/ 318059 w 853133"/>
              <a:gd name="connsiteY0" fmla="*/ 25 h 950042"/>
              <a:gd name="connsiteX1" fmla="*/ 490338 w 853133"/>
              <a:gd name="connsiteY1" fmla="*/ 238564 h 950042"/>
              <a:gd name="connsiteX2" fmla="*/ 636111 w 853133"/>
              <a:gd name="connsiteY2" fmla="*/ 437347 h 950042"/>
              <a:gd name="connsiteX3" fmla="*/ 715624 w 853133"/>
              <a:gd name="connsiteY3" fmla="*/ 490355 h 950042"/>
              <a:gd name="connsiteX4" fmla="*/ 556598 w 853133"/>
              <a:gd name="connsiteY4" fmla="*/ 702390 h 950042"/>
              <a:gd name="connsiteX5" fmla="*/ 556598 w 853133"/>
              <a:gd name="connsiteY5" fmla="*/ 742147 h 950042"/>
              <a:gd name="connsiteX6" fmla="*/ 7 w 853133"/>
              <a:gd name="connsiteY6" fmla="*/ 901173 h 950042"/>
              <a:gd name="connsiteX7" fmla="*/ 569851 w 853133"/>
              <a:gd name="connsiteY7" fmla="*/ 821660 h 950042"/>
              <a:gd name="connsiteX8" fmla="*/ 490338 w 853133"/>
              <a:gd name="connsiteY8" fmla="*/ 940929 h 950042"/>
              <a:gd name="connsiteX9" fmla="*/ 834894 w 853133"/>
              <a:gd name="connsiteY9" fmla="*/ 530112 h 950042"/>
              <a:gd name="connsiteX10" fmla="*/ 755381 w 853133"/>
              <a:gd name="connsiteY10" fmla="*/ 225312 h 950042"/>
              <a:gd name="connsiteX11" fmla="*/ 318059 w 853133"/>
              <a:gd name="connsiteY11" fmla="*/ 25 h 95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3133" h="950042">
                <a:moveTo>
                  <a:pt x="318059" y="25"/>
                </a:moveTo>
                <a:cubicBezTo>
                  <a:pt x="273885" y="2234"/>
                  <a:pt x="437329" y="165677"/>
                  <a:pt x="490338" y="238564"/>
                </a:cubicBezTo>
                <a:cubicBezTo>
                  <a:pt x="543347" y="311451"/>
                  <a:pt x="598563" y="395382"/>
                  <a:pt x="636111" y="437347"/>
                </a:cubicBezTo>
                <a:cubicBezTo>
                  <a:pt x="673659" y="479312"/>
                  <a:pt x="728876" y="446181"/>
                  <a:pt x="715624" y="490355"/>
                </a:cubicBezTo>
                <a:cubicBezTo>
                  <a:pt x="702372" y="534529"/>
                  <a:pt x="556598" y="702390"/>
                  <a:pt x="556598" y="702390"/>
                </a:cubicBezTo>
                <a:cubicBezTo>
                  <a:pt x="530094" y="744355"/>
                  <a:pt x="649363" y="709017"/>
                  <a:pt x="556598" y="742147"/>
                </a:cubicBezTo>
                <a:cubicBezTo>
                  <a:pt x="463833" y="775277"/>
                  <a:pt x="-2202" y="887921"/>
                  <a:pt x="7" y="901173"/>
                </a:cubicBezTo>
                <a:cubicBezTo>
                  <a:pt x="2216" y="914425"/>
                  <a:pt x="488129" y="815034"/>
                  <a:pt x="569851" y="821660"/>
                </a:cubicBezTo>
                <a:cubicBezTo>
                  <a:pt x="651573" y="828286"/>
                  <a:pt x="446164" y="989520"/>
                  <a:pt x="490338" y="940929"/>
                </a:cubicBezTo>
                <a:cubicBezTo>
                  <a:pt x="534512" y="892338"/>
                  <a:pt x="790720" y="649381"/>
                  <a:pt x="834894" y="530112"/>
                </a:cubicBezTo>
                <a:cubicBezTo>
                  <a:pt x="879068" y="410843"/>
                  <a:pt x="839311" y="309242"/>
                  <a:pt x="755381" y="225312"/>
                </a:cubicBezTo>
                <a:cubicBezTo>
                  <a:pt x="671451" y="141382"/>
                  <a:pt x="362233" y="-2184"/>
                  <a:pt x="318059" y="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4AA44E5B-2454-360D-D61B-D8EE114C4133}"/>
              </a:ext>
            </a:extLst>
          </p:cNvPr>
          <p:cNvSpPr/>
          <p:nvPr/>
        </p:nvSpPr>
        <p:spPr>
          <a:xfrm>
            <a:off x="2158905" y="5045427"/>
            <a:ext cx="1619935" cy="157277"/>
          </a:xfrm>
          <a:custGeom>
            <a:avLst/>
            <a:gdLst>
              <a:gd name="connsiteX0" fmla="*/ 80712 w 1619935"/>
              <a:gd name="connsiteY0" fmla="*/ 96416 h 157277"/>
              <a:gd name="connsiteX1" fmla="*/ 769825 w 1619935"/>
              <a:gd name="connsiteY1" fmla="*/ 122921 h 157277"/>
              <a:gd name="connsiteX2" fmla="*/ 756573 w 1619935"/>
              <a:gd name="connsiteY2" fmla="*/ 43408 h 157277"/>
              <a:gd name="connsiteX3" fmla="*/ 769825 w 1619935"/>
              <a:gd name="connsiteY3" fmla="*/ 149425 h 157277"/>
              <a:gd name="connsiteX4" fmla="*/ 875843 w 1619935"/>
              <a:gd name="connsiteY4" fmla="*/ 149425 h 157277"/>
              <a:gd name="connsiteX5" fmla="*/ 1617965 w 1619935"/>
              <a:gd name="connsiteY5" fmla="*/ 136173 h 157277"/>
              <a:gd name="connsiteX6" fmla="*/ 1074625 w 1619935"/>
              <a:gd name="connsiteY6" fmla="*/ 136173 h 157277"/>
              <a:gd name="connsiteX7" fmla="*/ 518034 w 1619935"/>
              <a:gd name="connsiteY7" fmla="*/ 3651 h 157277"/>
              <a:gd name="connsiteX8" fmla="*/ 836086 w 1619935"/>
              <a:gd name="connsiteY8" fmla="*/ 43408 h 157277"/>
              <a:gd name="connsiteX9" fmla="*/ 14452 w 1619935"/>
              <a:gd name="connsiteY9" fmla="*/ 109669 h 157277"/>
              <a:gd name="connsiteX10" fmla="*/ 292747 w 1619935"/>
              <a:gd name="connsiteY10" fmla="*/ 96416 h 157277"/>
              <a:gd name="connsiteX11" fmla="*/ 80712 w 1619935"/>
              <a:gd name="connsiteY11" fmla="*/ 96416 h 15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9935" h="157277">
                <a:moveTo>
                  <a:pt x="80712" y="96416"/>
                </a:moveTo>
                <a:cubicBezTo>
                  <a:pt x="160225" y="100833"/>
                  <a:pt x="769825" y="122921"/>
                  <a:pt x="769825" y="122921"/>
                </a:cubicBezTo>
                <a:cubicBezTo>
                  <a:pt x="882469" y="114086"/>
                  <a:pt x="756573" y="38991"/>
                  <a:pt x="756573" y="43408"/>
                </a:cubicBezTo>
                <a:cubicBezTo>
                  <a:pt x="756573" y="47825"/>
                  <a:pt x="749947" y="131756"/>
                  <a:pt x="769825" y="149425"/>
                </a:cubicBezTo>
                <a:cubicBezTo>
                  <a:pt x="789703" y="167094"/>
                  <a:pt x="875843" y="149425"/>
                  <a:pt x="875843" y="149425"/>
                </a:cubicBezTo>
                <a:lnTo>
                  <a:pt x="1617965" y="136173"/>
                </a:lnTo>
                <a:cubicBezTo>
                  <a:pt x="1651095" y="133964"/>
                  <a:pt x="1257947" y="158260"/>
                  <a:pt x="1074625" y="136173"/>
                </a:cubicBezTo>
                <a:cubicBezTo>
                  <a:pt x="891303" y="114086"/>
                  <a:pt x="557790" y="19112"/>
                  <a:pt x="518034" y="3651"/>
                </a:cubicBezTo>
                <a:cubicBezTo>
                  <a:pt x="478278" y="-11810"/>
                  <a:pt x="920016" y="25738"/>
                  <a:pt x="836086" y="43408"/>
                </a:cubicBezTo>
                <a:cubicBezTo>
                  <a:pt x="752156" y="61078"/>
                  <a:pt x="105008" y="100834"/>
                  <a:pt x="14452" y="109669"/>
                </a:cubicBezTo>
                <a:cubicBezTo>
                  <a:pt x="-76104" y="118504"/>
                  <a:pt x="288330" y="96416"/>
                  <a:pt x="292747" y="96416"/>
                </a:cubicBezTo>
                <a:cubicBezTo>
                  <a:pt x="297164" y="96416"/>
                  <a:pt x="1199" y="91999"/>
                  <a:pt x="80712" y="96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A25D7A27-4092-CACC-74B5-5E74E18C7E1C}"/>
              </a:ext>
            </a:extLst>
          </p:cNvPr>
          <p:cNvSpPr/>
          <p:nvPr/>
        </p:nvSpPr>
        <p:spPr>
          <a:xfrm>
            <a:off x="2726918" y="5939516"/>
            <a:ext cx="1195452" cy="130366"/>
          </a:xfrm>
          <a:custGeom>
            <a:avLst/>
            <a:gdLst>
              <a:gd name="connsiteX0" fmla="*/ 24303 w 1195452"/>
              <a:gd name="connsiteY0" fmla="*/ 128410 h 130366"/>
              <a:gd name="connsiteX1" fmla="*/ 1075061 w 1195452"/>
              <a:gd name="connsiteY1" fmla="*/ 56221 h 130366"/>
              <a:gd name="connsiteX2" fmla="*/ 966777 w 1195452"/>
              <a:gd name="connsiteY2" fmla="*/ 64242 h 130366"/>
              <a:gd name="connsiteX3" fmla="*/ 1195377 w 1195452"/>
              <a:gd name="connsiteY3" fmla="*/ 73 h 130366"/>
              <a:gd name="connsiteX4" fmla="*/ 938703 w 1195452"/>
              <a:gd name="connsiteY4" fmla="*/ 52210 h 130366"/>
              <a:gd name="connsiteX5" fmla="*/ 493535 w 1195452"/>
              <a:gd name="connsiteY5" fmla="*/ 88305 h 130366"/>
              <a:gd name="connsiteX6" fmla="*/ 212798 w 1195452"/>
              <a:gd name="connsiteY6" fmla="*/ 88305 h 130366"/>
              <a:gd name="connsiteX7" fmla="*/ 325093 w 1195452"/>
              <a:gd name="connsiteY7" fmla="*/ 108358 h 130366"/>
              <a:gd name="connsiteX8" fmla="*/ 24303 w 1195452"/>
              <a:gd name="connsiteY8" fmla="*/ 128410 h 13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452" h="130366">
                <a:moveTo>
                  <a:pt x="24303" y="128410"/>
                </a:moveTo>
                <a:lnTo>
                  <a:pt x="1075061" y="56221"/>
                </a:lnTo>
                <a:cubicBezTo>
                  <a:pt x="1232140" y="45526"/>
                  <a:pt x="946724" y="73600"/>
                  <a:pt x="966777" y="64242"/>
                </a:cubicBezTo>
                <a:cubicBezTo>
                  <a:pt x="986830" y="54884"/>
                  <a:pt x="1200056" y="2078"/>
                  <a:pt x="1195377" y="73"/>
                </a:cubicBezTo>
                <a:cubicBezTo>
                  <a:pt x="1190698" y="-1932"/>
                  <a:pt x="1055677" y="37505"/>
                  <a:pt x="938703" y="52210"/>
                </a:cubicBezTo>
                <a:cubicBezTo>
                  <a:pt x="821729" y="66915"/>
                  <a:pt x="614519" y="82289"/>
                  <a:pt x="493535" y="88305"/>
                </a:cubicBezTo>
                <a:cubicBezTo>
                  <a:pt x="372551" y="94321"/>
                  <a:pt x="240872" y="84963"/>
                  <a:pt x="212798" y="88305"/>
                </a:cubicBezTo>
                <a:cubicBezTo>
                  <a:pt x="184724" y="91647"/>
                  <a:pt x="354503" y="102342"/>
                  <a:pt x="325093" y="108358"/>
                </a:cubicBezTo>
                <a:cubicBezTo>
                  <a:pt x="295683" y="114374"/>
                  <a:pt x="-100692" y="137100"/>
                  <a:pt x="24303" y="12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95ECA6B1-902E-6400-9A94-6F152CD47356}"/>
              </a:ext>
            </a:extLst>
          </p:cNvPr>
          <p:cNvSpPr/>
          <p:nvPr/>
        </p:nvSpPr>
        <p:spPr>
          <a:xfrm>
            <a:off x="2667019" y="5498277"/>
            <a:ext cx="526034" cy="387086"/>
          </a:xfrm>
          <a:custGeom>
            <a:avLst/>
            <a:gdLst>
              <a:gd name="connsiteX0" fmla="*/ 8002 w 526034"/>
              <a:gd name="connsiteY0" fmla="*/ 377144 h 387086"/>
              <a:gd name="connsiteX1" fmla="*/ 360928 w 526034"/>
              <a:gd name="connsiteY1" fmla="*/ 56302 h 387086"/>
              <a:gd name="connsiteX2" fmla="*/ 525360 w 526034"/>
              <a:gd name="connsiteY2" fmla="*/ 28228 h 387086"/>
              <a:gd name="connsiteX3" fmla="*/ 421086 w 526034"/>
              <a:gd name="connsiteY3" fmla="*/ 155 h 387086"/>
              <a:gd name="connsiteX4" fmla="*/ 469213 w 526034"/>
              <a:gd name="connsiteY4" fmla="*/ 20207 h 387086"/>
              <a:gd name="connsiteX5" fmla="*/ 308792 w 526034"/>
              <a:gd name="connsiteY5" fmla="*/ 84376 h 387086"/>
              <a:gd name="connsiteX6" fmla="*/ 212539 w 526034"/>
              <a:gd name="connsiteY6" fmla="*/ 168597 h 387086"/>
              <a:gd name="connsiteX7" fmla="*/ 248634 w 526034"/>
              <a:gd name="connsiteY7" fmla="*/ 188649 h 387086"/>
              <a:gd name="connsiteX8" fmla="*/ 228581 w 526034"/>
              <a:gd name="connsiteY8" fmla="*/ 268860 h 387086"/>
              <a:gd name="connsiteX9" fmla="*/ 236602 w 526034"/>
              <a:gd name="connsiteY9" fmla="*/ 252818 h 387086"/>
              <a:gd name="connsiteX10" fmla="*/ 92223 w 526034"/>
              <a:gd name="connsiteY10" fmla="*/ 337039 h 387086"/>
              <a:gd name="connsiteX11" fmla="*/ 112276 w 526034"/>
              <a:gd name="connsiteY11" fmla="*/ 308965 h 387086"/>
              <a:gd name="connsiteX12" fmla="*/ 8002 w 526034"/>
              <a:gd name="connsiteY12" fmla="*/ 377144 h 3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6034" h="387086">
                <a:moveTo>
                  <a:pt x="8002" y="377144"/>
                </a:moveTo>
                <a:cubicBezTo>
                  <a:pt x="49444" y="335033"/>
                  <a:pt x="274702" y="114455"/>
                  <a:pt x="360928" y="56302"/>
                </a:cubicBezTo>
                <a:cubicBezTo>
                  <a:pt x="447154" y="-1851"/>
                  <a:pt x="515334" y="37586"/>
                  <a:pt x="525360" y="28228"/>
                </a:cubicBezTo>
                <a:cubicBezTo>
                  <a:pt x="535386" y="18870"/>
                  <a:pt x="430444" y="1492"/>
                  <a:pt x="421086" y="155"/>
                </a:cubicBezTo>
                <a:cubicBezTo>
                  <a:pt x="411728" y="-1182"/>
                  <a:pt x="487929" y="6170"/>
                  <a:pt x="469213" y="20207"/>
                </a:cubicBezTo>
                <a:cubicBezTo>
                  <a:pt x="450497" y="34244"/>
                  <a:pt x="351571" y="59644"/>
                  <a:pt x="308792" y="84376"/>
                </a:cubicBezTo>
                <a:cubicBezTo>
                  <a:pt x="266013" y="109108"/>
                  <a:pt x="222565" y="151218"/>
                  <a:pt x="212539" y="168597"/>
                </a:cubicBezTo>
                <a:cubicBezTo>
                  <a:pt x="202513" y="185976"/>
                  <a:pt x="245960" y="171939"/>
                  <a:pt x="248634" y="188649"/>
                </a:cubicBezTo>
                <a:cubicBezTo>
                  <a:pt x="251308" y="205359"/>
                  <a:pt x="228581" y="268860"/>
                  <a:pt x="228581" y="268860"/>
                </a:cubicBezTo>
                <a:cubicBezTo>
                  <a:pt x="226576" y="279555"/>
                  <a:pt x="259328" y="241455"/>
                  <a:pt x="236602" y="252818"/>
                </a:cubicBezTo>
                <a:cubicBezTo>
                  <a:pt x="213876" y="264181"/>
                  <a:pt x="112944" y="327681"/>
                  <a:pt x="92223" y="337039"/>
                </a:cubicBezTo>
                <a:cubicBezTo>
                  <a:pt x="71502" y="346397"/>
                  <a:pt x="125644" y="303618"/>
                  <a:pt x="112276" y="308965"/>
                </a:cubicBezTo>
                <a:cubicBezTo>
                  <a:pt x="98908" y="314312"/>
                  <a:pt x="-33440" y="419255"/>
                  <a:pt x="8002" y="377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4DB7ABF3-2509-316C-AC52-111D0126AED6}"/>
              </a:ext>
            </a:extLst>
          </p:cNvPr>
          <p:cNvSpPr/>
          <p:nvPr/>
        </p:nvSpPr>
        <p:spPr>
          <a:xfrm>
            <a:off x="3215516" y="5257722"/>
            <a:ext cx="550636" cy="489492"/>
          </a:xfrm>
          <a:custGeom>
            <a:avLst/>
            <a:gdLst>
              <a:gd name="connsiteX0" fmla="*/ 926 w 550636"/>
              <a:gd name="connsiteY0" fmla="*/ 78 h 489492"/>
              <a:gd name="connsiteX1" fmla="*/ 329789 w 550636"/>
              <a:gd name="connsiteY1" fmla="*/ 176541 h 489492"/>
              <a:gd name="connsiteX2" fmla="*/ 337810 w 550636"/>
              <a:gd name="connsiteY2" fmla="*/ 116383 h 489492"/>
              <a:gd name="connsiteX3" fmla="*/ 534326 w 550636"/>
              <a:gd name="connsiteY3" fmla="*/ 272794 h 489492"/>
              <a:gd name="connsiteX4" fmla="*/ 538337 w 550636"/>
              <a:gd name="connsiteY4" fmla="*/ 212636 h 489492"/>
              <a:gd name="connsiteX5" fmla="*/ 526305 w 550636"/>
              <a:gd name="connsiteY5" fmla="*/ 385089 h 489492"/>
              <a:gd name="connsiteX6" fmla="*/ 538337 w 550636"/>
              <a:gd name="connsiteY6" fmla="*/ 489362 h 489492"/>
              <a:gd name="connsiteX7" fmla="*/ 530316 w 550636"/>
              <a:gd name="connsiteY7" fmla="*/ 365036 h 489492"/>
              <a:gd name="connsiteX8" fmla="*/ 414010 w 550636"/>
              <a:gd name="connsiteY8" fmla="*/ 232689 h 489492"/>
              <a:gd name="connsiteX9" fmla="*/ 193431 w 550636"/>
              <a:gd name="connsiteY9" fmla="*/ 68257 h 489492"/>
              <a:gd name="connsiteX10" fmla="*/ 229526 w 550636"/>
              <a:gd name="connsiteY10" fmla="*/ 152478 h 489492"/>
              <a:gd name="connsiteX11" fmla="*/ 926 w 550636"/>
              <a:gd name="connsiteY11" fmla="*/ 78 h 48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0636" h="489492">
                <a:moveTo>
                  <a:pt x="926" y="78"/>
                </a:moveTo>
                <a:cubicBezTo>
                  <a:pt x="17637" y="4089"/>
                  <a:pt x="273642" y="157157"/>
                  <a:pt x="329789" y="176541"/>
                </a:cubicBezTo>
                <a:cubicBezTo>
                  <a:pt x="385936" y="195925"/>
                  <a:pt x="303720" y="100341"/>
                  <a:pt x="337810" y="116383"/>
                </a:cubicBezTo>
                <a:cubicBezTo>
                  <a:pt x="371900" y="132425"/>
                  <a:pt x="500905" y="256752"/>
                  <a:pt x="534326" y="272794"/>
                </a:cubicBezTo>
                <a:cubicBezTo>
                  <a:pt x="567747" y="288836"/>
                  <a:pt x="539674" y="193920"/>
                  <a:pt x="538337" y="212636"/>
                </a:cubicBezTo>
                <a:cubicBezTo>
                  <a:pt x="537000" y="231352"/>
                  <a:pt x="526305" y="338968"/>
                  <a:pt x="526305" y="385089"/>
                </a:cubicBezTo>
                <a:cubicBezTo>
                  <a:pt x="526305" y="431210"/>
                  <a:pt x="537669" y="492704"/>
                  <a:pt x="538337" y="489362"/>
                </a:cubicBezTo>
                <a:cubicBezTo>
                  <a:pt x="539005" y="486020"/>
                  <a:pt x="551037" y="407815"/>
                  <a:pt x="530316" y="365036"/>
                </a:cubicBezTo>
                <a:cubicBezTo>
                  <a:pt x="509595" y="322257"/>
                  <a:pt x="470158" y="282152"/>
                  <a:pt x="414010" y="232689"/>
                </a:cubicBezTo>
                <a:cubicBezTo>
                  <a:pt x="357863" y="183226"/>
                  <a:pt x="224178" y="81625"/>
                  <a:pt x="193431" y="68257"/>
                </a:cubicBezTo>
                <a:cubicBezTo>
                  <a:pt x="162684" y="54889"/>
                  <a:pt x="260273" y="157825"/>
                  <a:pt x="229526" y="152478"/>
                </a:cubicBezTo>
                <a:cubicBezTo>
                  <a:pt x="198779" y="147131"/>
                  <a:pt x="-15785" y="-3933"/>
                  <a:pt x="926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2C7F6C16-0E54-A33E-4553-9047B3D40B06}"/>
              </a:ext>
            </a:extLst>
          </p:cNvPr>
          <p:cNvSpPr/>
          <p:nvPr/>
        </p:nvSpPr>
        <p:spPr>
          <a:xfrm>
            <a:off x="2644645" y="6078595"/>
            <a:ext cx="860614" cy="290314"/>
          </a:xfrm>
          <a:custGeom>
            <a:avLst/>
            <a:gdLst>
              <a:gd name="connsiteX0" fmla="*/ 38397 w 860614"/>
              <a:gd name="connsiteY0" fmla="*/ 1363 h 290314"/>
              <a:gd name="connsiteX1" fmla="*/ 154702 w 860614"/>
              <a:gd name="connsiteY1" fmla="*/ 201889 h 290314"/>
              <a:gd name="connsiteX2" fmla="*/ 62460 w 860614"/>
              <a:gd name="connsiteY2" fmla="*/ 237984 h 290314"/>
              <a:gd name="connsiteX3" fmla="*/ 2302 w 860614"/>
              <a:gd name="connsiteY3" fmla="*/ 290121 h 290314"/>
              <a:gd name="connsiteX4" fmla="*/ 142671 w 860614"/>
              <a:gd name="connsiteY4" fmla="*/ 217931 h 290314"/>
              <a:gd name="connsiteX5" fmla="*/ 451481 w 860614"/>
              <a:gd name="connsiteY5" fmla="*/ 258037 h 290314"/>
              <a:gd name="connsiteX6" fmla="*/ 355229 w 860614"/>
              <a:gd name="connsiteY6" fmla="*/ 237984 h 290314"/>
              <a:gd name="connsiteX7" fmla="*/ 860555 w 860614"/>
              <a:gd name="connsiteY7" fmla="*/ 221942 h 290314"/>
              <a:gd name="connsiteX8" fmla="*/ 387313 w 860614"/>
              <a:gd name="connsiteY8" fmla="*/ 213921 h 290314"/>
              <a:gd name="connsiteX9" fmla="*/ 138660 w 860614"/>
              <a:gd name="connsiteY9" fmla="*/ 193868 h 290314"/>
              <a:gd name="connsiteX10" fmla="*/ 130639 w 860614"/>
              <a:gd name="connsiteY10" fmla="*/ 117668 h 290314"/>
              <a:gd name="connsiteX11" fmla="*/ 38397 w 860614"/>
              <a:gd name="connsiteY11" fmla="*/ 1363 h 29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0614" h="290314">
                <a:moveTo>
                  <a:pt x="38397" y="1363"/>
                </a:moveTo>
                <a:cubicBezTo>
                  <a:pt x="42408" y="15400"/>
                  <a:pt x="150692" y="162452"/>
                  <a:pt x="154702" y="201889"/>
                </a:cubicBezTo>
                <a:cubicBezTo>
                  <a:pt x="158712" y="241326"/>
                  <a:pt x="87860" y="223279"/>
                  <a:pt x="62460" y="237984"/>
                </a:cubicBezTo>
                <a:cubicBezTo>
                  <a:pt x="37060" y="252689"/>
                  <a:pt x="-11067" y="293463"/>
                  <a:pt x="2302" y="290121"/>
                </a:cubicBezTo>
                <a:cubicBezTo>
                  <a:pt x="15670" y="286779"/>
                  <a:pt x="67808" y="223278"/>
                  <a:pt x="142671" y="217931"/>
                </a:cubicBezTo>
                <a:cubicBezTo>
                  <a:pt x="217534" y="212584"/>
                  <a:pt x="416055" y="254695"/>
                  <a:pt x="451481" y="258037"/>
                </a:cubicBezTo>
                <a:cubicBezTo>
                  <a:pt x="486907" y="261379"/>
                  <a:pt x="287050" y="244000"/>
                  <a:pt x="355229" y="237984"/>
                </a:cubicBezTo>
                <a:cubicBezTo>
                  <a:pt x="423408" y="231968"/>
                  <a:pt x="855208" y="225953"/>
                  <a:pt x="860555" y="221942"/>
                </a:cubicBezTo>
                <a:cubicBezTo>
                  <a:pt x="865902" y="217931"/>
                  <a:pt x="507629" y="218600"/>
                  <a:pt x="387313" y="213921"/>
                </a:cubicBezTo>
                <a:cubicBezTo>
                  <a:pt x="266997" y="209242"/>
                  <a:pt x="181439" y="209910"/>
                  <a:pt x="138660" y="193868"/>
                </a:cubicBezTo>
                <a:cubicBezTo>
                  <a:pt x="95881" y="177826"/>
                  <a:pt x="142670" y="149752"/>
                  <a:pt x="130639" y="117668"/>
                </a:cubicBezTo>
                <a:cubicBezTo>
                  <a:pt x="118608" y="85584"/>
                  <a:pt x="34386" y="-12674"/>
                  <a:pt x="38397" y="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0149BF70-81CC-050B-55C9-C3C94D1B7D3E}"/>
              </a:ext>
            </a:extLst>
          </p:cNvPr>
          <p:cNvSpPr/>
          <p:nvPr/>
        </p:nvSpPr>
        <p:spPr>
          <a:xfrm>
            <a:off x="2382073" y="6657066"/>
            <a:ext cx="734395" cy="1428710"/>
          </a:xfrm>
          <a:custGeom>
            <a:avLst/>
            <a:gdLst>
              <a:gd name="connsiteX0" fmla="*/ 180 w 734395"/>
              <a:gd name="connsiteY0" fmla="*/ 408 h 1428710"/>
              <a:gd name="connsiteX1" fmla="*/ 361127 w 734395"/>
              <a:gd name="connsiteY1" fmla="*/ 906787 h 1428710"/>
              <a:gd name="connsiteX2" fmla="*/ 365138 w 734395"/>
              <a:gd name="connsiteY2" fmla="*/ 762408 h 1428710"/>
              <a:gd name="connsiteX3" fmla="*/ 308990 w 734395"/>
              <a:gd name="connsiteY3" fmla="*/ 1231639 h 1428710"/>
              <a:gd name="connsiteX4" fmla="*/ 389201 w 734395"/>
              <a:gd name="connsiteY4" fmla="*/ 1047155 h 1428710"/>
              <a:gd name="connsiteX5" fmla="*/ 280916 w 734395"/>
              <a:gd name="connsiteY5" fmla="*/ 1420134 h 1428710"/>
              <a:gd name="connsiteX6" fmla="*/ 734106 w 734395"/>
              <a:gd name="connsiteY6" fmla="*/ 610008 h 1428710"/>
              <a:gd name="connsiteX7" fmla="*/ 349095 w 734395"/>
              <a:gd name="connsiteY7" fmla="*/ 1111323 h 1428710"/>
              <a:gd name="connsiteX8" fmla="*/ 313001 w 734395"/>
              <a:gd name="connsiteY8" fmla="*/ 794492 h 1428710"/>
              <a:gd name="connsiteX9" fmla="*/ 180 w 734395"/>
              <a:gd name="connsiteY9" fmla="*/ 408 h 142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395" h="1428710">
                <a:moveTo>
                  <a:pt x="180" y="408"/>
                </a:moveTo>
                <a:cubicBezTo>
                  <a:pt x="8201" y="19124"/>
                  <a:pt x="300301" y="779787"/>
                  <a:pt x="361127" y="906787"/>
                </a:cubicBezTo>
                <a:cubicBezTo>
                  <a:pt x="421953" y="1033787"/>
                  <a:pt x="373827" y="708266"/>
                  <a:pt x="365138" y="762408"/>
                </a:cubicBezTo>
                <a:cubicBezTo>
                  <a:pt x="356449" y="816550"/>
                  <a:pt x="304979" y="1184181"/>
                  <a:pt x="308990" y="1231639"/>
                </a:cubicBezTo>
                <a:cubicBezTo>
                  <a:pt x="313001" y="1279097"/>
                  <a:pt x="393880" y="1015739"/>
                  <a:pt x="389201" y="1047155"/>
                </a:cubicBezTo>
                <a:cubicBezTo>
                  <a:pt x="384522" y="1078571"/>
                  <a:pt x="223432" y="1492992"/>
                  <a:pt x="280916" y="1420134"/>
                </a:cubicBezTo>
                <a:cubicBezTo>
                  <a:pt x="338400" y="1347276"/>
                  <a:pt x="722743" y="661476"/>
                  <a:pt x="734106" y="610008"/>
                </a:cubicBezTo>
                <a:cubicBezTo>
                  <a:pt x="745469" y="558540"/>
                  <a:pt x="419279" y="1080576"/>
                  <a:pt x="349095" y="1111323"/>
                </a:cubicBezTo>
                <a:cubicBezTo>
                  <a:pt x="278911" y="1142070"/>
                  <a:pt x="371822" y="976971"/>
                  <a:pt x="313001" y="794492"/>
                </a:cubicBezTo>
                <a:cubicBezTo>
                  <a:pt x="254180" y="612013"/>
                  <a:pt x="-7841" y="-18308"/>
                  <a:pt x="180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82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182</TotalTime>
  <Words>15</Words>
  <Application>Microsoft Macintosh PowerPoint</Application>
  <PresentationFormat>A3 297x420 mm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Ro Hon Mincho Std 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</cp:revision>
  <dcterms:created xsi:type="dcterms:W3CDTF">2023-11-04T08:30:31Z</dcterms:created>
  <dcterms:modified xsi:type="dcterms:W3CDTF">2024-03-31T00:02:52Z</dcterms:modified>
</cp:coreProperties>
</file>