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9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34" d="100"/>
          <a:sy n="34" d="100"/>
        </p:scale>
        <p:origin x="1488" y="68"/>
      </p:cViewPr>
      <p:guideLst>
        <p:guide orient="horz" pos="4009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3EDD-FB7C-4E6C-A06B-0AD749E38EEF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DD77-8002-4303-9518-6FAE1517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97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3EDD-FB7C-4E6C-A06B-0AD749E38EEF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DD77-8002-4303-9518-6FAE1517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113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3EDD-FB7C-4E6C-A06B-0AD749E38EEF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DD77-8002-4303-9518-6FAE1517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5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3EDD-FB7C-4E6C-A06B-0AD749E38EEF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DD77-8002-4303-9518-6FAE1517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66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3EDD-FB7C-4E6C-A06B-0AD749E38EEF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DD77-8002-4303-9518-6FAE1517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71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3EDD-FB7C-4E6C-A06B-0AD749E38EEF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DD77-8002-4303-9518-6FAE1517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62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3EDD-FB7C-4E6C-A06B-0AD749E38EEF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DD77-8002-4303-9518-6FAE1517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38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3EDD-FB7C-4E6C-A06B-0AD749E38EEF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DD77-8002-4303-9518-6FAE1517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20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3EDD-FB7C-4E6C-A06B-0AD749E38EEF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DD77-8002-4303-9518-6FAE1517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3EDD-FB7C-4E6C-A06B-0AD749E38EEF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DD77-8002-4303-9518-6FAE1517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94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3EDD-FB7C-4E6C-A06B-0AD749E38EEF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DD77-8002-4303-9518-6FAE1517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24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03EDD-FB7C-4E6C-A06B-0AD749E38EEF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DDD77-8002-4303-9518-6FAE151706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35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映画 賭ケグルイ 絶体絶命ロシアンルーレット" hidden="1">
            <a:extLst>
              <a:ext uri="{FF2B5EF4-FFF2-40B4-BE49-F238E27FC236}">
                <a16:creationId xmlns:a16="http://schemas.microsoft.com/office/drawing/2014/main" id="{8220159F-926D-430E-B68E-744F6F92F6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0" t="17201" r="25210" b="31894"/>
          <a:stretch/>
        </p:blipFill>
        <p:spPr bwMode="auto">
          <a:xfrm>
            <a:off x="0" y="11281"/>
            <a:ext cx="9601200" cy="1413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15" name="グループ化 1114">
            <a:extLst>
              <a:ext uri="{FF2B5EF4-FFF2-40B4-BE49-F238E27FC236}">
                <a16:creationId xmlns:a16="http://schemas.microsoft.com/office/drawing/2014/main" id="{0B74EA58-A4D2-4B1A-A647-384A9BD9C6C3}"/>
              </a:ext>
            </a:extLst>
          </p:cNvPr>
          <p:cNvGrpSpPr/>
          <p:nvPr/>
        </p:nvGrpSpPr>
        <p:grpSpPr>
          <a:xfrm>
            <a:off x="882307" y="339497"/>
            <a:ext cx="7847450" cy="9182164"/>
            <a:chOff x="638089" y="647650"/>
            <a:chExt cx="7847450" cy="9182164"/>
          </a:xfrm>
        </p:grpSpPr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34B77382-86C3-40A2-A1DD-1313822108F1}"/>
                </a:ext>
              </a:extLst>
            </p:cNvPr>
            <p:cNvSpPr/>
            <p:nvPr/>
          </p:nvSpPr>
          <p:spPr>
            <a:xfrm>
              <a:off x="5605099" y="3127060"/>
              <a:ext cx="553517" cy="227366"/>
            </a:xfrm>
            <a:custGeom>
              <a:avLst/>
              <a:gdLst>
                <a:gd name="connsiteX0" fmla="*/ 90851 w 553517"/>
                <a:gd name="connsiteY0" fmla="*/ 122553 h 227366"/>
                <a:gd name="connsiteX1" fmla="*/ 106726 w 553517"/>
                <a:gd name="connsiteY1" fmla="*/ 74928 h 227366"/>
                <a:gd name="connsiteX2" fmla="*/ 141651 w 553517"/>
                <a:gd name="connsiteY2" fmla="*/ 65403 h 227366"/>
                <a:gd name="connsiteX3" fmla="*/ 289289 w 553517"/>
                <a:gd name="connsiteY3" fmla="*/ 49528 h 227366"/>
                <a:gd name="connsiteX4" fmla="*/ 379776 w 553517"/>
                <a:gd name="connsiteY4" fmla="*/ 81278 h 227366"/>
                <a:gd name="connsiteX5" fmla="*/ 419464 w 553517"/>
                <a:gd name="connsiteY5" fmla="*/ 140015 h 227366"/>
                <a:gd name="connsiteX6" fmla="*/ 459151 w 553517"/>
                <a:gd name="connsiteY6" fmla="*/ 178115 h 227366"/>
                <a:gd name="connsiteX7" fmla="*/ 511539 w 553517"/>
                <a:gd name="connsiteY7" fmla="*/ 208278 h 227366"/>
                <a:gd name="connsiteX8" fmla="*/ 525826 w 553517"/>
                <a:gd name="connsiteY8" fmla="*/ 227328 h 227366"/>
                <a:gd name="connsiteX9" fmla="*/ 540114 w 553517"/>
                <a:gd name="connsiteY9" fmla="*/ 203515 h 227366"/>
                <a:gd name="connsiteX10" fmla="*/ 552814 w 553517"/>
                <a:gd name="connsiteY10" fmla="*/ 143190 h 227366"/>
                <a:gd name="connsiteX11" fmla="*/ 517889 w 553517"/>
                <a:gd name="connsiteY11" fmla="*/ 68578 h 227366"/>
                <a:gd name="connsiteX12" fmla="*/ 451214 w 553517"/>
                <a:gd name="connsiteY12" fmla="*/ 46353 h 227366"/>
                <a:gd name="connsiteX13" fmla="*/ 370251 w 553517"/>
                <a:gd name="connsiteY13" fmla="*/ 9840 h 227366"/>
                <a:gd name="connsiteX14" fmla="*/ 275001 w 553517"/>
                <a:gd name="connsiteY14" fmla="*/ 315 h 227366"/>
                <a:gd name="connsiteX15" fmla="*/ 163876 w 553517"/>
                <a:gd name="connsiteY15" fmla="*/ 6665 h 227366"/>
                <a:gd name="connsiteX16" fmla="*/ 86089 w 553517"/>
                <a:gd name="connsiteY16" fmla="*/ 46353 h 227366"/>
                <a:gd name="connsiteX17" fmla="*/ 8301 w 553517"/>
                <a:gd name="connsiteY17" fmla="*/ 90803 h 227366"/>
                <a:gd name="connsiteX18" fmla="*/ 8301 w 553517"/>
                <a:gd name="connsiteY18" fmla="*/ 100328 h 227366"/>
                <a:gd name="connsiteX19" fmla="*/ 90851 w 553517"/>
                <a:gd name="connsiteY19" fmla="*/ 122553 h 227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53517" h="227366">
                  <a:moveTo>
                    <a:pt x="90851" y="122553"/>
                  </a:moveTo>
                  <a:cubicBezTo>
                    <a:pt x="107255" y="118320"/>
                    <a:pt x="98259" y="84453"/>
                    <a:pt x="106726" y="74928"/>
                  </a:cubicBezTo>
                  <a:cubicBezTo>
                    <a:pt x="115193" y="65403"/>
                    <a:pt x="111224" y="69636"/>
                    <a:pt x="141651" y="65403"/>
                  </a:cubicBezTo>
                  <a:cubicBezTo>
                    <a:pt x="172078" y="61170"/>
                    <a:pt x="249602" y="46882"/>
                    <a:pt x="289289" y="49528"/>
                  </a:cubicBezTo>
                  <a:cubicBezTo>
                    <a:pt x="328976" y="52174"/>
                    <a:pt x="358080" y="66197"/>
                    <a:pt x="379776" y="81278"/>
                  </a:cubicBezTo>
                  <a:cubicBezTo>
                    <a:pt x="401472" y="96359"/>
                    <a:pt x="406235" y="123876"/>
                    <a:pt x="419464" y="140015"/>
                  </a:cubicBezTo>
                  <a:cubicBezTo>
                    <a:pt x="432693" y="156154"/>
                    <a:pt x="443805" y="166738"/>
                    <a:pt x="459151" y="178115"/>
                  </a:cubicBezTo>
                  <a:cubicBezTo>
                    <a:pt x="474497" y="189492"/>
                    <a:pt x="500427" y="200076"/>
                    <a:pt x="511539" y="208278"/>
                  </a:cubicBezTo>
                  <a:cubicBezTo>
                    <a:pt x="522652" y="216480"/>
                    <a:pt x="521064" y="228122"/>
                    <a:pt x="525826" y="227328"/>
                  </a:cubicBezTo>
                  <a:cubicBezTo>
                    <a:pt x="530588" y="226534"/>
                    <a:pt x="535616" y="217538"/>
                    <a:pt x="540114" y="203515"/>
                  </a:cubicBezTo>
                  <a:cubicBezTo>
                    <a:pt x="544612" y="189492"/>
                    <a:pt x="556518" y="165680"/>
                    <a:pt x="552814" y="143190"/>
                  </a:cubicBezTo>
                  <a:cubicBezTo>
                    <a:pt x="549110" y="120700"/>
                    <a:pt x="534822" y="84717"/>
                    <a:pt x="517889" y="68578"/>
                  </a:cubicBezTo>
                  <a:cubicBezTo>
                    <a:pt x="500956" y="52438"/>
                    <a:pt x="475820" y="56143"/>
                    <a:pt x="451214" y="46353"/>
                  </a:cubicBezTo>
                  <a:cubicBezTo>
                    <a:pt x="426608" y="36563"/>
                    <a:pt x="399620" y="17513"/>
                    <a:pt x="370251" y="9840"/>
                  </a:cubicBezTo>
                  <a:cubicBezTo>
                    <a:pt x="340882" y="2167"/>
                    <a:pt x="309397" y="844"/>
                    <a:pt x="275001" y="315"/>
                  </a:cubicBezTo>
                  <a:cubicBezTo>
                    <a:pt x="240605" y="-214"/>
                    <a:pt x="195361" y="-1008"/>
                    <a:pt x="163876" y="6665"/>
                  </a:cubicBezTo>
                  <a:cubicBezTo>
                    <a:pt x="132391" y="14338"/>
                    <a:pt x="112018" y="32330"/>
                    <a:pt x="86089" y="46353"/>
                  </a:cubicBezTo>
                  <a:cubicBezTo>
                    <a:pt x="60160" y="60376"/>
                    <a:pt x="21266" y="81807"/>
                    <a:pt x="8301" y="90803"/>
                  </a:cubicBezTo>
                  <a:cubicBezTo>
                    <a:pt x="-4664" y="99799"/>
                    <a:pt x="-695" y="96624"/>
                    <a:pt x="8301" y="100328"/>
                  </a:cubicBezTo>
                  <a:cubicBezTo>
                    <a:pt x="17297" y="104032"/>
                    <a:pt x="74447" y="126786"/>
                    <a:pt x="90851" y="1225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0E0FEB19-4DDF-4237-B540-B9E578F8F107}"/>
                </a:ext>
              </a:extLst>
            </p:cNvPr>
            <p:cNvSpPr/>
            <p:nvPr/>
          </p:nvSpPr>
          <p:spPr>
            <a:xfrm>
              <a:off x="5550220" y="3250964"/>
              <a:ext cx="138044" cy="91832"/>
            </a:xfrm>
            <a:custGeom>
              <a:avLst/>
              <a:gdLst>
                <a:gd name="connsiteX0" fmla="*/ 137793 w 138044"/>
                <a:gd name="connsiteY0" fmla="*/ 1824 h 91832"/>
                <a:gd name="connsiteX1" fmla="*/ 83818 w 138044"/>
                <a:gd name="connsiteY1" fmla="*/ 3411 h 91832"/>
                <a:gd name="connsiteX2" fmla="*/ 55243 w 138044"/>
                <a:gd name="connsiteY2" fmla="*/ 36749 h 91832"/>
                <a:gd name="connsiteX3" fmla="*/ 52068 w 138044"/>
                <a:gd name="connsiteY3" fmla="*/ 73261 h 91832"/>
                <a:gd name="connsiteX4" fmla="*/ 66355 w 138044"/>
                <a:gd name="connsiteY4" fmla="*/ 89136 h 91832"/>
                <a:gd name="connsiteX5" fmla="*/ 37780 w 138044"/>
                <a:gd name="connsiteY5" fmla="*/ 87549 h 91832"/>
                <a:gd name="connsiteX6" fmla="*/ 2855 w 138044"/>
                <a:gd name="connsiteY6" fmla="*/ 47861 h 91832"/>
                <a:gd name="connsiteX7" fmla="*/ 6030 w 138044"/>
                <a:gd name="connsiteY7" fmla="*/ 14524 h 91832"/>
                <a:gd name="connsiteX8" fmla="*/ 37780 w 138044"/>
                <a:gd name="connsiteY8" fmla="*/ 1824 h 91832"/>
                <a:gd name="connsiteX9" fmla="*/ 60005 w 138044"/>
                <a:gd name="connsiteY9" fmla="*/ 1824 h 91832"/>
                <a:gd name="connsiteX10" fmla="*/ 137793 w 138044"/>
                <a:gd name="connsiteY10" fmla="*/ 1824 h 91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8044" h="91832">
                  <a:moveTo>
                    <a:pt x="137793" y="1824"/>
                  </a:moveTo>
                  <a:cubicBezTo>
                    <a:pt x="141762" y="2088"/>
                    <a:pt x="97576" y="-2410"/>
                    <a:pt x="83818" y="3411"/>
                  </a:cubicBezTo>
                  <a:cubicBezTo>
                    <a:pt x="70060" y="9232"/>
                    <a:pt x="60535" y="25107"/>
                    <a:pt x="55243" y="36749"/>
                  </a:cubicBezTo>
                  <a:cubicBezTo>
                    <a:pt x="49951" y="48391"/>
                    <a:pt x="50216" y="64530"/>
                    <a:pt x="52068" y="73261"/>
                  </a:cubicBezTo>
                  <a:cubicBezTo>
                    <a:pt x="53920" y="81992"/>
                    <a:pt x="68736" y="86755"/>
                    <a:pt x="66355" y="89136"/>
                  </a:cubicBezTo>
                  <a:cubicBezTo>
                    <a:pt x="63974" y="91517"/>
                    <a:pt x="48363" y="94428"/>
                    <a:pt x="37780" y="87549"/>
                  </a:cubicBezTo>
                  <a:cubicBezTo>
                    <a:pt x="27197" y="80670"/>
                    <a:pt x="8147" y="60032"/>
                    <a:pt x="2855" y="47861"/>
                  </a:cubicBezTo>
                  <a:cubicBezTo>
                    <a:pt x="-2437" y="35690"/>
                    <a:pt x="209" y="22197"/>
                    <a:pt x="6030" y="14524"/>
                  </a:cubicBezTo>
                  <a:cubicBezTo>
                    <a:pt x="11851" y="6851"/>
                    <a:pt x="28784" y="3941"/>
                    <a:pt x="37780" y="1824"/>
                  </a:cubicBezTo>
                  <a:cubicBezTo>
                    <a:pt x="46776" y="-293"/>
                    <a:pt x="49686" y="5793"/>
                    <a:pt x="60005" y="1824"/>
                  </a:cubicBezTo>
                  <a:cubicBezTo>
                    <a:pt x="70324" y="-2145"/>
                    <a:pt x="133824" y="1560"/>
                    <a:pt x="137793" y="18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4AB53F66-8FFD-4FBC-AC96-76934BBA0E6F}"/>
                </a:ext>
              </a:extLst>
            </p:cNvPr>
            <p:cNvSpPr/>
            <p:nvPr/>
          </p:nvSpPr>
          <p:spPr>
            <a:xfrm>
              <a:off x="5729273" y="3196028"/>
              <a:ext cx="383000" cy="234691"/>
            </a:xfrm>
            <a:custGeom>
              <a:avLst/>
              <a:gdLst>
                <a:gd name="connsiteX0" fmla="*/ 198452 w 383000"/>
                <a:gd name="connsiteY0" fmla="*/ 4372 h 234691"/>
                <a:gd name="connsiteX1" fmla="*/ 300052 w 383000"/>
                <a:gd name="connsiteY1" fmla="*/ 72635 h 234691"/>
                <a:gd name="connsiteX2" fmla="*/ 284177 w 383000"/>
                <a:gd name="connsiteY2" fmla="*/ 126610 h 234691"/>
                <a:gd name="connsiteX3" fmla="*/ 257190 w 383000"/>
                <a:gd name="connsiteY3" fmla="*/ 166297 h 234691"/>
                <a:gd name="connsiteX4" fmla="*/ 223852 w 383000"/>
                <a:gd name="connsiteY4" fmla="*/ 180585 h 234691"/>
                <a:gd name="connsiteX5" fmla="*/ 142890 w 383000"/>
                <a:gd name="connsiteY5" fmla="*/ 202810 h 234691"/>
                <a:gd name="connsiteX6" fmla="*/ 106377 w 383000"/>
                <a:gd name="connsiteY6" fmla="*/ 204397 h 234691"/>
                <a:gd name="connsiteX7" fmla="*/ 69865 w 383000"/>
                <a:gd name="connsiteY7" fmla="*/ 204397 h 234691"/>
                <a:gd name="connsiteX8" fmla="*/ 15 w 383000"/>
                <a:gd name="connsiteY8" fmla="*/ 156772 h 234691"/>
                <a:gd name="connsiteX9" fmla="*/ 76215 w 383000"/>
                <a:gd name="connsiteY9" fmla="*/ 199635 h 234691"/>
                <a:gd name="connsiteX10" fmla="*/ 228615 w 383000"/>
                <a:gd name="connsiteY10" fmla="*/ 218685 h 234691"/>
                <a:gd name="connsiteX11" fmla="*/ 309577 w 383000"/>
                <a:gd name="connsiteY11" fmla="*/ 232972 h 234691"/>
                <a:gd name="connsiteX12" fmla="*/ 374665 w 383000"/>
                <a:gd name="connsiteY12" fmla="*/ 177410 h 234691"/>
                <a:gd name="connsiteX13" fmla="*/ 374665 w 383000"/>
                <a:gd name="connsiteY13" fmla="*/ 115497 h 234691"/>
                <a:gd name="connsiteX14" fmla="*/ 306402 w 383000"/>
                <a:gd name="connsiteY14" fmla="*/ 55172 h 234691"/>
                <a:gd name="connsiteX15" fmla="*/ 279415 w 383000"/>
                <a:gd name="connsiteY15" fmla="*/ 12310 h 234691"/>
                <a:gd name="connsiteX16" fmla="*/ 198452 w 383000"/>
                <a:gd name="connsiteY16" fmla="*/ 4372 h 234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3000" h="234691">
                  <a:moveTo>
                    <a:pt x="198452" y="4372"/>
                  </a:moveTo>
                  <a:cubicBezTo>
                    <a:pt x="201892" y="14426"/>
                    <a:pt x="285765" y="52262"/>
                    <a:pt x="300052" y="72635"/>
                  </a:cubicBezTo>
                  <a:cubicBezTo>
                    <a:pt x="314339" y="93008"/>
                    <a:pt x="291321" y="111000"/>
                    <a:pt x="284177" y="126610"/>
                  </a:cubicBezTo>
                  <a:cubicBezTo>
                    <a:pt x="277033" y="142220"/>
                    <a:pt x="267244" y="157301"/>
                    <a:pt x="257190" y="166297"/>
                  </a:cubicBezTo>
                  <a:cubicBezTo>
                    <a:pt x="247136" y="175293"/>
                    <a:pt x="242902" y="174500"/>
                    <a:pt x="223852" y="180585"/>
                  </a:cubicBezTo>
                  <a:cubicBezTo>
                    <a:pt x="204802" y="186670"/>
                    <a:pt x="162469" y="198841"/>
                    <a:pt x="142890" y="202810"/>
                  </a:cubicBezTo>
                  <a:cubicBezTo>
                    <a:pt x="123311" y="206779"/>
                    <a:pt x="118548" y="204133"/>
                    <a:pt x="106377" y="204397"/>
                  </a:cubicBezTo>
                  <a:cubicBezTo>
                    <a:pt x="94206" y="204661"/>
                    <a:pt x="87592" y="212334"/>
                    <a:pt x="69865" y="204397"/>
                  </a:cubicBezTo>
                  <a:cubicBezTo>
                    <a:pt x="52138" y="196460"/>
                    <a:pt x="-1043" y="157566"/>
                    <a:pt x="15" y="156772"/>
                  </a:cubicBezTo>
                  <a:cubicBezTo>
                    <a:pt x="1073" y="155978"/>
                    <a:pt x="38115" y="189316"/>
                    <a:pt x="76215" y="199635"/>
                  </a:cubicBezTo>
                  <a:cubicBezTo>
                    <a:pt x="114315" y="209954"/>
                    <a:pt x="189721" y="213129"/>
                    <a:pt x="228615" y="218685"/>
                  </a:cubicBezTo>
                  <a:cubicBezTo>
                    <a:pt x="267509" y="224241"/>
                    <a:pt x="285235" y="239851"/>
                    <a:pt x="309577" y="232972"/>
                  </a:cubicBezTo>
                  <a:cubicBezTo>
                    <a:pt x="333919" y="226093"/>
                    <a:pt x="363817" y="196989"/>
                    <a:pt x="374665" y="177410"/>
                  </a:cubicBezTo>
                  <a:cubicBezTo>
                    <a:pt x="385513" y="157831"/>
                    <a:pt x="386042" y="135870"/>
                    <a:pt x="374665" y="115497"/>
                  </a:cubicBezTo>
                  <a:cubicBezTo>
                    <a:pt x="363288" y="95124"/>
                    <a:pt x="322277" y="72370"/>
                    <a:pt x="306402" y="55172"/>
                  </a:cubicBezTo>
                  <a:cubicBezTo>
                    <a:pt x="290527" y="37974"/>
                    <a:pt x="292909" y="21041"/>
                    <a:pt x="279415" y="12310"/>
                  </a:cubicBezTo>
                  <a:cubicBezTo>
                    <a:pt x="265921" y="3579"/>
                    <a:pt x="195012" y="-5682"/>
                    <a:pt x="198452" y="4372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DFB2FC8E-A2C5-4495-A692-5C36A3D8EC46}"/>
                </a:ext>
              </a:extLst>
            </p:cNvPr>
            <p:cNvSpPr/>
            <p:nvPr/>
          </p:nvSpPr>
          <p:spPr>
            <a:xfrm>
              <a:off x="5691142" y="3155357"/>
              <a:ext cx="238717" cy="202349"/>
            </a:xfrm>
            <a:custGeom>
              <a:avLst/>
              <a:gdLst>
                <a:gd name="connsiteX0" fmla="*/ 193721 w 238717"/>
                <a:gd name="connsiteY0" fmla="*/ 3768 h 202349"/>
                <a:gd name="connsiteX1" fmla="*/ 236583 w 238717"/>
                <a:gd name="connsiteY1" fmla="*/ 54568 h 202349"/>
                <a:gd name="connsiteX2" fmla="*/ 223883 w 238717"/>
                <a:gd name="connsiteY2" fmla="*/ 116481 h 202349"/>
                <a:gd name="connsiteX3" fmla="*/ 152446 w 238717"/>
                <a:gd name="connsiteY3" fmla="*/ 170456 h 202349"/>
                <a:gd name="connsiteX4" fmla="*/ 46083 w 238717"/>
                <a:gd name="connsiteY4" fmla="*/ 200618 h 202349"/>
                <a:gd name="connsiteX5" fmla="*/ 11158 w 238717"/>
                <a:gd name="connsiteY5" fmla="*/ 119656 h 202349"/>
                <a:gd name="connsiteX6" fmla="*/ 46 w 238717"/>
                <a:gd name="connsiteY6" fmla="*/ 81556 h 202349"/>
                <a:gd name="connsiteX7" fmla="*/ 14333 w 238717"/>
                <a:gd name="connsiteY7" fmla="*/ 41868 h 202349"/>
                <a:gd name="connsiteX8" fmla="*/ 79421 w 238717"/>
                <a:gd name="connsiteY8" fmla="*/ 8531 h 202349"/>
                <a:gd name="connsiteX9" fmla="*/ 193721 w 238717"/>
                <a:gd name="connsiteY9" fmla="*/ 3768 h 202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8717" h="202349">
                  <a:moveTo>
                    <a:pt x="193721" y="3768"/>
                  </a:moveTo>
                  <a:cubicBezTo>
                    <a:pt x="219915" y="11441"/>
                    <a:pt x="231556" y="35783"/>
                    <a:pt x="236583" y="54568"/>
                  </a:cubicBezTo>
                  <a:cubicBezTo>
                    <a:pt x="241610" y="73353"/>
                    <a:pt x="237906" y="97166"/>
                    <a:pt x="223883" y="116481"/>
                  </a:cubicBezTo>
                  <a:cubicBezTo>
                    <a:pt x="209860" y="135796"/>
                    <a:pt x="182079" y="156433"/>
                    <a:pt x="152446" y="170456"/>
                  </a:cubicBezTo>
                  <a:cubicBezTo>
                    <a:pt x="122813" y="184479"/>
                    <a:pt x="69631" y="209085"/>
                    <a:pt x="46083" y="200618"/>
                  </a:cubicBezTo>
                  <a:cubicBezTo>
                    <a:pt x="22535" y="192151"/>
                    <a:pt x="18831" y="139500"/>
                    <a:pt x="11158" y="119656"/>
                  </a:cubicBezTo>
                  <a:cubicBezTo>
                    <a:pt x="3485" y="99812"/>
                    <a:pt x="-483" y="94521"/>
                    <a:pt x="46" y="81556"/>
                  </a:cubicBezTo>
                  <a:cubicBezTo>
                    <a:pt x="575" y="68591"/>
                    <a:pt x="1104" y="54039"/>
                    <a:pt x="14333" y="41868"/>
                  </a:cubicBezTo>
                  <a:cubicBezTo>
                    <a:pt x="27562" y="29697"/>
                    <a:pt x="49788" y="15675"/>
                    <a:pt x="79421" y="8531"/>
                  </a:cubicBezTo>
                  <a:cubicBezTo>
                    <a:pt x="109054" y="1387"/>
                    <a:pt x="167527" y="-3905"/>
                    <a:pt x="193721" y="37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6D46D65C-67F7-4942-8294-F300D46F54C8}"/>
                </a:ext>
              </a:extLst>
            </p:cNvPr>
            <p:cNvSpPr/>
            <p:nvPr/>
          </p:nvSpPr>
          <p:spPr>
            <a:xfrm>
              <a:off x="5703074" y="321788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3FEC2290-28A2-4D94-BE2E-54A3D057F927}"/>
                </a:ext>
              </a:extLst>
            </p:cNvPr>
            <p:cNvSpPr/>
            <p:nvPr/>
          </p:nvSpPr>
          <p:spPr>
            <a:xfrm>
              <a:off x="5818600" y="3187476"/>
              <a:ext cx="67554" cy="675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FA881735-92C1-4DF2-AB73-80F3A67D2894}"/>
                </a:ext>
              </a:extLst>
            </p:cNvPr>
            <p:cNvSpPr/>
            <p:nvPr/>
          </p:nvSpPr>
          <p:spPr>
            <a:xfrm>
              <a:off x="5629360" y="3116647"/>
              <a:ext cx="514066" cy="96454"/>
            </a:xfrm>
            <a:custGeom>
              <a:avLst/>
              <a:gdLst>
                <a:gd name="connsiteX0" fmla="*/ 1503 w 514066"/>
                <a:gd name="connsiteY0" fmla="*/ 96453 h 96454"/>
                <a:gd name="connsiteX1" fmla="*/ 103103 w 514066"/>
                <a:gd name="connsiteY1" fmla="*/ 40891 h 96454"/>
                <a:gd name="connsiteX2" fmla="*/ 204703 w 514066"/>
                <a:gd name="connsiteY2" fmla="*/ 12316 h 96454"/>
                <a:gd name="connsiteX3" fmla="*/ 326940 w 514066"/>
                <a:gd name="connsiteY3" fmla="*/ 15491 h 96454"/>
                <a:gd name="connsiteX4" fmla="*/ 439653 w 514066"/>
                <a:gd name="connsiteY4" fmla="*/ 58353 h 96454"/>
                <a:gd name="connsiteX5" fmla="*/ 511090 w 514066"/>
                <a:gd name="connsiteY5" fmla="*/ 82166 h 96454"/>
                <a:gd name="connsiteX6" fmla="*/ 339640 w 514066"/>
                <a:gd name="connsiteY6" fmla="*/ 9141 h 96454"/>
                <a:gd name="connsiteX7" fmla="*/ 141203 w 514066"/>
                <a:gd name="connsiteY7" fmla="*/ 4378 h 96454"/>
                <a:gd name="connsiteX8" fmla="*/ 49128 w 514066"/>
                <a:gd name="connsiteY8" fmla="*/ 39303 h 96454"/>
                <a:gd name="connsiteX9" fmla="*/ 1503 w 514066"/>
                <a:gd name="connsiteY9" fmla="*/ 96453 h 96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4066" h="96454">
                  <a:moveTo>
                    <a:pt x="1503" y="96453"/>
                  </a:moveTo>
                  <a:cubicBezTo>
                    <a:pt x="10499" y="96718"/>
                    <a:pt x="69236" y="54914"/>
                    <a:pt x="103103" y="40891"/>
                  </a:cubicBezTo>
                  <a:cubicBezTo>
                    <a:pt x="136970" y="26868"/>
                    <a:pt x="167397" y="16549"/>
                    <a:pt x="204703" y="12316"/>
                  </a:cubicBezTo>
                  <a:cubicBezTo>
                    <a:pt x="242009" y="8083"/>
                    <a:pt x="287782" y="7818"/>
                    <a:pt x="326940" y="15491"/>
                  </a:cubicBezTo>
                  <a:cubicBezTo>
                    <a:pt x="366098" y="23164"/>
                    <a:pt x="408961" y="47240"/>
                    <a:pt x="439653" y="58353"/>
                  </a:cubicBezTo>
                  <a:cubicBezTo>
                    <a:pt x="470345" y="69465"/>
                    <a:pt x="527759" y="90368"/>
                    <a:pt x="511090" y="82166"/>
                  </a:cubicBezTo>
                  <a:cubicBezTo>
                    <a:pt x="494421" y="73964"/>
                    <a:pt x="401288" y="22106"/>
                    <a:pt x="339640" y="9141"/>
                  </a:cubicBezTo>
                  <a:cubicBezTo>
                    <a:pt x="277992" y="-3824"/>
                    <a:pt x="189622" y="-649"/>
                    <a:pt x="141203" y="4378"/>
                  </a:cubicBezTo>
                  <a:cubicBezTo>
                    <a:pt x="92784" y="9405"/>
                    <a:pt x="72411" y="27397"/>
                    <a:pt x="49128" y="39303"/>
                  </a:cubicBezTo>
                  <a:cubicBezTo>
                    <a:pt x="25845" y="51209"/>
                    <a:pt x="-7493" y="96188"/>
                    <a:pt x="1503" y="96453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FD1ED4E1-83E1-4DBD-9D7E-81E56C43C3B7}"/>
                </a:ext>
              </a:extLst>
            </p:cNvPr>
            <p:cNvSpPr/>
            <p:nvPr/>
          </p:nvSpPr>
          <p:spPr>
            <a:xfrm>
              <a:off x="5696076" y="3297175"/>
              <a:ext cx="154457" cy="121856"/>
            </a:xfrm>
            <a:custGeom>
              <a:avLst/>
              <a:gdLst>
                <a:gd name="connsiteX0" fmla="*/ 3049 w 154457"/>
                <a:gd name="connsiteY0" fmla="*/ 63 h 121856"/>
                <a:gd name="connsiteX1" fmla="*/ 7812 w 154457"/>
                <a:gd name="connsiteY1" fmla="*/ 60388 h 121856"/>
                <a:gd name="connsiteX2" fmla="*/ 58612 w 154457"/>
                <a:gd name="connsiteY2" fmla="*/ 109600 h 121856"/>
                <a:gd name="connsiteX3" fmla="*/ 153862 w 154457"/>
                <a:gd name="connsiteY3" fmla="*/ 120713 h 121856"/>
                <a:gd name="connsiteX4" fmla="*/ 101474 w 154457"/>
                <a:gd name="connsiteY4" fmla="*/ 88963 h 121856"/>
                <a:gd name="connsiteX5" fmla="*/ 36387 w 154457"/>
                <a:gd name="connsiteY5" fmla="*/ 49275 h 121856"/>
                <a:gd name="connsiteX6" fmla="*/ 3049 w 154457"/>
                <a:gd name="connsiteY6" fmla="*/ 63 h 1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4457" h="121856">
                  <a:moveTo>
                    <a:pt x="3049" y="63"/>
                  </a:moveTo>
                  <a:cubicBezTo>
                    <a:pt x="-1713" y="1915"/>
                    <a:pt x="-1449" y="42132"/>
                    <a:pt x="7812" y="60388"/>
                  </a:cubicBezTo>
                  <a:cubicBezTo>
                    <a:pt x="17073" y="78644"/>
                    <a:pt x="34270" y="99546"/>
                    <a:pt x="58612" y="109600"/>
                  </a:cubicBezTo>
                  <a:cubicBezTo>
                    <a:pt x="82954" y="119654"/>
                    <a:pt x="146718" y="124153"/>
                    <a:pt x="153862" y="120713"/>
                  </a:cubicBezTo>
                  <a:cubicBezTo>
                    <a:pt x="161006" y="117274"/>
                    <a:pt x="101474" y="88963"/>
                    <a:pt x="101474" y="88963"/>
                  </a:cubicBezTo>
                  <a:cubicBezTo>
                    <a:pt x="81895" y="77057"/>
                    <a:pt x="50939" y="61446"/>
                    <a:pt x="36387" y="49275"/>
                  </a:cubicBezTo>
                  <a:cubicBezTo>
                    <a:pt x="21835" y="37104"/>
                    <a:pt x="7811" y="-1789"/>
                    <a:pt x="3049" y="63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2A12E4E7-E82E-4710-B3BF-486FC9300037}"/>
                </a:ext>
              </a:extLst>
            </p:cNvPr>
            <p:cNvSpPr/>
            <p:nvPr/>
          </p:nvSpPr>
          <p:spPr>
            <a:xfrm>
              <a:off x="6110974" y="3244282"/>
              <a:ext cx="85059" cy="145878"/>
            </a:xfrm>
            <a:custGeom>
              <a:avLst/>
              <a:gdLst>
                <a:gd name="connsiteX0" fmla="*/ 26301 w 85059"/>
                <a:gd name="connsiteY0" fmla="*/ 2156 h 145878"/>
                <a:gd name="connsiteX1" fmla="*/ 85039 w 85059"/>
                <a:gd name="connsiteY1" fmla="*/ 38668 h 145878"/>
                <a:gd name="connsiteX2" fmla="*/ 32651 w 85059"/>
                <a:gd name="connsiteY2" fmla="*/ 135506 h 145878"/>
                <a:gd name="connsiteX3" fmla="*/ 8839 w 85059"/>
                <a:gd name="connsiteY3" fmla="*/ 138681 h 145878"/>
                <a:gd name="connsiteX4" fmla="*/ 901 w 85059"/>
                <a:gd name="connsiteY4" fmla="*/ 95818 h 145878"/>
                <a:gd name="connsiteX5" fmla="*/ 26301 w 85059"/>
                <a:gd name="connsiteY5" fmla="*/ 2156 h 145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059" h="145878">
                  <a:moveTo>
                    <a:pt x="26301" y="2156"/>
                  </a:moveTo>
                  <a:cubicBezTo>
                    <a:pt x="40324" y="-7369"/>
                    <a:pt x="83981" y="16443"/>
                    <a:pt x="85039" y="38668"/>
                  </a:cubicBezTo>
                  <a:cubicBezTo>
                    <a:pt x="86097" y="60893"/>
                    <a:pt x="45351" y="118837"/>
                    <a:pt x="32651" y="135506"/>
                  </a:cubicBezTo>
                  <a:cubicBezTo>
                    <a:pt x="19951" y="152175"/>
                    <a:pt x="14131" y="145296"/>
                    <a:pt x="8839" y="138681"/>
                  </a:cubicBezTo>
                  <a:cubicBezTo>
                    <a:pt x="3547" y="132066"/>
                    <a:pt x="-2274" y="113545"/>
                    <a:pt x="901" y="95818"/>
                  </a:cubicBezTo>
                  <a:cubicBezTo>
                    <a:pt x="4076" y="78091"/>
                    <a:pt x="12278" y="11681"/>
                    <a:pt x="26301" y="2156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83F15448-8CC0-486C-B349-DA62592EAF75}"/>
                </a:ext>
              </a:extLst>
            </p:cNvPr>
            <p:cNvSpPr/>
            <p:nvPr/>
          </p:nvSpPr>
          <p:spPr>
            <a:xfrm>
              <a:off x="5529820" y="3244495"/>
              <a:ext cx="149361" cy="139944"/>
            </a:xfrm>
            <a:custGeom>
              <a:avLst/>
              <a:gdLst>
                <a:gd name="connsiteX0" fmla="*/ 148668 w 149361"/>
                <a:gd name="connsiteY0" fmla="*/ 6705 h 139944"/>
                <a:gd name="connsiteX1" fmla="*/ 75643 w 149361"/>
                <a:gd name="connsiteY1" fmla="*/ 3530 h 139944"/>
                <a:gd name="connsiteX2" fmla="*/ 62943 w 149361"/>
                <a:gd name="connsiteY2" fmla="*/ 3530 h 139944"/>
                <a:gd name="connsiteX3" fmla="*/ 91518 w 149361"/>
                <a:gd name="connsiteY3" fmla="*/ 49568 h 139944"/>
                <a:gd name="connsiteX4" fmla="*/ 101043 w 149361"/>
                <a:gd name="connsiteY4" fmla="*/ 78143 h 139944"/>
                <a:gd name="connsiteX5" fmla="*/ 107393 w 149361"/>
                <a:gd name="connsiteY5" fmla="*/ 135293 h 139944"/>
                <a:gd name="connsiteX6" fmla="*/ 48655 w 149361"/>
                <a:gd name="connsiteY6" fmla="*/ 127355 h 139944"/>
                <a:gd name="connsiteX7" fmla="*/ 5793 w 149361"/>
                <a:gd name="connsiteY7" fmla="*/ 54330 h 139944"/>
                <a:gd name="connsiteX8" fmla="*/ 2618 w 149361"/>
                <a:gd name="connsiteY8" fmla="*/ 24168 h 139944"/>
                <a:gd name="connsiteX9" fmla="*/ 26430 w 149361"/>
                <a:gd name="connsiteY9" fmla="*/ 9880 h 139944"/>
                <a:gd name="connsiteX10" fmla="*/ 148668 w 149361"/>
                <a:gd name="connsiteY10" fmla="*/ 6705 h 139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9361" h="139944">
                  <a:moveTo>
                    <a:pt x="148668" y="6705"/>
                  </a:moveTo>
                  <a:cubicBezTo>
                    <a:pt x="156870" y="5647"/>
                    <a:pt x="89930" y="4059"/>
                    <a:pt x="75643" y="3530"/>
                  </a:cubicBezTo>
                  <a:cubicBezTo>
                    <a:pt x="61355" y="3001"/>
                    <a:pt x="60297" y="-4143"/>
                    <a:pt x="62943" y="3530"/>
                  </a:cubicBezTo>
                  <a:cubicBezTo>
                    <a:pt x="65589" y="11203"/>
                    <a:pt x="85168" y="37133"/>
                    <a:pt x="91518" y="49568"/>
                  </a:cubicBezTo>
                  <a:cubicBezTo>
                    <a:pt x="97868" y="62004"/>
                    <a:pt x="98397" y="63856"/>
                    <a:pt x="101043" y="78143"/>
                  </a:cubicBezTo>
                  <a:cubicBezTo>
                    <a:pt x="103689" y="92430"/>
                    <a:pt x="116124" y="127091"/>
                    <a:pt x="107393" y="135293"/>
                  </a:cubicBezTo>
                  <a:cubicBezTo>
                    <a:pt x="98662" y="143495"/>
                    <a:pt x="65588" y="140849"/>
                    <a:pt x="48655" y="127355"/>
                  </a:cubicBezTo>
                  <a:cubicBezTo>
                    <a:pt x="31722" y="113861"/>
                    <a:pt x="13466" y="71528"/>
                    <a:pt x="5793" y="54330"/>
                  </a:cubicBezTo>
                  <a:cubicBezTo>
                    <a:pt x="-1880" y="37132"/>
                    <a:pt x="-822" y="31576"/>
                    <a:pt x="2618" y="24168"/>
                  </a:cubicBezTo>
                  <a:cubicBezTo>
                    <a:pt x="6057" y="16760"/>
                    <a:pt x="7116" y="13584"/>
                    <a:pt x="26430" y="9880"/>
                  </a:cubicBezTo>
                  <a:cubicBezTo>
                    <a:pt x="45744" y="6176"/>
                    <a:pt x="140466" y="7763"/>
                    <a:pt x="148668" y="6705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5F555144-2F3E-4D48-A391-42A11704D7FE}"/>
                </a:ext>
              </a:extLst>
            </p:cNvPr>
            <p:cNvSpPr/>
            <p:nvPr/>
          </p:nvSpPr>
          <p:spPr>
            <a:xfrm>
              <a:off x="5922293" y="3406502"/>
              <a:ext cx="112002" cy="43207"/>
            </a:xfrm>
            <a:custGeom>
              <a:avLst/>
              <a:gdLst>
                <a:gd name="connsiteX0" fmla="*/ 2257 w 112002"/>
                <a:gd name="connsiteY0" fmla="*/ 1861 h 43207"/>
                <a:gd name="connsiteX1" fmla="*/ 43532 w 112002"/>
                <a:gd name="connsiteY1" fmla="*/ 43136 h 43207"/>
                <a:gd name="connsiteX2" fmla="*/ 111795 w 112002"/>
                <a:gd name="connsiteY2" fmla="*/ 11386 h 43207"/>
                <a:gd name="connsiteX3" fmla="*/ 2257 w 112002"/>
                <a:gd name="connsiteY3" fmla="*/ 1861 h 43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02" h="43207">
                  <a:moveTo>
                    <a:pt x="2257" y="1861"/>
                  </a:moveTo>
                  <a:cubicBezTo>
                    <a:pt x="-9120" y="7153"/>
                    <a:pt x="25276" y="41549"/>
                    <a:pt x="43532" y="43136"/>
                  </a:cubicBezTo>
                  <a:cubicBezTo>
                    <a:pt x="61788" y="44724"/>
                    <a:pt x="115764" y="19323"/>
                    <a:pt x="111795" y="11386"/>
                  </a:cubicBezTo>
                  <a:cubicBezTo>
                    <a:pt x="107826" y="3449"/>
                    <a:pt x="13634" y="-3431"/>
                    <a:pt x="2257" y="1861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D7993340-5931-4034-9DA4-2BB3B9AA5422}"/>
                </a:ext>
              </a:extLst>
            </p:cNvPr>
            <p:cNvSpPr/>
            <p:nvPr/>
          </p:nvSpPr>
          <p:spPr>
            <a:xfrm>
              <a:off x="4295658" y="2946328"/>
              <a:ext cx="165277" cy="106765"/>
            </a:xfrm>
            <a:custGeom>
              <a:avLst/>
              <a:gdLst>
                <a:gd name="connsiteX0" fmla="*/ 74730 w 165277"/>
                <a:gd name="connsiteY0" fmla="*/ 106435 h 106765"/>
                <a:gd name="connsiteX1" fmla="*/ 122355 w 165277"/>
                <a:gd name="connsiteY1" fmla="*/ 57222 h 106765"/>
                <a:gd name="connsiteX2" fmla="*/ 155692 w 165277"/>
                <a:gd name="connsiteY2" fmla="*/ 39760 h 106765"/>
                <a:gd name="connsiteX3" fmla="*/ 165217 w 165277"/>
                <a:gd name="connsiteY3" fmla="*/ 34997 h 106765"/>
                <a:gd name="connsiteX4" fmla="*/ 152517 w 165277"/>
                <a:gd name="connsiteY4" fmla="*/ 17535 h 106765"/>
                <a:gd name="connsiteX5" fmla="*/ 125530 w 165277"/>
                <a:gd name="connsiteY5" fmla="*/ 72 h 106765"/>
                <a:gd name="connsiteX6" fmla="*/ 52505 w 165277"/>
                <a:gd name="connsiteY6" fmla="*/ 12772 h 106765"/>
                <a:gd name="connsiteX7" fmla="*/ 11230 w 165277"/>
                <a:gd name="connsiteY7" fmla="*/ 46110 h 106765"/>
                <a:gd name="connsiteX8" fmla="*/ 117 w 165277"/>
                <a:gd name="connsiteY8" fmla="*/ 57222 h 106765"/>
                <a:gd name="connsiteX9" fmla="*/ 15992 w 165277"/>
                <a:gd name="connsiteY9" fmla="*/ 77860 h 106765"/>
                <a:gd name="connsiteX10" fmla="*/ 74730 w 165277"/>
                <a:gd name="connsiteY10" fmla="*/ 106435 h 106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5277" h="106765">
                  <a:moveTo>
                    <a:pt x="74730" y="106435"/>
                  </a:moveTo>
                  <a:cubicBezTo>
                    <a:pt x="92457" y="102995"/>
                    <a:pt x="108861" y="68334"/>
                    <a:pt x="122355" y="57222"/>
                  </a:cubicBezTo>
                  <a:cubicBezTo>
                    <a:pt x="135849" y="46109"/>
                    <a:pt x="148548" y="43464"/>
                    <a:pt x="155692" y="39760"/>
                  </a:cubicBezTo>
                  <a:cubicBezTo>
                    <a:pt x="162836" y="36056"/>
                    <a:pt x="165746" y="38701"/>
                    <a:pt x="165217" y="34997"/>
                  </a:cubicBezTo>
                  <a:cubicBezTo>
                    <a:pt x="164688" y="31293"/>
                    <a:pt x="159132" y="23356"/>
                    <a:pt x="152517" y="17535"/>
                  </a:cubicBezTo>
                  <a:cubicBezTo>
                    <a:pt x="145903" y="11714"/>
                    <a:pt x="142199" y="866"/>
                    <a:pt x="125530" y="72"/>
                  </a:cubicBezTo>
                  <a:cubicBezTo>
                    <a:pt x="108861" y="-722"/>
                    <a:pt x="71555" y="5099"/>
                    <a:pt x="52505" y="12772"/>
                  </a:cubicBezTo>
                  <a:cubicBezTo>
                    <a:pt x="33455" y="20445"/>
                    <a:pt x="11230" y="46110"/>
                    <a:pt x="11230" y="46110"/>
                  </a:cubicBezTo>
                  <a:cubicBezTo>
                    <a:pt x="2499" y="53518"/>
                    <a:pt x="-677" y="51930"/>
                    <a:pt x="117" y="57222"/>
                  </a:cubicBezTo>
                  <a:cubicBezTo>
                    <a:pt x="911" y="62514"/>
                    <a:pt x="7261" y="70187"/>
                    <a:pt x="15992" y="77860"/>
                  </a:cubicBezTo>
                  <a:cubicBezTo>
                    <a:pt x="24723" y="85533"/>
                    <a:pt x="57003" y="109875"/>
                    <a:pt x="74730" y="1064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C5491FF4-E641-4847-92CF-E1CE87565BAF}"/>
                </a:ext>
              </a:extLst>
            </p:cNvPr>
            <p:cNvSpPr/>
            <p:nvPr/>
          </p:nvSpPr>
          <p:spPr>
            <a:xfrm>
              <a:off x="4475074" y="2914056"/>
              <a:ext cx="405688" cy="292000"/>
            </a:xfrm>
            <a:custGeom>
              <a:avLst/>
              <a:gdLst>
                <a:gd name="connsiteX0" fmla="*/ 31839 w 405688"/>
                <a:gd name="connsiteY0" fmla="*/ 86319 h 292000"/>
                <a:gd name="connsiteX1" fmla="*/ 81051 w 405688"/>
                <a:gd name="connsiteY1" fmla="*/ 62507 h 292000"/>
                <a:gd name="connsiteX2" fmla="*/ 128676 w 405688"/>
                <a:gd name="connsiteY2" fmla="*/ 65682 h 292000"/>
                <a:gd name="connsiteX3" fmla="*/ 206464 w 405688"/>
                <a:gd name="connsiteY3" fmla="*/ 76794 h 292000"/>
                <a:gd name="connsiteX4" fmla="*/ 238214 w 405688"/>
                <a:gd name="connsiteY4" fmla="*/ 95844 h 292000"/>
                <a:gd name="connsiteX5" fmla="*/ 303301 w 405688"/>
                <a:gd name="connsiteY5" fmla="*/ 119657 h 292000"/>
                <a:gd name="connsiteX6" fmla="*/ 317589 w 405688"/>
                <a:gd name="connsiteY6" fmla="*/ 135532 h 292000"/>
                <a:gd name="connsiteX7" fmla="*/ 352514 w 405688"/>
                <a:gd name="connsiteY7" fmla="*/ 219669 h 292000"/>
                <a:gd name="connsiteX8" fmla="*/ 365214 w 405688"/>
                <a:gd name="connsiteY8" fmla="*/ 254594 h 292000"/>
                <a:gd name="connsiteX9" fmla="*/ 365214 w 405688"/>
                <a:gd name="connsiteY9" fmla="*/ 262532 h 292000"/>
                <a:gd name="connsiteX10" fmla="*/ 333464 w 405688"/>
                <a:gd name="connsiteY10" fmla="*/ 267294 h 292000"/>
                <a:gd name="connsiteX11" fmla="*/ 357276 w 405688"/>
                <a:gd name="connsiteY11" fmla="*/ 284757 h 292000"/>
                <a:gd name="connsiteX12" fmla="*/ 395376 w 405688"/>
                <a:gd name="connsiteY12" fmla="*/ 289519 h 292000"/>
                <a:gd name="connsiteX13" fmla="*/ 404901 w 405688"/>
                <a:gd name="connsiteY13" fmla="*/ 246657 h 292000"/>
                <a:gd name="connsiteX14" fmla="*/ 379501 w 405688"/>
                <a:gd name="connsiteY14" fmla="*/ 164107 h 292000"/>
                <a:gd name="connsiteX15" fmla="*/ 327114 w 405688"/>
                <a:gd name="connsiteY15" fmla="*/ 113307 h 292000"/>
                <a:gd name="connsiteX16" fmla="*/ 301714 w 405688"/>
                <a:gd name="connsiteY16" fmla="*/ 49807 h 292000"/>
                <a:gd name="connsiteX17" fmla="*/ 219164 w 405688"/>
                <a:gd name="connsiteY17" fmla="*/ 37107 h 292000"/>
                <a:gd name="connsiteX18" fmla="*/ 174714 w 405688"/>
                <a:gd name="connsiteY18" fmla="*/ 19644 h 292000"/>
                <a:gd name="connsiteX19" fmla="*/ 144551 w 405688"/>
                <a:gd name="connsiteY19" fmla="*/ 2182 h 292000"/>
                <a:gd name="connsiteX20" fmla="*/ 71526 w 405688"/>
                <a:gd name="connsiteY20" fmla="*/ 2182 h 292000"/>
                <a:gd name="connsiteX21" fmla="*/ 12789 w 405688"/>
                <a:gd name="connsiteY21" fmla="*/ 19644 h 292000"/>
                <a:gd name="connsiteX22" fmla="*/ 89 w 405688"/>
                <a:gd name="connsiteY22" fmla="*/ 41869 h 292000"/>
                <a:gd name="connsiteX23" fmla="*/ 31839 w 405688"/>
                <a:gd name="connsiteY23" fmla="*/ 86319 h 29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05688" h="292000">
                  <a:moveTo>
                    <a:pt x="31839" y="86319"/>
                  </a:moveTo>
                  <a:cubicBezTo>
                    <a:pt x="45333" y="89759"/>
                    <a:pt x="64912" y="65946"/>
                    <a:pt x="81051" y="62507"/>
                  </a:cubicBezTo>
                  <a:cubicBezTo>
                    <a:pt x="97190" y="59068"/>
                    <a:pt x="107774" y="63301"/>
                    <a:pt x="128676" y="65682"/>
                  </a:cubicBezTo>
                  <a:cubicBezTo>
                    <a:pt x="149578" y="68063"/>
                    <a:pt x="188208" y="71767"/>
                    <a:pt x="206464" y="76794"/>
                  </a:cubicBezTo>
                  <a:cubicBezTo>
                    <a:pt x="224720" y="81821"/>
                    <a:pt x="222075" y="88700"/>
                    <a:pt x="238214" y="95844"/>
                  </a:cubicBezTo>
                  <a:cubicBezTo>
                    <a:pt x="254354" y="102988"/>
                    <a:pt x="290072" y="113042"/>
                    <a:pt x="303301" y="119657"/>
                  </a:cubicBezTo>
                  <a:cubicBezTo>
                    <a:pt x="316530" y="126272"/>
                    <a:pt x="309387" y="118863"/>
                    <a:pt x="317589" y="135532"/>
                  </a:cubicBezTo>
                  <a:cubicBezTo>
                    <a:pt x="325791" y="152201"/>
                    <a:pt x="344577" y="199825"/>
                    <a:pt x="352514" y="219669"/>
                  </a:cubicBezTo>
                  <a:cubicBezTo>
                    <a:pt x="360451" y="239513"/>
                    <a:pt x="363097" y="247450"/>
                    <a:pt x="365214" y="254594"/>
                  </a:cubicBezTo>
                  <a:cubicBezTo>
                    <a:pt x="367331" y="261738"/>
                    <a:pt x="370506" y="260415"/>
                    <a:pt x="365214" y="262532"/>
                  </a:cubicBezTo>
                  <a:cubicBezTo>
                    <a:pt x="359922" y="264649"/>
                    <a:pt x="334787" y="263590"/>
                    <a:pt x="333464" y="267294"/>
                  </a:cubicBezTo>
                  <a:cubicBezTo>
                    <a:pt x="332141" y="270998"/>
                    <a:pt x="346957" y="281053"/>
                    <a:pt x="357276" y="284757"/>
                  </a:cubicBezTo>
                  <a:cubicBezTo>
                    <a:pt x="367595" y="288461"/>
                    <a:pt x="387439" y="295869"/>
                    <a:pt x="395376" y="289519"/>
                  </a:cubicBezTo>
                  <a:cubicBezTo>
                    <a:pt x="403313" y="283169"/>
                    <a:pt x="407547" y="267559"/>
                    <a:pt x="404901" y="246657"/>
                  </a:cubicBezTo>
                  <a:cubicBezTo>
                    <a:pt x="402255" y="225755"/>
                    <a:pt x="392466" y="186332"/>
                    <a:pt x="379501" y="164107"/>
                  </a:cubicBezTo>
                  <a:cubicBezTo>
                    <a:pt x="366537" y="141882"/>
                    <a:pt x="340078" y="132357"/>
                    <a:pt x="327114" y="113307"/>
                  </a:cubicBezTo>
                  <a:cubicBezTo>
                    <a:pt x="314150" y="94257"/>
                    <a:pt x="319706" y="62507"/>
                    <a:pt x="301714" y="49807"/>
                  </a:cubicBezTo>
                  <a:cubicBezTo>
                    <a:pt x="283722" y="37107"/>
                    <a:pt x="240331" y="42134"/>
                    <a:pt x="219164" y="37107"/>
                  </a:cubicBezTo>
                  <a:cubicBezTo>
                    <a:pt x="197997" y="32080"/>
                    <a:pt x="187150" y="25465"/>
                    <a:pt x="174714" y="19644"/>
                  </a:cubicBezTo>
                  <a:cubicBezTo>
                    <a:pt x="162279" y="13823"/>
                    <a:pt x="161749" y="5092"/>
                    <a:pt x="144551" y="2182"/>
                  </a:cubicBezTo>
                  <a:cubicBezTo>
                    <a:pt x="127353" y="-728"/>
                    <a:pt x="93486" y="-728"/>
                    <a:pt x="71526" y="2182"/>
                  </a:cubicBezTo>
                  <a:cubicBezTo>
                    <a:pt x="49566" y="5092"/>
                    <a:pt x="24695" y="13029"/>
                    <a:pt x="12789" y="19644"/>
                  </a:cubicBezTo>
                  <a:cubicBezTo>
                    <a:pt x="883" y="26258"/>
                    <a:pt x="1676" y="35254"/>
                    <a:pt x="89" y="41869"/>
                  </a:cubicBezTo>
                  <a:cubicBezTo>
                    <a:pt x="-1498" y="48484"/>
                    <a:pt x="18345" y="82879"/>
                    <a:pt x="31839" y="863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2B21A732-62D4-4A02-851B-072CAF18464C}"/>
                </a:ext>
              </a:extLst>
            </p:cNvPr>
            <p:cNvSpPr/>
            <p:nvPr/>
          </p:nvSpPr>
          <p:spPr>
            <a:xfrm>
              <a:off x="4504374" y="2956594"/>
              <a:ext cx="269244" cy="177138"/>
            </a:xfrm>
            <a:custGeom>
              <a:avLst/>
              <a:gdLst>
                <a:gd name="connsiteX0" fmla="*/ 5714 w 269244"/>
                <a:gd name="connsiteY0" fmla="*/ 39019 h 177138"/>
                <a:gd name="connsiteX1" fmla="*/ 4126 w 269244"/>
                <a:gd name="connsiteY1" fmla="*/ 91406 h 177138"/>
                <a:gd name="connsiteX2" fmla="*/ 26351 w 269244"/>
                <a:gd name="connsiteY2" fmla="*/ 137444 h 177138"/>
                <a:gd name="connsiteX3" fmla="*/ 72389 w 269244"/>
                <a:gd name="connsiteY3" fmla="*/ 164431 h 177138"/>
                <a:gd name="connsiteX4" fmla="*/ 139064 w 269244"/>
                <a:gd name="connsiteY4" fmla="*/ 177131 h 177138"/>
                <a:gd name="connsiteX5" fmla="*/ 186689 w 269244"/>
                <a:gd name="connsiteY5" fmla="*/ 162844 h 177138"/>
                <a:gd name="connsiteX6" fmla="*/ 193039 w 269244"/>
                <a:gd name="connsiteY6" fmla="*/ 131094 h 177138"/>
                <a:gd name="connsiteX7" fmla="*/ 191451 w 269244"/>
                <a:gd name="connsiteY7" fmla="*/ 94581 h 177138"/>
                <a:gd name="connsiteX8" fmla="*/ 234314 w 269244"/>
                <a:gd name="connsiteY8" fmla="*/ 78706 h 177138"/>
                <a:gd name="connsiteX9" fmla="*/ 269239 w 269244"/>
                <a:gd name="connsiteY9" fmla="*/ 69181 h 177138"/>
                <a:gd name="connsiteX10" fmla="*/ 235901 w 269244"/>
                <a:gd name="connsiteY10" fmla="*/ 35844 h 177138"/>
                <a:gd name="connsiteX11" fmla="*/ 127951 w 269244"/>
                <a:gd name="connsiteY11" fmla="*/ 4094 h 177138"/>
                <a:gd name="connsiteX12" fmla="*/ 61276 w 269244"/>
                <a:gd name="connsiteY12" fmla="*/ 919 h 177138"/>
                <a:gd name="connsiteX13" fmla="*/ 5714 w 269244"/>
                <a:gd name="connsiteY13" fmla="*/ 39019 h 177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9244" h="177138">
                  <a:moveTo>
                    <a:pt x="5714" y="39019"/>
                  </a:moveTo>
                  <a:cubicBezTo>
                    <a:pt x="-3811" y="54100"/>
                    <a:pt x="687" y="75002"/>
                    <a:pt x="4126" y="91406"/>
                  </a:cubicBezTo>
                  <a:cubicBezTo>
                    <a:pt x="7565" y="107810"/>
                    <a:pt x="14974" y="125273"/>
                    <a:pt x="26351" y="137444"/>
                  </a:cubicBezTo>
                  <a:cubicBezTo>
                    <a:pt x="37728" y="149615"/>
                    <a:pt x="53604" y="157817"/>
                    <a:pt x="72389" y="164431"/>
                  </a:cubicBezTo>
                  <a:cubicBezTo>
                    <a:pt x="91174" y="171045"/>
                    <a:pt x="120014" y="177395"/>
                    <a:pt x="139064" y="177131"/>
                  </a:cubicBezTo>
                  <a:cubicBezTo>
                    <a:pt x="158114" y="176867"/>
                    <a:pt x="177693" y="170517"/>
                    <a:pt x="186689" y="162844"/>
                  </a:cubicBezTo>
                  <a:cubicBezTo>
                    <a:pt x="195685" y="155171"/>
                    <a:pt x="192245" y="142471"/>
                    <a:pt x="193039" y="131094"/>
                  </a:cubicBezTo>
                  <a:cubicBezTo>
                    <a:pt x="193833" y="119717"/>
                    <a:pt x="184572" y="103312"/>
                    <a:pt x="191451" y="94581"/>
                  </a:cubicBezTo>
                  <a:cubicBezTo>
                    <a:pt x="198330" y="85850"/>
                    <a:pt x="221349" y="82939"/>
                    <a:pt x="234314" y="78706"/>
                  </a:cubicBezTo>
                  <a:cubicBezTo>
                    <a:pt x="247279" y="74473"/>
                    <a:pt x="268975" y="76325"/>
                    <a:pt x="269239" y="69181"/>
                  </a:cubicBezTo>
                  <a:cubicBezTo>
                    <a:pt x="269503" y="62037"/>
                    <a:pt x="259449" y="46692"/>
                    <a:pt x="235901" y="35844"/>
                  </a:cubicBezTo>
                  <a:cubicBezTo>
                    <a:pt x="212353" y="24996"/>
                    <a:pt x="157055" y="9915"/>
                    <a:pt x="127951" y="4094"/>
                  </a:cubicBezTo>
                  <a:cubicBezTo>
                    <a:pt x="98847" y="-1727"/>
                    <a:pt x="78474" y="125"/>
                    <a:pt x="61276" y="919"/>
                  </a:cubicBezTo>
                  <a:cubicBezTo>
                    <a:pt x="44078" y="1713"/>
                    <a:pt x="15239" y="23938"/>
                    <a:pt x="5714" y="390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D7BC5F21-66B1-4997-80CB-455B694913AA}"/>
                </a:ext>
              </a:extLst>
            </p:cNvPr>
            <p:cNvSpPr/>
            <p:nvPr/>
          </p:nvSpPr>
          <p:spPr>
            <a:xfrm>
              <a:off x="4517164" y="2990932"/>
              <a:ext cx="69124" cy="69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0F07B9C5-1F2E-4537-A6E5-B3D443E2E6FC}"/>
                </a:ext>
              </a:extLst>
            </p:cNvPr>
            <p:cNvSpPr/>
            <p:nvPr/>
          </p:nvSpPr>
          <p:spPr>
            <a:xfrm>
              <a:off x="4646531" y="2990932"/>
              <a:ext cx="49294" cy="492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B4071096-7BBE-4F0D-ADB7-BAF8D2CD0669}"/>
                </a:ext>
              </a:extLst>
            </p:cNvPr>
            <p:cNvSpPr/>
            <p:nvPr/>
          </p:nvSpPr>
          <p:spPr>
            <a:xfrm>
              <a:off x="4526971" y="3074286"/>
              <a:ext cx="120898" cy="87435"/>
            </a:xfrm>
            <a:custGeom>
              <a:avLst/>
              <a:gdLst>
                <a:gd name="connsiteX0" fmla="*/ 14867 w 120898"/>
                <a:gd name="connsiteY0" fmla="*/ 702 h 87435"/>
                <a:gd name="connsiteX1" fmla="*/ 78367 w 120898"/>
                <a:gd name="connsiteY1" fmla="*/ 22927 h 87435"/>
                <a:gd name="connsiteX2" fmla="*/ 105354 w 120898"/>
                <a:gd name="connsiteY2" fmla="*/ 51502 h 87435"/>
                <a:gd name="connsiteX3" fmla="*/ 119642 w 120898"/>
                <a:gd name="connsiteY3" fmla="*/ 84839 h 87435"/>
                <a:gd name="connsiteX4" fmla="*/ 73604 w 120898"/>
                <a:gd name="connsiteY4" fmla="*/ 83252 h 87435"/>
                <a:gd name="connsiteX5" fmla="*/ 11692 w 120898"/>
                <a:gd name="connsiteY5" fmla="*/ 67377 h 87435"/>
                <a:gd name="connsiteX6" fmla="*/ 579 w 120898"/>
                <a:gd name="connsiteY6" fmla="*/ 49914 h 87435"/>
                <a:gd name="connsiteX7" fmla="*/ 14867 w 120898"/>
                <a:gd name="connsiteY7" fmla="*/ 702 h 87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898" h="87435">
                  <a:moveTo>
                    <a:pt x="14867" y="702"/>
                  </a:moveTo>
                  <a:cubicBezTo>
                    <a:pt x="27832" y="-3796"/>
                    <a:pt x="63286" y="14460"/>
                    <a:pt x="78367" y="22927"/>
                  </a:cubicBezTo>
                  <a:cubicBezTo>
                    <a:pt x="93448" y="31394"/>
                    <a:pt x="98475" y="41183"/>
                    <a:pt x="105354" y="51502"/>
                  </a:cubicBezTo>
                  <a:cubicBezTo>
                    <a:pt x="112233" y="61821"/>
                    <a:pt x="124934" y="79547"/>
                    <a:pt x="119642" y="84839"/>
                  </a:cubicBezTo>
                  <a:cubicBezTo>
                    <a:pt x="114350" y="90131"/>
                    <a:pt x="91596" y="86162"/>
                    <a:pt x="73604" y="83252"/>
                  </a:cubicBezTo>
                  <a:cubicBezTo>
                    <a:pt x="55612" y="80342"/>
                    <a:pt x="23863" y="72933"/>
                    <a:pt x="11692" y="67377"/>
                  </a:cubicBezTo>
                  <a:cubicBezTo>
                    <a:pt x="-479" y="61821"/>
                    <a:pt x="2696" y="55470"/>
                    <a:pt x="579" y="49914"/>
                  </a:cubicBezTo>
                  <a:cubicBezTo>
                    <a:pt x="-1538" y="44358"/>
                    <a:pt x="1902" y="5200"/>
                    <a:pt x="14867" y="702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B2587063-C023-4803-A8EF-FA7349503AEE}"/>
                </a:ext>
              </a:extLst>
            </p:cNvPr>
            <p:cNvSpPr/>
            <p:nvPr/>
          </p:nvSpPr>
          <p:spPr>
            <a:xfrm>
              <a:off x="4374863" y="3030538"/>
              <a:ext cx="488201" cy="178348"/>
            </a:xfrm>
            <a:custGeom>
              <a:avLst/>
              <a:gdLst>
                <a:gd name="connsiteX0" fmla="*/ 287 w 488201"/>
                <a:gd name="connsiteY0" fmla="*/ 25400 h 178348"/>
                <a:gd name="connsiteX1" fmla="*/ 84425 w 488201"/>
                <a:gd name="connsiteY1" fmla="*/ 100012 h 178348"/>
                <a:gd name="connsiteX2" fmla="*/ 162212 w 488201"/>
                <a:gd name="connsiteY2" fmla="*/ 117475 h 178348"/>
                <a:gd name="connsiteX3" fmla="*/ 238412 w 488201"/>
                <a:gd name="connsiteY3" fmla="*/ 131762 h 178348"/>
                <a:gd name="connsiteX4" fmla="*/ 332075 w 488201"/>
                <a:gd name="connsiteY4" fmla="*/ 150812 h 178348"/>
                <a:gd name="connsiteX5" fmla="*/ 422562 w 488201"/>
                <a:gd name="connsiteY5" fmla="*/ 149225 h 178348"/>
                <a:gd name="connsiteX6" fmla="*/ 419387 w 488201"/>
                <a:gd name="connsiteY6" fmla="*/ 128587 h 178348"/>
                <a:gd name="connsiteX7" fmla="*/ 401925 w 488201"/>
                <a:gd name="connsiteY7" fmla="*/ 77787 h 178348"/>
                <a:gd name="connsiteX8" fmla="*/ 409862 w 488201"/>
                <a:gd name="connsiteY8" fmla="*/ 0 h 178348"/>
                <a:gd name="connsiteX9" fmla="*/ 451137 w 488201"/>
                <a:gd name="connsiteY9" fmla="*/ 77787 h 178348"/>
                <a:gd name="connsiteX10" fmla="*/ 481300 w 488201"/>
                <a:gd name="connsiteY10" fmla="*/ 131762 h 178348"/>
                <a:gd name="connsiteX11" fmla="*/ 482887 w 488201"/>
                <a:gd name="connsiteY11" fmla="*/ 152400 h 178348"/>
                <a:gd name="connsiteX12" fmla="*/ 420975 w 488201"/>
                <a:gd name="connsiteY12" fmla="*/ 174625 h 178348"/>
                <a:gd name="connsiteX13" fmla="*/ 227300 w 488201"/>
                <a:gd name="connsiteY13" fmla="*/ 174625 h 178348"/>
                <a:gd name="connsiteX14" fmla="*/ 114587 w 488201"/>
                <a:gd name="connsiteY14" fmla="*/ 138112 h 178348"/>
                <a:gd name="connsiteX15" fmla="*/ 287 w 488201"/>
                <a:gd name="connsiteY15" fmla="*/ 25400 h 178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88201" h="178348">
                  <a:moveTo>
                    <a:pt x="287" y="25400"/>
                  </a:moveTo>
                  <a:cubicBezTo>
                    <a:pt x="-4740" y="19050"/>
                    <a:pt x="57438" y="84666"/>
                    <a:pt x="84425" y="100012"/>
                  </a:cubicBezTo>
                  <a:cubicBezTo>
                    <a:pt x="111412" y="115358"/>
                    <a:pt x="136548" y="112183"/>
                    <a:pt x="162212" y="117475"/>
                  </a:cubicBezTo>
                  <a:cubicBezTo>
                    <a:pt x="187876" y="122767"/>
                    <a:pt x="238412" y="131762"/>
                    <a:pt x="238412" y="131762"/>
                  </a:cubicBezTo>
                  <a:cubicBezTo>
                    <a:pt x="266722" y="137318"/>
                    <a:pt x="301383" y="147901"/>
                    <a:pt x="332075" y="150812"/>
                  </a:cubicBezTo>
                  <a:cubicBezTo>
                    <a:pt x="362767" y="153723"/>
                    <a:pt x="408010" y="152929"/>
                    <a:pt x="422562" y="149225"/>
                  </a:cubicBezTo>
                  <a:cubicBezTo>
                    <a:pt x="437114" y="145521"/>
                    <a:pt x="422826" y="140493"/>
                    <a:pt x="419387" y="128587"/>
                  </a:cubicBezTo>
                  <a:cubicBezTo>
                    <a:pt x="415948" y="116681"/>
                    <a:pt x="403513" y="99218"/>
                    <a:pt x="401925" y="77787"/>
                  </a:cubicBezTo>
                  <a:cubicBezTo>
                    <a:pt x="400337" y="56356"/>
                    <a:pt x="401660" y="0"/>
                    <a:pt x="409862" y="0"/>
                  </a:cubicBezTo>
                  <a:cubicBezTo>
                    <a:pt x="418064" y="0"/>
                    <a:pt x="439231" y="55827"/>
                    <a:pt x="451137" y="77787"/>
                  </a:cubicBezTo>
                  <a:cubicBezTo>
                    <a:pt x="463043" y="99747"/>
                    <a:pt x="476008" y="119327"/>
                    <a:pt x="481300" y="131762"/>
                  </a:cubicBezTo>
                  <a:cubicBezTo>
                    <a:pt x="486592" y="144197"/>
                    <a:pt x="492941" y="145256"/>
                    <a:pt x="482887" y="152400"/>
                  </a:cubicBezTo>
                  <a:cubicBezTo>
                    <a:pt x="472833" y="159544"/>
                    <a:pt x="463573" y="170921"/>
                    <a:pt x="420975" y="174625"/>
                  </a:cubicBezTo>
                  <a:cubicBezTo>
                    <a:pt x="378377" y="178329"/>
                    <a:pt x="278365" y="180710"/>
                    <a:pt x="227300" y="174625"/>
                  </a:cubicBezTo>
                  <a:cubicBezTo>
                    <a:pt x="176235" y="168540"/>
                    <a:pt x="152687" y="155310"/>
                    <a:pt x="114587" y="138112"/>
                  </a:cubicBezTo>
                  <a:cubicBezTo>
                    <a:pt x="76487" y="120914"/>
                    <a:pt x="5314" y="31750"/>
                    <a:pt x="287" y="25400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BEC472E6-2715-4F9B-9CFC-CADD0CE5282F}"/>
                </a:ext>
              </a:extLst>
            </p:cNvPr>
            <p:cNvSpPr/>
            <p:nvPr/>
          </p:nvSpPr>
          <p:spPr>
            <a:xfrm>
              <a:off x="4258172" y="2898452"/>
              <a:ext cx="631334" cy="274608"/>
            </a:xfrm>
            <a:custGeom>
              <a:avLst/>
              <a:gdLst>
                <a:gd name="connsiteX0" fmla="*/ 1091 w 631334"/>
                <a:gd name="connsiteY0" fmla="*/ 79698 h 274608"/>
                <a:gd name="connsiteX1" fmla="*/ 143966 w 631334"/>
                <a:gd name="connsiteY1" fmla="*/ 25723 h 274608"/>
                <a:gd name="connsiteX2" fmla="*/ 342403 w 631334"/>
                <a:gd name="connsiteY2" fmla="*/ 323 h 274608"/>
                <a:gd name="connsiteX3" fmla="*/ 385266 w 631334"/>
                <a:gd name="connsiteY3" fmla="*/ 13023 h 274608"/>
                <a:gd name="connsiteX4" fmla="*/ 447178 w 631334"/>
                <a:gd name="connsiteY4" fmla="*/ 36836 h 274608"/>
                <a:gd name="connsiteX5" fmla="*/ 526553 w 631334"/>
                <a:gd name="connsiteY5" fmla="*/ 55886 h 274608"/>
                <a:gd name="connsiteX6" fmla="*/ 563066 w 631334"/>
                <a:gd name="connsiteY6" fmla="*/ 97161 h 274608"/>
                <a:gd name="connsiteX7" fmla="*/ 593228 w 631334"/>
                <a:gd name="connsiteY7" fmla="*/ 163836 h 274608"/>
                <a:gd name="connsiteX8" fmla="*/ 617041 w 631334"/>
                <a:gd name="connsiteY8" fmla="*/ 200348 h 274608"/>
                <a:gd name="connsiteX9" fmla="*/ 631328 w 631334"/>
                <a:gd name="connsiteY9" fmla="*/ 252736 h 274608"/>
                <a:gd name="connsiteX10" fmla="*/ 615453 w 631334"/>
                <a:gd name="connsiteY10" fmla="*/ 271786 h 274608"/>
                <a:gd name="connsiteX11" fmla="*/ 586878 w 631334"/>
                <a:gd name="connsiteY11" fmla="*/ 195586 h 274608"/>
                <a:gd name="connsiteX12" fmla="*/ 478928 w 631334"/>
                <a:gd name="connsiteY12" fmla="*/ 89223 h 274608"/>
                <a:gd name="connsiteX13" fmla="*/ 329703 w 631334"/>
                <a:gd name="connsiteY13" fmla="*/ 40011 h 274608"/>
                <a:gd name="connsiteX14" fmla="*/ 299541 w 631334"/>
                <a:gd name="connsiteY14" fmla="*/ 40011 h 274608"/>
                <a:gd name="connsiteX15" fmla="*/ 172541 w 631334"/>
                <a:gd name="connsiteY15" fmla="*/ 38423 h 274608"/>
                <a:gd name="connsiteX16" fmla="*/ 82053 w 631334"/>
                <a:gd name="connsiteY16" fmla="*/ 68586 h 274608"/>
                <a:gd name="connsiteX17" fmla="*/ 1091 w 631334"/>
                <a:gd name="connsiteY17" fmla="*/ 79698 h 27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31334" h="274608">
                  <a:moveTo>
                    <a:pt x="1091" y="79698"/>
                  </a:moveTo>
                  <a:cubicBezTo>
                    <a:pt x="11410" y="72554"/>
                    <a:pt x="87081" y="38952"/>
                    <a:pt x="143966" y="25723"/>
                  </a:cubicBezTo>
                  <a:cubicBezTo>
                    <a:pt x="200851" y="12494"/>
                    <a:pt x="302186" y="2440"/>
                    <a:pt x="342403" y="323"/>
                  </a:cubicBezTo>
                  <a:cubicBezTo>
                    <a:pt x="382620" y="-1794"/>
                    <a:pt x="367804" y="6937"/>
                    <a:pt x="385266" y="13023"/>
                  </a:cubicBezTo>
                  <a:cubicBezTo>
                    <a:pt x="402729" y="19108"/>
                    <a:pt x="423630" y="29692"/>
                    <a:pt x="447178" y="36836"/>
                  </a:cubicBezTo>
                  <a:cubicBezTo>
                    <a:pt x="470726" y="43980"/>
                    <a:pt x="507238" y="45832"/>
                    <a:pt x="526553" y="55886"/>
                  </a:cubicBezTo>
                  <a:cubicBezTo>
                    <a:pt x="545868" y="65940"/>
                    <a:pt x="551954" y="79170"/>
                    <a:pt x="563066" y="97161"/>
                  </a:cubicBezTo>
                  <a:cubicBezTo>
                    <a:pt x="574178" y="115152"/>
                    <a:pt x="584232" y="146638"/>
                    <a:pt x="593228" y="163836"/>
                  </a:cubicBezTo>
                  <a:cubicBezTo>
                    <a:pt x="602224" y="181034"/>
                    <a:pt x="610691" y="185531"/>
                    <a:pt x="617041" y="200348"/>
                  </a:cubicBezTo>
                  <a:cubicBezTo>
                    <a:pt x="623391" y="215165"/>
                    <a:pt x="631593" y="240830"/>
                    <a:pt x="631328" y="252736"/>
                  </a:cubicBezTo>
                  <a:cubicBezTo>
                    <a:pt x="631063" y="264642"/>
                    <a:pt x="622861" y="281311"/>
                    <a:pt x="615453" y="271786"/>
                  </a:cubicBezTo>
                  <a:cubicBezTo>
                    <a:pt x="608045" y="262261"/>
                    <a:pt x="609632" y="226013"/>
                    <a:pt x="586878" y="195586"/>
                  </a:cubicBezTo>
                  <a:cubicBezTo>
                    <a:pt x="564124" y="165159"/>
                    <a:pt x="521791" y="115152"/>
                    <a:pt x="478928" y="89223"/>
                  </a:cubicBezTo>
                  <a:cubicBezTo>
                    <a:pt x="436066" y="63294"/>
                    <a:pt x="359601" y="48213"/>
                    <a:pt x="329703" y="40011"/>
                  </a:cubicBezTo>
                  <a:cubicBezTo>
                    <a:pt x="299805" y="31809"/>
                    <a:pt x="299541" y="40011"/>
                    <a:pt x="299541" y="40011"/>
                  </a:cubicBezTo>
                  <a:cubicBezTo>
                    <a:pt x="273347" y="39746"/>
                    <a:pt x="208789" y="33661"/>
                    <a:pt x="172541" y="38423"/>
                  </a:cubicBezTo>
                  <a:cubicBezTo>
                    <a:pt x="136293" y="43185"/>
                    <a:pt x="107718" y="61178"/>
                    <a:pt x="82053" y="68586"/>
                  </a:cubicBezTo>
                  <a:cubicBezTo>
                    <a:pt x="56388" y="75994"/>
                    <a:pt x="-9228" y="86842"/>
                    <a:pt x="1091" y="79698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435F1EFC-8C34-4C62-9E06-B4EF3115FC94}"/>
                </a:ext>
              </a:extLst>
            </p:cNvPr>
            <p:cNvSpPr/>
            <p:nvPr/>
          </p:nvSpPr>
          <p:spPr>
            <a:xfrm>
              <a:off x="4390719" y="2928570"/>
              <a:ext cx="135316" cy="71354"/>
            </a:xfrm>
            <a:custGeom>
              <a:avLst/>
              <a:gdLst>
                <a:gd name="connsiteX0" fmla="*/ 306 w 135316"/>
                <a:gd name="connsiteY0" fmla="*/ 19418 h 71354"/>
                <a:gd name="connsiteX1" fmla="*/ 59044 w 135316"/>
                <a:gd name="connsiteY1" fmla="*/ 41643 h 71354"/>
                <a:gd name="connsiteX2" fmla="*/ 101906 w 135316"/>
                <a:gd name="connsiteY2" fmla="*/ 63868 h 71354"/>
                <a:gd name="connsiteX3" fmla="*/ 133656 w 135316"/>
                <a:gd name="connsiteY3" fmla="*/ 70218 h 71354"/>
                <a:gd name="connsiteX4" fmla="*/ 127306 w 135316"/>
                <a:gd name="connsiteY4" fmla="*/ 43230 h 71354"/>
                <a:gd name="connsiteX5" fmla="*/ 97144 w 135316"/>
                <a:gd name="connsiteY5" fmla="*/ 17830 h 71354"/>
                <a:gd name="connsiteX6" fmla="*/ 86031 w 135316"/>
                <a:gd name="connsiteY6" fmla="*/ 368 h 71354"/>
                <a:gd name="connsiteX7" fmla="*/ 306 w 135316"/>
                <a:gd name="connsiteY7" fmla="*/ 19418 h 71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316" h="71354">
                  <a:moveTo>
                    <a:pt x="306" y="19418"/>
                  </a:moveTo>
                  <a:cubicBezTo>
                    <a:pt x="-4192" y="26297"/>
                    <a:pt x="42111" y="34235"/>
                    <a:pt x="59044" y="41643"/>
                  </a:cubicBezTo>
                  <a:cubicBezTo>
                    <a:pt x="75977" y="49051"/>
                    <a:pt x="89471" y="59105"/>
                    <a:pt x="101906" y="63868"/>
                  </a:cubicBezTo>
                  <a:cubicBezTo>
                    <a:pt x="114341" y="68631"/>
                    <a:pt x="129423" y="73658"/>
                    <a:pt x="133656" y="70218"/>
                  </a:cubicBezTo>
                  <a:cubicBezTo>
                    <a:pt x="137889" y="66778"/>
                    <a:pt x="133391" y="51961"/>
                    <a:pt x="127306" y="43230"/>
                  </a:cubicBezTo>
                  <a:cubicBezTo>
                    <a:pt x="121221" y="34499"/>
                    <a:pt x="104023" y="24974"/>
                    <a:pt x="97144" y="17830"/>
                  </a:cubicBezTo>
                  <a:cubicBezTo>
                    <a:pt x="90265" y="10686"/>
                    <a:pt x="98202" y="3278"/>
                    <a:pt x="86031" y="368"/>
                  </a:cubicBezTo>
                  <a:cubicBezTo>
                    <a:pt x="73860" y="-2542"/>
                    <a:pt x="4804" y="12539"/>
                    <a:pt x="306" y="19418"/>
                  </a:cubicBezTo>
                  <a:close/>
                </a:path>
              </a:pathLst>
            </a:custGeom>
            <a:solidFill>
              <a:srgbClr val="FF00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BE1C8977-2368-4DAD-8BFB-6529B5B52FC1}"/>
                </a:ext>
              </a:extLst>
            </p:cNvPr>
            <p:cNvSpPr/>
            <p:nvPr/>
          </p:nvSpPr>
          <p:spPr>
            <a:xfrm>
              <a:off x="4449723" y="2941719"/>
              <a:ext cx="77911" cy="134189"/>
            </a:xfrm>
            <a:custGeom>
              <a:avLst/>
              <a:gdLst>
                <a:gd name="connsiteX0" fmla="*/ 52427 w 77911"/>
                <a:gd name="connsiteY0" fmla="*/ 26906 h 134189"/>
                <a:gd name="connsiteX1" fmla="*/ 54015 w 77911"/>
                <a:gd name="connsiteY1" fmla="*/ 88819 h 134189"/>
                <a:gd name="connsiteX2" fmla="*/ 77827 w 77911"/>
                <a:gd name="connsiteY2" fmla="*/ 133269 h 134189"/>
                <a:gd name="connsiteX3" fmla="*/ 44490 w 77911"/>
                <a:gd name="connsiteY3" fmla="*/ 109456 h 134189"/>
                <a:gd name="connsiteX4" fmla="*/ 40 w 77911"/>
                <a:gd name="connsiteY4" fmla="*/ 4681 h 134189"/>
                <a:gd name="connsiteX5" fmla="*/ 52427 w 77911"/>
                <a:gd name="connsiteY5" fmla="*/ 26906 h 134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7911" h="134189">
                  <a:moveTo>
                    <a:pt x="52427" y="26906"/>
                  </a:moveTo>
                  <a:cubicBezTo>
                    <a:pt x="61423" y="40929"/>
                    <a:pt x="49782" y="71092"/>
                    <a:pt x="54015" y="88819"/>
                  </a:cubicBezTo>
                  <a:cubicBezTo>
                    <a:pt x="58248" y="106546"/>
                    <a:pt x="79414" y="129830"/>
                    <a:pt x="77827" y="133269"/>
                  </a:cubicBezTo>
                  <a:cubicBezTo>
                    <a:pt x="76240" y="136708"/>
                    <a:pt x="57455" y="130887"/>
                    <a:pt x="44490" y="109456"/>
                  </a:cubicBezTo>
                  <a:cubicBezTo>
                    <a:pt x="31525" y="88025"/>
                    <a:pt x="1627" y="19233"/>
                    <a:pt x="40" y="4681"/>
                  </a:cubicBezTo>
                  <a:cubicBezTo>
                    <a:pt x="-1547" y="-9871"/>
                    <a:pt x="43431" y="12883"/>
                    <a:pt x="52427" y="26906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D0EAC735-2678-4168-858E-DCC5E5D32D14}"/>
                </a:ext>
              </a:extLst>
            </p:cNvPr>
            <p:cNvSpPr/>
            <p:nvPr/>
          </p:nvSpPr>
          <p:spPr>
            <a:xfrm>
              <a:off x="4234356" y="2967768"/>
              <a:ext cx="150007" cy="91446"/>
            </a:xfrm>
            <a:custGeom>
              <a:avLst/>
              <a:gdLst>
                <a:gd name="connsiteX0" fmla="*/ 104282 w 150007"/>
                <a:gd name="connsiteY0" fmla="*/ 857 h 91446"/>
                <a:gd name="connsiteX1" fmla="*/ 13794 w 150007"/>
                <a:gd name="connsiteY1" fmla="*/ 24670 h 91446"/>
                <a:gd name="connsiteX2" fmla="*/ 13794 w 150007"/>
                <a:gd name="connsiteY2" fmla="*/ 64357 h 91446"/>
                <a:gd name="connsiteX3" fmla="*/ 142382 w 150007"/>
                <a:gd name="connsiteY3" fmla="*/ 91345 h 91446"/>
                <a:gd name="connsiteX4" fmla="*/ 132857 w 150007"/>
                <a:gd name="connsiteY4" fmla="*/ 54832 h 91446"/>
                <a:gd name="connsiteX5" fmla="*/ 104282 w 150007"/>
                <a:gd name="connsiteY5" fmla="*/ 857 h 91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0007" h="91446">
                  <a:moveTo>
                    <a:pt x="104282" y="857"/>
                  </a:moveTo>
                  <a:cubicBezTo>
                    <a:pt x="84438" y="-4170"/>
                    <a:pt x="28875" y="14087"/>
                    <a:pt x="13794" y="24670"/>
                  </a:cubicBezTo>
                  <a:cubicBezTo>
                    <a:pt x="-1287" y="35253"/>
                    <a:pt x="-7637" y="53245"/>
                    <a:pt x="13794" y="64357"/>
                  </a:cubicBezTo>
                  <a:cubicBezTo>
                    <a:pt x="35225" y="75469"/>
                    <a:pt x="122538" y="92933"/>
                    <a:pt x="142382" y="91345"/>
                  </a:cubicBezTo>
                  <a:cubicBezTo>
                    <a:pt x="162226" y="89758"/>
                    <a:pt x="137620" y="67268"/>
                    <a:pt x="132857" y="54832"/>
                  </a:cubicBezTo>
                  <a:cubicBezTo>
                    <a:pt x="128094" y="42396"/>
                    <a:pt x="124126" y="5884"/>
                    <a:pt x="104282" y="857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CD490749-7F6F-4C4E-B4EA-28ED82A17945}"/>
                </a:ext>
              </a:extLst>
            </p:cNvPr>
            <p:cNvSpPr/>
            <p:nvPr/>
          </p:nvSpPr>
          <p:spPr>
            <a:xfrm>
              <a:off x="4327433" y="3045220"/>
              <a:ext cx="503056" cy="182693"/>
            </a:xfrm>
            <a:custGeom>
              <a:avLst/>
              <a:gdLst>
                <a:gd name="connsiteX0" fmla="*/ 92 w 503056"/>
                <a:gd name="connsiteY0" fmla="*/ 1193 h 182693"/>
                <a:gd name="connsiteX1" fmla="*/ 84230 w 503056"/>
                <a:gd name="connsiteY1" fmla="*/ 112318 h 182693"/>
                <a:gd name="connsiteX2" fmla="*/ 325530 w 503056"/>
                <a:gd name="connsiteY2" fmla="*/ 180580 h 182693"/>
                <a:gd name="connsiteX3" fmla="*/ 500155 w 503056"/>
                <a:gd name="connsiteY3" fmla="*/ 164705 h 182693"/>
                <a:gd name="connsiteX4" fmla="*/ 416017 w 503056"/>
                <a:gd name="connsiteY4" fmla="*/ 158355 h 182693"/>
                <a:gd name="connsiteX5" fmla="*/ 181067 w 503056"/>
                <a:gd name="connsiteY5" fmla="*/ 112318 h 182693"/>
                <a:gd name="connsiteX6" fmla="*/ 69942 w 503056"/>
                <a:gd name="connsiteY6" fmla="*/ 56755 h 182693"/>
                <a:gd name="connsiteX7" fmla="*/ 92 w 503056"/>
                <a:gd name="connsiteY7" fmla="*/ 1193 h 18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3056" h="182693">
                  <a:moveTo>
                    <a:pt x="92" y="1193"/>
                  </a:moveTo>
                  <a:cubicBezTo>
                    <a:pt x="2473" y="10453"/>
                    <a:pt x="29990" y="82420"/>
                    <a:pt x="84230" y="112318"/>
                  </a:cubicBezTo>
                  <a:cubicBezTo>
                    <a:pt x="138470" y="142216"/>
                    <a:pt x="256209" y="171849"/>
                    <a:pt x="325530" y="180580"/>
                  </a:cubicBezTo>
                  <a:cubicBezTo>
                    <a:pt x="394851" y="189311"/>
                    <a:pt x="485074" y="168409"/>
                    <a:pt x="500155" y="164705"/>
                  </a:cubicBezTo>
                  <a:cubicBezTo>
                    <a:pt x="515236" y="161001"/>
                    <a:pt x="469198" y="167086"/>
                    <a:pt x="416017" y="158355"/>
                  </a:cubicBezTo>
                  <a:cubicBezTo>
                    <a:pt x="362836" y="149624"/>
                    <a:pt x="238746" y="129251"/>
                    <a:pt x="181067" y="112318"/>
                  </a:cubicBezTo>
                  <a:cubicBezTo>
                    <a:pt x="123388" y="95385"/>
                    <a:pt x="97988" y="74482"/>
                    <a:pt x="69942" y="56755"/>
                  </a:cubicBezTo>
                  <a:cubicBezTo>
                    <a:pt x="41896" y="39028"/>
                    <a:pt x="-2289" y="-8067"/>
                    <a:pt x="92" y="1193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241DB5A9-DB7E-480F-BC0B-396838523BBD}"/>
                </a:ext>
              </a:extLst>
            </p:cNvPr>
            <p:cNvSpPr/>
            <p:nvPr/>
          </p:nvSpPr>
          <p:spPr>
            <a:xfrm>
              <a:off x="4839834" y="3074897"/>
              <a:ext cx="80112" cy="180221"/>
            </a:xfrm>
            <a:custGeom>
              <a:avLst/>
              <a:gdLst>
                <a:gd name="connsiteX0" fmla="*/ 14741 w 80112"/>
                <a:gd name="connsiteY0" fmla="*/ 91 h 180221"/>
                <a:gd name="connsiteX1" fmla="*/ 79829 w 80112"/>
                <a:gd name="connsiteY1" fmla="*/ 100103 h 180221"/>
                <a:gd name="connsiteX2" fmla="*/ 36966 w 80112"/>
                <a:gd name="connsiteY2" fmla="*/ 179478 h 180221"/>
                <a:gd name="connsiteX3" fmla="*/ 2041 w 80112"/>
                <a:gd name="connsiteY3" fmla="*/ 136616 h 180221"/>
                <a:gd name="connsiteX4" fmla="*/ 6804 w 80112"/>
                <a:gd name="connsiteY4" fmla="*/ 82641 h 180221"/>
                <a:gd name="connsiteX5" fmla="*/ 14741 w 80112"/>
                <a:gd name="connsiteY5" fmla="*/ 91 h 180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112" h="180221">
                  <a:moveTo>
                    <a:pt x="14741" y="91"/>
                  </a:moveTo>
                  <a:cubicBezTo>
                    <a:pt x="26912" y="3001"/>
                    <a:pt x="76125" y="70205"/>
                    <a:pt x="79829" y="100103"/>
                  </a:cubicBezTo>
                  <a:cubicBezTo>
                    <a:pt x="83533" y="130001"/>
                    <a:pt x="49931" y="173393"/>
                    <a:pt x="36966" y="179478"/>
                  </a:cubicBezTo>
                  <a:cubicBezTo>
                    <a:pt x="24001" y="185563"/>
                    <a:pt x="7068" y="152755"/>
                    <a:pt x="2041" y="136616"/>
                  </a:cubicBezTo>
                  <a:cubicBezTo>
                    <a:pt x="-2986" y="120477"/>
                    <a:pt x="2306" y="100633"/>
                    <a:pt x="6804" y="82641"/>
                  </a:cubicBezTo>
                  <a:cubicBezTo>
                    <a:pt x="11302" y="64649"/>
                    <a:pt x="2570" y="-2819"/>
                    <a:pt x="14741" y="91"/>
                  </a:cubicBezTo>
                  <a:close/>
                </a:path>
              </a:pathLst>
            </a:custGeom>
            <a:solidFill>
              <a:srgbClr val="FF000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BFD6BE1F-EAD3-4D2A-8247-B46DFFD33368}"/>
                </a:ext>
              </a:extLst>
            </p:cNvPr>
            <p:cNvSpPr/>
            <p:nvPr/>
          </p:nvSpPr>
          <p:spPr>
            <a:xfrm>
              <a:off x="4771992" y="2868217"/>
              <a:ext cx="219232" cy="287861"/>
            </a:xfrm>
            <a:custGeom>
              <a:avLst/>
              <a:gdLst>
                <a:gd name="connsiteX0" fmla="*/ 33 w 219232"/>
                <a:gd name="connsiteY0" fmla="*/ 396 h 287861"/>
                <a:gd name="connsiteX1" fmla="*/ 100046 w 219232"/>
                <a:gd name="connsiteY1" fmla="*/ 79771 h 287861"/>
                <a:gd name="connsiteX2" fmla="*/ 155608 w 219232"/>
                <a:gd name="connsiteY2" fmla="*/ 211533 h 287861"/>
                <a:gd name="connsiteX3" fmla="*/ 215933 w 219232"/>
                <a:gd name="connsiteY3" fmla="*/ 286146 h 287861"/>
                <a:gd name="connsiteX4" fmla="*/ 206408 w 219232"/>
                <a:gd name="connsiteY4" fmla="*/ 259158 h 287861"/>
                <a:gd name="connsiteX5" fmla="*/ 165133 w 219232"/>
                <a:gd name="connsiteY5" fmla="*/ 205183 h 287861"/>
                <a:gd name="connsiteX6" fmla="*/ 131796 w 219232"/>
                <a:gd name="connsiteY6" fmla="*/ 151208 h 287861"/>
                <a:gd name="connsiteX7" fmla="*/ 120683 w 219232"/>
                <a:gd name="connsiteY7" fmla="*/ 101996 h 287861"/>
                <a:gd name="connsiteX8" fmla="*/ 111158 w 219232"/>
                <a:gd name="connsiteY8" fmla="*/ 51196 h 287861"/>
                <a:gd name="connsiteX9" fmla="*/ 33 w 219232"/>
                <a:gd name="connsiteY9" fmla="*/ 396 h 287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9232" h="287861">
                  <a:moveTo>
                    <a:pt x="33" y="396"/>
                  </a:moveTo>
                  <a:cubicBezTo>
                    <a:pt x="-1819" y="5159"/>
                    <a:pt x="74117" y="44582"/>
                    <a:pt x="100046" y="79771"/>
                  </a:cubicBezTo>
                  <a:cubicBezTo>
                    <a:pt x="125975" y="114960"/>
                    <a:pt x="136294" y="177137"/>
                    <a:pt x="155608" y="211533"/>
                  </a:cubicBezTo>
                  <a:cubicBezTo>
                    <a:pt x="174922" y="245929"/>
                    <a:pt x="207466" y="278209"/>
                    <a:pt x="215933" y="286146"/>
                  </a:cubicBezTo>
                  <a:cubicBezTo>
                    <a:pt x="224400" y="294084"/>
                    <a:pt x="214875" y="272652"/>
                    <a:pt x="206408" y="259158"/>
                  </a:cubicBezTo>
                  <a:cubicBezTo>
                    <a:pt x="197941" y="245664"/>
                    <a:pt x="177568" y="223175"/>
                    <a:pt x="165133" y="205183"/>
                  </a:cubicBezTo>
                  <a:cubicBezTo>
                    <a:pt x="152698" y="187191"/>
                    <a:pt x="139204" y="168406"/>
                    <a:pt x="131796" y="151208"/>
                  </a:cubicBezTo>
                  <a:cubicBezTo>
                    <a:pt x="124388" y="134010"/>
                    <a:pt x="124123" y="118665"/>
                    <a:pt x="120683" y="101996"/>
                  </a:cubicBezTo>
                  <a:cubicBezTo>
                    <a:pt x="117243" y="85327"/>
                    <a:pt x="126504" y="67336"/>
                    <a:pt x="111158" y="51196"/>
                  </a:cubicBezTo>
                  <a:cubicBezTo>
                    <a:pt x="95812" y="35056"/>
                    <a:pt x="1885" y="-4367"/>
                    <a:pt x="33" y="3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62183AA8-371A-4C50-8A35-2928E4C25D9C}"/>
                </a:ext>
              </a:extLst>
            </p:cNvPr>
            <p:cNvSpPr/>
            <p:nvPr/>
          </p:nvSpPr>
          <p:spPr>
            <a:xfrm>
              <a:off x="4883150" y="3954169"/>
              <a:ext cx="118232" cy="76523"/>
            </a:xfrm>
            <a:custGeom>
              <a:avLst/>
              <a:gdLst>
                <a:gd name="connsiteX0" fmla="*/ 0 w 118232"/>
                <a:gd name="connsiteY0" fmla="*/ 76494 h 76523"/>
                <a:gd name="connsiteX1" fmla="*/ 49213 w 118232"/>
                <a:gd name="connsiteY1" fmla="*/ 22519 h 76523"/>
                <a:gd name="connsiteX2" fmla="*/ 93663 w 118232"/>
                <a:gd name="connsiteY2" fmla="*/ 6644 h 76523"/>
                <a:gd name="connsiteX3" fmla="*/ 112713 w 118232"/>
                <a:gd name="connsiteY3" fmla="*/ 35219 h 76523"/>
                <a:gd name="connsiteX4" fmla="*/ 115888 w 118232"/>
                <a:gd name="connsiteY4" fmla="*/ 68556 h 76523"/>
                <a:gd name="connsiteX5" fmla="*/ 117475 w 118232"/>
                <a:gd name="connsiteY5" fmla="*/ 25694 h 76523"/>
                <a:gd name="connsiteX6" fmla="*/ 103188 w 118232"/>
                <a:gd name="connsiteY6" fmla="*/ 294 h 76523"/>
                <a:gd name="connsiteX7" fmla="*/ 49213 w 118232"/>
                <a:gd name="connsiteY7" fmla="*/ 14581 h 76523"/>
                <a:gd name="connsiteX8" fmla="*/ 0 w 118232"/>
                <a:gd name="connsiteY8" fmla="*/ 76494 h 7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232" h="76523">
                  <a:moveTo>
                    <a:pt x="0" y="76494"/>
                  </a:moveTo>
                  <a:cubicBezTo>
                    <a:pt x="0" y="77817"/>
                    <a:pt x="33603" y="34161"/>
                    <a:pt x="49213" y="22519"/>
                  </a:cubicBezTo>
                  <a:cubicBezTo>
                    <a:pt x="64823" y="10877"/>
                    <a:pt x="83080" y="4527"/>
                    <a:pt x="93663" y="6644"/>
                  </a:cubicBezTo>
                  <a:cubicBezTo>
                    <a:pt x="104246" y="8761"/>
                    <a:pt x="109009" y="24900"/>
                    <a:pt x="112713" y="35219"/>
                  </a:cubicBezTo>
                  <a:cubicBezTo>
                    <a:pt x="116417" y="45538"/>
                    <a:pt x="115094" y="70143"/>
                    <a:pt x="115888" y="68556"/>
                  </a:cubicBezTo>
                  <a:cubicBezTo>
                    <a:pt x="116682" y="66968"/>
                    <a:pt x="119592" y="37071"/>
                    <a:pt x="117475" y="25694"/>
                  </a:cubicBezTo>
                  <a:cubicBezTo>
                    <a:pt x="115358" y="14317"/>
                    <a:pt x="114565" y="2146"/>
                    <a:pt x="103188" y="294"/>
                  </a:cubicBezTo>
                  <a:cubicBezTo>
                    <a:pt x="91811" y="-1558"/>
                    <a:pt x="63765" y="5585"/>
                    <a:pt x="49213" y="14581"/>
                  </a:cubicBezTo>
                  <a:cubicBezTo>
                    <a:pt x="34661" y="23577"/>
                    <a:pt x="0" y="75171"/>
                    <a:pt x="0" y="764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1324FC48-34BA-41F4-9EA0-911780A3D52C}"/>
                </a:ext>
              </a:extLst>
            </p:cNvPr>
            <p:cNvSpPr/>
            <p:nvPr/>
          </p:nvSpPr>
          <p:spPr>
            <a:xfrm>
              <a:off x="5263882" y="3987918"/>
              <a:ext cx="82341" cy="101545"/>
            </a:xfrm>
            <a:custGeom>
              <a:avLst/>
              <a:gdLst>
                <a:gd name="connsiteX0" fmla="*/ 268 w 82341"/>
                <a:gd name="connsiteY0" fmla="*/ 87195 h 101545"/>
                <a:gd name="connsiteX1" fmla="*/ 63768 w 82341"/>
                <a:gd name="connsiteY1" fmla="*/ 1470 h 101545"/>
                <a:gd name="connsiteX2" fmla="*/ 70118 w 82341"/>
                <a:gd name="connsiteY2" fmla="*/ 37982 h 101545"/>
                <a:gd name="connsiteX3" fmla="*/ 81231 w 82341"/>
                <a:gd name="connsiteY3" fmla="*/ 101482 h 101545"/>
                <a:gd name="connsiteX4" fmla="*/ 81231 w 82341"/>
                <a:gd name="connsiteY4" fmla="*/ 49095 h 101545"/>
                <a:gd name="connsiteX5" fmla="*/ 74881 w 82341"/>
                <a:gd name="connsiteY5" fmla="*/ 9407 h 101545"/>
                <a:gd name="connsiteX6" fmla="*/ 41543 w 82341"/>
                <a:gd name="connsiteY6" fmla="*/ 17345 h 101545"/>
                <a:gd name="connsiteX7" fmla="*/ 268 w 82341"/>
                <a:gd name="connsiteY7" fmla="*/ 87195 h 10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341" h="101545">
                  <a:moveTo>
                    <a:pt x="268" y="87195"/>
                  </a:moveTo>
                  <a:cubicBezTo>
                    <a:pt x="3972" y="84549"/>
                    <a:pt x="52126" y="9672"/>
                    <a:pt x="63768" y="1470"/>
                  </a:cubicBezTo>
                  <a:cubicBezTo>
                    <a:pt x="75410" y="-6732"/>
                    <a:pt x="67208" y="21313"/>
                    <a:pt x="70118" y="37982"/>
                  </a:cubicBezTo>
                  <a:cubicBezTo>
                    <a:pt x="73028" y="54651"/>
                    <a:pt x="79379" y="99630"/>
                    <a:pt x="81231" y="101482"/>
                  </a:cubicBezTo>
                  <a:cubicBezTo>
                    <a:pt x="83083" y="103334"/>
                    <a:pt x="82289" y="64441"/>
                    <a:pt x="81231" y="49095"/>
                  </a:cubicBezTo>
                  <a:cubicBezTo>
                    <a:pt x="80173" y="33749"/>
                    <a:pt x="81496" y="14699"/>
                    <a:pt x="74881" y="9407"/>
                  </a:cubicBezTo>
                  <a:cubicBezTo>
                    <a:pt x="68266" y="4115"/>
                    <a:pt x="50804" y="8878"/>
                    <a:pt x="41543" y="17345"/>
                  </a:cubicBezTo>
                  <a:cubicBezTo>
                    <a:pt x="32282" y="25812"/>
                    <a:pt x="-3436" y="89841"/>
                    <a:pt x="268" y="8719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0B5F35B0-A195-4E3A-A2E0-DFBFC57989DB}"/>
                </a:ext>
              </a:extLst>
            </p:cNvPr>
            <p:cNvSpPr/>
            <p:nvPr/>
          </p:nvSpPr>
          <p:spPr>
            <a:xfrm>
              <a:off x="5306269" y="3586828"/>
              <a:ext cx="89508" cy="369164"/>
            </a:xfrm>
            <a:custGeom>
              <a:avLst/>
              <a:gdLst>
                <a:gd name="connsiteX0" fmla="*/ 38314 w 89508"/>
                <a:gd name="connsiteY0" fmla="*/ 3039 h 369164"/>
                <a:gd name="connsiteX1" fmla="*/ 80648 w 89508"/>
                <a:gd name="connsiteY1" fmla="*/ 278205 h 369164"/>
                <a:gd name="connsiteX2" fmla="*/ 86998 w 89508"/>
                <a:gd name="connsiteY2" fmla="*/ 364989 h 369164"/>
                <a:gd name="connsiteX3" fmla="*/ 48898 w 89508"/>
                <a:gd name="connsiteY3" fmla="*/ 337472 h 369164"/>
                <a:gd name="connsiteX4" fmla="*/ 2331 w 89508"/>
                <a:gd name="connsiteY4" fmla="*/ 182955 h 369164"/>
                <a:gd name="connsiteX5" fmla="*/ 8681 w 89508"/>
                <a:gd name="connsiteY5" fmla="*/ 132155 h 369164"/>
                <a:gd name="connsiteX6" fmla="*/ 38314 w 89508"/>
                <a:gd name="connsiteY6" fmla="*/ 3039 h 369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9508" h="369164">
                  <a:moveTo>
                    <a:pt x="38314" y="3039"/>
                  </a:moveTo>
                  <a:cubicBezTo>
                    <a:pt x="50308" y="27381"/>
                    <a:pt x="72534" y="217880"/>
                    <a:pt x="80648" y="278205"/>
                  </a:cubicBezTo>
                  <a:cubicBezTo>
                    <a:pt x="88762" y="338530"/>
                    <a:pt x="92290" y="355111"/>
                    <a:pt x="86998" y="364989"/>
                  </a:cubicBezTo>
                  <a:cubicBezTo>
                    <a:pt x="81706" y="374867"/>
                    <a:pt x="63009" y="367811"/>
                    <a:pt x="48898" y="337472"/>
                  </a:cubicBezTo>
                  <a:cubicBezTo>
                    <a:pt x="34787" y="307133"/>
                    <a:pt x="9034" y="217174"/>
                    <a:pt x="2331" y="182955"/>
                  </a:cubicBezTo>
                  <a:cubicBezTo>
                    <a:pt x="-4372" y="148736"/>
                    <a:pt x="5153" y="156497"/>
                    <a:pt x="8681" y="132155"/>
                  </a:cubicBezTo>
                  <a:cubicBezTo>
                    <a:pt x="12209" y="107813"/>
                    <a:pt x="26320" y="-21303"/>
                    <a:pt x="38314" y="3039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60CDF8A2-69A4-46EB-AB45-2A6A954CA632}"/>
                </a:ext>
              </a:extLst>
            </p:cNvPr>
            <p:cNvSpPr/>
            <p:nvPr/>
          </p:nvSpPr>
          <p:spPr>
            <a:xfrm>
              <a:off x="4729547" y="3708297"/>
              <a:ext cx="86295" cy="237428"/>
            </a:xfrm>
            <a:custGeom>
              <a:avLst/>
              <a:gdLst>
                <a:gd name="connsiteX0" fmla="*/ 62586 w 86295"/>
                <a:gd name="connsiteY0" fmla="*/ 103 h 237428"/>
                <a:gd name="connsiteX1" fmla="*/ 83753 w 86295"/>
                <a:gd name="connsiteY1" fmla="*/ 160970 h 237428"/>
                <a:gd name="connsiteX2" fmla="*/ 7553 w 86295"/>
                <a:gd name="connsiteY2" fmla="*/ 237170 h 237428"/>
                <a:gd name="connsiteX3" fmla="*/ 7553 w 86295"/>
                <a:gd name="connsiteY3" fmla="*/ 137686 h 237428"/>
                <a:gd name="connsiteX4" fmla="*/ 62586 w 86295"/>
                <a:gd name="connsiteY4" fmla="*/ 103 h 237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295" h="237428">
                  <a:moveTo>
                    <a:pt x="62586" y="103"/>
                  </a:moveTo>
                  <a:cubicBezTo>
                    <a:pt x="75286" y="3984"/>
                    <a:pt x="92925" y="121459"/>
                    <a:pt x="83753" y="160970"/>
                  </a:cubicBezTo>
                  <a:cubicBezTo>
                    <a:pt x="74581" y="200481"/>
                    <a:pt x="20253" y="241051"/>
                    <a:pt x="7553" y="237170"/>
                  </a:cubicBezTo>
                  <a:cubicBezTo>
                    <a:pt x="-5147" y="233289"/>
                    <a:pt x="498" y="172964"/>
                    <a:pt x="7553" y="137686"/>
                  </a:cubicBezTo>
                  <a:cubicBezTo>
                    <a:pt x="14608" y="102408"/>
                    <a:pt x="49886" y="-3778"/>
                    <a:pt x="62586" y="103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0F0EB078-B328-4EAB-BA95-8DEC9C37B317}"/>
                </a:ext>
              </a:extLst>
            </p:cNvPr>
            <p:cNvSpPr/>
            <p:nvPr/>
          </p:nvSpPr>
          <p:spPr>
            <a:xfrm>
              <a:off x="4366885" y="3109909"/>
              <a:ext cx="460387" cy="144816"/>
            </a:xfrm>
            <a:custGeom>
              <a:avLst/>
              <a:gdLst>
                <a:gd name="connsiteX0" fmla="*/ 328 w 460387"/>
                <a:gd name="connsiteY0" fmla="*/ 4 h 144816"/>
                <a:gd name="connsiteX1" fmla="*/ 130503 w 460387"/>
                <a:gd name="connsiteY1" fmla="*/ 66679 h 144816"/>
                <a:gd name="connsiteX2" fmla="*/ 354340 w 460387"/>
                <a:gd name="connsiteY2" fmla="*/ 111129 h 144816"/>
                <a:gd name="connsiteX3" fmla="*/ 459115 w 460387"/>
                <a:gd name="connsiteY3" fmla="*/ 106366 h 144816"/>
                <a:gd name="connsiteX4" fmla="*/ 408315 w 460387"/>
                <a:gd name="connsiteY4" fmla="*/ 130179 h 144816"/>
                <a:gd name="connsiteX5" fmla="*/ 346403 w 460387"/>
                <a:gd name="connsiteY5" fmla="*/ 144466 h 144816"/>
                <a:gd name="connsiteX6" fmla="*/ 322590 w 460387"/>
                <a:gd name="connsiteY6" fmla="*/ 115891 h 144816"/>
                <a:gd name="connsiteX7" fmla="*/ 292428 w 460387"/>
                <a:gd name="connsiteY7" fmla="*/ 117479 h 144816"/>
                <a:gd name="connsiteX8" fmla="*/ 208290 w 460387"/>
                <a:gd name="connsiteY8" fmla="*/ 138116 h 144816"/>
                <a:gd name="connsiteX9" fmla="*/ 194003 w 460387"/>
                <a:gd name="connsiteY9" fmla="*/ 96841 h 144816"/>
                <a:gd name="connsiteX10" fmla="*/ 133678 w 460387"/>
                <a:gd name="connsiteY10" fmla="*/ 95254 h 144816"/>
                <a:gd name="connsiteX11" fmla="*/ 93990 w 460387"/>
                <a:gd name="connsiteY11" fmla="*/ 63504 h 144816"/>
                <a:gd name="connsiteX12" fmla="*/ 328 w 460387"/>
                <a:gd name="connsiteY12" fmla="*/ 4 h 144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0387" h="144816">
                  <a:moveTo>
                    <a:pt x="328" y="4"/>
                  </a:moveTo>
                  <a:cubicBezTo>
                    <a:pt x="6413" y="533"/>
                    <a:pt x="71501" y="48158"/>
                    <a:pt x="130503" y="66679"/>
                  </a:cubicBezTo>
                  <a:cubicBezTo>
                    <a:pt x="189505" y="85200"/>
                    <a:pt x="299571" y="104515"/>
                    <a:pt x="354340" y="111129"/>
                  </a:cubicBezTo>
                  <a:cubicBezTo>
                    <a:pt x="409109" y="117743"/>
                    <a:pt x="450119" y="103191"/>
                    <a:pt x="459115" y="106366"/>
                  </a:cubicBezTo>
                  <a:cubicBezTo>
                    <a:pt x="468111" y="109541"/>
                    <a:pt x="427100" y="123829"/>
                    <a:pt x="408315" y="130179"/>
                  </a:cubicBezTo>
                  <a:cubicBezTo>
                    <a:pt x="389530" y="136529"/>
                    <a:pt x="360690" y="146847"/>
                    <a:pt x="346403" y="144466"/>
                  </a:cubicBezTo>
                  <a:cubicBezTo>
                    <a:pt x="332116" y="142085"/>
                    <a:pt x="331586" y="120389"/>
                    <a:pt x="322590" y="115891"/>
                  </a:cubicBezTo>
                  <a:cubicBezTo>
                    <a:pt x="313594" y="111393"/>
                    <a:pt x="311478" y="113775"/>
                    <a:pt x="292428" y="117479"/>
                  </a:cubicBezTo>
                  <a:cubicBezTo>
                    <a:pt x="273378" y="121183"/>
                    <a:pt x="224694" y="141556"/>
                    <a:pt x="208290" y="138116"/>
                  </a:cubicBezTo>
                  <a:cubicBezTo>
                    <a:pt x="191886" y="134676"/>
                    <a:pt x="206438" y="103985"/>
                    <a:pt x="194003" y="96841"/>
                  </a:cubicBezTo>
                  <a:cubicBezTo>
                    <a:pt x="181568" y="89697"/>
                    <a:pt x="150347" y="100810"/>
                    <a:pt x="133678" y="95254"/>
                  </a:cubicBezTo>
                  <a:cubicBezTo>
                    <a:pt x="117009" y="89698"/>
                    <a:pt x="113569" y="77527"/>
                    <a:pt x="93990" y="63504"/>
                  </a:cubicBezTo>
                  <a:cubicBezTo>
                    <a:pt x="74411" y="49481"/>
                    <a:pt x="-5757" y="-525"/>
                    <a:pt x="328" y="4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フリーフォーム: 図形 36">
              <a:extLst>
                <a:ext uri="{FF2B5EF4-FFF2-40B4-BE49-F238E27FC236}">
                  <a16:creationId xmlns:a16="http://schemas.microsoft.com/office/drawing/2014/main" id="{D185E478-2D13-4F1E-A060-6A837E370A2A}"/>
                </a:ext>
              </a:extLst>
            </p:cNvPr>
            <p:cNvSpPr/>
            <p:nvPr/>
          </p:nvSpPr>
          <p:spPr>
            <a:xfrm>
              <a:off x="5360887" y="3202762"/>
              <a:ext cx="216023" cy="361824"/>
            </a:xfrm>
            <a:custGeom>
              <a:avLst/>
              <a:gdLst>
                <a:gd name="connsiteX0" fmla="*/ 216001 w 216023"/>
                <a:gd name="connsiteY0" fmla="*/ 10338 h 361824"/>
                <a:gd name="connsiteX1" fmla="*/ 66776 w 216023"/>
                <a:gd name="connsiteY1" fmla="*/ 50026 h 361824"/>
                <a:gd name="connsiteX2" fmla="*/ 41376 w 216023"/>
                <a:gd name="connsiteY2" fmla="*/ 172263 h 361824"/>
                <a:gd name="connsiteX3" fmla="*/ 73126 w 216023"/>
                <a:gd name="connsiteY3" fmla="*/ 254813 h 361824"/>
                <a:gd name="connsiteX4" fmla="*/ 44551 w 216023"/>
                <a:gd name="connsiteY4" fmla="*/ 361176 h 361824"/>
                <a:gd name="connsiteX5" fmla="*/ 49313 w 216023"/>
                <a:gd name="connsiteY5" fmla="*/ 294501 h 361824"/>
                <a:gd name="connsiteX6" fmla="*/ 6451 w 216023"/>
                <a:gd name="connsiteY6" fmla="*/ 194488 h 361824"/>
                <a:gd name="connsiteX7" fmla="*/ 3276 w 216023"/>
                <a:gd name="connsiteY7" fmla="*/ 100826 h 361824"/>
                <a:gd name="connsiteX8" fmla="*/ 36613 w 216023"/>
                <a:gd name="connsiteY8" fmla="*/ 27801 h 361824"/>
                <a:gd name="connsiteX9" fmla="*/ 77888 w 216023"/>
                <a:gd name="connsiteY9" fmla="*/ 813 h 361824"/>
                <a:gd name="connsiteX10" fmla="*/ 216001 w 216023"/>
                <a:gd name="connsiteY10" fmla="*/ 10338 h 361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023" h="361824">
                  <a:moveTo>
                    <a:pt x="216001" y="10338"/>
                  </a:moveTo>
                  <a:cubicBezTo>
                    <a:pt x="214149" y="18540"/>
                    <a:pt x="95880" y="23039"/>
                    <a:pt x="66776" y="50026"/>
                  </a:cubicBezTo>
                  <a:cubicBezTo>
                    <a:pt x="37672" y="77014"/>
                    <a:pt x="40318" y="138132"/>
                    <a:pt x="41376" y="172263"/>
                  </a:cubicBezTo>
                  <a:cubicBezTo>
                    <a:pt x="42434" y="206394"/>
                    <a:pt x="72597" y="223328"/>
                    <a:pt x="73126" y="254813"/>
                  </a:cubicBezTo>
                  <a:cubicBezTo>
                    <a:pt x="73655" y="286298"/>
                    <a:pt x="48520" y="354561"/>
                    <a:pt x="44551" y="361176"/>
                  </a:cubicBezTo>
                  <a:cubicBezTo>
                    <a:pt x="40582" y="367791"/>
                    <a:pt x="55663" y="322282"/>
                    <a:pt x="49313" y="294501"/>
                  </a:cubicBezTo>
                  <a:cubicBezTo>
                    <a:pt x="42963" y="266720"/>
                    <a:pt x="14124" y="226767"/>
                    <a:pt x="6451" y="194488"/>
                  </a:cubicBezTo>
                  <a:cubicBezTo>
                    <a:pt x="-1222" y="162209"/>
                    <a:pt x="-1751" y="128607"/>
                    <a:pt x="3276" y="100826"/>
                  </a:cubicBezTo>
                  <a:cubicBezTo>
                    <a:pt x="8303" y="73045"/>
                    <a:pt x="24178" y="44470"/>
                    <a:pt x="36613" y="27801"/>
                  </a:cubicBezTo>
                  <a:cubicBezTo>
                    <a:pt x="49048" y="11132"/>
                    <a:pt x="51959" y="3459"/>
                    <a:pt x="77888" y="813"/>
                  </a:cubicBezTo>
                  <a:cubicBezTo>
                    <a:pt x="103817" y="-1833"/>
                    <a:pt x="217853" y="2136"/>
                    <a:pt x="216001" y="10338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フリーフォーム: 図形 37">
              <a:extLst>
                <a:ext uri="{FF2B5EF4-FFF2-40B4-BE49-F238E27FC236}">
                  <a16:creationId xmlns:a16="http://schemas.microsoft.com/office/drawing/2014/main" id="{BBCC945A-AEFD-46DE-B7D3-D5F4C587F4B8}"/>
                </a:ext>
              </a:extLst>
            </p:cNvPr>
            <p:cNvSpPr/>
            <p:nvPr/>
          </p:nvSpPr>
          <p:spPr>
            <a:xfrm>
              <a:off x="4979974" y="4044876"/>
              <a:ext cx="367458" cy="194483"/>
            </a:xfrm>
            <a:custGeom>
              <a:avLst/>
              <a:gdLst>
                <a:gd name="connsiteX0" fmla="*/ 366726 w 367458"/>
                <a:gd name="connsiteY0" fmla="*/ 33412 h 194483"/>
                <a:gd name="connsiteX1" fmla="*/ 331801 w 367458"/>
                <a:gd name="connsiteY1" fmla="*/ 73099 h 194483"/>
                <a:gd name="connsiteX2" fmla="*/ 273064 w 367458"/>
                <a:gd name="connsiteY2" fmla="*/ 87387 h 194483"/>
                <a:gd name="connsiteX3" fmla="*/ 258776 w 367458"/>
                <a:gd name="connsiteY3" fmla="*/ 149299 h 194483"/>
                <a:gd name="connsiteX4" fmla="*/ 223851 w 367458"/>
                <a:gd name="connsiteY4" fmla="*/ 109612 h 194483"/>
                <a:gd name="connsiteX5" fmla="*/ 155589 w 367458"/>
                <a:gd name="connsiteY5" fmla="*/ 92149 h 194483"/>
                <a:gd name="connsiteX6" fmla="*/ 130189 w 367458"/>
                <a:gd name="connsiteY6" fmla="*/ 152474 h 194483"/>
                <a:gd name="connsiteX7" fmla="*/ 84151 w 367458"/>
                <a:gd name="connsiteY7" fmla="*/ 193749 h 194483"/>
                <a:gd name="connsiteX8" fmla="*/ 77801 w 367458"/>
                <a:gd name="connsiteY8" fmla="*/ 117549 h 194483"/>
                <a:gd name="connsiteX9" fmla="*/ 14 w 367458"/>
                <a:gd name="connsiteY9" fmla="*/ 63574 h 194483"/>
                <a:gd name="connsiteX10" fmla="*/ 71451 w 367458"/>
                <a:gd name="connsiteY10" fmla="*/ 49287 h 194483"/>
                <a:gd name="connsiteX11" fmla="*/ 101614 w 367458"/>
                <a:gd name="connsiteY11" fmla="*/ 39762 h 194483"/>
                <a:gd name="connsiteX12" fmla="*/ 133364 w 367458"/>
                <a:gd name="connsiteY12" fmla="*/ 74 h 194483"/>
                <a:gd name="connsiteX13" fmla="*/ 187339 w 367458"/>
                <a:gd name="connsiteY13" fmla="*/ 50874 h 194483"/>
                <a:gd name="connsiteX14" fmla="*/ 234964 w 367458"/>
                <a:gd name="connsiteY14" fmla="*/ 50874 h 194483"/>
                <a:gd name="connsiteX15" fmla="*/ 300051 w 367458"/>
                <a:gd name="connsiteY15" fmla="*/ 50874 h 194483"/>
                <a:gd name="connsiteX16" fmla="*/ 366726 w 367458"/>
                <a:gd name="connsiteY16" fmla="*/ 33412 h 194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67458" h="194483">
                  <a:moveTo>
                    <a:pt x="366726" y="33412"/>
                  </a:moveTo>
                  <a:cubicBezTo>
                    <a:pt x="372018" y="37116"/>
                    <a:pt x="347411" y="64103"/>
                    <a:pt x="331801" y="73099"/>
                  </a:cubicBezTo>
                  <a:cubicBezTo>
                    <a:pt x="316191" y="82095"/>
                    <a:pt x="285235" y="74687"/>
                    <a:pt x="273064" y="87387"/>
                  </a:cubicBezTo>
                  <a:cubicBezTo>
                    <a:pt x="260893" y="100087"/>
                    <a:pt x="266978" y="145595"/>
                    <a:pt x="258776" y="149299"/>
                  </a:cubicBezTo>
                  <a:cubicBezTo>
                    <a:pt x="250574" y="153003"/>
                    <a:pt x="241049" y="119137"/>
                    <a:pt x="223851" y="109612"/>
                  </a:cubicBezTo>
                  <a:cubicBezTo>
                    <a:pt x="206653" y="100087"/>
                    <a:pt x="171199" y="85005"/>
                    <a:pt x="155589" y="92149"/>
                  </a:cubicBezTo>
                  <a:cubicBezTo>
                    <a:pt x="139979" y="99293"/>
                    <a:pt x="142095" y="135541"/>
                    <a:pt x="130189" y="152474"/>
                  </a:cubicBezTo>
                  <a:cubicBezTo>
                    <a:pt x="118283" y="169407"/>
                    <a:pt x="92882" y="199570"/>
                    <a:pt x="84151" y="193749"/>
                  </a:cubicBezTo>
                  <a:cubicBezTo>
                    <a:pt x="75420" y="187928"/>
                    <a:pt x="91824" y="139245"/>
                    <a:pt x="77801" y="117549"/>
                  </a:cubicBezTo>
                  <a:cubicBezTo>
                    <a:pt x="63778" y="95853"/>
                    <a:pt x="1072" y="74951"/>
                    <a:pt x="14" y="63574"/>
                  </a:cubicBezTo>
                  <a:cubicBezTo>
                    <a:pt x="-1044" y="52197"/>
                    <a:pt x="54518" y="53256"/>
                    <a:pt x="71451" y="49287"/>
                  </a:cubicBezTo>
                  <a:cubicBezTo>
                    <a:pt x="88384" y="45318"/>
                    <a:pt x="91295" y="47964"/>
                    <a:pt x="101614" y="39762"/>
                  </a:cubicBezTo>
                  <a:cubicBezTo>
                    <a:pt x="111933" y="31560"/>
                    <a:pt x="119076" y="-1778"/>
                    <a:pt x="133364" y="74"/>
                  </a:cubicBezTo>
                  <a:cubicBezTo>
                    <a:pt x="147651" y="1926"/>
                    <a:pt x="170406" y="42407"/>
                    <a:pt x="187339" y="50874"/>
                  </a:cubicBezTo>
                  <a:cubicBezTo>
                    <a:pt x="204272" y="59341"/>
                    <a:pt x="234964" y="50874"/>
                    <a:pt x="234964" y="50874"/>
                  </a:cubicBezTo>
                  <a:cubicBezTo>
                    <a:pt x="253749" y="50874"/>
                    <a:pt x="280207" y="51403"/>
                    <a:pt x="300051" y="50874"/>
                  </a:cubicBezTo>
                  <a:cubicBezTo>
                    <a:pt x="319895" y="50345"/>
                    <a:pt x="361434" y="29708"/>
                    <a:pt x="366726" y="33412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924D1E07-E6EA-41B9-9A49-7931F29C1E8A}"/>
                </a:ext>
              </a:extLst>
            </p:cNvPr>
            <p:cNvSpPr/>
            <p:nvPr/>
          </p:nvSpPr>
          <p:spPr>
            <a:xfrm>
              <a:off x="4578806" y="4354404"/>
              <a:ext cx="805493" cy="185772"/>
            </a:xfrm>
            <a:custGeom>
              <a:avLst/>
              <a:gdLst>
                <a:gd name="connsiteX0" fmla="*/ 4307 w 805493"/>
                <a:gd name="connsiteY0" fmla="*/ 42971 h 185772"/>
                <a:gd name="connsiteX1" fmla="*/ 90032 w 805493"/>
                <a:gd name="connsiteY1" fmla="*/ 57259 h 185772"/>
                <a:gd name="connsiteX2" fmla="*/ 139244 w 805493"/>
                <a:gd name="connsiteY2" fmla="*/ 44559 h 185772"/>
                <a:gd name="connsiteX3" fmla="*/ 261482 w 805493"/>
                <a:gd name="connsiteY3" fmla="*/ 109 h 185772"/>
                <a:gd name="connsiteX4" fmla="*/ 329744 w 805493"/>
                <a:gd name="connsiteY4" fmla="*/ 58846 h 185772"/>
                <a:gd name="connsiteX5" fmla="*/ 426582 w 805493"/>
                <a:gd name="connsiteY5" fmla="*/ 84246 h 185772"/>
                <a:gd name="connsiteX6" fmla="*/ 517069 w 805493"/>
                <a:gd name="connsiteY6" fmla="*/ 101709 h 185772"/>
                <a:gd name="connsiteX7" fmla="*/ 590094 w 805493"/>
                <a:gd name="connsiteY7" fmla="*/ 101709 h 185772"/>
                <a:gd name="connsiteX8" fmla="*/ 640894 w 805493"/>
                <a:gd name="connsiteY8" fmla="*/ 115996 h 185772"/>
                <a:gd name="connsiteX9" fmla="*/ 671057 w 805493"/>
                <a:gd name="connsiteY9" fmla="*/ 149334 h 185772"/>
                <a:gd name="connsiteX10" fmla="*/ 729794 w 805493"/>
                <a:gd name="connsiteY10" fmla="*/ 182671 h 185772"/>
                <a:gd name="connsiteX11" fmla="*/ 804407 w 805493"/>
                <a:gd name="connsiteY11" fmla="*/ 181084 h 185772"/>
                <a:gd name="connsiteX12" fmla="*/ 669469 w 805493"/>
                <a:gd name="connsiteY12" fmla="*/ 154096 h 185772"/>
                <a:gd name="connsiteX13" fmla="*/ 537707 w 805493"/>
                <a:gd name="connsiteY13" fmla="*/ 100121 h 185772"/>
                <a:gd name="connsiteX14" fmla="*/ 302757 w 805493"/>
                <a:gd name="connsiteY14" fmla="*/ 49321 h 185772"/>
                <a:gd name="connsiteX15" fmla="*/ 237669 w 805493"/>
                <a:gd name="connsiteY15" fmla="*/ 3284 h 185772"/>
                <a:gd name="connsiteX16" fmla="*/ 4307 w 805493"/>
                <a:gd name="connsiteY16" fmla="*/ 42971 h 185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05493" h="185772">
                  <a:moveTo>
                    <a:pt x="4307" y="42971"/>
                  </a:moveTo>
                  <a:cubicBezTo>
                    <a:pt x="-20299" y="51967"/>
                    <a:pt x="67543" y="56994"/>
                    <a:pt x="90032" y="57259"/>
                  </a:cubicBezTo>
                  <a:cubicBezTo>
                    <a:pt x="112521" y="57524"/>
                    <a:pt x="110669" y="54084"/>
                    <a:pt x="139244" y="44559"/>
                  </a:cubicBezTo>
                  <a:cubicBezTo>
                    <a:pt x="167819" y="35034"/>
                    <a:pt x="229732" y="-2272"/>
                    <a:pt x="261482" y="109"/>
                  </a:cubicBezTo>
                  <a:cubicBezTo>
                    <a:pt x="293232" y="2490"/>
                    <a:pt x="302227" y="44823"/>
                    <a:pt x="329744" y="58846"/>
                  </a:cubicBezTo>
                  <a:cubicBezTo>
                    <a:pt x="357261" y="72869"/>
                    <a:pt x="395361" y="77102"/>
                    <a:pt x="426582" y="84246"/>
                  </a:cubicBezTo>
                  <a:cubicBezTo>
                    <a:pt x="457803" y="91390"/>
                    <a:pt x="489817" y="98799"/>
                    <a:pt x="517069" y="101709"/>
                  </a:cubicBezTo>
                  <a:cubicBezTo>
                    <a:pt x="544321" y="104619"/>
                    <a:pt x="569457" y="99328"/>
                    <a:pt x="590094" y="101709"/>
                  </a:cubicBezTo>
                  <a:cubicBezTo>
                    <a:pt x="610732" y="104090"/>
                    <a:pt x="627400" y="108059"/>
                    <a:pt x="640894" y="115996"/>
                  </a:cubicBezTo>
                  <a:cubicBezTo>
                    <a:pt x="654388" y="123933"/>
                    <a:pt x="656241" y="138222"/>
                    <a:pt x="671057" y="149334"/>
                  </a:cubicBezTo>
                  <a:cubicBezTo>
                    <a:pt x="685873" y="160446"/>
                    <a:pt x="707569" y="177379"/>
                    <a:pt x="729794" y="182671"/>
                  </a:cubicBezTo>
                  <a:cubicBezTo>
                    <a:pt x="752019" y="187963"/>
                    <a:pt x="814461" y="185847"/>
                    <a:pt x="804407" y="181084"/>
                  </a:cubicBezTo>
                  <a:cubicBezTo>
                    <a:pt x="794353" y="176322"/>
                    <a:pt x="713919" y="167590"/>
                    <a:pt x="669469" y="154096"/>
                  </a:cubicBezTo>
                  <a:cubicBezTo>
                    <a:pt x="625019" y="140602"/>
                    <a:pt x="598826" y="117583"/>
                    <a:pt x="537707" y="100121"/>
                  </a:cubicBezTo>
                  <a:cubicBezTo>
                    <a:pt x="476588" y="82659"/>
                    <a:pt x="352763" y="65460"/>
                    <a:pt x="302757" y="49321"/>
                  </a:cubicBezTo>
                  <a:cubicBezTo>
                    <a:pt x="252751" y="33182"/>
                    <a:pt x="282384" y="1432"/>
                    <a:pt x="237669" y="3284"/>
                  </a:cubicBezTo>
                  <a:cubicBezTo>
                    <a:pt x="192954" y="5136"/>
                    <a:pt x="28913" y="33975"/>
                    <a:pt x="4307" y="4297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A9B1D098-FC8D-4639-B273-D37AA314B19A}"/>
                </a:ext>
              </a:extLst>
            </p:cNvPr>
            <p:cNvSpPr/>
            <p:nvPr/>
          </p:nvSpPr>
          <p:spPr>
            <a:xfrm>
              <a:off x="4600061" y="4416425"/>
              <a:ext cx="787019" cy="154934"/>
            </a:xfrm>
            <a:custGeom>
              <a:avLst/>
              <a:gdLst>
                <a:gd name="connsiteX0" fmla="*/ 2102 w 787019"/>
                <a:gd name="connsiteY0" fmla="*/ 0 h 154934"/>
                <a:gd name="connsiteX1" fmla="*/ 122752 w 787019"/>
                <a:gd name="connsiteY1" fmla="*/ 36513 h 154934"/>
                <a:gd name="connsiteX2" fmla="*/ 276739 w 787019"/>
                <a:gd name="connsiteY2" fmla="*/ 12700 h 154934"/>
                <a:gd name="connsiteX3" fmla="*/ 475177 w 787019"/>
                <a:gd name="connsiteY3" fmla="*/ 68263 h 154934"/>
                <a:gd name="connsiteX4" fmla="*/ 600589 w 787019"/>
                <a:gd name="connsiteY4" fmla="*/ 95250 h 154934"/>
                <a:gd name="connsiteX5" fmla="*/ 716477 w 787019"/>
                <a:gd name="connsiteY5" fmla="*/ 125413 h 154934"/>
                <a:gd name="connsiteX6" fmla="*/ 781564 w 787019"/>
                <a:gd name="connsiteY6" fmla="*/ 153988 h 154934"/>
                <a:gd name="connsiteX7" fmla="*/ 575189 w 787019"/>
                <a:gd name="connsiteY7" fmla="*/ 88900 h 154934"/>
                <a:gd name="connsiteX8" fmla="*/ 237052 w 787019"/>
                <a:gd name="connsiteY8" fmla="*/ 17463 h 154934"/>
                <a:gd name="connsiteX9" fmla="*/ 59252 w 787019"/>
                <a:gd name="connsiteY9" fmla="*/ 36513 h 154934"/>
                <a:gd name="connsiteX10" fmla="*/ 2102 w 787019"/>
                <a:gd name="connsiteY10" fmla="*/ 0 h 154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87019" h="154934">
                  <a:moveTo>
                    <a:pt x="2102" y="0"/>
                  </a:moveTo>
                  <a:cubicBezTo>
                    <a:pt x="12685" y="0"/>
                    <a:pt x="76979" y="34396"/>
                    <a:pt x="122752" y="36513"/>
                  </a:cubicBezTo>
                  <a:cubicBezTo>
                    <a:pt x="168525" y="38630"/>
                    <a:pt x="218002" y="7408"/>
                    <a:pt x="276739" y="12700"/>
                  </a:cubicBezTo>
                  <a:cubicBezTo>
                    <a:pt x="335476" y="17992"/>
                    <a:pt x="421202" y="54505"/>
                    <a:pt x="475177" y="68263"/>
                  </a:cubicBezTo>
                  <a:cubicBezTo>
                    <a:pt x="529152" y="82021"/>
                    <a:pt x="560372" y="85725"/>
                    <a:pt x="600589" y="95250"/>
                  </a:cubicBezTo>
                  <a:cubicBezTo>
                    <a:pt x="640806" y="104775"/>
                    <a:pt x="686315" y="115623"/>
                    <a:pt x="716477" y="125413"/>
                  </a:cubicBezTo>
                  <a:cubicBezTo>
                    <a:pt x="746639" y="135203"/>
                    <a:pt x="805112" y="160073"/>
                    <a:pt x="781564" y="153988"/>
                  </a:cubicBezTo>
                  <a:cubicBezTo>
                    <a:pt x="758016" y="147903"/>
                    <a:pt x="665941" y="111654"/>
                    <a:pt x="575189" y="88900"/>
                  </a:cubicBezTo>
                  <a:cubicBezTo>
                    <a:pt x="484437" y="66146"/>
                    <a:pt x="323041" y="26194"/>
                    <a:pt x="237052" y="17463"/>
                  </a:cubicBezTo>
                  <a:cubicBezTo>
                    <a:pt x="151063" y="8732"/>
                    <a:pt x="96029" y="36778"/>
                    <a:pt x="59252" y="36513"/>
                  </a:cubicBezTo>
                  <a:cubicBezTo>
                    <a:pt x="22475" y="36248"/>
                    <a:pt x="-8481" y="0"/>
                    <a:pt x="210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09DD008C-698A-4234-9369-BC3CF851CE22}"/>
                </a:ext>
              </a:extLst>
            </p:cNvPr>
            <p:cNvSpPr/>
            <p:nvPr/>
          </p:nvSpPr>
          <p:spPr>
            <a:xfrm>
              <a:off x="4744631" y="4606699"/>
              <a:ext cx="634189" cy="112005"/>
            </a:xfrm>
            <a:custGeom>
              <a:avLst/>
              <a:gdLst>
                <a:gd name="connsiteX0" fmla="*/ 633819 w 634189"/>
                <a:gd name="connsiteY0" fmla="*/ 226 h 112005"/>
                <a:gd name="connsiteX1" fmla="*/ 511582 w 634189"/>
                <a:gd name="connsiteY1" fmla="*/ 105001 h 112005"/>
                <a:gd name="connsiteX2" fmla="*/ 313144 w 634189"/>
                <a:gd name="connsiteY2" fmla="*/ 92301 h 112005"/>
                <a:gd name="connsiteX3" fmla="*/ 240119 w 634189"/>
                <a:gd name="connsiteY3" fmla="*/ 11339 h 112005"/>
                <a:gd name="connsiteX4" fmla="*/ 130582 w 634189"/>
                <a:gd name="connsiteY4" fmla="*/ 41501 h 112005"/>
                <a:gd name="connsiteX5" fmla="*/ 407 w 634189"/>
                <a:gd name="connsiteY5" fmla="*/ 82776 h 112005"/>
                <a:gd name="connsiteX6" fmla="*/ 94069 w 634189"/>
                <a:gd name="connsiteY6" fmla="*/ 63726 h 112005"/>
                <a:gd name="connsiteX7" fmla="*/ 217894 w 634189"/>
                <a:gd name="connsiteY7" fmla="*/ 25626 h 112005"/>
                <a:gd name="connsiteX8" fmla="*/ 276632 w 634189"/>
                <a:gd name="connsiteY8" fmla="*/ 55789 h 112005"/>
                <a:gd name="connsiteX9" fmla="*/ 456019 w 634189"/>
                <a:gd name="connsiteY9" fmla="*/ 111351 h 112005"/>
                <a:gd name="connsiteX10" fmla="*/ 546507 w 634189"/>
                <a:gd name="connsiteY10" fmla="*/ 78014 h 112005"/>
                <a:gd name="connsiteX11" fmla="*/ 633819 w 634189"/>
                <a:gd name="connsiteY11" fmla="*/ 226 h 112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4189" h="112005">
                  <a:moveTo>
                    <a:pt x="633819" y="226"/>
                  </a:moveTo>
                  <a:cubicBezTo>
                    <a:pt x="627998" y="4724"/>
                    <a:pt x="565028" y="89655"/>
                    <a:pt x="511582" y="105001"/>
                  </a:cubicBezTo>
                  <a:cubicBezTo>
                    <a:pt x="458136" y="120347"/>
                    <a:pt x="358388" y="107911"/>
                    <a:pt x="313144" y="92301"/>
                  </a:cubicBezTo>
                  <a:cubicBezTo>
                    <a:pt x="267900" y="76691"/>
                    <a:pt x="270546" y="19806"/>
                    <a:pt x="240119" y="11339"/>
                  </a:cubicBezTo>
                  <a:cubicBezTo>
                    <a:pt x="209692" y="2872"/>
                    <a:pt x="170534" y="29595"/>
                    <a:pt x="130582" y="41501"/>
                  </a:cubicBezTo>
                  <a:cubicBezTo>
                    <a:pt x="90630" y="53407"/>
                    <a:pt x="6492" y="79072"/>
                    <a:pt x="407" y="82776"/>
                  </a:cubicBezTo>
                  <a:cubicBezTo>
                    <a:pt x="-5679" y="86480"/>
                    <a:pt x="57821" y="73251"/>
                    <a:pt x="94069" y="63726"/>
                  </a:cubicBezTo>
                  <a:cubicBezTo>
                    <a:pt x="130317" y="54201"/>
                    <a:pt x="187467" y="26949"/>
                    <a:pt x="217894" y="25626"/>
                  </a:cubicBezTo>
                  <a:cubicBezTo>
                    <a:pt x="248321" y="24303"/>
                    <a:pt x="236945" y="41502"/>
                    <a:pt x="276632" y="55789"/>
                  </a:cubicBezTo>
                  <a:cubicBezTo>
                    <a:pt x="316319" y="70076"/>
                    <a:pt x="411040" y="107647"/>
                    <a:pt x="456019" y="111351"/>
                  </a:cubicBezTo>
                  <a:cubicBezTo>
                    <a:pt x="500998" y="115055"/>
                    <a:pt x="517667" y="96535"/>
                    <a:pt x="546507" y="78014"/>
                  </a:cubicBezTo>
                  <a:cubicBezTo>
                    <a:pt x="575347" y="59493"/>
                    <a:pt x="639640" y="-4272"/>
                    <a:pt x="633819" y="2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F6B7A614-5106-449E-9DFD-8FE87221C60F}"/>
                </a:ext>
              </a:extLst>
            </p:cNvPr>
            <p:cNvSpPr/>
            <p:nvPr/>
          </p:nvSpPr>
          <p:spPr>
            <a:xfrm>
              <a:off x="4584478" y="4443377"/>
              <a:ext cx="813028" cy="184120"/>
            </a:xfrm>
            <a:custGeom>
              <a:avLst/>
              <a:gdLst>
                <a:gd name="connsiteX0" fmla="*/ 222 w 813028"/>
                <a:gd name="connsiteY0" fmla="*/ 36 h 184120"/>
                <a:gd name="connsiteX1" fmla="*/ 111347 w 813028"/>
                <a:gd name="connsiteY1" fmla="*/ 95286 h 184120"/>
                <a:gd name="connsiteX2" fmla="*/ 238347 w 813028"/>
                <a:gd name="connsiteY2" fmla="*/ 98461 h 184120"/>
                <a:gd name="connsiteX3" fmla="*/ 366935 w 813028"/>
                <a:gd name="connsiteY3" fmla="*/ 123861 h 184120"/>
                <a:gd name="connsiteX4" fmla="*/ 544735 w 813028"/>
                <a:gd name="connsiteY4" fmla="*/ 149261 h 184120"/>
                <a:gd name="connsiteX5" fmla="*/ 674910 w 813028"/>
                <a:gd name="connsiteY5" fmla="*/ 165136 h 184120"/>
                <a:gd name="connsiteX6" fmla="*/ 708247 w 813028"/>
                <a:gd name="connsiteY6" fmla="*/ 176248 h 184120"/>
                <a:gd name="connsiteX7" fmla="*/ 754285 w 813028"/>
                <a:gd name="connsiteY7" fmla="*/ 181011 h 184120"/>
                <a:gd name="connsiteX8" fmla="*/ 811435 w 813028"/>
                <a:gd name="connsiteY8" fmla="*/ 127036 h 184120"/>
                <a:gd name="connsiteX9" fmla="*/ 797147 w 813028"/>
                <a:gd name="connsiteY9" fmla="*/ 106398 h 184120"/>
                <a:gd name="connsiteX10" fmla="*/ 797147 w 813028"/>
                <a:gd name="connsiteY10" fmla="*/ 138148 h 184120"/>
                <a:gd name="connsiteX11" fmla="*/ 619347 w 813028"/>
                <a:gd name="connsiteY11" fmla="*/ 157198 h 184120"/>
                <a:gd name="connsiteX12" fmla="*/ 355822 w 813028"/>
                <a:gd name="connsiteY12" fmla="*/ 119098 h 184120"/>
                <a:gd name="connsiteX13" fmla="*/ 90710 w 813028"/>
                <a:gd name="connsiteY13" fmla="*/ 84173 h 184120"/>
                <a:gd name="connsiteX14" fmla="*/ 222 w 813028"/>
                <a:gd name="connsiteY14" fmla="*/ 36 h 184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13028" h="184120">
                  <a:moveTo>
                    <a:pt x="222" y="36"/>
                  </a:moveTo>
                  <a:cubicBezTo>
                    <a:pt x="3661" y="1888"/>
                    <a:pt x="71660" y="78882"/>
                    <a:pt x="111347" y="95286"/>
                  </a:cubicBezTo>
                  <a:cubicBezTo>
                    <a:pt x="151034" y="111690"/>
                    <a:pt x="195749" y="93699"/>
                    <a:pt x="238347" y="98461"/>
                  </a:cubicBezTo>
                  <a:cubicBezTo>
                    <a:pt x="280945" y="103223"/>
                    <a:pt x="315870" y="115394"/>
                    <a:pt x="366935" y="123861"/>
                  </a:cubicBezTo>
                  <a:cubicBezTo>
                    <a:pt x="418000" y="132328"/>
                    <a:pt x="493406" y="142382"/>
                    <a:pt x="544735" y="149261"/>
                  </a:cubicBezTo>
                  <a:cubicBezTo>
                    <a:pt x="596064" y="156140"/>
                    <a:pt x="647658" y="160638"/>
                    <a:pt x="674910" y="165136"/>
                  </a:cubicBezTo>
                  <a:cubicBezTo>
                    <a:pt x="702162" y="169634"/>
                    <a:pt x="695018" y="173602"/>
                    <a:pt x="708247" y="176248"/>
                  </a:cubicBezTo>
                  <a:cubicBezTo>
                    <a:pt x="721476" y="178894"/>
                    <a:pt x="737087" y="189213"/>
                    <a:pt x="754285" y="181011"/>
                  </a:cubicBezTo>
                  <a:cubicBezTo>
                    <a:pt x="771483" y="172809"/>
                    <a:pt x="804291" y="139471"/>
                    <a:pt x="811435" y="127036"/>
                  </a:cubicBezTo>
                  <a:cubicBezTo>
                    <a:pt x="818579" y="114601"/>
                    <a:pt x="799528" y="104546"/>
                    <a:pt x="797147" y="106398"/>
                  </a:cubicBezTo>
                  <a:cubicBezTo>
                    <a:pt x="794766" y="108250"/>
                    <a:pt x="826780" y="129681"/>
                    <a:pt x="797147" y="138148"/>
                  </a:cubicBezTo>
                  <a:cubicBezTo>
                    <a:pt x="767514" y="146615"/>
                    <a:pt x="692901" y="160373"/>
                    <a:pt x="619347" y="157198"/>
                  </a:cubicBezTo>
                  <a:cubicBezTo>
                    <a:pt x="545793" y="154023"/>
                    <a:pt x="355822" y="119098"/>
                    <a:pt x="355822" y="119098"/>
                  </a:cubicBezTo>
                  <a:cubicBezTo>
                    <a:pt x="267716" y="106927"/>
                    <a:pt x="147860" y="100312"/>
                    <a:pt x="90710" y="84173"/>
                  </a:cubicBezTo>
                  <a:cubicBezTo>
                    <a:pt x="33560" y="68034"/>
                    <a:pt x="-3217" y="-1816"/>
                    <a:pt x="222" y="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3B1BF3EA-3513-4661-9655-D68B9A8858B6}"/>
                </a:ext>
              </a:extLst>
            </p:cNvPr>
            <p:cNvSpPr/>
            <p:nvPr/>
          </p:nvSpPr>
          <p:spPr>
            <a:xfrm>
              <a:off x="4670104" y="4460259"/>
              <a:ext cx="47896" cy="59659"/>
            </a:xfrm>
            <a:custGeom>
              <a:avLst/>
              <a:gdLst>
                <a:gd name="connsiteX0" fmla="*/ 1909 w 47896"/>
                <a:gd name="connsiteY0" fmla="*/ 616 h 59659"/>
                <a:gd name="connsiteX1" fmla="*/ 46359 w 47896"/>
                <a:gd name="connsiteY1" fmla="*/ 29191 h 59659"/>
                <a:gd name="connsiteX2" fmla="*/ 35246 w 47896"/>
                <a:gd name="connsiteY2" fmla="*/ 56179 h 59659"/>
                <a:gd name="connsiteX3" fmla="*/ 11434 w 47896"/>
                <a:gd name="connsiteY3" fmla="*/ 57766 h 59659"/>
                <a:gd name="connsiteX4" fmla="*/ 1909 w 47896"/>
                <a:gd name="connsiteY4" fmla="*/ 616 h 59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896" h="59659">
                  <a:moveTo>
                    <a:pt x="1909" y="616"/>
                  </a:moveTo>
                  <a:cubicBezTo>
                    <a:pt x="7730" y="-4146"/>
                    <a:pt x="40803" y="19931"/>
                    <a:pt x="46359" y="29191"/>
                  </a:cubicBezTo>
                  <a:cubicBezTo>
                    <a:pt x="51915" y="38451"/>
                    <a:pt x="41067" y="51417"/>
                    <a:pt x="35246" y="56179"/>
                  </a:cubicBezTo>
                  <a:cubicBezTo>
                    <a:pt x="29425" y="60941"/>
                    <a:pt x="18048" y="60147"/>
                    <a:pt x="11434" y="57766"/>
                  </a:cubicBezTo>
                  <a:cubicBezTo>
                    <a:pt x="4820" y="55385"/>
                    <a:pt x="-3912" y="5378"/>
                    <a:pt x="1909" y="6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98759106-20B0-4023-BCCB-591ED564812E}"/>
                </a:ext>
              </a:extLst>
            </p:cNvPr>
            <p:cNvSpPr/>
            <p:nvPr/>
          </p:nvSpPr>
          <p:spPr>
            <a:xfrm>
              <a:off x="5072063" y="4480272"/>
              <a:ext cx="120650" cy="77524"/>
            </a:xfrm>
            <a:custGeom>
              <a:avLst/>
              <a:gdLst>
                <a:gd name="connsiteX0" fmla="*/ 46037 w 120650"/>
                <a:gd name="connsiteY0" fmla="*/ 77441 h 77524"/>
                <a:gd name="connsiteX1" fmla="*/ 0 w 120650"/>
                <a:gd name="connsiteY1" fmla="*/ 36166 h 77524"/>
                <a:gd name="connsiteX2" fmla="*/ 46037 w 120650"/>
                <a:gd name="connsiteY2" fmla="*/ 7591 h 77524"/>
                <a:gd name="connsiteX3" fmla="*/ 76200 w 120650"/>
                <a:gd name="connsiteY3" fmla="*/ 2828 h 77524"/>
                <a:gd name="connsiteX4" fmla="*/ 120650 w 120650"/>
                <a:gd name="connsiteY4" fmla="*/ 45691 h 77524"/>
                <a:gd name="connsiteX5" fmla="*/ 46037 w 120650"/>
                <a:gd name="connsiteY5" fmla="*/ 77441 h 77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650" h="77524">
                  <a:moveTo>
                    <a:pt x="46037" y="77441"/>
                  </a:moveTo>
                  <a:cubicBezTo>
                    <a:pt x="25929" y="75853"/>
                    <a:pt x="0" y="47808"/>
                    <a:pt x="0" y="36166"/>
                  </a:cubicBezTo>
                  <a:cubicBezTo>
                    <a:pt x="0" y="24524"/>
                    <a:pt x="33337" y="13147"/>
                    <a:pt x="46037" y="7591"/>
                  </a:cubicBezTo>
                  <a:cubicBezTo>
                    <a:pt x="58737" y="2035"/>
                    <a:pt x="63765" y="-3522"/>
                    <a:pt x="76200" y="2828"/>
                  </a:cubicBezTo>
                  <a:cubicBezTo>
                    <a:pt x="88636" y="9178"/>
                    <a:pt x="120386" y="33785"/>
                    <a:pt x="120650" y="45691"/>
                  </a:cubicBezTo>
                  <a:cubicBezTo>
                    <a:pt x="120914" y="57597"/>
                    <a:pt x="66145" y="79029"/>
                    <a:pt x="46037" y="774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83358347-2858-440C-932D-ACAE9C4561F9}"/>
                </a:ext>
              </a:extLst>
            </p:cNvPr>
            <p:cNvSpPr/>
            <p:nvPr/>
          </p:nvSpPr>
          <p:spPr>
            <a:xfrm>
              <a:off x="4143026" y="2951063"/>
              <a:ext cx="167911" cy="328124"/>
            </a:xfrm>
            <a:custGeom>
              <a:avLst/>
              <a:gdLst>
                <a:gd name="connsiteX0" fmla="*/ 167037 w 167911"/>
                <a:gd name="connsiteY0" fmla="*/ 20737 h 328124"/>
                <a:gd name="connsiteX1" fmla="*/ 51149 w 167911"/>
                <a:gd name="connsiteY1" fmla="*/ 184250 h 328124"/>
                <a:gd name="connsiteX2" fmla="*/ 73374 w 167911"/>
                <a:gd name="connsiteY2" fmla="*/ 282675 h 328124"/>
                <a:gd name="connsiteX3" fmla="*/ 119412 w 167911"/>
                <a:gd name="connsiteY3" fmla="*/ 325537 h 328124"/>
                <a:gd name="connsiteX4" fmla="*/ 24162 w 167911"/>
                <a:gd name="connsiteY4" fmla="*/ 308075 h 328124"/>
                <a:gd name="connsiteX5" fmla="*/ 5112 w 167911"/>
                <a:gd name="connsiteY5" fmla="*/ 184250 h 328124"/>
                <a:gd name="connsiteX6" fmla="*/ 100362 w 167911"/>
                <a:gd name="connsiteY6" fmla="*/ 20737 h 328124"/>
                <a:gd name="connsiteX7" fmla="*/ 167037 w 167911"/>
                <a:gd name="connsiteY7" fmla="*/ 20737 h 328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7911" h="328124">
                  <a:moveTo>
                    <a:pt x="167037" y="20737"/>
                  </a:moveTo>
                  <a:cubicBezTo>
                    <a:pt x="158835" y="47989"/>
                    <a:pt x="66759" y="140594"/>
                    <a:pt x="51149" y="184250"/>
                  </a:cubicBezTo>
                  <a:cubicBezTo>
                    <a:pt x="35538" y="227906"/>
                    <a:pt x="61997" y="259127"/>
                    <a:pt x="73374" y="282675"/>
                  </a:cubicBezTo>
                  <a:cubicBezTo>
                    <a:pt x="84751" y="306223"/>
                    <a:pt x="127614" y="321304"/>
                    <a:pt x="119412" y="325537"/>
                  </a:cubicBezTo>
                  <a:cubicBezTo>
                    <a:pt x="111210" y="329770"/>
                    <a:pt x="43212" y="331623"/>
                    <a:pt x="24162" y="308075"/>
                  </a:cubicBezTo>
                  <a:cubicBezTo>
                    <a:pt x="5112" y="284527"/>
                    <a:pt x="-7588" y="232140"/>
                    <a:pt x="5112" y="184250"/>
                  </a:cubicBezTo>
                  <a:cubicBezTo>
                    <a:pt x="17812" y="136360"/>
                    <a:pt x="77079" y="48783"/>
                    <a:pt x="100362" y="20737"/>
                  </a:cubicBezTo>
                  <a:cubicBezTo>
                    <a:pt x="123645" y="-7309"/>
                    <a:pt x="175239" y="-6515"/>
                    <a:pt x="167037" y="20737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2B344EBA-4BEE-4F32-98C9-7A4930A5548A}"/>
                </a:ext>
              </a:extLst>
            </p:cNvPr>
            <p:cNvSpPr/>
            <p:nvPr/>
          </p:nvSpPr>
          <p:spPr>
            <a:xfrm>
              <a:off x="3923518" y="2729276"/>
              <a:ext cx="829698" cy="2541857"/>
            </a:xfrm>
            <a:custGeom>
              <a:avLst/>
              <a:gdLst>
                <a:gd name="connsiteX0" fmla="*/ 195515 w 829698"/>
                <a:gd name="connsiteY0" fmla="*/ 1224 h 2541857"/>
                <a:gd name="connsiteX1" fmla="*/ 153182 w 829698"/>
                <a:gd name="connsiteY1" fmla="*/ 322957 h 2541857"/>
                <a:gd name="connsiteX2" fmla="*/ 13482 w 829698"/>
                <a:gd name="connsiteY2" fmla="*/ 619291 h 2541857"/>
                <a:gd name="connsiteX3" fmla="*/ 30415 w 829698"/>
                <a:gd name="connsiteY3" fmla="*/ 1199257 h 2541857"/>
                <a:gd name="connsiteX4" fmla="*/ 123549 w 829698"/>
                <a:gd name="connsiteY4" fmla="*/ 1694557 h 2541857"/>
                <a:gd name="connsiteX5" fmla="*/ 369082 w 829698"/>
                <a:gd name="connsiteY5" fmla="*/ 2202557 h 2541857"/>
                <a:gd name="connsiteX6" fmla="*/ 826282 w 829698"/>
                <a:gd name="connsiteY6" fmla="*/ 2532757 h 2541857"/>
                <a:gd name="connsiteX7" fmla="*/ 568049 w 829698"/>
                <a:gd name="connsiteY7" fmla="*/ 2422691 h 2541857"/>
                <a:gd name="connsiteX8" fmla="*/ 381782 w 829698"/>
                <a:gd name="connsiteY8" fmla="*/ 2143291 h 2541857"/>
                <a:gd name="connsiteX9" fmla="*/ 76982 w 829698"/>
                <a:gd name="connsiteY9" fmla="*/ 1436324 h 2541857"/>
                <a:gd name="connsiteX10" fmla="*/ 782 w 829698"/>
                <a:gd name="connsiteY10" fmla="*/ 699724 h 2541857"/>
                <a:gd name="connsiteX11" fmla="*/ 106615 w 829698"/>
                <a:gd name="connsiteY11" fmla="*/ 449957 h 2541857"/>
                <a:gd name="connsiteX12" fmla="*/ 212449 w 829698"/>
                <a:gd name="connsiteY12" fmla="*/ 221357 h 2541857"/>
                <a:gd name="connsiteX13" fmla="*/ 195515 w 829698"/>
                <a:gd name="connsiteY13" fmla="*/ 1224 h 2541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29698" h="2541857">
                  <a:moveTo>
                    <a:pt x="195515" y="1224"/>
                  </a:moveTo>
                  <a:cubicBezTo>
                    <a:pt x="185637" y="18157"/>
                    <a:pt x="183521" y="219946"/>
                    <a:pt x="153182" y="322957"/>
                  </a:cubicBezTo>
                  <a:cubicBezTo>
                    <a:pt x="122843" y="425968"/>
                    <a:pt x="33943" y="473241"/>
                    <a:pt x="13482" y="619291"/>
                  </a:cubicBezTo>
                  <a:cubicBezTo>
                    <a:pt x="-6979" y="765341"/>
                    <a:pt x="12071" y="1020046"/>
                    <a:pt x="30415" y="1199257"/>
                  </a:cubicBezTo>
                  <a:cubicBezTo>
                    <a:pt x="48759" y="1378468"/>
                    <a:pt x="67105" y="1527340"/>
                    <a:pt x="123549" y="1694557"/>
                  </a:cubicBezTo>
                  <a:cubicBezTo>
                    <a:pt x="179993" y="1861774"/>
                    <a:pt x="251960" y="2062857"/>
                    <a:pt x="369082" y="2202557"/>
                  </a:cubicBezTo>
                  <a:cubicBezTo>
                    <a:pt x="486204" y="2342257"/>
                    <a:pt x="793121" y="2496068"/>
                    <a:pt x="826282" y="2532757"/>
                  </a:cubicBezTo>
                  <a:cubicBezTo>
                    <a:pt x="859443" y="2569446"/>
                    <a:pt x="642132" y="2487602"/>
                    <a:pt x="568049" y="2422691"/>
                  </a:cubicBezTo>
                  <a:cubicBezTo>
                    <a:pt x="493966" y="2357780"/>
                    <a:pt x="463627" y="2307686"/>
                    <a:pt x="381782" y="2143291"/>
                  </a:cubicBezTo>
                  <a:cubicBezTo>
                    <a:pt x="299938" y="1978897"/>
                    <a:pt x="140482" y="1676919"/>
                    <a:pt x="76982" y="1436324"/>
                  </a:cubicBezTo>
                  <a:cubicBezTo>
                    <a:pt x="13482" y="1195729"/>
                    <a:pt x="-4157" y="864118"/>
                    <a:pt x="782" y="699724"/>
                  </a:cubicBezTo>
                  <a:cubicBezTo>
                    <a:pt x="5721" y="535330"/>
                    <a:pt x="71337" y="529685"/>
                    <a:pt x="106615" y="449957"/>
                  </a:cubicBezTo>
                  <a:cubicBezTo>
                    <a:pt x="141893" y="370229"/>
                    <a:pt x="194105" y="295440"/>
                    <a:pt x="212449" y="221357"/>
                  </a:cubicBezTo>
                  <a:cubicBezTo>
                    <a:pt x="230793" y="147274"/>
                    <a:pt x="205393" y="-15709"/>
                    <a:pt x="195515" y="12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D127D9C8-1B95-4E04-A01A-13CD77648B8D}"/>
                </a:ext>
              </a:extLst>
            </p:cNvPr>
            <p:cNvSpPr/>
            <p:nvPr/>
          </p:nvSpPr>
          <p:spPr>
            <a:xfrm>
              <a:off x="5294230" y="2992410"/>
              <a:ext cx="1005374" cy="2135053"/>
            </a:xfrm>
            <a:custGeom>
              <a:avLst/>
              <a:gdLst>
                <a:gd name="connsiteX0" fmla="*/ 945703 w 1005374"/>
                <a:gd name="connsiteY0" fmla="*/ 13257 h 2135053"/>
                <a:gd name="connsiteX1" fmla="*/ 975337 w 1005374"/>
                <a:gd name="connsiteY1" fmla="*/ 487390 h 2135053"/>
                <a:gd name="connsiteX2" fmla="*/ 903370 w 1005374"/>
                <a:gd name="connsiteY2" fmla="*/ 893790 h 2135053"/>
                <a:gd name="connsiteX3" fmla="*/ 628203 w 1005374"/>
                <a:gd name="connsiteY3" fmla="*/ 1477990 h 2135053"/>
                <a:gd name="connsiteX4" fmla="*/ 433470 w 1005374"/>
                <a:gd name="connsiteY4" fmla="*/ 1753157 h 2135053"/>
                <a:gd name="connsiteX5" fmla="*/ 166770 w 1005374"/>
                <a:gd name="connsiteY5" fmla="*/ 1985990 h 2135053"/>
                <a:gd name="connsiteX6" fmla="*/ 10137 w 1005374"/>
                <a:gd name="connsiteY6" fmla="*/ 2129923 h 2135053"/>
                <a:gd name="connsiteX7" fmla="*/ 454637 w 1005374"/>
                <a:gd name="connsiteY7" fmla="*/ 1803957 h 2135053"/>
                <a:gd name="connsiteX8" fmla="*/ 729803 w 1005374"/>
                <a:gd name="connsiteY8" fmla="*/ 1334057 h 2135053"/>
                <a:gd name="connsiteX9" fmla="*/ 988037 w 1005374"/>
                <a:gd name="connsiteY9" fmla="*/ 605923 h 2135053"/>
                <a:gd name="connsiteX10" fmla="*/ 979570 w 1005374"/>
                <a:gd name="connsiteY10" fmla="*/ 169890 h 2135053"/>
                <a:gd name="connsiteX11" fmla="*/ 945703 w 1005374"/>
                <a:gd name="connsiteY11" fmla="*/ 13257 h 2135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05374" h="2135053">
                  <a:moveTo>
                    <a:pt x="945703" y="13257"/>
                  </a:moveTo>
                  <a:cubicBezTo>
                    <a:pt x="944997" y="66174"/>
                    <a:pt x="982392" y="340635"/>
                    <a:pt x="975337" y="487390"/>
                  </a:cubicBezTo>
                  <a:cubicBezTo>
                    <a:pt x="968282" y="634145"/>
                    <a:pt x="961226" y="728690"/>
                    <a:pt x="903370" y="893790"/>
                  </a:cubicBezTo>
                  <a:cubicBezTo>
                    <a:pt x="845514" y="1058890"/>
                    <a:pt x="706520" y="1334762"/>
                    <a:pt x="628203" y="1477990"/>
                  </a:cubicBezTo>
                  <a:cubicBezTo>
                    <a:pt x="549886" y="1621218"/>
                    <a:pt x="510375" y="1668491"/>
                    <a:pt x="433470" y="1753157"/>
                  </a:cubicBezTo>
                  <a:cubicBezTo>
                    <a:pt x="356565" y="1837823"/>
                    <a:pt x="237325" y="1923196"/>
                    <a:pt x="166770" y="1985990"/>
                  </a:cubicBezTo>
                  <a:cubicBezTo>
                    <a:pt x="96214" y="2048784"/>
                    <a:pt x="-37841" y="2160262"/>
                    <a:pt x="10137" y="2129923"/>
                  </a:cubicBezTo>
                  <a:cubicBezTo>
                    <a:pt x="58115" y="2099584"/>
                    <a:pt x="334693" y="1936601"/>
                    <a:pt x="454637" y="1803957"/>
                  </a:cubicBezTo>
                  <a:cubicBezTo>
                    <a:pt x="574581" y="1671313"/>
                    <a:pt x="640903" y="1533729"/>
                    <a:pt x="729803" y="1334057"/>
                  </a:cubicBezTo>
                  <a:cubicBezTo>
                    <a:pt x="818703" y="1134385"/>
                    <a:pt x="946409" y="799951"/>
                    <a:pt x="988037" y="605923"/>
                  </a:cubicBezTo>
                  <a:cubicBezTo>
                    <a:pt x="1029665" y="411895"/>
                    <a:pt x="983803" y="263023"/>
                    <a:pt x="979570" y="169890"/>
                  </a:cubicBezTo>
                  <a:cubicBezTo>
                    <a:pt x="975337" y="76757"/>
                    <a:pt x="946409" y="-39660"/>
                    <a:pt x="945703" y="132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2EA0A200-DA54-4589-89D7-1AACD5508D99}"/>
                </a:ext>
              </a:extLst>
            </p:cNvPr>
            <p:cNvSpPr/>
            <p:nvPr/>
          </p:nvSpPr>
          <p:spPr>
            <a:xfrm>
              <a:off x="3151491" y="647650"/>
              <a:ext cx="3736284" cy="2719881"/>
            </a:xfrm>
            <a:custGeom>
              <a:avLst/>
              <a:gdLst>
                <a:gd name="connsiteX0" fmla="*/ 4459 w 3736284"/>
                <a:gd name="connsiteY0" fmla="*/ 2203500 h 2719881"/>
                <a:gd name="connsiteX1" fmla="*/ 80659 w 3736284"/>
                <a:gd name="connsiteY1" fmla="*/ 1809800 h 2719881"/>
                <a:gd name="connsiteX2" fmla="*/ 271159 w 3736284"/>
                <a:gd name="connsiteY2" fmla="*/ 1263700 h 2719881"/>
                <a:gd name="connsiteX3" fmla="*/ 722009 w 3736284"/>
                <a:gd name="connsiteY3" fmla="*/ 482650 h 2719881"/>
                <a:gd name="connsiteX4" fmla="*/ 1566559 w 3736284"/>
                <a:gd name="connsiteY4" fmla="*/ 44500 h 2719881"/>
                <a:gd name="connsiteX5" fmla="*/ 2614309 w 3736284"/>
                <a:gd name="connsiteY5" fmla="*/ 139750 h 2719881"/>
                <a:gd name="connsiteX6" fmla="*/ 3427109 w 3736284"/>
                <a:gd name="connsiteY6" fmla="*/ 793800 h 2719881"/>
                <a:gd name="connsiteX7" fmla="*/ 3719209 w 3736284"/>
                <a:gd name="connsiteY7" fmla="*/ 2635300 h 2719881"/>
                <a:gd name="connsiteX8" fmla="*/ 3700159 w 3736284"/>
                <a:gd name="connsiteY8" fmla="*/ 2317800 h 2719881"/>
                <a:gd name="connsiteX9" fmla="*/ 3687459 w 3736284"/>
                <a:gd name="connsiteY9" fmla="*/ 1492300 h 2719881"/>
                <a:gd name="connsiteX10" fmla="*/ 3179459 w 3736284"/>
                <a:gd name="connsiteY10" fmla="*/ 425500 h 2719881"/>
                <a:gd name="connsiteX11" fmla="*/ 2068209 w 3736284"/>
                <a:gd name="connsiteY11" fmla="*/ 50 h 2719881"/>
                <a:gd name="connsiteX12" fmla="*/ 887109 w 3736284"/>
                <a:gd name="connsiteY12" fmla="*/ 406450 h 2719881"/>
                <a:gd name="connsiteX13" fmla="*/ 201309 w 3736284"/>
                <a:gd name="connsiteY13" fmla="*/ 1568500 h 2719881"/>
                <a:gd name="connsiteX14" fmla="*/ 4459 w 3736284"/>
                <a:gd name="connsiteY14" fmla="*/ 2203500 h 2719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36284" h="2719881">
                  <a:moveTo>
                    <a:pt x="4459" y="2203500"/>
                  </a:moveTo>
                  <a:cubicBezTo>
                    <a:pt x="-15649" y="2243717"/>
                    <a:pt x="36209" y="1966433"/>
                    <a:pt x="80659" y="1809800"/>
                  </a:cubicBezTo>
                  <a:cubicBezTo>
                    <a:pt x="125109" y="1653167"/>
                    <a:pt x="164267" y="1484892"/>
                    <a:pt x="271159" y="1263700"/>
                  </a:cubicBezTo>
                  <a:cubicBezTo>
                    <a:pt x="378051" y="1042508"/>
                    <a:pt x="506109" y="685850"/>
                    <a:pt x="722009" y="482650"/>
                  </a:cubicBezTo>
                  <a:cubicBezTo>
                    <a:pt x="937909" y="279450"/>
                    <a:pt x="1251176" y="101650"/>
                    <a:pt x="1566559" y="44500"/>
                  </a:cubicBezTo>
                  <a:cubicBezTo>
                    <a:pt x="1881942" y="-12650"/>
                    <a:pt x="2304217" y="14867"/>
                    <a:pt x="2614309" y="139750"/>
                  </a:cubicBezTo>
                  <a:cubicBezTo>
                    <a:pt x="2924401" y="264633"/>
                    <a:pt x="3242959" y="377875"/>
                    <a:pt x="3427109" y="793800"/>
                  </a:cubicBezTo>
                  <a:cubicBezTo>
                    <a:pt x="3611259" y="1209725"/>
                    <a:pt x="3673701" y="2381300"/>
                    <a:pt x="3719209" y="2635300"/>
                  </a:cubicBezTo>
                  <a:cubicBezTo>
                    <a:pt x="3764717" y="2889300"/>
                    <a:pt x="3705451" y="2508300"/>
                    <a:pt x="3700159" y="2317800"/>
                  </a:cubicBezTo>
                  <a:cubicBezTo>
                    <a:pt x="3694867" y="2127300"/>
                    <a:pt x="3774242" y="1807683"/>
                    <a:pt x="3687459" y="1492300"/>
                  </a:cubicBezTo>
                  <a:cubicBezTo>
                    <a:pt x="3600676" y="1176917"/>
                    <a:pt x="3449334" y="674208"/>
                    <a:pt x="3179459" y="425500"/>
                  </a:cubicBezTo>
                  <a:cubicBezTo>
                    <a:pt x="2909584" y="176792"/>
                    <a:pt x="2450267" y="3225"/>
                    <a:pt x="2068209" y="50"/>
                  </a:cubicBezTo>
                  <a:cubicBezTo>
                    <a:pt x="1686151" y="-3125"/>
                    <a:pt x="1198259" y="145042"/>
                    <a:pt x="887109" y="406450"/>
                  </a:cubicBezTo>
                  <a:cubicBezTo>
                    <a:pt x="575959" y="667858"/>
                    <a:pt x="345242" y="1270050"/>
                    <a:pt x="201309" y="1568500"/>
                  </a:cubicBezTo>
                  <a:cubicBezTo>
                    <a:pt x="57376" y="1866950"/>
                    <a:pt x="24567" y="2163283"/>
                    <a:pt x="4459" y="22035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フリーフォーム: 図形 50">
              <a:extLst>
                <a:ext uri="{FF2B5EF4-FFF2-40B4-BE49-F238E27FC236}">
                  <a16:creationId xmlns:a16="http://schemas.microsoft.com/office/drawing/2014/main" id="{47235396-1D52-4763-A8DB-EDCFB43784DF}"/>
                </a:ext>
              </a:extLst>
            </p:cNvPr>
            <p:cNvSpPr/>
            <p:nvPr/>
          </p:nvSpPr>
          <p:spPr>
            <a:xfrm>
              <a:off x="5706531" y="3353883"/>
              <a:ext cx="1194245" cy="4215503"/>
            </a:xfrm>
            <a:custGeom>
              <a:avLst/>
              <a:gdLst>
                <a:gd name="connsiteX0" fmla="*/ 1193802 w 1194245"/>
                <a:gd name="connsiteY0" fmla="*/ 15850 h 4215503"/>
                <a:gd name="connsiteX1" fmla="*/ 1092202 w 1194245"/>
                <a:gd name="connsiteY1" fmla="*/ 1607584 h 4215503"/>
                <a:gd name="connsiteX2" fmla="*/ 1016002 w 1194245"/>
                <a:gd name="connsiteY2" fmla="*/ 2733650 h 4215503"/>
                <a:gd name="connsiteX3" fmla="*/ 838202 w 1194245"/>
                <a:gd name="connsiteY3" fmla="*/ 3190850 h 4215503"/>
                <a:gd name="connsiteX4" fmla="*/ 2 w 1194245"/>
                <a:gd name="connsiteY4" fmla="*/ 4215317 h 4215503"/>
                <a:gd name="connsiteX5" fmla="*/ 846669 w 1194245"/>
                <a:gd name="connsiteY5" fmla="*/ 3106184 h 4215503"/>
                <a:gd name="connsiteX6" fmla="*/ 1049869 w 1194245"/>
                <a:gd name="connsiteY6" fmla="*/ 930250 h 4215503"/>
                <a:gd name="connsiteX7" fmla="*/ 1193802 w 1194245"/>
                <a:gd name="connsiteY7" fmla="*/ 15850 h 4215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4245" h="4215503">
                  <a:moveTo>
                    <a:pt x="1193802" y="15850"/>
                  </a:moveTo>
                  <a:cubicBezTo>
                    <a:pt x="1200858" y="128739"/>
                    <a:pt x="1121835" y="1154617"/>
                    <a:pt x="1092202" y="1607584"/>
                  </a:cubicBezTo>
                  <a:cubicBezTo>
                    <a:pt x="1062569" y="2060551"/>
                    <a:pt x="1058335" y="2469772"/>
                    <a:pt x="1016002" y="2733650"/>
                  </a:cubicBezTo>
                  <a:cubicBezTo>
                    <a:pt x="973669" y="2997528"/>
                    <a:pt x="1007535" y="2943905"/>
                    <a:pt x="838202" y="3190850"/>
                  </a:cubicBezTo>
                  <a:cubicBezTo>
                    <a:pt x="668869" y="3437795"/>
                    <a:pt x="-1409" y="4229428"/>
                    <a:pt x="2" y="4215317"/>
                  </a:cubicBezTo>
                  <a:cubicBezTo>
                    <a:pt x="1413" y="4201206"/>
                    <a:pt x="671691" y="3653695"/>
                    <a:pt x="846669" y="3106184"/>
                  </a:cubicBezTo>
                  <a:cubicBezTo>
                    <a:pt x="1021647" y="2558673"/>
                    <a:pt x="989191" y="1448128"/>
                    <a:pt x="1049869" y="930250"/>
                  </a:cubicBezTo>
                  <a:cubicBezTo>
                    <a:pt x="1110547" y="412372"/>
                    <a:pt x="1186746" y="-97039"/>
                    <a:pt x="1193802" y="158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4146B273-B42D-465C-A974-8A78B898B9CE}"/>
                </a:ext>
              </a:extLst>
            </p:cNvPr>
            <p:cNvSpPr/>
            <p:nvPr/>
          </p:nvSpPr>
          <p:spPr>
            <a:xfrm>
              <a:off x="2451401" y="2816696"/>
              <a:ext cx="701841" cy="5067241"/>
            </a:xfrm>
            <a:custGeom>
              <a:avLst/>
              <a:gdLst>
                <a:gd name="connsiteX0" fmla="*/ 698199 w 701841"/>
                <a:gd name="connsiteY0" fmla="*/ 45037 h 5067241"/>
                <a:gd name="connsiteX1" fmla="*/ 130932 w 701841"/>
                <a:gd name="connsiteY1" fmla="*/ 2813637 h 5067241"/>
                <a:gd name="connsiteX2" fmla="*/ 37799 w 701841"/>
                <a:gd name="connsiteY2" fmla="*/ 3965104 h 5067241"/>
                <a:gd name="connsiteX3" fmla="*/ 3932 w 701841"/>
                <a:gd name="connsiteY3" fmla="*/ 4532371 h 5067241"/>
                <a:gd name="connsiteX4" fmla="*/ 122466 w 701841"/>
                <a:gd name="connsiteY4" fmla="*/ 5040371 h 5067241"/>
                <a:gd name="connsiteX5" fmla="*/ 71666 w 701841"/>
                <a:gd name="connsiteY5" fmla="*/ 3668771 h 5067241"/>
                <a:gd name="connsiteX6" fmla="*/ 359532 w 701841"/>
                <a:gd name="connsiteY6" fmla="*/ 1281171 h 5067241"/>
                <a:gd name="connsiteX7" fmla="*/ 698199 w 701841"/>
                <a:gd name="connsiteY7" fmla="*/ 45037 h 5067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1841" h="5067241">
                  <a:moveTo>
                    <a:pt x="698199" y="45037"/>
                  </a:moveTo>
                  <a:cubicBezTo>
                    <a:pt x="660099" y="300448"/>
                    <a:pt x="240999" y="2160293"/>
                    <a:pt x="130932" y="2813637"/>
                  </a:cubicBezTo>
                  <a:cubicBezTo>
                    <a:pt x="20865" y="3466981"/>
                    <a:pt x="58966" y="3678648"/>
                    <a:pt x="37799" y="3965104"/>
                  </a:cubicBezTo>
                  <a:cubicBezTo>
                    <a:pt x="16632" y="4251560"/>
                    <a:pt x="-10179" y="4353160"/>
                    <a:pt x="3932" y="4532371"/>
                  </a:cubicBezTo>
                  <a:cubicBezTo>
                    <a:pt x="18043" y="4711582"/>
                    <a:pt x="111177" y="5184304"/>
                    <a:pt x="122466" y="5040371"/>
                  </a:cubicBezTo>
                  <a:cubicBezTo>
                    <a:pt x="133755" y="4896438"/>
                    <a:pt x="32155" y="4295304"/>
                    <a:pt x="71666" y="3668771"/>
                  </a:cubicBezTo>
                  <a:cubicBezTo>
                    <a:pt x="111177" y="3042238"/>
                    <a:pt x="253699" y="1885127"/>
                    <a:pt x="359532" y="1281171"/>
                  </a:cubicBezTo>
                  <a:cubicBezTo>
                    <a:pt x="465365" y="677215"/>
                    <a:pt x="736299" y="-210374"/>
                    <a:pt x="698199" y="450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90E3294C-DF9E-4DBD-B982-67219AFBE3E5}"/>
                </a:ext>
              </a:extLst>
            </p:cNvPr>
            <p:cNvSpPr/>
            <p:nvPr/>
          </p:nvSpPr>
          <p:spPr>
            <a:xfrm>
              <a:off x="5603628" y="3551310"/>
              <a:ext cx="657075" cy="1259945"/>
            </a:xfrm>
            <a:custGeom>
              <a:avLst/>
              <a:gdLst>
                <a:gd name="connsiteX0" fmla="*/ 590797 w 657075"/>
                <a:gd name="connsiteY0" fmla="*/ 7865 h 1259945"/>
                <a:gd name="connsiteX1" fmla="*/ 590797 w 657075"/>
                <a:gd name="connsiteY1" fmla="*/ 287265 h 1259945"/>
                <a:gd name="connsiteX2" fmla="*/ 381247 w 657075"/>
                <a:gd name="connsiteY2" fmla="*/ 715890 h 1259945"/>
                <a:gd name="connsiteX3" fmla="*/ 203447 w 657075"/>
                <a:gd name="connsiteY3" fmla="*/ 944490 h 1259945"/>
                <a:gd name="connsiteX4" fmla="*/ 149472 w 657075"/>
                <a:gd name="connsiteY4" fmla="*/ 1042915 h 1259945"/>
                <a:gd name="connsiteX5" fmla="*/ 247 w 657075"/>
                <a:gd name="connsiteY5" fmla="*/ 1258815 h 1259945"/>
                <a:gd name="connsiteX6" fmla="*/ 117722 w 657075"/>
                <a:gd name="connsiteY6" fmla="*/ 1122290 h 1259945"/>
                <a:gd name="connsiteX7" fmla="*/ 251072 w 657075"/>
                <a:gd name="connsiteY7" fmla="*/ 998465 h 1259945"/>
                <a:gd name="connsiteX8" fmla="*/ 444747 w 657075"/>
                <a:gd name="connsiteY8" fmla="*/ 626990 h 1259945"/>
                <a:gd name="connsiteX9" fmla="*/ 635247 w 657075"/>
                <a:gd name="connsiteY9" fmla="*/ 220590 h 1259945"/>
                <a:gd name="connsiteX10" fmla="*/ 651122 w 657075"/>
                <a:gd name="connsiteY10" fmla="*/ 87240 h 1259945"/>
                <a:gd name="connsiteX11" fmla="*/ 590797 w 657075"/>
                <a:gd name="connsiteY11" fmla="*/ 7865 h 1259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57075" h="1259945">
                  <a:moveTo>
                    <a:pt x="590797" y="7865"/>
                  </a:moveTo>
                  <a:cubicBezTo>
                    <a:pt x="580743" y="41203"/>
                    <a:pt x="625722" y="169261"/>
                    <a:pt x="590797" y="287265"/>
                  </a:cubicBezTo>
                  <a:cubicBezTo>
                    <a:pt x="555872" y="405269"/>
                    <a:pt x="445805" y="606353"/>
                    <a:pt x="381247" y="715890"/>
                  </a:cubicBezTo>
                  <a:cubicBezTo>
                    <a:pt x="316689" y="825428"/>
                    <a:pt x="242076" y="889986"/>
                    <a:pt x="203447" y="944490"/>
                  </a:cubicBezTo>
                  <a:cubicBezTo>
                    <a:pt x="164818" y="998994"/>
                    <a:pt x="183339" y="990528"/>
                    <a:pt x="149472" y="1042915"/>
                  </a:cubicBezTo>
                  <a:cubicBezTo>
                    <a:pt x="115605" y="1095302"/>
                    <a:pt x="5539" y="1245586"/>
                    <a:pt x="247" y="1258815"/>
                  </a:cubicBezTo>
                  <a:cubicBezTo>
                    <a:pt x="-5045" y="1272044"/>
                    <a:pt x="75918" y="1165682"/>
                    <a:pt x="117722" y="1122290"/>
                  </a:cubicBezTo>
                  <a:cubicBezTo>
                    <a:pt x="159526" y="1078898"/>
                    <a:pt x="196568" y="1081015"/>
                    <a:pt x="251072" y="998465"/>
                  </a:cubicBezTo>
                  <a:cubicBezTo>
                    <a:pt x="305576" y="915915"/>
                    <a:pt x="380718" y="756636"/>
                    <a:pt x="444747" y="626990"/>
                  </a:cubicBezTo>
                  <a:cubicBezTo>
                    <a:pt x="508776" y="497344"/>
                    <a:pt x="600851" y="310548"/>
                    <a:pt x="635247" y="220590"/>
                  </a:cubicBezTo>
                  <a:cubicBezTo>
                    <a:pt x="669643" y="130632"/>
                    <a:pt x="653768" y="118461"/>
                    <a:pt x="651122" y="87240"/>
                  </a:cubicBezTo>
                  <a:cubicBezTo>
                    <a:pt x="648476" y="56019"/>
                    <a:pt x="600851" y="-25473"/>
                    <a:pt x="590797" y="7865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7756C20D-A2A5-4F4E-97F3-59ECE52A8D73}"/>
                </a:ext>
              </a:extLst>
            </p:cNvPr>
            <p:cNvSpPr/>
            <p:nvPr/>
          </p:nvSpPr>
          <p:spPr>
            <a:xfrm>
              <a:off x="4845339" y="4657706"/>
              <a:ext cx="485688" cy="117543"/>
            </a:xfrm>
            <a:custGeom>
              <a:avLst/>
              <a:gdLst>
                <a:gd name="connsiteX0" fmla="*/ 2886 w 485688"/>
                <a:gd name="connsiteY0" fmla="*/ 60344 h 117543"/>
                <a:gd name="connsiteX1" fmla="*/ 310861 w 485688"/>
                <a:gd name="connsiteY1" fmla="*/ 117494 h 117543"/>
                <a:gd name="connsiteX2" fmla="*/ 485486 w 485688"/>
                <a:gd name="connsiteY2" fmla="*/ 69869 h 117543"/>
                <a:gd name="connsiteX3" fmla="*/ 279111 w 485688"/>
                <a:gd name="connsiteY3" fmla="*/ 44469 h 117543"/>
                <a:gd name="connsiteX4" fmla="*/ 161636 w 485688"/>
                <a:gd name="connsiteY4" fmla="*/ 19 h 117543"/>
                <a:gd name="connsiteX5" fmla="*/ 2886 w 485688"/>
                <a:gd name="connsiteY5" fmla="*/ 60344 h 117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5688" h="117543">
                  <a:moveTo>
                    <a:pt x="2886" y="60344"/>
                  </a:moveTo>
                  <a:cubicBezTo>
                    <a:pt x="27757" y="79923"/>
                    <a:pt x="230428" y="115907"/>
                    <a:pt x="310861" y="117494"/>
                  </a:cubicBezTo>
                  <a:cubicBezTo>
                    <a:pt x="391294" y="119082"/>
                    <a:pt x="490778" y="82040"/>
                    <a:pt x="485486" y="69869"/>
                  </a:cubicBezTo>
                  <a:cubicBezTo>
                    <a:pt x="480194" y="57698"/>
                    <a:pt x="333086" y="56111"/>
                    <a:pt x="279111" y="44469"/>
                  </a:cubicBezTo>
                  <a:cubicBezTo>
                    <a:pt x="225136" y="32827"/>
                    <a:pt x="202382" y="1077"/>
                    <a:pt x="161636" y="19"/>
                  </a:cubicBezTo>
                  <a:cubicBezTo>
                    <a:pt x="120890" y="-1039"/>
                    <a:pt x="-21985" y="40765"/>
                    <a:pt x="2886" y="60344"/>
                  </a:cubicBezTo>
                  <a:close/>
                </a:path>
              </a:pathLst>
            </a:custGeom>
            <a:solidFill>
              <a:srgbClr val="FF0000">
                <a:alpha val="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0E3529F3-B6FB-4948-88D0-82A2F2826D44}"/>
                </a:ext>
              </a:extLst>
            </p:cNvPr>
            <p:cNvSpPr/>
            <p:nvPr/>
          </p:nvSpPr>
          <p:spPr>
            <a:xfrm>
              <a:off x="4876104" y="4347775"/>
              <a:ext cx="467474" cy="176994"/>
            </a:xfrm>
            <a:custGeom>
              <a:avLst/>
              <a:gdLst>
                <a:gd name="connsiteX0" fmla="*/ 696 w 467474"/>
                <a:gd name="connsiteY0" fmla="*/ 14675 h 176994"/>
                <a:gd name="connsiteX1" fmla="*/ 222946 w 467474"/>
                <a:gd name="connsiteY1" fmla="*/ 1975 h 176994"/>
                <a:gd name="connsiteX2" fmla="*/ 356296 w 467474"/>
                <a:gd name="connsiteY2" fmla="*/ 43250 h 176994"/>
                <a:gd name="connsiteX3" fmla="*/ 416621 w 467474"/>
                <a:gd name="connsiteY3" fmla="*/ 122625 h 176994"/>
                <a:gd name="connsiteX4" fmla="*/ 467421 w 467474"/>
                <a:gd name="connsiteY4" fmla="*/ 176600 h 176994"/>
                <a:gd name="connsiteX5" fmla="*/ 407096 w 467474"/>
                <a:gd name="connsiteY5" fmla="*/ 144850 h 176994"/>
                <a:gd name="connsiteX6" fmla="*/ 276921 w 467474"/>
                <a:gd name="connsiteY6" fmla="*/ 103575 h 176994"/>
                <a:gd name="connsiteX7" fmla="*/ 156271 w 467474"/>
                <a:gd name="connsiteY7" fmla="*/ 84525 h 176994"/>
                <a:gd name="connsiteX8" fmla="*/ 696 w 467474"/>
                <a:gd name="connsiteY8" fmla="*/ 14675 h 176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67474" h="176994">
                  <a:moveTo>
                    <a:pt x="696" y="14675"/>
                  </a:moveTo>
                  <a:cubicBezTo>
                    <a:pt x="11809" y="917"/>
                    <a:pt x="163679" y="-2788"/>
                    <a:pt x="222946" y="1975"/>
                  </a:cubicBezTo>
                  <a:cubicBezTo>
                    <a:pt x="282213" y="6737"/>
                    <a:pt x="324017" y="23142"/>
                    <a:pt x="356296" y="43250"/>
                  </a:cubicBezTo>
                  <a:cubicBezTo>
                    <a:pt x="388575" y="63358"/>
                    <a:pt x="398100" y="100400"/>
                    <a:pt x="416621" y="122625"/>
                  </a:cubicBezTo>
                  <a:cubicBezTo>
                    <a:pt x="435142" y="144850"/>
                    <a:pt x="469008" y="172896"/>
                    <a:pt x="467421" y="176600"/>
                  </a:cubicBezTo>
                  <a:cubicBezTo>
                    <a:pt x="465834" y="180304"/>
                    <a:pt x="438846" y="157021"/>
                    <a:pt x="407096" y="144850"/>
                  </a:cubicBezTo>
                  <a:cubicBezTo>
                    <a:pt x="375346" y="132679"/>
                    <a:pt x="318725" y="113629"/>
                    <a:pt x="276921" y="103575"/>
                  </a:cubicBezTo>
                  <a:cubicBezTo>
                    <a:pt x="235117" y="93521"/>
                    <a:pt x="198075" y="98283"/>
                    <a:pt x="156271" y="84525"/>
                  </a:cubicBezTo>
                  <a:cubicBezTo>
                    <a:pt x="114467" y="70767"/>
                    <a:pt x="-10417" y="28433"/>
                    <a:pt x="696" y="14675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BAFF838E-4035-4119-9419-40EE01F9972A}"/>
                </a:ext>
              </a:extLst>
            </p:cNvPr>
            <p:cNvSpPr/>
            <p:nvPr/>
          </p:nvSpPr>
          <p:spPr>
            <a:xfrm>
              <a:off x="3752384" y="5357254"/>
              <a:ext cx="700615" cy="568391"/>
            </a:xfrm>
            <a:custGeom>
              <a:avLst/>
              <a:gdLst>
                <a:gd name="connsiteX0" fmla="*/ 466 w 700615"/>
                <a:gd name="connsiteY0" fmla="*/ 29 h 568391"/>
                <a:gd name="connsiteX1" fmla="*/ 121116 w 700615"/>
                <a:gd name="connsiteY1" fmla="*/ 169363 h 568391"/>
                <a:gd name="connsiteX2" fmla="*/ 457666 w 700615"/>
                <a:gd name="connsiteY2" fmla="*/ 408546 h 568391"/>
                <a:gd name="connsiteX3" fmla="*/ 696849 w 700615"/>
                <a:gd name="connsiteY3" fmla="*/ 565179 h 568391"/>
                <a:gd name="connsiteX4" fmla="*/ 580433 w 700615"/>
                <a:gd name="connsiteY4" fmla="*/ 497446 h 568391"/>
                <a:gd name="connsiteX5" fmla="*/ 273516 w 700615"/>
                <a:gd name="connsiteY5" fmla="*/ 302713 h 568391"/>
                <a:gd name="connsiteX6" fmla="*/ 87249 w 700615"/>
                <a:gd name="connsiteY6" fmla="*/ 156663 h 568391"/>
                <a:gd name="connsiteX7" fmla="*/ 466 w 700615"/>
                <a:gd name="connsiteY7" fmla="*/ 29 h 568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0615" h="568391">
                  <a:moveTo>
                    <a:pt x="466" y="29"/>
                  </a:moveTo>
                  <a:cubicBezTo>
                    <a:pt x="6110" y="2146"/>
                    <a:pt x="44916" y="101277"/>
                    <a:pt x="121116" y="169363"/>
                  </a:cubicBezTo>
                  <a:cubicBezTo>
                    <a:pt x="197316" y="237449"/>
                    <a:pt x="361711" y="342577"/>
                    <a:pt x="457666" y="408546"/>
                  </a:cubicBezTo>
                  <a:cubicBezTo>
                    <a:pt x="553621" y="474515"/>
                    <a:pt x="676388" y="550362"/>
                    <a:pt x="696849" y="565179"/>
                  </a:cubicBezTo>
                  <a:cubicBezTo>
                    <a:pt x="717310" y="579996"/>
                    <a:pt x="650988" y="541190"/>
                    <a:pt x="580433" y="497446"/>
                  </a:cubicBezTo>
                  <a:cubicBezTo>
                    <a:pt x="509878" y="453702"/>
                    <a:pt x="355713" y="359510"/>
                    <a:pt x="273516" y="302713"/>
                  </a:cubicBezTo>
                  <a:cubicBezTo>
                    <a:pt x="191319" y="245916"/>
                    <a:pt x="133110" y="203230"/>
                    <a:pt x="87249" y="156663"/>
                  </a:cubicBezTo>
                  <a:cubicBezTo>
                    <a:pt x="41388" y="110096"/>
                    <a:pt x="-5178" y="-2088"/>
                    <a:pt x="466" y="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4BBDC14E-B75E-4008-8664-07F3AF575FA4}"/>
                </a:ext>
              </a:extLst>
            </p:cNvPr>
            <p:cNvSpPr/>
            <p:nvPr/>
          </p:nvSpPr>
          <p:spPr>
            <a:xfrm>
              <a:off x="4252263" y="4805276"/>
              <a:ext cx="731924" cy="1606932"/>
            </a:xfrm>
            <a:custGeom>
              <a:avLst/>
              <a:gdLst>
                <a:gd name="connsiteX0" fmla="*/ 573737 w 731924"/>
                <a:gd name="connsiteY0" fmla="*/ 3791 h 1606932"/>
                <a:gd name="connsiteX1" fmla="*/ 535637 w 731924"/>
                <a:gd name="connsiteY1" fmla="*/ 240857 h 1606932"/>
                <a:gd name="connsiteX2" fmla="*/ 544104 w 731924"/>
                <a:gd name="connsiteY2" fmla="*/ 380557 h 1606932"/>
                <a:gd name="connsiteX3" fmla="*/ 438270 w 731924"/>
                <a:gd name="connsiteY3" fmla="*/ 571057 h 1606932"/>
                <a:gd name="connsiteX4" fmla="*/ 362070 w 731924"/>
                <a:gd name="connsiteY4" fmla="*/ 795424 h 1606932"/>
                <a:gd name="connsiteX5" fmla="*/ 260470 w 731924"/>
                <a:gd name="connsiteY5" fmla="*/ 1083291 h 1606932"/>
                <a:gd name="connsiteX6" fmla="*/ 86904 w 731924"/>
                <a:gd name="connsiteY6" fmla="*/ 1434657 h 1606932"/>
                <a:gd name="connsiteX7" fmla="*/ 10704 w 731924"/>
                <a:gd name="connsiteY7" fmla="*/ 1591291 h 1606932"/>
                <a:gd name="connsiteX8" fmla="*/ 315504 w 731924"/>
                <a:gd name="connsiteY8" fmla="*/ 1066357 h 1606932"/>
                <a:gd name="connsiteX9" fmla="*/ 476370 w 731924"/>
                <a:gd name="connsiteY9" fmla="*/ 583757 h 1606932"/>
                <a:gd name="connsiteX10" fmla="*/ 683804 w 731924"/>
                <a:gd name="connsiteY10" fmla="*/ 257791 h 1606932"/>
                <a:gd name="connsiteX11" fmla="*/ 726137 w 731924"/>
                <a:gd name="connsiteY11" fmla="*/ 105391 h 1606932"/>
                <a:gd name="connsiteX12" fmla="*/ 573737 w 731924"/>
                <a:gd name="connsiteY12" fmla="*/ 3791 h 1606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1924" h="1606932">
                  <a:moveTo>
                    <a:pt x="573737" y="3791"/>
                  </a:moveTo>
                  <a:cubicBezTo>
                    <a:pt x="541987" y="26369"/>
                    <a:pt x="540576" y="178063"/>
                    <a:pt x="535637" y="240857"/>
                  </a:cubicBezTo>
                  <a:cubicBezTo>
                    <a:pt x="530698" y="303651"/>
                    <a:pt x="560332" y="325524"/>
                    <a:pt x="544104" y="380557"/>
                  </a:cubicBezTo>
                  <a:cubicBezTo>
                    <a:pt x="527876" y="435590"/>
                    <a:pt x="468609" y="501913"/>
                    <a:pt x="438270" y="571057"/>
                  </a:cubicBezTo>
                  <a:cubicBezTo>
                    <a:pt x="407931" y="640201"/>
                    <a:pt x="391703" y="710052"/>
                    <a:pt x="362070" y="795424"/>
                  </a:cubicBezTo>
                  <a:cubicBezTo>
                    <a:pt x="332437" y="880796"/>
                    <a:pt x="306331" y="976752"/>
                    <a:pt x="260470" y="1083291"/>
                  </a:cubicBezTo>
                  <a:cubicBezTo>
                    <a:pt x="214609" y="1189830"/>
                    <a:pt x="128532" y="1349990"/>
                    <a:pt x="86904" y="1434657"/>
                  </a:cubicBezTo>
                  <a:cubicBezTo>
                    <a:pt x="45276" y="1519324"/>
                    <a:pt x="-27396" y="1652674"/>
                    <a:pt x="10704" y="1591291"/>
                  </a:cubicBezTo>
                  <a:cubicBezTo>
                    <a:pt x="48804" y="1529908"/>
                    <a:pt x="237893" y="1234279"/>
                    <a:pt x="315504" y="1066357"/>
                  </a:cubicBezTo>
                  <a:cubicBezTo>
                    <a:pt x="393115" y="898435"/>
                    <a:pt x="414987" y="718518"/>
                    <a:pt x="476370" y="583757"/>
                  </a:cubicBezTo>
                  <a:cubicBezTo>
                    <a:pt x="537753" y="448996"/>
                    <a:pt x="642176" y="337519"/>
                    <a:pt x="683804" y="257791"/>
                  </a:cubicBezTo>
                  <a:cubicBezTo>
                    <a:pt x="725432" y="178063"/>
                    <a:pt x="741659" y="145607"/>
                    <a:pt x="726137" y="105391"/>
                  </a:cubicBezTo>
                  <a:cubicBezTo>
                    <a:pt x="710615" y="65175"/>
                    <a:pt x="605487" y="-18787"/>
                    <a:pt x="573737" y="37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B3F030CC-AFCE-4226-AAB7-B7E4B06FCB90}"/>
                </a:ext>
              </a:extLst>
            </p:cNvPr>
            <p:cNvSpPr/>
            <p:nvPr/>
          </p:nvSpPr>
          <p:spPr>
            <a:xfrm>
              <a:off x="4668712" y="4943120"/>
              <a:ext cx="508181" cy="687310"/>
            </a:xfrm>
            <a:custGeom>
              <a:avLst/>
              <a:gdLst>
                <a:gd name="connsiteX0" fmla="*/ 504421 w 508181"/>
                <a:gd name="connsiteY0" fmla="*/ 26813 h 687310"/>
                <a:gd name="connsiteX1" fmla="*/ 178455 w 508181"/>
                <a:gd name="connsiteY1" fmla="*/ 395113 h 687310"/>
                <a:gd name="connsiteX2" fmla="*/ 655 w 508181"/>
                <a:gd name="connsiteY2" fmla="*/ 687213 h 687310"/>
                <a:gd name="connsiteX3" fmla="*/ 237721 w 508181"/>
                <a:gd name="connsiteY3" fmla="*/ 424747 h 687310"/>
                <a:gd name="connsiteX4" fmla="*/ 343555 w 508181"/>
                <a:gd name="connsiteY4" fmla="*/ 183447 h 687310"/>
                <a:gd name="connsiteX5" fmla="*/ 356255 w 508181"/>
                <a:gd name="connsiteY5" fmla="*/ 47980 h 687310"/>
                <a:gd name="connsiteX6" fmla="*/ 504421 w 508181"/>
                <a:gd name="connsiteY6" fmla="*/ 26813 h 687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8181" h="687310">
                  <a:moveTo>
                    <a:pt x="504421" y="26813"/>
                  </a:moveTo>
                  <a:cubicBezTo>
                    <a:pt x="474788" y="84669"/>
                    <a:pt x="262416" y="285046"/>
                    <a:pt x="178455" y="395113"/>
                  </a:cubicBezTo>
                  <a:cubicBezTo>
                    <a:pt x="94494" y="505180"/>
                    <a:pt x="-9223" y="682274"/>
                    <a:pt x="655" y="687213"/>
                  </a:cubicBezTo>
                  <a:cubicBezTo>
                    <a:pt x="10533" y="692152"/>
                    <a:pt x="180571" y="508708"/>
                    <a:pt x="237721" y="424747"/>
                  </a:cubicBezTo>
                  <a:cubicBezTo>
                    <a:pt x="294871" y="340786"/>
                    <a:pt x="323799" y="246241"/>
                    <a:pt x="343555" y="183447"/>
                  </a:cubicBezTo>
                  <a:cubicBezTo>
                    <a:pt x="363311" y="120653"/>
                    <a:pt x="332972" y="77613"/>
                    <a:pt x="356255" y="47980"/>
                  </a:cubicBezTo>
                  <a:cubicBezTo>
                    <a:pt x="379538" y="18347"/>
                    <a:pt x="534054" y="-31043"/>
                    <a:pt x="504421" y="268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B8913EC8-255A-46BE-BF29-D3B6326FD19B}"/>
                </a:ext>
              </a:extLst>
            </p:cNvPr>
            <p:cNvSpPr/>
            <p:nvPr/>
          </p:nvSpPr>
          <p:spPr>
            <a:xfrm>
              <a:off x="4380153" y="4987311"/>
              <a:ext cx="871478" cy="1552143"/>
            </a:xfrm>
            <a:custGeom>
              <a:avLst/>
              <a:gdLst>
                <a:gd name="connsiteX0" fmla="*/ 856480 w 871478"/>
                <a:gd name="connsiteY0" fmla="*/ 50356 h 1552143"/>
                <a:gd name="connsiteX1" fmla="*/ 416214 w 871478"/>
                <a:gd name="connsiteY1" fmla="*/ 863156 h 1552143"/>
                <a:gd name="connsiteX2" fmla="*/ 166447 w 871478"/>
                <a:gd name="connsiteY2" fmla="*/ 1405022 h 1552143"/>
                <a:gd name="connsiteX3" fmla="*/ 1347 w 871478"/>
                <a:gd name="connsiteY3" fmla="*/ 1540489 h 1552143"/>
                <a:gd name="connsiteX4" fmla="*/ 255347 w 871478"/>
                <a:gd name="connsiteY4" fmla="*/ 1172189 h 1552143"/>
                <a:gd name="connsiteX5" fmla="*/ 496647 w 871478"/>
                <a:gd name="connsiteY5" fmla="*/ 621856 h 1552143"/>
                <a:gd name="connsiteX6" fmla="*/ 746414 w 871478"/>
                <a:gd name="connsiteY6" fmla="*/ 147722 h 1552143"/>
                <a:gd name="connsiteX7" fmla="*/ 856480 w 871478"/>
                <a:gd name="connsiteY7" fmla="*/ 50356 h 1552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1478" h="1552143">
                  <a:moveTo>
                    <a:pt x="856480" y="50356"/>
                  </a:moveTo>
                  <a:cubicBezTo>
                    <a:pt x="801447" y="169595"/>
                    <a:pt x="531219" y="637378"/>
                    <a:pt x="416214" y="863156"/>
                  </a:cubicBezTo>
                  <a:cubicBezTo>
                    <a:pt x="301209" y="1088934"/>
                    <a:pt x="235591" y="1292133"/>
                    <a:pt x="166447" y="1405022"/>
                  </a:cubicBezTo>
                  <a:cubicBezTo>
                    <a:pt x="97303" y="1517911"/>
                    <a:pt x="-13470" y="1579295"/>
                    <a:pt x="1347" y="1540489"/>
                  </a:cubicBezTo>
                  <a:cubicBezTo>
                    <a:pt x="16164" y="1501683"/>
                    <a:pt x="172797" y="1325294"/>
                    <a:pt x="255347" y="1172189"/>
                  </a:cubicBezTo>
                  <a:cubicBezTo>
                    <a:pt x="337897" y="1019084"/>
                    <a:pt x="414802" y="792601"/>
                    <a:pt x="496647" y="621856"/>
                  </a:cubicBezTo>
                  <a:cubicBezTo>
                    <a:pt x="578492" y="451111"/>
                    <a:pt x="691381" y="247205"/>
                    <a:pt x="746414" y="147722"/>
                  </a:cubicBezTo>
                  <a:cubicBezTo>
                    <a:pt x="801447" y="48239"/>
                    <a:pt x="911513" y="-68883"/>
                    <a:pt x="856480" y="503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38081ECD-1384-490C-8FB8-75741996A5F8}"/>
                </a:ext>
              </a:extLst>
            </p:cNvPr>
            <p:cNvSpPr/>
            <p:nvPr/>
          </p:nvSpPr>
          <p:spPr>
            <a:xfrm>
              <a:off x="5023020" y="5098097"/>
              <a:ext cx="308158" cy="549486"/>
            </a:xfrm>
            <a:custGeom>
              <a:avLst/>
              <a:gdLst>
                <a:gd name="connsiteX0" fmla="*/ 306747 w 308158"/>
                <a:gd name="connsiteY0" fmla="*/ 7303 h 549486"/>
                <a:gd name="connsiteX1" fmla="*/ 6180 w 308158"/>
                <a:gd name="connsiteY1" fmla="*/ 544936 h 549486"/>
                <a:gd name="connsiteX2" fmla="*/ 116247 w 308158"/>
                <a:gd name="connsiteY2" fmla="*/ 252836 h 549486"/>
                <a:gd name="connsiteX3" fmla="*/ 306747 w 308158"/>
                <a:gd name="connsiteY3" fmla="*/ 7303 h 549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8158" h="549486">
                  <a:moveTo>
                    <a:pt x="306747" y="7303"/>
                  </a:moveTo>
                  <a:cubicBezTo>
                    <a:pt x="288403" y="55986"/>
                    <a:pt x="37930" y="504014"/>
                    <a:pt x="6180" y="544936"/>
                  </a:cubicBezTo>
                  <a:cubicBezTo>
                    <a:pt x="-25570" y="585858"/>
                    <a:pt x="73208" y="339619"/>
                    <a:pt x="116247" y="252836"/>
                  </a:cubicBezTo>
                  <a:cubicBezTo>
                    <a:pt x="159286" y="166053"/>
                    <a:pt x="325091" y="-41380"/>
                    <a:pt x="306747" y="73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F1B92BA1-72BE-454B-9AA0-C72E1650EDC6}"/>
                </a:ext>
              </a:extLst>
            </p:cNvPr>
            <p:cNvSpPr/>
            <p:nvPr/>
          </p:nvSpPr>
          <p:spPr>
            <a:xfrm>
              <a:off x="4774546" y="5633644"/>
              <a:ext cx="426765" cy="1001742"/>
            </a:xfrm>
            <a:custGeom>
              <a:avLst/>
              <a:gdLst>
                <a:gd name="connsiteX0" fmla="*/ 284287 w 426765"/>
                <a:gd name="connsiteY0" fmla="*/ 923 h 1001742"/>
                <a:gd name="connsiteX1" fmla="*/ 394354 w 426765"/>
                <a:gd name="connsiteY1" fmla="*/ 199889 h 1001742"/>
                <a:gd name="connsiteX2" fmla="*/ 398587 w 426765"/>
                <a:gd name="connsiteY2" fmla="*/ 309956 h 1001742"/>
                <a:gd name="connsiteX3" fmla="*/ 59921 w 426765"/>
                <a:gd name="connsiteY3" fmla="*/ 847589 h 1001742"/>
                <a:gd name="connsiteX4" fmla="*/ 4887 w 426765"/>
                <a:gd name="connsiteY4" fmla="*/ 999989 h 1001742"/>
                <a:gd name="connsiteX5" fmla="*/ 119187 w 426765"/>
                <a:gd name="connsiteY5" fmla="*/ 775623 h 1001742"/>
                <a:gd name="connsiteX6" fmla="*/ 377421 w 426765"/>
                <a:gd name="connsiteY6" fmla="*/ 407323 h 1001742"/>
                <a:gd name="connsiteX7" fmla="*/ 394354 w 426765"/>
                <a:gd name="connsiteY7" fmla="*/ 136389 h 1001742"/>
                <a:gd name="connsiteX8" fmla="*/ 284287 w 426765"/>
                <a:gd name="connsiteY8" fmla="*/ 923 h 1001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6765" h="1001742">
                  <a:moveTo>
                    <a:pt x="284287" y="923"/>
                  </a:moveTo>
                  <a:cubicBezTo>
                    <a:pt x="284287" y="11506"/>
                    <a:pt x="375304" y="148384"/>
                    <a:pt x="394354" y="199889"/>
                  </a:cubicBezTo>
                  <a:cubicBezTo>
                    <a:pt x="413404" y="251394"/>
                    <a:pt x="454326" y="202006"/>
                    <a:pt x="398587" y="309956"/>
                  </a:cubicBezTo>
                  <a:cubicBezTo>
                    <a:pt x="342848" y="417906"/>
                    <a:pt x="125538" y="732584"/>
                    <a:pt x="59921" y="847589"/>
                  </a:cubicBezTo>
                  <a:cubicBezTo>
                    <a:pt x="-5696" y="962594"/>
                    <a:pt x="-4991" y="1011983"/>
                    <a:pt x="4887" y="999989"/>
                  </a:cubicBezTo>
                  <a:cubicBezTo>
                    <a:pt x="14765" y="987995"/>
                    <a:pt x="57098" y="874401"/>
                    <a:pt x="119187" y="775623"/>
                  </a:cubicBezTo>
                  <a:cubicBezTo>
                    <a:pt x="181276" y="676845"/>
                    <a:pt x="331560" y="513862"/>
                    <a:pt x="377421" y="407323"/>
                  </a:cubicBezTo>
                  <a:cubicBezTo>
                    <a:pt x="423282" y="300784"/>
                    <a:pt x="411287" y="199889"/>
                    <a:pt x="394354" y="136389"/>
                  </a:cubicBezTo>
                  <a:cubicBezTo>
                    <a:pt x="377421" y="72889"/>
                    <a:pt x="284287" y="-9660"/>
                    <a:pt x="284287" y="9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4081D182-4F4D-4C79-83B5-F5C5C1A1F4BB}"/>
                </a:ext>
              </a:extLst>
            </p:cNvPr>
            <p:cNvSpPr/>
            <p:nvPr/>
          </p:nvSpPr>
          <p:spPr>
            <a:xfrm>
              <a:off x="4515534" y="5827090"/>
              <a:ext cx="435156" cy="735754"/>
            </a:xfrm>
            <a:custGeom>
              <a:avLst/>
              <a:gdLst>
                <a:gd name="connsiteX0" fmla="*/ 428999 w 435156"/>
                <a:gd name="connsiteY0" fmla="*/ 10677 h 735754"/>
                <a:gd name="connsiteX1" fmla="*/ 340099 w 435156"/>
                <a:gd name="connsiteY1" fmla="*/ 158843 h 735754"/>
                <a:gd name="connsiteX2" fmla="*/ 111499 w 435156"/>
                <a:gd name="connsiteY2" fmla="*/ 649910 h 735754"/>
                <a:gd name="connsiteX3" fmla="*/ 1433 w 435156"/>
                <a:gd name="connsiteY3" fmla="*/ 713410 h 735754"/>
                <a:gd name="connsiteX4" fmla="*/ 183466 w 435156"/>
                <a:gd name="connsiteY4" fmla="*/ 404377 h 735754"/>
                <a:gd name="connsiteX5" fmla="*/ 428999 w 435156"/>
                <a:gd name="connsiteY5" fmla="*/ 10677 h 735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5156" h="735754">
                  <a:moveTo>
                    <a:pt x="428999" y="10677"/>
                  </a:moveTo>
                  <a:cubicBezTo>
                    <a:pt x="455104" y="-30245"/>
                    <a:pt x="393016" y="52304"/>
                    <a:pt x="340099" y="158843"/>
                  </a:cubicBezTo>
                  <a:cubicBezTo>
                    <a:pt x="287182" y="265382"/>
                    <a:pt x="167943" y="557482"/>
                    <a:pt x="111499" y="649910"/>
                  </a:cubicBezTo>
                  <a:cubicBezTo>
                    <a:pt x="55055" y="742338"/>
                    <a:pt x="-10561" y="754332"/>
                    <a:pt x="1433" y="713410"/>
                  </a:cubicBezTo>
                  <a:cubicBezTo>
                    <a:pt x="13427" y="672488"/>
                    <a:pt x="111499" y="517266"/>
                    <a:pt x="183466" y="404377"/>
                  </a:cubicBezTo>
                  <a:cubicBezTo>
                    <a:pt x="255433" y="291488"/>
                    <a:pt x="402894" y="51599"/>
                    <a:pt x="428999" y="106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6F0823C2-8117-4EFC-9CBA-E2CE82B29E30}"/>
                </a:ext>
              </a:extLst>
            </p:cNvPr>
            <p:cNvSpPr/>
            <p:nvPr/>
          </p:nvSpPr>
          <p:spPr>
            <a:xfrm>
              <a:off x="4674145" y="5930354"/>
              <a:ext cx="308187" cy="614914"/>
            </a:xfrm>
            <a:custGeom>
              <a:avLst/>
              <a:gdLst>
                <a:gd name="connsiteX0" fmla="*/ 287322 w 308187"/>
                <a:gd name="connsiteY0" fmla="*/ 546 h 614914"/>
                <a:gd name="connsiteX1" fmla="*/ 295788 w 308187"/>
                <a:gd name="connsiteY1" fmla="*/ 97913 h 614914"/>
                <a:gd name="connsiteX2" fmla="*/ 101055 w 308187"/>
                <a:gd name="connsiteY2" fmla="*/ 445046 h 614914"/>
                <a:gd name="connsiteX3" fmla="*/ 3688 w 308187"/>
                <a:gd name="connsiteY3" fmla="*/ 610146 h 614914"/>
                <a:gd name="connsiteX4" fmla="*/ 223822 w 308187"/>
                <a:gd name="connsiteY4" fmla="*/ 271479 h 614914"/>
                <a:gd name="connsiteX5" fmla="*/ 278855 w 308187"/>
                <a:gd name="connsiteY5" fmla="*/ 127546 h 614914"/>
                <a:gd name="connsiteX6" fmla="*/ 287322 w 308187"/>
                <a:gd name="connsiteY6" fmla="*/ 546 h 614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8187" h="614914">
                  <a:moveTo>
                    <a:pt x="287322" y="546"/>
                  </a:moveTo>
                  <a:cubicBezTo>
                    <a:pt x="290144" y="-4393"/>
                    <a:pt x="326832" y="23830"/>
                    <a:pt x="295788" y="97913"/>
                  </a:cubicBezTo>
                  <a:cubicBezTo>
                    <a:pt x="264744" y="171996"/>
                    <a:pt x="149738" y="359674"/>
                    <a:pt x="101055" y="445046"/>
                  </a:cubicBezTo>
                  <a:cubicBezTo>
                    <a:pt x="52372" y="530418"/>
                    <a:pt x="-16773" y="639074"/>
                    <a:pt x="3688" y="610146"/>
                  </a:cubicBezTo>
                  <a:cubicBezTo>
                    <a:pt x="24149" y="581218"/>
                    <a:pt x="177961" y="351912"/>
                    <a:pt x="223822" y="271479"/>
                  </a:cubicBezTo>
                  <a:cubicBezTo>
                    <a:pt x="269683" y="191046"/>
                    <a:pt x="264744" y="171996"/>
                    <a:pt x="278855" y="127546"/>
                  </a:cubicBezTo>
                  <a:cubicBezTo>
                    <a:pt x="292966" y="83096"/>
                    <a:pt x="284500" y="5485"/>
                    <a:pt x="287322" y="5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4" name="フリーフォーム: 図形 1023">
              <a:extLst>
                <a:ext uri="{FF2B5EF4-FFF2-40B4-BE49-F238E27FC236}">
                  <a16:creationId xmlns:a16="http://schemas.microsoft.com/office/drawing/2014/main" id="{F73D4D18-91A7-4040-B8F7-B1FA9594CB21}"/>
                </a:ext>
              </a:extLst>
            </p:cNvPr>
            <p:cNvSpPr/>
            <p:nvPr/>
          </p:nvSpPr>
          <p:spPr>
            <a:xfrm>
              <a:off x="4850862" y="4820822"/>
              <a:ext cx="470504" cy="273424"/>
            </a:xfrm>
            <a:custGeom>
              <a:avLst/>
              <a:gdLst>
                <a:gd name="connsiteX0" fmla="*/ 538 w 470504"/>
                <a:gd name="connsiteY0" fmla="*/ 945 h 273424"/>
                <a:gd name="connsiteX1" fmla="*/ 165638 w 470504"/>
                <a:gd name="connsiteY1" fmla="*/ 98311 h 273424"/>
                <a:gd name="connsiteX2" fmla="*/ 385771 w 470504"/>
                <a:gd name="connsiteY2" fmla="*/ 161811 h 273424"/>
                <a:gd name="connsiteX3" fmla="*/ 449271 w 470504"/>
                <a:gd name="connsiteY3" fmla="*/ 242245 h 273424"/>
                <a:gd name="connsiteX4" fmla="*/ 466205 w 470504"/>
                <a:gd name="connsiteY4" fmla="*/ 271878 h 273424"/>
                <a:gd name="connsiteX5" fmla="*/ 377305 w 470504"/>
                <a:gd name="connsiteY5" fmla="*/ 199911 h 273424"/>
                <a:gd name="connsiteX6" fmla="*/ 220671 w 470504"/>
                <a:gd name="connsiteY6" fmla="*/ 161811 h 273424"/>
                <a:gd name="connsiteX7" fmla="*/ 538 w 470504"/>
                <a:gd name="connsiteY7" fmla="*/ 945 h 273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0504" h="273424">
                  <a:moveTo>
                    <a:pt x="538" y="945"/>
                  </a:moveTo>
                  <a:cubicBezTo>
                    <a:pt x="-8634" y="-9638"/>
                    <a:pt x="101433" y="71500"/>
                    <a:pt x="165638" y="98311"/>
                  </a:cubicBezTo>
                  <a:cubicBezTo>
                    <a:pt x="229844" y="125122"/>
                    <a:pt x="338499" y="137822"/>
                    <a:pt x="385771" y="161811"/>
                  </a:cubicBezTo>
                  <a:cubicBezTo>
                    <a:pt x="433043" y="185800"/>
                    <a:pt x="435865" y="223901"/>
                    <a:pt x="449271" y="242245"/>
                  </a:cubicBezTo>
                  <a:cubicBezTo>
                    <a:pt x="462677" y="260590"/>
                    <a:pt x="478199" y="278934"/>
                    <a:pt x="466205" y="271878"/>
                  </a:cubicBezTo>
                  <a:cubicBezTo>
                    <a:pt x="454211" y="264822"/>
                    <a:pt x="418227" y="218256"/>
                    <a:pt x="377305" y="199911"/>
                  </a:cubicBezTo>
                  <a:cubicBezTo>
                    <a:pt x="336383" y="181566"/>
                    <a:pt x="285582" y="192150"/>
                    <a:pt x="220671" y="161811"/>
                  </a:cubicBezTo>
                  <a:cubicBezTo>
                    <a:pt x="155760" y="131472"/>
                    <a:pt x="9710" y="11528"/>
                    <a:pt x="538" y="9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5" name="フリーフォーム: 図形 1024">
              <a:extLst>
                <a:ext uri="{FF2B5EF4-FFF2-40B4-BE49-F238E27FC236}">
                  <a16:creationId xmlns:a16="http://schemas.microsoft.com/office/drawing/2014/main" id="{705612E5-4DCB-4649-AE24-0E39A4E86F04}"/>
                </a:ext>
              </a:extLst>
            </p:cNvPr>
            <p:cNvSpPr/>
            <p:nvPr/>
          </p:nvSpPr>
          <p:spPr>
            <a:xfrm>
              <a:off x="5096711" y="5033337"/>
              <a:ext cx="411849" cy="614635"/>
            </a:xfrm>
            <a:custGeom>
              <a:avLst/>
              <a:gdLst>
                <a:gd name="connsiteX0" fmla="*/ 398156 w 411849"/>
                <a:gd name="connsiteY0" fmla="*/ 67830 h 614635"/>
                <a:gd name="connsiteX1" fmla="*/ 122989 w 411849"/>
                <a:gd name="connsiteY1" fmla="*/ 393796 h 614635"/>
                <a:gd name="connsiteX2" fmla="*/ 8689 w 411849"/>
                <a:gd name="connsiteY2" fmla="*/ 609696 h 614635"/>
                <a:gd name="connsiteX3" fmla="*/ 29856 w 411849"/>
                <a:gd name="connsiteY3" fmla="*/ 512330 h 614635"/>
                <a:gd name="connsiteX4" fmla="*/ 203422 w 411849"/>
                <a:gd name="connsiteY4" fmla="*/ 152496 h 614635"/>
                <a:gd name="connsiteX5" fmla="*/ 296556 w 411849"/>
                <a:gd name="connsiteY5" fmla="*/ 38196 h 614635"/>
                <a:gd name="connsiteX6" fmla="*/ 360056 w 411849"/>
                <a:gd name="connsiteY6" fmla="*/ 96 h 614635"/>
                <a:gd name="connsiteX7" fmla="*/ 398156 w 411849"/>
                <a:gd name="connsiteY7" fmla="*/ 67830 h 614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1849" h="614635">
                  <a:moveTo>
                    <a:pt x="398156" y="67830"/>
                  </a:moveTo>
                  <a:cubicBezTo>
                    <a:pt x="358645" y="133447"/>
                    <a:pt x="187900" y="303485"/>
                    <a:pt x="122989" y="393796"/>
                  </a:cubicBezTo>
                  <a:cubicBezTo>
                    <a:pt x="58078" y="484107"/>
                    <a:pt x="24211" y="589940"/>
                    <a:pt x="8689" y="609696"/>
                  </a:cubicBezTo>
                  <a:cubicBezTo>
                    <a:pt x="-6833" y="629452"/>
                    <a:pt x="-2600" y="588530"/>
                    <a:pt x="29856" y="512330"/>
                  </a:cubicBezTo>
                  <a:cubicBezTo>
                    <a:pt x="62311" y="436130"/>
                    <a:pt x="158972" y="231518"/>
                    <a:pt x="203422" y="152496"/>
                  </a:cubicBezTo>
                  <a:cubicBezTo>
                    <a:pt x="247872" y="73474"/>
                    <a:pt x="270450" y="63596"/>
                    <a:pt x="296556" y="38196"/>
                  </a:cubicBezTo>
                  <a:cubicBezTo>
                    <a:pt x="322662" y="12796"/>
                    <a:pt x="338889" y="-1315"/>
                    <a:pt x="360056" y="96"/>
                  </a:cubicBezTo>
                  <a:cubicBezTo>
                    <a:pt x="381223" y="1507"/>
                    <a:pt x="437667" y="2213"/>
                    <a:pt x="398156" y="678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7" name="フリーフォーム: 図形 1026">
              <a:extLst>
                <a:ext uri="{FF2B5EF4-FFF2-40B4-BE49-F238E27FC236}">
                  <a16:creationId xmlns:a16="http://schemas.microsoft.com/office/drawing/2014/main" id="{C209CB83-B48C-4791-A13C-2F5F4096812C}"/>
                </a:ext>
              </a:extLst>
            </p:cNvPr>
            <p:cNvSpPr/>
            <p:nvPr/>
          </p:nvSpPr>
          <p:spPr>
            <a:xfrm>
              <a:off x="4885021" y="5500849"/>
              <a:ext cx="601379" cy="1333798"/>
            </a:xfrm>
            <a:custGeom>
              <a:avLst/>
              <a:gdLst>
                <a:gd name="connsiteX0" fmla="*/ 601379 w 601379"/>
                <a:gd name="connsiteY0" fmla="*/ 2484 h 1333798"/>
                <a:gd name="connsiteX1" fmla="*/ 520946 w 601379"/>
                <a:gd name="connsiteY1" fmla="*/ 133718 h 1333798"/>
                <a:gd name="connsiteX2" fmla="*/ 504012 w 601379"/>
                <a:gd name="connsiteY2" fmla="*/ 603618 h 1333798"/>
                <a:gd name="connsiteX3" fmla="*/ 453212 w 601379"/>
                <a:gd name="connsiteY3" fmla="*/ 781418 h 1333798"/>
                <a:gd name="connsiteX4" fmla="*/ 317746 w 601379"/>
                <a:gd name="connsiteY4" fmla="*/ 1120084 h 1333798"/>
                <a:gd name="connsiteX5" fmla="*/ 237312 w 601379"/>
                <a:gd name="connsiteY5" fmla="*/ 1323284 h 1333798"/>
                <a:gd name="connsiteX6" fmla="*/ 241546 w 601379"/>
                <a:gd name="connsiteY6" fmla="*/ 1280951 h 1333798"/>
                <a:gd name="connsiteX7" fmla="*/ 106079 w 601379"/>
                <a:gd name="connsiteY7" fmla="*/ 1077751 h 1333798"/>
                <a:gd name="connsiteX8" fmla="*/ 246 w 601379"/>
                <a:gd name="connsiteY8" fmla="*/ 942284 h 1333798"/>
                <a:gd name="connsiteX9" fmla="*/ 135712 w 601379"/>
                <a:gd name="connsiteY9" fmla="*/ 1158184 h 1333798"/>
                <a:gd name="connsiteX10" fmla="*/ 237312 w 601379"/>
                <a:gd name="connsiteY10" fmla="*/ 1302118 h 1333798"/>
                <a:gd name="connsiteX11" fmla="*/ 389712 w 601379"/>
                <a:gd name="connsiteY11" fmla="*/ 984618 h 1333798"/>
                <a:gd name="connsiteX12" fmla="*/ 504012 w 601379"/>
                <a:gd name="connsiteY12" fmla="*/ 616318 h 1333798"/>
                <a:gd name="connsiteX13" fmla="*/ 499779 w 601379"/>
                <a:gd name="connsiteY13" fmla="*/ 269184 h 1333798"/>
                <a:gd name="connsiteX14" fmla="*/ 520946 w 601379"/>
                <a:gd name="connsiteY14" fmla="*/ 65984 h 1333798"/>
                <a:gd name="connsiteX15" fmla="*/ 601379 w 601379"/>
                <a:gd name="connsiteY15" fmla="*/ 2484 h 133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01379" h="1333798">
                  <a:moveTo>
                    <a:pt x="601379" y="2484"/>
                  </a:moveTo>
                  <a:cubicBezTo>
                    <a:pt x="601379" y="13773"/>
                    <a:pt x="537174" y="33529"/>
                    <a:pt x="520946" y="133718"/>
                  </a:cubicBezTo>
                  <a:cubicBezTo>
                    <a:pt x="504718" y="233907"/>
                    <a:pt x="515301" y="495668"/>
                    <a:pt x="504012" y="603618"/>
                  </a:cubicBezTo>
                  <a:cubicBezTo>
                    <a:pt x="492723" y="711568"/>
                    <a:pt x="484256" y="695340"/>
                    <a:pt x="453212" y="781418"/>
                  </a:cubicBezTo>
                  <a:cubicBezTo>
                    <a:pt x="422168" y="867496"/>
                    <a:pt x="353729" y="1029773"/>
                    <a:pt x="317746" y="1120084"/>
                  </a:cubicBezTo>
                  <a:cubicBezTo>
                    <a:pt x="281763" y="1210395"/>
                    <a:pt x="250012" y="1296473"/>
                    <a:pt x="237312" y="1323284"/>
                  </a:cubicBezTo>
                  <a:cubicBezTo>
                    <a:pt x="224612" y="1350095"/>
                    <a:pt x="263418" y="1321873"/>
                    <a:pt x="241546" y="1280951"/>
                  </a:cubicBezTo>
                  <a:cubicBezTo>
                    <a:pt x="219674" y="1240029"/>
                    <a:pt x="146296" y="1134195"/>
                    <a:pt x="106079" y="1077751"/>
                  </a:cubicBezTo>
                  <a:cubicBezTo>
                    <a:pt x="65862" y="1021307"/>
                    <a:pt x="-4693" y="928878"/>
                    <a:pt x="246" y="942284"/>
                  </a:cubicBezTo>
                  <a:cubicBezTo>
                    <a:pt x="5185" y="955690"/>
                    <a:pt x="96201" y="1098212"/>
                    <a:pt x="135712" y="1158184"/>
                  </a:cubicBezTo>
                  <a:cubicBezTo>
                    <a:pt x="175223" y="1218156"/>
                    <a:pt x="194979" y="1331046"/>
                    <a:pt x="237312" y="1302118"/>
                  </a:cubicBezTo>
                  <a:cubicBezTo>
                    <a:pt x="279645" y="1273190"/>
                    <a:pt x="345262" y="1098918"/>
                    <a:pt x="389712" y="984618"/>
                  </a:cubicBezTo>
                  <a:cubicBezTo>
                    <a:pt x="434162" y="870318"/>
                    <a:pt x="485668" y="735557"/>
                    <a:pt x="504012" y="616318"/>
                  </a:cubicBezTo>
                  <a:cubicBezTo>
                    <a:pt x="522356" y="497079"/>
                    <a:pt x="496957" y="360906"/>
                    <a:pt x="499779" y="269184"/>
                  </a:cubicBezTo>
                  <a:cubicBezTo>
                    <a:pt x="502601" y="177462"/>
                    <a:pt x="501191" y="112550"/>
                    <a:pt x="520946" y="65984"/>
                  </a:cubicBezTo>
                  <a:cubicBezTo>
                    <a:pt x="540701" y="19418"/>
                    <a:pt x="601379" y="-8805"/>
                    <a:pt x="601379" y="24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8" name="フリーフォーム: 図形 1027">
              <a:extLst>
                <a:ext uri="{FF2B5EF4-FFF2-40B4-BE49-F238E27FC236}">
                  <a16:creationId xmlns:a16="http://schemas.microsoft.com/office/drawing/2014/main" id="{EF3250BF-B75E-409C-949F-995A9FEBC7F1}"/>
                </a:ext>
              </a:extLst>
            </p:cNvPr>
            <p:cNvSpPr/>
            <p:nvPr/>
          </p:nvSpPr>
          <p:spPr>
            <a:xfrm>
              <a:off x="4210966" y="5934075"/>
              <a:ext cx="234675" cy="306529"/>
            </a:xfrm>
            <a:custGeom>
              <a:avLst/>
              <a:gdLst>
                <a:gd name="connsiteX0" fmla="*/ 234034 w 234675"/>
                <a:gd name="connsiteY0" fmla="*/ 0 h 306529"/>
                <a:gd name="connsiteX1" fmla="*/ 129259 w 234675"/>
                <a:gd name="connsiteY1" fmla="*/ 168275 h 306529"/>
                <a:gd name="connsiteX2" fmla="*/ 81634 w 234675"/>
                <a:gd name="connsiteY2" fmla="*/ 288925 h 306529"/>
                <a:gd name="connsiteX3" fmla="*/ 37184 w 234675"/>
                <a:gd name="connsiteY3" fmla="*/ 301625 h 306529"/>
                <a:gd name="connsiteX4" fmla="*/ 2259 w 234675"/>
                <a:gd name="connsiteY4" fmla="*/ 247650 h 306529"/>
                <a:gd name="connsiteX5" fmla="*/ 103859 w 234675"/>
                <a:gd name="connsiteY5" fmla="*/ 254000 h 306529"/>
                <a:gd name="connsiteX6" fmla="*/ 170534 w 234675"/>
                <a:gd name="connsiteY6" fmla="*/ 168275 h 306529"/>
                <a:gd name="connsiteX7" fmla="*/ 234034 w 234675"/>
                <a:gd name="connsiteY7" fmla="*/ 0 h 306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34675" h="306529">
                  <a:moveTo>
                    <a:pt x="234034" y="0"/>
                  </a:moveTo>
                  <a:cubicBezTo>
                    <a:pt x="227155" y="0"/>
                    <a:pt x="154659" y="120121"/>
                    <a:pt x="129259" y="168275"/>
                  </a:cubicBezTo>
                  <a:cubicBezTo>
                    <a:pt x="103859" y="216429"/>
                    <a:pt x="96980" y="266700"/>
                    <a:pt x="81634" y="288925"/>
                  </a:cubicBezTo>
                  <a:cubicBezTo>
                    <a:pt x="66288" y="311150"/>
                    <a:pt x="50413" y="308504"/>
                    <a:pt x="37184" y="301625"/>
                  </a:cubicBezTo>
                  <a:cubicBezTo>
                    <a:pt x="23955" y="294746"/>
                    <a:pt x="-8854" y="255588"/>
                    <a:pt x="2259" y="247650"/>
                  </a:cubicBezTo>
                  <a:cubicBezTo>
                    <a:pt x="13371" y="239713"/>
                    <a:pt x="75813" y="267229"/>
                    <a:pt x="103859" y="254000"/>
                  </a:cubicBezTo>
                  <a:cubicBezTo>
                    <a:pt x="131905" y="240771"/>
                    <a:pt x="150426" y="206904"/>
                    <a:pt x="170534" y="168275"/>
                  </a:cubicBezTo>
                  <a:cubicBezTo>
                    <a:pt x="190642" y="129646"/>
                    <a:pt x="240913" y="0"/>
                    <a:pt x="234034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9" name="フリーフォーム: 図形 1028">
              <a:extLst>
                <a:ext uri="{FF2B5EF4-FFF2-40B4-BE49-F238E27FC236}">
                  <a16:creationId xmlns:a16="http://schemas.microsoft.com/office/drawing/2014/main" id="{42EA8EC3-1E20-4EFF-AC7A-D4A090BC82C0}"/>
                </a:ext>
              </a:extLst>
            </p:cNvPr>
            <p:cNvSpPr/>
            <p:nvPr/>
          </p:nvSpPr>
          <p:spPr>
            <a:xfrm>
              <a:off x="4108250" y="5996860"/>
              <a:ext cx="251526" cy="181690"/>
            </a:xfrm>
            <a:custGeom>
              <a:avLst/>
              <a:gdLst>
                <a:gd name="connsiteX0" fmla="*/ 251025 w 251526"/>
                <a:gd name="connsiteY0" fmla="*/ 70565 h 181690"/>
                <a:gd name="connsiteX1" fmla="*/ 222450 w 251526"/>
                <a:gd name="connsiteY1" fmla="*/ 715 h 181690"/>
                <a:gd name="connsiteX2" fmla="*/ 133550 w 251526"/>
                <a:gd name="connsiteY2" fmla="*/ 124540 h 181690"/>
                <a:gd name="connsiteX3" fmla="*/ 200 w 251526"/>
                <a:gd name="connsiteY3" fmla="*/ 181690 h 181690"/>
                <a:gd name="connsiteX4" fmla="*/ 104975 w 251526"/>
                <a:gd name="connsiteY4" fmla="*/ 124540 h 181690"/>
                <a:gd name="connsiteX5" fmla="*/ 168475 w 251526"/>
                <a:gd name="connsiteY5" fmla="*/ 29290 h 181690"/>
                <a:gd name="connsiteX6" fmla="*/ 203400 w 251526"/>
                <a:gd name="connsiteY6" fmla="*/ 715 h 181690"/>
                <a:gd name="connsiteX7" fmla="*/ 251025 w 251526"/>
                <a:gd name="connsiteY7" fmla="*/ 70565 h 181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1526" h="181690">
                  <a:moveTo>
                    <a:pt x="251025" y="70565"/>
                  </a:moveTo>
                  <a:cubicBezTo>
                    <a:pt x="254200" y="70565"/>
                    <a:pt x="242029" y="-8281"/>
                    <a:pt x="222450" y="715"/>
                  </a:cubicBezTo>
                  <a:cubicBezTo>
                    <a:pt x="202871" y="9711"/>
                    <a:pt x="170592" y="94377"/>
                    <a:pt x="133550" y="124540"/>
                  </a:cubicBezTo>
                  <a:cubicBezTo>
                    <a:pt x="96508" y="154703"/>
                    <a:pt x="4962" y="181690"/>
                    <a:pt x="200" y="181690"/>
                  </a:cubicBezTo>
                  <a:cubicBezTo>
                    <a:pt x="-4562" y="181690"/>
                    <a:pt x="76929" y="149940"/>
                    <a:pt x="104975" y="124540"/>
                  </a:cubicBezTo>
                  <a:cubicBezTo>
                    <a:pt x="133021" y="99140"/>
                    <a:pt x="152071" y="49927"/>
                    <a:pt x="168475" y="29290"/>
                  </a:cubicBezTo>
                  <a:cubicBezTo>
                    <a:pt x="184879" y="8653"/>
                    <a:pt x="191229" y="-343"/>
                    <a:pt x="203400" y="715"/>
                  </a:cubicBezTo>
                  <a:cubicBezTo>
                    <a:pt x="215571" y="1773"/>
                    <a:pt x="247850" y="70565"/>
                    <a:pt x="251025" y="705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0" name="フリーフォーム: 図形 1029">
              <a:extLst>
                <a:ext uri="{FF2B5EF4-FFF2-40B4-BE49-F238E27FC236}">
                  <a16:creationId xmlns:a16="http://schemas.microsoft.com/office/drawing/2014/main" id="{9CC844CE-46FF-45C5-9430-8CA6810BF78F}"/>
                </a:ext>
              </a:extLst>
            </p:cNvPr>
            <p:cNvSpPr/>
            <p:nvPr/>
          </p:nvSpPr>
          <p:spPr>
            <a:xfrm>
              <a:off x="3559019" y="6165749"/>
              <a:ext cx="576951" cy="775237"/>
            </a:xfrm>
            <a:custGeom>
              <a:avLst/>
              <a:gdLst>
                <a:gd name="connsiteX0" fmla="*/ 574831 w 576951"/>
                <a:gd name="connsiteY0" fmla="*/ 9626 h 775237"/>
                <a:gd name="connsiteX1" fmla="*/ 362106 w 576951"/>
                <a:gd name="connsiteY1" fmla="*/ 339826 h 775237"/>
                <a:gd name="connsiteX2" fmla="*/ 247806 w 576951"/>
                <a:gd name="connsiteY2" fmla="*/ 571601 h 775237"/>
                <a:gd name="connsiteX3" fmla="*/ 156 w 576951"/>
                <a:gd name="connsiteY3" fmla="*/ 774801 h 775237"/>
                <a:gd name="connsiteX4" fmla="*/ 212881 w 576951"/>
                <a:gd name="connsiteY4" fmla="*/ 616051 h 775237"/>
                <a:gd name="connsiteX5" fmla="*/ 365281 w 576951"/>
                <a:gd name="connsiteY5" fmla="*/ 308076 h 775237"/>
                <a:gd name="connsiteX6" fmla="*/ 466881 w 576951"/>
                <a:gd name="connsiteY6" fmla="*/ 108051 h 775237"/>
                <a:gd name="connsiteX7" fmla="*/ 574831 w 576951"/>
                <a:gd name="connsiteY7" fmla="*/ 9626 h 775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6951" h="775237">
                  <a:moveTo>
                    <a:pt x="574831" y="9626"/>
                  </a:moveTo>
                  <a:cubicBezTo>
                    <a:pt x="557369" y="48255"/>
                    <a:pt x="416610" y="246164"/>
                    <a:pt x="362106" y="339826"/>
                  </a:cubicBezTo>
                  <a:cubicBezTo>
                    <a:pt x="307602" y="433488"/>
                    <a:pt x="308131" y="499105"/>
                    <a:pt x="247806" y="571601"/>
                  </a:cubicBezTo>
                  <a:cubicBezTo>
                    <a:pt x="187481" y="644097"/>
                    <a:pt x="5977" y="767393"/>
                    <a:pt x="156" y="774801"/>
                  </a:cubicBezTo>
                  <a:cubicBezTo>
                    <a:pt x="-5665" y="782209"/>
                    <a:pt x="152027" y="693838"/>
                    <a:pt x="212881" y="616051"/>
                  </a:cubicBezTo>
                  <a:cubicBezTo>
                    <a:pt x="273735" y="538264"/>
                    <a:pt x="322948" y="392743"/>
                    <a:pt x="365281" y="308076"/>
                  </a:cubicBezTo>
                  <a:cubicBezTo>
                    <a:pt x="407614" y="223409"/>
                    <a:pt x="436718" y="158322"/>
                    <a:pt x="466881" y="108051"/>
                  </a:cubicBezTo>
                  <a:cubicBezTo>
                    <a:pt x="497043" y="57780"/>
                    <a:pt x="592293" y="-29003"/>
                    <a:pt x="574831" y="96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1" name="フリーフォーム: 図形 1030">
              <a:extLst>
                <a:ext uri="{FF2B5EF4-FFF2-40B4-BE49-F238E27FC236}">
                  <a16:creationId xmlns:a16="http://schemas.microsoft.com/office/drawing/2014/main" id="{ACE7F12D-A93C-4134-B164-6543B2E99D6D}"/>
                </a:ext>
              </a:extLst>
            </p:cNvPr>
            <p:cNvSpPr/>
            <p:nvPr/>
          </p:nvSpPr>
          <p:spPr>
            <a:xfrm>
              <a:off x="3420403" y="3973084"/>
              <a:ext cx="383614" cy="3146249"/>
            </a:xfrm>
            <a:custGeom>
              <a:avLst/>
              <a:gdLst>
                <a:gd name="connsiteX0" fmla="*/ 256247 w 383614"/>
                <a:gd name="connsiteY0" fmla="*/ 122666 h 3146249"/>
                <a:gd name="connsiteX1" fmla="*/ 256247 w 383614"/>
                <a:gd name="connsiteY1" fmla="*/ 173466 h 3146249"/>
                <a:gd name="connsiteX2" fmla="*/ 357847 w 383614"/>
                <a:gd name="connsiteY2" fmla="*/ 1875266 h 3146249"/>
                <a:gd name="connsiteX3" fmla="*/ 338797 w 383614"/>
                <a:gd name="connsiteY3" fmla="*/ 2332466 h 3146249"/>
                <a:gd name="connsiteX4" fmla="*/ 199097 w 383614"/>
                <a:gd name="connsiteY4" fmla="*/ 2719816 h 3146249"/>
                <a:gd name="connsiteX5" fmla="*/ 2247 w 383614"/>
                <a:gd name="connsiteY5" fmla="*/ 3132566 h 3146249"/>
                <a:gd name="connsiteX6" fmla="*/ 338797 w 383614"/>
                <a:gd name="connsiteY6" fmla="*/ 2186416 h 3146249"/>
                <a:gd name="connsiteX7" fmla="*/ 370547 w 383614"/>
                <a:gd name="connsiteY7" fmla="*/ 973566 h 3146249"/>
                <a:gd name="connsiteX8" fmla="*/ 249897 w 383614"/>
                <a:gd name="connsiteY8" fmla="*/ 52816 h 3146249"/>
                <a:gd name="connsiteX9" fmla="*/ 256247 w 383614"/>
                <a:gd name="connsiteY9" fmla="*/ 122666 h 3146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3614" h="3146249">
                  <a:moveTo>
                    <a:pt x="256247" y="122666"/>
                  </a:moveTo>
                  <a:cubicBezTo>
                    <a:pt x="257305" y="142774"/>
                    <a:pt x="239314" y="-118634"/>
                    <a:pt x="256247" y="173466"/>
                  </a:cubicBezTo>
                  <a:cubicBezTo>
                    <a:pt x="273180" y="465566"/>
                    <a:pt x="344089" y="1515433"/>
                    <a:pt x="357847" y="1875266"/>
                  </a:cubicBezTo>
                  <a:cubicBezTo>
                    <a:pt x="371605" y="2235099"/>
                    <a:pt x="365255" y="2191708"/>
                    <a:pt x="338797" y="2332466"/>
                  </a:cubicBezTo>
                  <a:cubicBezTo>
                    <a:pt x="312339" y="2473224"/>
                    <a:pt x="255189" y="2586466"/>
                    <a:pt x="199097" y="2719816"/>
                  </a:cubicBezTo>
                  <a:cubicBezTo>
                    <a:pt x="143005" y="2853166"/>
                    <a:pt x="-21036" y="3221466"/>
                    <a:pt x="2247" y="3132566"/>
                  </a:cubicBezTo>
                  <a:cubicBezTo>
                    <a:pt x="25530" y="3043666"/>
                    <a:pt x="277414" y="2546249"/>
                    <a:pt x="338797" y="2186416"/>
                  </a:cubicBezTo>
                  <a:cubicBezTo>
                    <a:pt x="400180" y="1826583"/>
                    <a:pt x="385364" y="1329166"/>
                    <a:pt x="370547" y="973566"/>
                  </a:cubicBezTo>
                  <a:cubicBezTo>
                    <a:pt x="355730" y="617966"/>
                    <a:pt x="272122" y="196749"/>
                    <a:pt x="249897" y="52816"/>
                  </a:cubicBezTo>
                  <a:cubicBezTo>
                    <a:pt x="227672" y="-91117"/>
                    <a:pt x="255189" y="102558"/>
                    <a:pt x="256247" y="1226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2" name="フリーフォーム: 図形 1031">
              <a:extLst>
                <a:ext uri="{FF2B5EF4-FFF2-40B4-BE49-F238E27FC236}">
                  <a16:creationId xmlns:a16="http://schemas.microsoft.com/office/drawing/2014/main" id="{C2903982-8A26-4F61-9C06-E66D1AEAF1C2}"/>
                </a:ext>
              </a:extLst>
            </p:cNvPr>
            <p:cNvSpPr/>
            <p:nvPr/>
          </p:nvSpPr>
          <p:spPr>
            <a:xfrm>
              <a:off x="4071127" y="6312654"/>
              <a:ext cx="2643292" cy="2152061"/>
            </a:xfrm>
            <a:custGeom>
              <a:avLst/>
              <a:gdLst>
                <a:gd name="connsiteX0" fmla="*/ 2596373 w 2643292"/>
                <a:gd name="connsiteY0" fmla="*/ 2094746 h 2152061"/>
                <a:gd name="connsiteX1" fmla="*/ 2513823 w 2643292"/>
                <a:gd name="connsiteY1" fmla="*/ 2043946 h 2152061"/>
                <a:gd name="connsiteX2" fmla="*/ 2069323 w 2643292"/>
                <a:gd name="connsiteY2" fmla="*/ 1650246 h 2152061"/>
                <a:gd name="connsiteX3" fmla="*/ 1288273 w 2643292"/>
                <a:gd name="connsiteY3" fmla="*/ 1104146 h 2152061"/>
                <a:gd name="connsiteX4" fmla="*/ 754873 w 2643292"/>
                <a:gd name="connsiteY4" fmla="*/ 646946 h 2152061"/>
                <a:gd name="connsiteX5" fmla="*/ 475473 w 2643292"/>
                <a:gd name="connsiteY5" fmla="*/ 367546 h 2152061"/>
                <a:gd name="connsiteX6" fmla="*/ 132573 w 2643292"/>
                <a:gd name="connsiteY6" fmla="*/ 56396 h 2152061"/>
                <a:gd name="connsiteX7" fmla="*/ 18273 w 2643292"/>
                <a:gd name="connsiteY7" fmla="*/ 30996 h 2152061"/>
                <a:gd name="connsiteX8" fmla="*/ 488173 w 2643292"/>
                <a:gd name="connsiteY8" fmla="*/ 386596 h 2152061"/>
                <a:gd name="connsiteX9" fmla="*/ 1370823 w 2643292"/>
                <a:gd name="connsiteY9" fmla="*/ 1167646 h 2152061"/>
                <a:gd name="connsiteX10" fmla="*/ 2329673 w 2643292"/>
                <a:gd name="connsiteY10" fmla="*/ 1859796 h 2152061"/>
                <a:gd name="connsiteX11" fmla="*/ 2628123 w 2643292"/>
                <a:gd name="connsiteY11" fmla="*/ 2139196 h 2152061"/>
                <a:gd name="connsiteX12" fmla="*/ 2596373 w 2643292"/>
                <a:gd name="connsiteY12" fmla="*/ 2094746 h 2152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43292" h="2152061">
                  <a:moveTo>
                    <a:pt x="2596373" y="2094746"/>
                  </a:moveTo>
                  <a:cubicBezTo>
                    <a:pt x="2577323" y="2078871"/>
                    <a:pt x="2601665" y="2118029"/>
                    <a:pt x="2513823" y="2043946"/>
                  </a:cubicBezTo>
                  <a:cubicBezTo>
                    <a:pt x="2425981" y="1969863"/>
                    <a:pt x="2273581" y="1806879"/>
                    <a:pt x="2069323" y="1650246"/>
                  </a:cubicBezTo>
                  <a:cubicBezTo>
                    <a:pt x="1865065" y="1493613"/>
                    <a:pt x="1507348" y="1271363"/>
                    <a:pt x="1288273" y="1104146"/>
                  </a:cubicBezTo>
                  <a:cubicBezTo>
                    <a:pt x="1069198" y="936929"/>
                    <a:pt x="890340" y="769713"/>
                    <a:pt x="754873" y="646946"/>
                  </a:cubicBezTo>
                  <a:cubicBezTo>
                    <a:pt x="619406" y="524179"/>
                    <a:pt x="579190" y="465971"/>
                    <a:pt x="475473" y="367546"/>
                  </a:cubicBezTo>
                  <a:cubicBezTo>
                    <a:pt x="371756" y="269121"/>
                    <a:pt x="208773" y="112488"/>
                    <a:pt x="132573" y="56396"/>
                  </a:cubicBezTo>
                  <a:cubicBezTo>
                    <a:pt x="56373" y="304"/>
                    <a:pt x="-40994" y="-24037"/>
                    <a:pt x="18273" y="30996"/>
                  </a:cubicBezTo>
                  <a:cubicBezTo>
                    <a:pt x="77540" y="86029"/>
                    <a:pt x="262748" y="197154"/>
                    <a:pt x="488173" y="386596"/>
                  </a:cubicBezTo>
                  <a:cubicBezTo>
                    <a:pt x="713598" y="576038"/>
                    <a:pt x="1063906" y="922113"/>
                    <a:pt x="1370823" y="1167646"/>
                  </a:cubicBezTo>
                  <a:cubicBezTo>
                    <a:pt x="1677740" y="1413179"/>
                    <a:pt x="2120123" y="1697871"/>
                    <a:pt x="2329673" y="1859796"/>
                  </a:cubicBezTo>
                  <a:cubicBezTo>
                    <a:pt x="2539223" y="2021721"/>
                    <a:pt x="2586848" y="2097921"/>
                    <a:pt x="2628123" y="2139196"/>
                  </a:cubicBezTo>
                  <a:cubicBezTo>
                    <a:pt x="2669398" y="2180471"/>
                    <a:pt x="2615423" y="2110621"/>
                    <a:pt x="2596373" y="20947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3" name="フリーフォーム: 図形 1032">
              <a:extLst>
                <a:ext uri="{FF2B5EF4-FFF2-40B4-BE49-F238E27FC236}">
                  <a16:creationId xmlns:a16="http://schemas.microsoft.com/office/drawing/2014/main" id="{59A5AA51-A09B-4C33-B582-263CE9C0F0E1}"/>
                </a:ext>
              </a:extLst>
            </p:cNvPr>
            <p:cNvSpPr/>
            <p:nvPr/>
          </p:nvSpPr>
          <p:spPr>
            <a:xfrm>
              <a:off x="4036518" y="6332768"/>
              <a:ext cx="784651" cy="1224494"/>
            </a:xfrm>
            <a:custGeom>
              <a:avLst/>
              <a:gdLst>
                <a:gd name="connsiteX0" fmla="*/ 65582 w 784651"/>
                <a:gd name="connsiteY0" fmla="*/ 4532 h 1224494"/>
                <a:gd name="connsiteX1" fmla="*/ 2082 w 784651"/>
                <a:gd name="connsiteY1" fmla="*/ 137882 h 1224494"/>
                <a:gd name="connsiteX2" fmla="*/ 154482 w 784651"/>
                <a:gd name="connsiteY2" fmla="*/ 391882 h 1224494"/>
                <a:gd name="connsiteX3" fmla="*/ 395782 w 784651"/>
                <a:gd name="connsiteY3" fmla="*/ 582382 h 1224494"/>
                <a:gd name="connsiteX4" fmla="*/ 598982 w 784651"/>
                <a:gd name="connsiteY4" fmla="*/ 830032 h 1224494"/>
                <a:gd name="connsiteX5" fmla="*/ 738682 w 784651"/>
                <a:gd name="connsiteY5" fmla="*/ 1103082 h 1224494"/>
                <a:gd name="connsiteX6" fmla="*/ 751382 w 784651"/>
                <a:gd name="connsiteY6" fmla="*/ 1185632 h 1224494"/>
                <a:gd name="connsiteX7" fmla="*/ 719632 w 784651"/>
                <a:gd name="connsiteY7" fmla="*/ 1223732 h 1224494"/>
                <a:gd name="connsiteX8" fmla="*/ 783132 w 784651"/>
                <a:gd name="connsiteY8" fmla="*/ 1153882 h 1224494"/>
                <a:gd name="connsiteX9" fmla="*/ 643432 w 784651"/>
                <a:gd name="connsiteY9" fmla="*/ 849082 h 1224494"/>
                <a:gd name="connsiteX10" fmla="*/ 243382 w 784651"/>
                <a:gd name="connsiteY10" fmla="*/ 468082 h 1224494"/>
                <a:gd name="connsiteX11" fmla="*/ 59232 w 784651"/>
                <a:gd name="connsiteY11" fmla="*/ 296632 h 1224494"/>
                <a:gd name="connsiteX12" fmla="*/ 65582 w 784651"/>
                <a:gd name="connsiteY12" fmla="*/ 4532 h 1224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84651" h="1224494">
                  <a:moveTo>
                    <a:pt x="65582" y="4532"/>
                  </a:moveTo>
                  <a:cubicBezTo>
                    <a:pt x="56057" y="-21926"/>
                    <a:pt x="-12735" y="73324"/>
                    <a:pt x="2082" y="137882"/>
                  </a:cubicBezTo>
                  <a:cubicBezTo>
                    <a:pt x="16899" y="202440"/>
                    <a:pt x="88865" y="317799"/>
                    <a:pt x="154482" y="391882"/>
                  </a:cubicBezTo>
                  <a:cubicBezTo>
                    <a:pt x="220099" y="465965"/>
                    <a:pt x="321699" y="509357"/>
                    <a:pt x="395782" y="582382"/>
                  </a:cubicBezTo>
                  <a:cubicBezTo>
                    <a:pt x="469865" y="655407"/>
                    <a:pt x="541832" y="743249"/>
                    <a:pt x="598982" y="830032"/>
                  </a:cubicBezTo>
                  <a:cubicBezTo>
                    <a:pt x="656132" y="916815"/>
                    <a:pt x="713282" y="1043815"/>
                    <a:pt x="738682" y="1103082"/>
                  </a:cubicBezTo>
                  <a:cubicBezTo>
                    <a:pt x="764082" y="1162349"/>
                    <a:pt x="754557" y="1165524"/>
                    <a:pt x="751382" y="1185632"/>
                  </a:cubicBezTo>
                  <a:cubicBezTo>
                    <a:pt x="748207" y="1205740"/>
                    <a:pt x="714340" y="1229024"/>
                    <a:pt x="719632" y="1223732"/>
                  </a:cubicBezTo>
                  <a:cubicBezTo>
                    <a:pt x="724924" y="1218440"/>
                    <a:pt x="795832" y="1216324"/>
                    <a:pt x="783132" y="1153882"/>
                  </a:cubicBezTo>
                  <a:cubicBezTo>
                    <a:pt x="770432" y="1091440"/>
                    <a:pt x="733390" y="963382"/>
                    <a:pt x="643432" y="849082"/>
                  </a:cubicBezTo>
                  <a:cubicBezTo>
                    <a:pt x="553474" y="734782"/>
                    <a:pt x="340749" y="560157"/>
                    <a:pt x="243382" y="468082"/>
                  </a:cubicBezTo>
                  <a:cubicBezTo>
                    <a:pt x="146015" y="376007"/>
                    <a:pt x="92040" y="371774"/>
                    <a:pt x="59232" y="296632"/>
                  </a:cubicBezTo>
                  <a:cubicBezTo>
                    <a:pt x="26424" y="221490"/>
                    <a:pt x="75107" y="30990"/>
                    <a:pt x="65582" y="45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4" name="フリーフォーム: 図形 1033">
              <a:extLst>
                <a:ext uri="{FF2B5EF4-FFF2-40B4-BE49-F238E27FC236}">
                  <a16:creationId xmlns:a16="http://schemas.microsoft.com/office/drawing/2014/main" id="{DFC6EBFC-9CAB-48D6-9440-5D0332FD1BC9}"/>
                </a:ext>
              </a:extLst>
            </p:cNvPr>
            <p:cNvSpPr/>
            <p:nvPr/>
          </p:nvSpPr>
          <p:spPr>
            <a:xfrm>
              <a:off x="3333003" y="7159741"/>
              <a:ext cx="1454363" cy="399045"/>
            </a:xfrm>
            <a:custGeom>
              <a:avLst/>
              <a:gdLst>
                <a:gd name="connsiteX0" fmla="*/ 1448547 w 1454363"/>
                <a:gd name="connsiteY0" fmla="*/ 396759 h 399045"/>
                <a:gd name="connsiteX1" fmla="*/ 915147 w 1454363"/>
                <a:gd name="connsiteY1" fmla="*/ 187209 h 399045"/>
                <a:gd name="connsiteX2" fmla="*/ 318247 w 1454363"/>
                <a:gd name="connsiteY2" fmla="*/ 22109 h 399045"/>
                <a:gd name="connsiteX3" fmla="*/ 747 w 1454363"/>
                <a:gd name="connsiteY3" fmla="*/ 3059 h 399045"/>
                <a:gd name="connsiteX4" fmla="*/ 400797 w 1454363"/>
                <a:gd name="connsiteY4" fmla="*/ 34809 h 399045"/>
                <a:gd name="connsiteX5" fmla="*/ 1150097 w 1454363"/>
                <a:gd name="connsiteY5" fmla="*/ 282459 h 399045"/>
                <a:gd name="connsiteX6" fmla="*/ 1448547 w 1454363"/>
                <a:gd name="connsiteY6" fmla="*/ 396759 h 3990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4363" h="399045">
                  <a:moveTo>
                    <a:pt x="1448547" y="396759"/>
                  </a:moveTo>
                  <a:cubicBezTo>
                    <a:pt x="1409389" y="380884"/>
                    <a:pt x="1103530" y="249651"/>
                    <a:pt x="915147" y="187209"/>
                  </a:cubicBezTo>
                  <a:cubicBezTo>
                    <a:pt x="726764" y="124767"/>
                    <a:pt x="470647" y="52801"/>
                    <a:pt x="318247" y="22109"/>
                  </a:cubicBezTo>
                  <a:cubicBezTo>
                    <a:pt x="165847" y="-8583"/>
                    <a:pt x="-13011" y="942"/>
                    <a:pt x="747" y="3059"/>
                  </a:cubicBezTo>
                  <a:cubicBezTo>
                    <a:pt x="14505" y="5176"/>
                    <a:pt x="209239" y="-11758"/>
                    <a:pt x="400797" y="34809"/>
                  </a:cubicBezTo>
                  <a:cubicBezTo>
                    <a:pt x="592355" y="81376"/>
                    <a:pt x="977589" y="222134"/>
                    <a:pt x="1150097" y="282459"/>
                  </a:cubicBezTo>
                  <a:cubicBezTo>
                    <a:pt x="1322605" y="342784"/>
                    <a:pt x="1487705" y="412634"/>
                    <a:pt x="1448547" y="3967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5" name="フリーフォーム: 図形 1034">
              <a:extLst>
                <a:ext uri="{FF2B5EF4-FFF2-40B4-BE49-F238E27FC236}">
                  <a16:creationId xmlns:a16="http://schemas.microsoft.com/office/drawing/2014/main" id="{4A39287C-D877-4EF2-9A44-8D0881BEEDC8}"/>
                </a:ext>
              </a:extLst>
            </p:cNvPr>
            <p:cNvSpPr/>
            <p:nvPr/>
          </p:nvSpPr>
          <p:spPr>
            <a:xfrm>
              <a:off x="3289108" y="7131027"/>
              <a:ext cx="1318425" cy="726000"/>
            </a:xfrm>
            <a:custGeom>
              <a:avLst/>
              <a:gdLst>
                <a:gd name="connsiteX0" fmla="*/ 546292 w 1318425"/>
                <a:gd name="connsiteY0" fmla="*/ 114323 h 726000"/>
                <a:gd name="connsiteX1" fmla="*/ 476442 w 1318425"/>
                <a:gd name="connsiteY1" fmla="*/ 69873 h 726000"/>
                <a:gd name="connsiteX2" fmla="*/ 184342 w 1318425"/>
                <a:gd name="connsiteY2" fmla="*/ 23 h 726000"/>
                <a:gd name="connsiteX3" fmla="*/ 63692 w 1318425"/>
                <a:gd name="connsiteY3" fmla="*/ 63523 h 726000"/>
                <a:gd name="connsiteX4" fmla="*/ 63692 w 1318425"/>
                <a:gd name="connsiteY4" fmla="*/ 177823 h 726000"/>
                <a:gd name="connsiteX5" fmla="*/ 590742 w 1318425"/>
                <a:gd name="connsiteY5" fmla="*/ 412773 h 726000"/>
                <a:gd name="connsiteX6" fmla="*/ 1168592 w 1318425"/>
                <a:gd name="connsiteY6" fmla="*/ 628673 h 726000"/>
                <a:gd name="connsiteX7" fmla="*/ 1301942 w 1318425"/>
                <a:gd name="connsiteY7" fmla="*/ 723923 h 726000"/>
                <a:gd name="connsiteX8" fmla="*/ 876492 w 1318425"/>
                <a:gd name="connsiteY8" fmla="*/ 546123 h 726000"/>
                <a:gd name="connsiteX9" fmla="*/ 222442 w 1318425"/>
                <a:gd name="connsiteY9" fmla="*/ 304823 h 726000"/>
                <a:gd name="connsiteX10" fmla="*/ 192 w 1318425"/>
                <a:gd name="connsiteY10" fmla="*/ 146073 h 726000"/>
                <a:gd name="connsiteX11" fmla="*/ 190692 w 1318425"/>
                <a:gd name="connsiteY11" fmla="*/ 44473 h 726000"/>
                <a:gd name="connsiteX12" fmla="*/ 546292 w 1318425"/>
                <a:gd name="connsiteY12" fmla="*/ 114323 h 72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18425" h="726000">
                  <a:moveTo>
                    <a:pt x="546292" y="114323"/>
                  </a:moveTo>
                  <a:cubicBezTo>
                    <a:pt x="593917" y="118556"/>
                    <a:pt x="536767" y="88923"/>
                    <a:pt x="476442" y="69873"/>
                  </a:cubicBezTo>
                  <a:cubicBezTo>
                    <a:pt x="416117" y="50823"/>
                    <a:pt x="253134" y="1081"/>
                    <a:pt x="184342" y="23"/>
                  </a:cubicBezTo>
                  <a:cubicBezTo>
                    <a:pt x="115550" y="-1035"/>
                    <a:pt x="83800" y="33890"/>
                    <a:pt x="63692" y="63523"/>
                  </a:cubicBezTo>
                  <a:cubicBezTo>
                    <a:pt x="43584" y="93156"/>
                    <a:pt x="-24149" y="119615"/>
                    <a:pt x="63692" y="177823"/>
                  </a:cubicBezTo>
                  <a:cubicBezTo>
                    <a:pt x="151533" y="236031"/>
                    <a:pt x="406592" y="337631"/>
                    <a:pt x="590742" y="412773"/>
                  </a:cubicBezTo>
                  <a:cubicBezTo>
                    <a:pt x="774892" y="487915"/>
                    <a:pt x="1050059" y="576815"/>
                    <a:pt x="1168592" y="628673"/>
                  </a:cubicBezTo>
                  <a:cubicBezTo>
                    <a:pt x="1287125" y="680531"/>
                    <a:pt x="1350625" y="737681"/>
                    <a:pt x="1301942" y="723923"/>
                  </a:cubicBezTo>
                  <a:cubicBezTo>
                    <a:pt x="1253259" y="710165"/>
                    <a:pt x="1056409" y="615973"/>
                    <a:pt x="876492" y="546123"/>
                  </a:cubicBezTo>
                  <a:cubicBezTo>
                    <a:pt x="696575" y="476273"/>
                    <a:pt x="368492" y="371498"/>
                    <a:pt x="222442" y="304823"/>
                  </a:cubicBezTo>
                  <a:cubicBezTo>
                    <a:pt x="76392" y="238148"/>
                    <a:pt x="5484" y="189465"/>
                    <a:pt x="192" y="146073"/>
                  </a:cubicBezTo>
                  <a:cubicBezTo>
                    <a:pt x="-5100" y="102681"/>
                    <a:pt x="99675" y="48706"/>
                    <a:pt x="190692" y="44473"/>
                  </a:cubicBezTo>
                  <a:cubicBezTo>
                    <a:pt x="281709" y="40240"/>
                    <a:pt x="498667" y="110090"/>
                    <a:pt x="546292" y="1143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6" name="フリーフォーム: 図形 1035">
              <a:extLst>
                <a:ext uri="{FF2B5EF4-FFF2-40B4-BE49-F238E27FC236}">
                  <a16:creationId xmlns:a16="http://schemas.microsoft.com/office/drawing/2014/main" id="{A0DA1F1F-3A0D-4821-A9F2-C5C8459D7903}"/>
                </a:ext>
              </a:extLst>
            </p:cNvPr>
            <p:cNvSpPr/>
            <p:nvPr/>
          </p:nvSpPr>
          <p:spPr>
            <a:xfrm>
              <a:off x="3447813" y="7740352"/>
              <a:ext cx="1173122" cy="198101"/>
            </a:xfrm>
            <a:custGeom>
              <a:avLst/>
              <a:gdLst>
                <a:gd name="connsiteX0" fmla="*/ 237 w 1173122"/>
                <a:gd name="connsiteY0" fmla="*/ 70148 h 198101"/>
                <a:gd name="connsiteX1" fmla="*/ 139937 w 1173122"/>
                <a:gd name="connsiteY1" fmla="*/ 51098 h 198101"/>
                <a:gd name="connsiteX2" fmla="*/ 755887 w 1173122"/>
                <a:gd name="connsiteY2" fmla="*/ 178098 h 198101"/>
                <a:gd name="connsiteX3" fmla="*/ 1079737 w 1173122"/>
                <a:gd name="connsiteY3" fmla="*/ 197148 h 198101"/>
                <a:gd name="connsiteX4" fmla="*/ 1143237 w 1173122"/>
                <a:gd name="connsiteY4" fmla="*/ 171748 h 198101"/>
                <a:gd name="connsiteX5" fmla="*/ 1168637 w 1173122"/>
                <a:gd name="connsiteY5" fmla="*/ 108248 h 198101"/>
                <a:gd name="connsiteX6" fmla="*/ 1054337 w 1173122"/>
                <a:gd name="connsiteY6" fmla="*/ 190798 h 198101"/>
                <a:gd name="connsiteX7" fmla="*/ 368537 w 1173122"/>
                <a:gd name="connsiteY7" fmla="*/ 70148 h 198101"/>
                <a:gd name="connsiteX8" fmla="*/ 114537 w 1173122"/>
                <a:gd name="connsiteY8" fmla="*/ 298 h 198101"/>
                <a:gd name="connsiteX9" fmla="*/ 237 w 1173122"/>
                <a:gd name="connsiteY9" fmla="*/ 70148 h 198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3122" h="198101">
                  <a:moveTo>
                    <a:pt x="237" y="70148"/>
                  </a:moveTo>
                  <a:cubicBezTo>
                    <a:pt x="4470" y="78615"/>
                    <a:pt x="13995" y="33106"/>
                    <a:pt x="139937" y="51098"/>
                  </a:cubicBezTo>
                  <a:cubicBezTo>
                    <a:pt x="265879" y="69090"/>
                    <a:pt x="599254" y="153756"/>
                    <a:pt x="755887" y="178098"/>
                  </a:cubicBezTo>
                  <a:cubicBezTo>
                    <a:pt x="912520" y="202440"/>
                    <a:pt x="1015179" y="198206"/>
                    <a:pt x="1079737" y="197148"/>
                  </a:cubicBezTo>
                  <a:cubicBezTo>
                    <a:pt x="1144295" y="196090"/>
                    <a:pt x="1128420" y="186565"/>
                    <a:pt x="1143237" y="171748"/>
                  </a:cubicBezTo>
                  <a:cubicBezTo>
                    <a:pt x="1158054" y="156931"/>
                    <a:pt x="1183454" y="105073"/>
                    <a:pt x="1168637" y="108248"/>
                  </a:cubicBezTo>
                  <a:cubicBezTo>
                    <a:pt x="1153820" y="111423"/>
                    <a:pt x="1187687" y="197148"/>
                    <a:pt x="1054337" y="190798"/>
                  </a:cubicBezTo>
                  <a:cubicBezTo>
                    <a:pt x="920987" y="184448"/>
                    <a:pt x="525170" y="101898"/>
                    <a:pt x="368537" y="70148"/>
                  </a:cubicBezTo>
                  <a:cubicBezTo>
                    <a:pt x="211904" y="38398"/>
                    <a:pt x="180154" y="5590"/>
                    <a:pt x="114537" y="298"/>
                  </a:cubicBezTo>
                  <a:cubicBezTo>
                    <a:pt x="48920" y="-4994"/>
                    <a:pt x="-3996" y="61681"/>
                    <a:pt x="237" y="701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7" name="フリーフォーム: 図形 1036">
              <a:extLst>
                <a:ext uri="{FF2B5EF4-FFF2-40B4-BE49-F238E27FC236}">
                  <a16:creationId xmlns:a16="http://schemas.microsoft.com/office/drawing/2014/main" id="{0459031B-48E2-4EB9-8911-0CA5B2D5B277}"/>
                </a:ext>
              </a:extLst>
            </p:cNvPr>
            <p:cNvSpPr/>
            <p:nvPr/>
          </p:nvSpPr>
          <p:spPr>
            <a:xfrm>
              <a:off x="3324878" y="7773121"/>
              <a:ext cx="1386932" cy="566442"/>
            </a:xfrm>
            <a:custGeom>
              <a:avLst/>
              <a:gdLst>
                <a:gd name="connsiteX0" fmla="*/ 1304272 w 1386932"/>
                <a:gd name="connsiteY0" fmla="*/ 545379 h 566442"/>
                <a:gd name="connsiteX1" fmla="*/ 1221722 w 1386932"/>
                <a:gd name="connsiteY1" fmla="*/ 500929 h 566442"/>
                <a:gd name="connsiteX2" fmla="*/ 745472 w 1386932"/>
                <a:gd name="connsiteY2" fmla="*/ 399329 h 566442"/>
                <a:gd name="connsiteX3" fmla="*/ 116822 w 1386932"/>
                <a:gd name="connsiteY3" fmla="*/ 234229 h 566442"/>
                <a:gd name="connsiteX4" fmla="*/ 8872 w 1386932"/>
                <a:gd name="connsiteY4" fmla="*/ 100879 h 566442"/>
                <a:gd name="connsiteX5" fmla="*/ 40622 w 1386932"/>
                <a:gd name="connsiteY5" fmla="*/ 11979 h 566442"/>
                <a:gd name="connsiteX6" fmla="*/ 173972 w 1386932"/>
                <a:gd name="connsiteY6" fmla="*/ 5629 h 566442"/>
                <a:gd name="connsiteX7" fmla="*/ 78722 w 1386932"/>
                <a:gd name="connsiteY7" fmla="*/ 56429 h 566442"/>
                <a:gd name="connsiteX8" fmla="*/ 97772 w 1386932"/>
                <a:gd name="connsiteY8" fmla="*/ 151679 h 566442"/>
                <a:gd name="connsiteX9" fmla="*/ 1304272 w 1386932"/>
                <a:gd name="connsiteY9" fmla="*/ 545379 h 566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86932" h="566442">
                  <a:moveTo>
                    <a:pt x="1304272" y="545379"/>
                  </a:moveTo>
                  <a:cubicBezTo>
                    <a:pt x="1491597" y="603587"/>
                    <a:pt x="1314855" y="525271"/>
                    <a:pt x="1221722" y="500929"/>
                  </a:cubicBezTo>
                  <a:cubicBezTo>
                    <a:pt x="1128589" y="476587"/>
                    <a:pt x="929622" y="443779"/>
                    <a:pt x="745472" y="399329"/>
                  </a:cubicBezTo>
                  <a:cubicBezTo>
                    <a:pt x="561322" y="354879"/>
                    <a:pt x="239589" y="283971"/>
                    <a:pt x="116822" y="234229"/>
                  </a:cubicBezTo>
                  <a:cubicBezTo>
                    <a:pt x="-5945" y="184487"/>
                    <a:pt x="21572" y="137921"/>
                    <a:pt x="8872" y="100879"/>
                  </a:cubicBezTo>
                  <a:cubicBezTo>
                    <a:pt x="-3828" y="63837"/>
                    <a:pt x="13105" y="27854"/>
                    <a:pt x="40622" y="11979"/>
                  </a:cubicBezTo>
                  <a:cubicBezTo>
                    <a:pt x="68139" y="-3896"/>
                    <a:pt x="167622" y="-1779"/>
                    <a:pt x="173972" y="5629"/>
                  </a:cubicBezTo>
                  <a:cubicBezTo>
                    <a:pt x="180322" y="13037"/>
                    <a:pt x="91422" y="32087"/>
                    <a:pt x="78722" y="56429"/>
                  </a:cubicBezTo>
                  <a:cubicBezTo>
                    <a:pt x="66022" y="80771"/>
                    <a:pt x="-103311" y="74421"/>
                    <a:pt x="97772" y="151679"/>
                  </a:cubicBezTo>
                  <a:cubicBezTo>
                    <a:pt x="298855" y="228937"/>
                    <a:pt x="1116947" y="487171"/>
                    <a:pt x="1304272" y="5453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8" name="フリーフォーム: 図形 1037">
              <a:extLst>
                <a:ext uri="{FF2B5EF4-FFF2-40B4-BE49-F238E27FC236}">
                  <a16:creationId xmlns:a16="http://schemas.microsoft.com/office/drawing/2014/main" id="{3CC87F18-EC50-4557-902E-0615C5CA8537}"/>
                </a:ext>
              </a:extLst>
            </p:cNvPr>
            <p:cNvSpPr/>
            <p:nvPr/>
          </p:nvSpPr>
          <p:spPr>
            <a:xfrm>
              <a:off x="3530116" y="8293078"/>
              <a:ext cx="1232181" cy="53409"/>
            </a:xfrm>
            <a:custGeom>
              <a:avLst/>
              <a:gdLst>
                <a:gd name="connsiteX0" fmla="*/ 1099034 w 1232181"/>
                <a:gd name="connsiteY0" fmla="*/ 44472 h 53409"/>
                <a:gd name="connsiteX1" fmla="*/ 127484 w 1232181"/>
                <a:gd name="connsiteY1" fmla="*/ 22 h 53409"/>
                <a:gd name="connsiteX2" fmla="*/ 63984 w 1232181"/>
                <a:gd name="connsiteY2" fmla="*/ 50822 h 53409"/>
                <a:gd name="connsiteX3" fmla="*/ 616434 w 1232181"/>
                <a:gd name="connsiteY3" fmla="*/ 22 h 53409"/>
                <a:gd name="connsiteX4" fmla="*/ 1168884 w 1232181"/>
                <a:gd name="connsiteY4" fmla="*/ 50822 h 53409"/>
                <a:gd name="connsiteX5" fmla="*/ 1099034 w 1232181"/>
                <a:gd name="connsiteY5" fmla="*/ 44472 h 53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32181" h="53409">
                  <a:moveTo>
                    <a:pt x="1099034" y="44472"/>
                  </a:moveTo>
                  <a:cubicBezTo>
                    <a:pt x="925467" y="36005"/>
                    <a:pt x="299992" y="-1036"/>
                    <a:pt x="127484" y="22"/>
                  </a:cubicBezTo>
                  <a:cubicBezTo>
                    <a:pt x="-45024" y="1080"/>
                    <a:pt x="-17508" y="50822"/>
                    <a:pt x="63984" y="50822"/>
                  </a:cubicBezTo>
                  <a:cubicBezTo>
                    <a:pt x="145476" y="50822"/>
                    <a:pt x="432284" y="22"/>
                    <a:pt x="616434" y="22"/>
                  </a:cubicBezTo>
                  <a:cubicBezTo>
                    <a:pt x="800584" y="22"/>
                    <a:pt x="1083159" y="45530"/>
                    <a:pt x="1168884" y="50822"/>
                  </a:cubicBezTo>
                  <a:cubicBezTo>
                    <a:pt x="1254609" y="56114"/>
                    <a:pt x="1272601" y="52939"/>
                    <a:pt x="1099034" y="444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9" name="フリーフォーム: 図形 1038">
              <a:extLst>
                <a:ext uri="{FF2B5EF4-FFF2-40B4-BE49-F238E27FC236}">
                  <a16:creationId xmlns:a16="http://schemas.microsoft.com/office/drawing/2014/main" id="{6B3B8850-CFCC-44EA-AFC5-8D1AAFC167F1}"/>
                </a:ext>
              </a:extLst>
            </p:cNvPr>
            <p:cNvSpPr/>
            <p:nvPr/>
          </p:nvSpPr>
          <p:spPr>
            <a:xfrm>
              <a:off x="3578103" y="8317468"/>
              <a:ext cx="2449963" cy="878976"/>
            </a:xfrm>
            <a:custGeom>
              <a:avLst/>
              <a:gdLst>
                <a:gd name="connsiteX0" fmla="*/ 22347 w 2449963"/>
                <a:gd name="connsiteY0" fmla="*/ 1032 h 878976"/>
                <a:gd name="connsiteX1" fmla="*/ 371597 w 2449963"/>
                <a:gd name="connsiteY1" fmla="*/ 210582 h 878976"/>
                <a:gd name="connsiteX2" fmla="*/ 1019297 w 2449963"/>
                <a:gd name="connsiteY2" fmla="*/ 331232 h 878976"/>
                <a:gd name="connsiteX3" fmla="*/ 1698747 w 2449963"/>
                <a:gd name="connsiteY3" fmla="*/ 559832 h 878976"/>
                <a:gd name="connsiteX4" fmla="*/ 2155947 w 2449963"/>
                <a:gd name="connsiteY4" fmla="*/ 648732 h 878976"/>
                <a:gd name="connsiteX5" fmla="*/ 2352797 w 2449963"/>
                <a:gd name="connsiteY5" fmla="*/ 737632 h 878976"/>
                <a:gd name="connsiteX6" fmla="*/ 2435347 w 2449963"/>
                <a:gd name="connsiteY6" fmla="*/ 877332 h 878976"/>
                <a:gd name="connsiteX7" fmla="*/ 2060697 w 2449963"/>
                <a:gd name="connsiteY7" fmla="*/ 636032 h 878976"/>
                <a:gd name="connsiteX8" fmla="*/ 670047 w 2449963"/>
                <a:gd name="connsiteY8" fmla="*/ 255032 h 878976"/>
                <a:gd name="connsiteX9" fmla="*/ 104897 w 2449963"/>
                <a:gd name="connsiteY9" fmla="*/ 134382 h 878976"/>
                <a:gd name="connsiteX10" fmla="*/ 22347 w 2449963"/>
                <a:gd name="connsiteY10" fmla="*/ 1032 h 878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49963" h="878976">
                  <a:moveTo>
                    <a:pt x="22347" y="1032"/>
                  </a:moveTo>
                  <a:cubicBezTo>
                    <a:pt x="66797" y="13732"/>
                    <a:pt x="205439" y="155549"/>
                    <a:pt x="371597" y="210582"/>
                  </a:cubicBezTo>
                  <a:cubicBezTo>
                    <a:pt x="537755" y="265615"/>
                    <a:pt x="798105" y="273024"/>
                    <a:pt x="1019297" y="331232"/>
                  </a:cubicBezTo>
                  <a:cubicBezTo>
                    <a:pt x="1240489" y="389440"/>
                    <a:pt x="1509305" y="506915"/>
                    <a:pt x="1698747" y="559832"/>
                  </a:cubicBezTo>
                  <a:cubicBezTo>
                    <a:pt x="1888189" y="612749"/>
                    <a:pt x="2046939" y="619099"/>
                    <a:pt x="2155947" y="648732"/>
                  </a:cubicBezTo>
                  <a:cubicBezTo>
                    <a:pt x="2264955" y="678365"/>
                    <a:pt x="2306230" y="699532"/>
                    <a:pt x="2352797" y="737632"/>
                  </a:cubicBezTo>
                  <a:cubicBezTo>
                    <a:pt x="2399364" y="775732"/>
                    <a:pt x="2484030" y="894265"/>
                    <a:pt x="2435347" y="877332"/>
                  </a:cubicBezTo>
                  <a:cubicBezTo>
                    <a:pt x="2386664" y="860399"/>
                    <a:pt x="2354914" y="739749"/>
                    <a:pt x="2060697" y="636032"/>
                  </a:cubicBezTo>
                  <a:cubicBezTo>
                    <a:pt x="1766480" y="532315"/>
                    <a:pt x="996014" y="338640"/>
                    <a:pt x="670047" y="255032"/>
                  </a:cubicBezTo>
                  <a:cubicBezTo>
                    <a:pt x="344080" y="171424"/>
                    <a:pt x="212847" y="172482"/>
                    <a:pt x="104897" y="134382"/>
                  </a:cubicBezTo>
                  <a:cubicBezTo>
                    <a:pt x="-3053" y="96282"/>
                    <a:pt x="-22103" y="-11668"/>
                    <a:pt x="22347" y="10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0" name="フリーフォーム: 図形 1039">
              <a:extLst>
                <a:ext uri="{FF2B5EF4-FFF2-40B4-BE49-F238E27FC236}">
                  <a16:creationId xmlns:a16="http://schemas.microsoft.com/office/drawing/2014/main" id="{89D87762-5FB9-417D-9F2D-EE464B4B6293}"/>
                </a:ext>
              </a:extLst>
            </p:cNvPr>
            <p:cNvSpPr/>
            <p:nvPr/>
          </p:nvSpPr>
          <p:spPr>
            <a:xfrm>
              <a:off x="3739039" y="6595741"/>
              <a:ext cx="335624" cy="594227"/>
            </a:xfrm>
            <a:custGeom>
              <a:avLst/>
              <a:gdLst>
                <a:gd name="connsiteX0" fmla="*/ 333428 w 335624"/>
                <a:gd name="connsiteY0" fmla="*/ 1909 h 594227"/>
                <a:gd name="connsiteX1" fmla="*/ 98478 w 335624"/>
                <a:gd name="connsiteY1" fmla="*/ 425242 h 594227"/>
                <a:gd name="connsiteX2" fmla="*/ 3228 w 335624"/>
                <a:gd name="connsiteY2" fmla="*/ 590342 h 594227"/>
                <a:gd name="connsiteX3" fmla="*/ 204311 w 335624"/>
                <a:gd name="connsiteY3" fmla="*/ 281309 h 594227"/>
                <a:gd name="connsiteX4" fmla="*/ 333428 w 335624"/>
                <a:gd name="connsiteY4" fmla="*/ 1909 h 59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624" h="594227">
                  <a:moveTo>
                    <a:pt x="333428" y="1909"/>
                  </a:moveTo>
                  <a:cubicBezTo>
                    <a:pt x="315789" y="25898"/>
                    <a:pt x="153511" y="327170"/>
                    <a:pt x="98478" y="425242"/>
                  </a:cubicBezTo>
                  <a:cubicBezTo>
                    <a:pt x="43445" y="523314"/>
                    <a:pt x="-14411" y="614331"/>
                    <a:pt x="3228" y="590342"/>
                  </a:cubicBezTo>
                  <a:cubicBezTo>
                    <a:pt x="20867" y="566353"/>
                    <a:pt x="150336" y="376559"/>
                    <a:pt x="204311" y="281309"/>
                  </a:cubicBezTo>
                  <a:cubicBezTo>
                    <a:pt x="258286" y="186059"/>
                    <a:pt x="351067" y="-22080"/>
                    <a:pt x="333428" y="19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1" name="フリーフォーム: 図形 1040">
              <a:extLst>
                <a:ext uri="{FF2B5EF4-FFF2-40B4-BE49-F238E27FC236}">
                  <a16:creationId xmlns:a16="http://schemas.microsoft.com/office/drawing/2014/main" id="{4A02F5D2-3B17-4E8C-968F-6FF37A295DC3}"/>
                </a:ext>
              </a:extLst>
            </p:cNvPr>
            <p:cNvSpPr/>
            <p:nvPr/>
          </p:nvSpPr>
          <p:spPr>
            <a:xfrm>
              <a:off x="3853925" y="6677618"/>
              <a:ext cx="303077" cy="556183"/>
            </a:xfrm>
            <a:custGeom>
              <a:avLst/>
              <a:gdLst>
                <a:gd name="connsiteX0" fmla="*/ 288392 w 303077"/>
                <a:gd name="connsiteY0" fmla="*/ 465 h 556183"/>
                <a:gd name="connsiteX1" fmla="*/ 301092 w 303077"/>
                <a:gd name="connsiteY1" fmla="*/ 51265 h 556183"/>
                <a:gd name="connsiteX2" fmla="*/ 256642 w 303077"/>
                <a:gd name="connsiteY2" fmla="*/ 144399 h 556183"/>
                <a:gd name="connsiteX3" fmla="*/ 119058 w 303077"/>
                <a:gd name="connsiteY3" fmla="*/ 423799 h 556183"/>
                <a:gd name="connsiteX4" fmla="*/ 28042 w 303077"/>
                <a:gd name="connsiteY4" fmla="*/ 552915 h 556183"/>
                <a:gd name="connsiteX5" fmla="*/ 11108 w 303077"/>
                <a:gd name="connsiteY5" fmla="*/ 487299 h 556183"/>
                <a:gd name="connsiteX6" fmla="*/ 182558 w 303077"/>
                <a:gd name="connsiteY6" fmla="*/ 176149 h 556183"/>
                <a:gd name="connsiteX7" fmla="*/ 227008 w 303077"/>
                <a:gd name="connsiteY7" fmla="*/ 36449 h 556183"/>
                <a:gd name="connsiteX8" fmla="*/ 288392 w 303077"/>
                <a:gd name="connsiteY8" fmla="*/ 465 h 556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3077" h="556183">
                  <a:moveTo>
                    <a:pt x="288392" y="465"/>
                  </a:moveTo>
                  <a:cubicBezTo>
                    <a:pt x="300739" y="2934"/>
                    <a:pt x="306384" y="27276"/>
                    <a:pt x="301092" y="51265"/>
                  </a:cubicBezTo>
                  <a:cubicBezTo>
                    <a:pt x="295800" y="75254"/>
                    <a:pt x="286981" y="82310"/>
                    <a:pt x="256642" y="144399"/>
                  </a:cubicBezTo>
                  <a:cubicBezTo>
                    <a:pt x="226303" y="206488"/>
                    <a:pt x="157158" y="355713"/>
                    <a:pt x="119058" y="423799"/>
                  </a:cubicBezTo>
                  <a:cubicBezTo>
                    <a:pt x="80958" y="491885"/>
                    <a:pt x="46034" y="542332"/>
                    <a:pt x="28042" y="552915"/>
                  </a:cubicBezTo>
                  <a:cubicBezTo>
                    <a:pt x="10050" y="563498"/>
                    <a:pt x="-14645" y="550093"/>
                    <a:pt x="11108" y="487299"/>
                  </a:cubicBezTo>
                  <a:cubicBezTo>
                    <a:pt x="36861" y="424505"/>
                    <a:pt x="146575" y="251291"/>
                    <a:pt x="182558" y="176149"/>
                  </a:cubicBezTo>
                  <a:cubicBezTo>
                    <a:pt x="218541" y="101007"/>
                    <a:pt x="213602" y="68199"/>
                    <a:pt x="227008" y="36449"/>
                  </a:cubicBezTo>
                  <a:cubicBezTo>
                    <a:pt x="240414" y="4699"/>
                    <a:pt x="276045" y="-2004"/>
                    <a:pt x="288392" y="4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2" name="フリーフォーム: 図形 1041">
              <a:extLst>
                <a:ext uri="{FF2B5EF4-FFF2-40B4-BE49-F238E27FC236}">
                  <a16:creationId xmlns:a16="http://schemas.microsoft.com/office/drawing/2014/main" id="{A8B58A2E-FC54-4054-9627-379C9F845FFA}"/>
                </a:ext>
              </a:extLst>
            </p:cNvPr>
            <p:cNvSpPr/>
            <p:nvPr/>
          </p:nvSpPr>
          <p:spPr>
            <a:xfrm>
              <a:off x="4235537" y="6822570"/>
              <a:ext cx="151827" cy="97960"/>
            </a:xfrm>
            <a:custGeom>
              <a:avLst/>
              <a:gdLst>
                <a:gd name="connsiteX0" fmla="*/ 2030 w 151827"/>
                <a:gd name="connsiteY0" fmla="*/ 41780 h 97960"/>
                <a:gd name="connsiteX1" fmla="*/ 69763 w 151827"/>
                <a:gd name="connsiteY1" fmla="*/ 1563 h 97960"/>
                <a:gd name="connsiteX2" fmla="*/ 150196 w 151827"/>
                <a:gd name="connsiteY2" fmla="*/ 96813 h 97960"/>
                <a:gd name="connsiteX3" fmla="*/ 2030 w 151827"/>
                <a:gd name="connsiteY3" fmla="*/ 41780 h 97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827" h="97960">
                  <a:moveTo>
                    <a:pt x="2030" y="41780"/>
                  </a:moveTo>
                  <a:cubicBezTo>
                    <a:pt x="-11376" y="25905"/>
                    <a:pt x="45069" y="-7609"/>
                    <a:pt x="69763" y="1563"/>
                  </a:cubicBezTo>
                  <a:cubicBezTo>
                    <a:pt x="94457" y="10735"/>
                    <a:pt x="163249" y="87641"/>
                    <a:pt x="150196" y="96813"/>
                  </a:cubicBezTo>
                  <a:cubicBezTo>
                    <a:pt x="137143" y="105985"/>
                    <a:pt x="15436" y="57655"/>
                    <a:pt x="2030" y="417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3" name="フリーフォーム: 図形 1042">
              <a:extLst>
                <a:ext uri="{FF2B5EF4-FFF2-40B4-BE49-F238E27FC236}">
                  <a16:creationId xmlns:a16="http://schemas.microsoft.com/office/drawing/2014/main" id="{E6B903C3-54BA-470F-993C-5EC4EEA3990C}"/>
                </a:ext>
              </a:extLst>
            </p:cNvPr>
            <p:cNvSpPr/>
            <p:nvPr/>
          </p:nvSpPr>
          <p:spPr>
            <a:xfrm>
              <a:off x="3976749" y="6858070"/>
              <a:ext cx="230943" cy="398184"/>
            </a:xfrm>
            <a:custGeom>
              <a:avLst/>
              <a:gdLst>
                <a:gd name="connsiteX0" fmla="*/ 229068 w 230943"/>
                <a:gd name="connsiteY0" fmla="*/ 21097 h 398184"/>
                <a:gd name="connsiteX1" fmla="*/ 68201 w 230943"/>
                <a:gd name="connsiteY1" fmla="*/ 321663 h 398184"/>
                <a:gd name="connsiteX2" fmla="*/ 2584 w 230943"/>
                <a:gd name="connsiteY2" fmla="*/ 380930 h 398184"/>
                <a:gd name="connsiteX3" fmla="*/ 148634 w 230943"/>
                <a:gd name="connsiteY3" fmla="*/ 67663 h 398184"/>
                <a:gd name="connsiteX4" fmla="*/ 229068 w 230943"/>
                <a:gd name="connsiteY4" fmla="*/ 21097 h 398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943" h="398184">
                  <a:moveTo>
                    <a:pt x="229068" y="21097"/>
                  </a:moveTo>
                  <a:cubicBezTo>
                    <a:pt x="215663" y="63430"/>
                    <a:pt x="105948" y="261691"/>
                    <a:pt x="68201" y="321663"/>
                  </a:cubicBezTo>
                  <a:cubicBezTo>
                    <a:pt x="30454" y="381635"/>
                    <a:pt x="-10821" y="423263"/>
                    <a:pt x="2584" y="380930"/>
                  </a:cubicBezTo>
                  <a:cubicBezTo>
                    <a:pt x="15989" y="338597"/>
                    <a:pt x="116531" y="132221"/>
                    <a:pt x="148634" y="67663"/>
                  </a:cubicBezTo>
                  <a:cubicBezTo>
                    <a:pt x="180737" y="3105"/>
                    <a:pt x="242473" y="-21236"/>
                    <a:pt x="229068" y="210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4" name="フリーフォーム: 図形 1043">
              <a:extLst>
                <a:ext uri="{FF2B5EF4-FFF2-40B4-BE49-F238E27FC236}">
                  <a16:creationId xmlns:a16="http://schemas.microsoft.com/office/drawing/2014/main" id="{08F01FFA-8DB6-4F45-9533-2E7604005109}"/>
                </a:ext>
              </a:extLst>
            </p:cNvPr>
            <p:cNvSpPr/>
            <p:nvPr/>
          </p:nvSpPr>
          <p:spPr>
            <a:xfrm>
              <a:off x="4325316" y="6925452"/>
              <a:ext cx="127018" cy="365597"/>
            </a:xfrm>
            <a:custGeom>
              <a:avLst/>
              <a:gdLst>
                <a:gd name="connsiteX0" fmla="*/ 18084 w 127018"/>
                <a:gd name="connsiteY0" fmla="*/ 281 h 365597"/>
                <a:gd name="connsiteX1" fmla="*/ 54067 w 127018"/>
                <a:gd name="connsiteY1" fmla="*/ 57431 h 365597"/>
                <a:gd name="connsiteX2" fmla="*/ 35017 w 127018"/>
                <a:gd name="connsiteY2" fmla="*/ 218298 h 365597"/>
                <a:gd name="connsiteX3" fmla="*/ 3267 w 127018"/>
                <a:gd name="connsiteY3" fmla="*/ 364348 h 365597"/>
                <a:gd name="connsiteX4" fmla="*/ 121801 w 127018"/>
                <a:gd name="connsiteY4" fmla="*/ 133631 h 365597"/>
                <a:gd name="connsiteX5" fmla="*/ 100634 w 127018"/>
                <a:gd name="connsiteY5" fmla="*/ 76481 h 365597"/>
                <a:gd name="connsiteX6" fmla="*/ 18084 w 127018"/>
                <a:gd name="connsiteY6" fmla="*/ 281 h 365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018" h="365597">
                  <a:moveTo>
                    <a:pt x="18084" y="281"/>
                  </a:moveTo>
                  <a:cubicBezTo>
                    <a:pt x="10323" y="-2894"/>
                    <a:pt x="51245" y="21095"/>
                    <a:pt x="54067" y="57431"/>
                  </a:cubicBezTo>
                  <a:cubicBezTo>
                    <a:pt x="56889" y="93767"/>
                    <a:pt x="43484" y="167145"/>
                    <a:pt x="35017" y="218298"/>
                  </a:cubicBezTo>
                  <a:cubicBezTo>
                    <a:pt x="26550" y="269451"/>
                    <a:pt x="-11197" y="378459"/>
                    <a:pt x="3267" y="364348"/>
                  </a:cubicBezTo>
                  <a:cubicBezTo>
                    <a:pt x="17731" y="350237"/>
                    <a:pt x="105573" y="181609"/>
                    <a:pt x="121801" y="133631"/>
                  </a:cubicBezTo>
                  <a:cubicBezTo>
                    <a:pt x="138029" y="85653"/>
                    <a:pt x="112276" y="94825"/>
                    <a:pt x="100634" y="76481"/>
                  </a:cubicBezTo>
                  <a:cubicBezTo>
                    <a:pt x="88992" y="58137"/>
                    <a:pt x="25845" y="3456"/>
                    <a:pt x="18084" y="2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5" name="フリーフォーム: 図形 1044">
              <a:extLst>
                <a:ext uri="{FF2B5EF4-FFF2-40B4-BE49-F238E27FC236}">
                  <a16:creationId xmlns:a16="http://schemas.microsoft.com/office/drawing/2014/main" id="{A43E4078-599A-4F34-B53A-433B02C055C1}"/>
                </a:ext>
              </a:extLst>
            </p:cNvPr>
            <p:cNvSpPr/>
            <p:nvPr/>
          </p:nvSpPr>
          <p:spPr>
            <a:xfrm>
              <a:off x="4434410" y="7130443"/>
              <a:ext cx="226343" cy="299510"/>
            </a:xfrm>
            <a:custGeom>
              <a:avLst/>
              <a:gdLst>
                <a:gd name="connsiteX0" fmla="*/ 139707 w 226343"/>
                <a:gd name="connsiteY0" fmla="*/ 2724 h 299510"/>
                <a:gd name="connsiteX1" fmla="*/ 133357 w 226343"/>
                <a:gd name="connsiteY1" fmla="*/ 159357 h 299510"/>
                <a:gd name="connsiteX2" fmla="*/ 7 w 226343"/>
                <a:gd name="connsiteY2" fmla="*/ 282124 h 299510"/>
                <a:gd name="connsiteX3" fmla="*/ 139707 w 226343"/>
                <a:gd name="connsiteY3" fmla="*/ 282124 h 299510"/>
                <a:gd name="connsiteX4" fmla="*/ 222257 w 226343"/>
                <a:gd name="connsiteY4" fmla="*/ 127607 h 299510"/>
                <a:gd name="connsiteX5" fmla="*/ 207440 w 226343"/>
                <a:gd name="connsiteY5" fmla="*/ 64107 h 299510"/>
                <a:gd name="connsiteX6" fmla="*/ 139707 w 226343"/>
                <a:gd name="connsiteY6" fmla="*/ 2724 h 299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343" h="299510">
                  <a:moveTo>
                    <a:pt x="139707" y="2724"/>
                  </a:moveTo>
                  <a:cubicBezTo>
                    <a:pt x="127360" y="18599"/>
                    <a:pt x="156640" y="112790"/>
                    <a:pt x="133357" y="159357"/>
                  </a:cubicBezTo>
                  <a:cubicBezTo>
                    <a:pt x="110074" y="205924"/>
                    <a:pt x="-1051" y="261663"/>
                    <a:pt x="7" y="282124"/>
                  </a:cubicBezTo>
                  <a:cubicBezTo>
                    <a:pt x="1065" y="302585"/>
                    <a:pt x="102665" y="307877"/>
                    <a:pt x="139707" y="282124"/>
                  </a:cubicBezTo>
                  <a:cubicBezTo>
                    <a:pt x="176749" y="256371"/>
                    <a:pt x="210968" y="163943"/>
                    <a:pt x="222257" y="127607"/>
                  </a:cubicBezTo>
                  <a:cubicBezTo>
                    <a:pt x="233546" y="91271"/>
                    <a:pt x="219082" y="83510"/>
                    <a:pt x="207440" y="64107"/>
                  </a:cubicBezTo>
                  <a:cubicBezTo>
                    <a:pt x="195798" y="44704"/>
                    <a:pt x="152054" y="-13151"/>
                    <a:pt x="139707" y="27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6" name="フリーフォーム: 図形 1045">
              <a:extLst>
                <a:ext uri="{FF2B5EF4-FFF2-40B4-BE49-F238E27FC236}">
                  <a16:creationId xmlns:a16="http://schemas.microsoft.com/office/drawing/2014/main" id="{E182DB5B-46DD-4BF9-906B-D682FC35CFD9}"/>
                </a:ext>
              </a:extLst>
            </p:cNvPr>
            <p:cNvSpPr/>
            <p:nvPr/>
          </p:nvSpPr>
          <p:spPr>
            <a:xfrm>
              <a:off x="4610074" y="7318328"/>
              <a:ext cx="153055" cy="189364"/>
            </a:xfrm>
            <a:custGeom>
              <a:avLst/>
              <a:gdLst>
                <a:gd name="connsiteX0" fmla="*/ 95276 w 153055"/>
                <a:gd name="connsiteY0" fmla="*/ 3222 h 189364"/>
                <a:gd name="connsiteX1" fmla="*/ 152426 w 153055"/>
                <a:gd name="connsiteY1" fmla="*/ 170439 h 189364"/>
                <a:gd name="connsiteX2" fmla="*/ 55059 w 153055"/>
                <a:gd name="connsiteY2" fmla="*/ 181022 h 189364"/>
                <a:gd name="connsiteX3" fmla="*/ 26 w 153055"/>
                <a:gd name="connsiteY3" fmla="*/ 130222 h 189364"/>
                <a:gd name="connsiteX4" fmla="*/ 61409 w 153055"/>
                <a:gd name="connsiteY4" fmla="*/ 64605 h 189364"/>
                <a:gd name="connsiteX5" fmla="*/ 95276 w 153055"/>
                <a:gd name="connsiteY5" fmla="*/ 3222 h 189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055" h="189364">
                  <a:moveTo>
                    <a:pt x="95276" y="3222"/>
                  </a:moveTo>
                  <a:cubicBezTo>
                    <a:pt x="110445" y="20861"/>
                    <a:pt x="159129" y="140806"/>
                    <a:pt x="152426" y="170439"/>
                  </a:cubicBezTo>
                  <a:cubicBezTo>
                    <a:pt x="145723" y="200072"/>
                    <a:pt x="80459" y="187725"/>
                    <a:pt x="55059" y="181022"/>
                  </a:cubicBezTo>
                  <a:cubicBezTo>
                    <a:pt x="29659" y="174319"/>
                    <a:pt x="-1032" y="149625"/>
                    <a:pt x="26" y="130222"/>
                  </a:cubicBezTo>
                  <a:cubicBezTo>
                    <a:pt x="1084" y="110819"/>
                    <a:pt x="48709" y="84008"/>
                    <a:pt x="61409" y="64605"/>
                  </a:cubicBezTo>
                  <a:cubicBezTo>
                    <a:pt x="74109" y="45202"/>
                    <a:pt x="80107" y="-14417"/>
                    <a:pt x="95276" y="32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7" name="フリーフォーム: 図形 1046">
              <a:extLst>
                <a:ext uri="{FF2B5EF4-FFF2-40B4-BE49-F238E27FC236}">
                  <a16:creationId xmlns:a16="http://schemas.microsoft.com/office/drawing/2014/main" id="{9ED11575-293B-4A55-AE60-B8E2028C8466}"/>
                </a:ext>
              </a:extLst>
            </p:cNvPr>
            <p:cNvSpPr/>
            <p:nvPr/>
          </p:nvSpPr>
          <p:spPr>
            <a:xfrm>
              <a:off x="3705261" y="7502118"/>
              <a:ext cx="874191" cy="389530"/>
            </a:xfrm>
            <a:custGeom>
              <a:avLst/>
              <a:gdLst>
                <a:gd name="connsiteX0" fmla="*/ 3139 w 874191"/>
                <a:gd name="connsiteY0" fmla="*/ 407 h 389530"/>
                <a:gd name="connsiteX1" fmla="*/ 126964 w 874191"/>
                <a:gd name="connsiteY1" fmla="*/ 206782 h 389530"/>
                <a:gd name="connsiteX2" fmla="*/ 358739 w 874191"/>
                <a:gd name="connsiteY2" fmla="*/ 257582 h 389530"/>
                <a:gd name="connsiteX3" fmla="*/ 492089 w 874191"/>
                <a:gd name="connsiteY3" fmla="*/ 298857 h 389530"/>
                <a:gd name="connsiteX4" fmla="*/ 520664 w 874191"/>
                <a:gd name="connsiteY4" fmla="*/ 251232 h 389530"/>
                <a:gd name="connsiteX5" fmla="*/ 590514 w 874191"/>
                <a:gd name="connsiteY5" fmla="*/ 248057 h 389530"/>
                <a:gd name="connsiteX6" fmla="*/ 838164 w 874191"/>
                <a:gd name="connsiteY6" fmla="*/ 346482 h 389530"/>
                <a:gd name="connsiteX7" fmla="*/ 831814 w 874191"/>
                <a:gd name="connsiteY7" fmla="*/ 387757 h 389530"/>
                <a:gd name="connsiteX8" fmla="*/ 453989 w 874191"/>
                <a:gd name="connsiteY8" fmla="*/ 292507 h 389530"/>
                <a:gd name="connsiteX9" fmla="*/ 133314 w 874191"/>
                <a:gd name="connsiteY9" fmla="*/ 260757 h 389530"/>
                <a:gd name="connsiteX10" fmla="*/ 47589 w 874191"/>
                <a:gd name="connsiteY10" fmla="*/ 155982 h 389530"/>
                <a:gd name="connsiteX11" fmla="*/ 3139 w 874191"/>
                <a:gd name="connsiteY11" fmla="*/ 407 h 389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74191" h="389530">
                  <a:moveTo>
                    <a:pt x="3139" y="407"/>
                  </a:moveTo>
                  <a:cubicBezTo>
                    <a:pt x="16368" y="8874"/>
                    <a:pt x="67697" y="163919"/>
                    <a:pt x="126964" y="206782"/>
                  </a:cubicBezTo>
                  <a:cubicBezTo>
                    <a:pt x="186231" y="249645"/>
                    <a:pt x="297885" y="242236"/>
                    <a:pt x="358739" y="257582"/>
                  </a:cubicBezTo>
                  <a:cubicBezTo>
                    <a:pt x="419593" y="272928"/>
                    <a:pt x="465102" y="299915"/>
                    <a:pt x="492089" y="298857"/>
                  </a:cubicBezTo>
                  <a:cubicBezTo>
                    <a:pt x="519076" y="297799"/>
                    <a:pt x="504260" y="259699"/>
                    <a:pt x="520664" y="251232"/>
                  </a:cubicBezTo>
                  <a:cubicBezTo>
                    <a:pt x="537068" y="242765"/>
                    <a:pt x="537597" y="232182"/>
                    <a:pt x="590514" y="248057"/>
                  </a:cubicBezTo>
                  <a:cubicBezTo>
                    <a:pt x="643431" y="263932"/>
                    <a:pt x="797947" y="323199"/>
                    <a:pt x="838164" y="346482"/>
                  </a:cubicBezTo>
                  <a:cubicBezTo>
                    <a:pt x="878381" y="369765"/>
                    <a:pt x="895843" y="396753"/>
                    <a:pt x="831814" y="387757"/>
                  </a:cubicBezTo>
                  <a:cubicBezTo>
                    <a:pt x="767785" y="378761"/>
                    <a:pt x="570406" y="313674"/>
                    <a:pt x="453989" y="292507"/>
                  </a:cubicBezTo>
                  <a:cubicBezTo>
                    <a:pt x="337572" y="271340"/>
                    <a:pt x="201047" y="283511"/>
                    <a:pt x="133314" y="260757"/>
                  </a:cubicBezTo>
                  <a:cubicBezTo>
                    <a:pt x="65581" y="238003"/>
                    <a:pt x="74047" y="194082"/>
                    <a:pt x="47589" y="155982"/>
                  </a:cubicBezTo>
                  <a:cubicBezTo>
                    <a:pt x="21131" y="117882"/>
                    <a:pt x="-10090" y="-8060"/>
                    <a:pt x="3139" y="4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フリーフォーム: 図形 1047">
              <a:extLst>
                <a:ext uri="{FF2B5EF4-FFF2-40B4-BE49-F238E27FC236}">
                  <a16:creationId xmlns:a16="http://schemas.microsoft.com/office/drawing/2014/main" id="{2B75DCB4-3144-4103-A714-AB68DC410D31}"/>
                </a:ext>
              </a:extLst>
            </p:cNvPr>
            <p:cNvSpPr/>
            <p:nvPr/>
          </p:nvSpPr>
          <p:spPr>
            <a:xfrm>
              <a:off x="3818099" y="8122370"/>
              <a:ext cx="519237" cy="155411"/>
            </a:xfrm>
            <a:custGeom>
              <a:avLst/>
              <a:gdLst>
                <a:gd name="connsiteX0" fmla="*/ 10951 w 519237"/>
                <a:gd name="connsiteY0" fmla="*/ 5630 h 155411"/>
                <a:gd name="connsiteX1" fmla="*/ 68101 w 519237"/>
                <a:gd name="connsiteY1" fmla="*/ 126280 h 155411"/>
                <a:gd name="connsiteX2" fmla="*/ 484026 w 519237"/>
                <a:gd name="connsiteY2" fmla="*/ 154855 h 155411"/>
                <a:gd name="connsiteX3" fmla="*/ 461801 w 519237"/>
                <a:gd name="connsiteY3" fmla="*/ 110405 h 155411"/>
                <a:gd name="connsiteX4" fmla="*/ 179226 w 519237"/>
                <a:gd name="connsiteY4" fmla="*/ 31030 h 155411"/>
                <a:gd name="connsiteX5" fmla="*/ 10951 w 519237"/>
                <a:gd name="connsiteY5" fmla="*/ 5630 h 155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9237" h="155411">
                  <a:moveTo>
                    <a:pt x="10951" y="5630"/>
                  </a:moveTo>
                  <a:cubicBezTo>
                    <a:pt x="-7570" y="21505"/>
                    <a:pt x="-10745" y="101409"/>
                    <a:pt x="68101" y="126280"/>
                  </a:cubicBezTo>
                  <a:cubicBezTo>
                    <a:pt x="146947" y="151151"/>
                    <a:pt x="418409" y="157501"/>
                    <a:pt x="484026" y="154855"/>
                  </a:cubicBezTo>
                  <a:cubicBezTo>
                    <a:pt x="549643" y="152209"/>
                    <a:pt x="512601" y="131042"/>
                    <a:pt x="461801" y="110405"/>
                  </a:cubicBezTo>
                  <a:cubicBezTo>
                    <a:pt x="411001" y="89768"/>
                    <a:pt x="250134" y="51667"/>
                    <a:pt x="179226" y="31030"/>
                  </a:cubicBezTo>
                  <a:cubicBezTo>
                    <a:pt x="108318" y="10393"/>
                    <a:pt x="29472" y="-10245"/>
                    <a:pt x="10951" y="56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9" name="フリーフォーム: 図形 1048">
              <a:extLst>
                <a:ext uri="{FF2B5EF4-FFF2-40B4-BE49-F238E27FC236}">
                  <a16:creationId xmlns:a16="http://schemas.microsoft.com/office/drawing/2014/main" id="{D736B74B-93D3-4E55-9A2D-4E32762AFE8E}"/>
                </a:ext>
              </a:extLst>
            </p:cNvPr>
            <p:cNvSpPr/>
            <p:nvPr/>
          </p:nvSpPr>
          <p:spPr>
            <a:xfrm>
              <a:off x="3813741" y="5471156"/>
              <a:ext cx="524588" cy="523573"/>
            </a:xfrm>
            <a:custGeom>
              <a:avLst/>
              <a:gdLst>
                <a:gd name="connsiteX0" fmla="*/ 1339 w 524588"/>
                <a:gd name="connsiteY0" fmla="*/ 4 h 523573"/>
                <a:gd name="connsiteX1" fmla="*/ 87699 w 524588"/>
                <a:gd name="connsiteY1" fmla="*/ 177804 h 523573"/>
                <a:gd name="connsiteX2" fmla="*/ 392499 w 524588"/>
                <a:gd name="connsiteY2" fmla="*/ 381004 h 523573"/>
                <a:gd name="connsiteX3" fmla="*/ 494099 w 524588"/>
                <a:gd name="connsiteY3" fmla="*/ 482604 h 523573"/>
                <a:gd name="connsiteX4" fmla="*/ 499179 w 524588"/>
                <a:gd name="connsiteY4" fmla="*/ 513084 h 523573"/>
                <a:gd name="connsiteX5" fmla="*/ 189299 w 524588"/>
                <a:gd name="connsiteY5" fmla="*/ 309884 h 523573"/>
                <a:gd name="connsiteX6" fmla="*/ 47059 w 524588"/>
                <a:gd name="connsiteY6" fmla="*/ 172724 h 523573"/>
                <a:gd name="connsiteX7" fmla="*/ 1339 w 524588"/>
                <a:gd name="connsiteY7" fmla="*/ 4 h 523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588" h="523573">
                  <a:moveTo>
                    <a:pt x="1339" y="4"/>
                  </a:moveTo>
                  <a:cubicBezTo>
                    <a:pt x="8112" y="851"/>
                    <a:pt x="22506" y="114304"/>
                    <a:pt x="87699" y="177804"/>
                  </a:cubicBezTo>
                  <a:cubicBezTo>
                    <a:pt x="152892" y="241304"/>
                    <a:pt x="324766" y="330204"/>
                    <a:pt x="392499" y="381004"/>
                  </a:cubicBezTo>
                  <a:cubicBezTo>
                    <a:pt x="460232" y="431804"/>
                    <a:pt x="476319" y="460591"/>
                    <a:pt x="494099" y="482604"/>
                  </a:cubicBezTo>
                  <a:cubicBezTo>
                    <a:pt x="511879" y="504617"/>
                    <a:pt x="549979" y="541871"/>
                    <a:pt x="499179" y="513084"/>
                  </a:cubicBezTo>
                  <a:cubicBezTo>
                    <a:pt x="448379" y="484297"/>
                    <a:pt x="264652" y="366611"/>
                    <a:pt x="189299" y="309884"/>
                  </a:cubicBezTo>
                  <a:cubicBezTo>
                    <a:pt x="113946" y="253157"/>
                    <a:pt x="80079" y="223524"/>
                    <a:pt x="47059" y="172724"/>
                  </a:cubicBezTo>
                  <a:cubicBezTo>
                    <a:pt x="14039" y="121924"/>
                    <a:pt x="-5434" y="-843"/>
                    <a:pt x="1339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0" name="フリーフォーム: 図形 1049">
              <a:extLst>
                <a:ext uri="{FF2B5EF4-FFF2-40B4-BE49-F238E27FC236}">
                  <a16:creationId xmlns:a16="http://schemas.microsoft.com/office/drawing/2014/main" id="{397F64F5-3C56-40B1-895E-ABC23E58863E}"/>
                </a:ext>
              </a:extLst>
            </p:cNvPr>
            <p:cNvSpPr/>
            <p:nvPr/>
          </p:nvSpPr>
          <p:spPr>
            <a:xfrm>
              <a:off x="3490449" y="5547255"/>
              <a:ext cx="588205" cy="1469499"/>
            </a:xfrm>
            <a:custGeom>
              <a:avLst/>
              <a:gdLst>
                <a:gd name="connsiteX0" fmla="*/ 319551 w 588205"/>
                <a:gd name="connsiteY0" fmla="*/ 105 h 1469499"/>
                <a:gd name="connsiteX1" fmla="*/ 583711 w 588205"/>
                <a:gd name="connsiteY1" fmla="*/ 309985 h 1469499"/>
                <a:gd name="connsiteX2" fmla="*/ 487191 w 588205"/>
                <a:gd name="connsiteY2" fmla="*/ 416665 h 1469499"/>
                <a:gd name="connsiteX3" fmla="*/ 502431 w 588205"/>
                <a:gd name="connsiteY3" fmla="*/ 736705 h 1469499"/>
                <a:gd name="connsiteX4" fmla="*/ 390671 w 588205"/>
                <a:gd name="connsiteY4" fmla="*/ 924665 h 1469499"/>
                <a:gd name="connsiteX5" fmla="*/ 80791 w 588205"/>
                <a:gd name="connsiteY5" fmla="*/ 1402185 h 1469499"/>
                <a:gd name="connsiteX6" fmla="*/ 19831 w 588205"/>
                <a:gd name="connsiteY6" fmla="*/ 1351385 h 1469499"/>
                <a:gd name="connsiteX7" fmla="*/ 370351 w 588205"/>
                <a:gd name="connsiteY7" fmla="*/ 345545 h 1469499"/>
                <a:gd name="connsiteX8" fmla="*/ 319551 w 588205"/>
                <a:gd name="connsiteY8" fmla="*/ 105 h 14694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88205" h="1469499">
                  <a:moveTo>
                    <a:pt x="319551" y="105"/>
                  </a:moveTo>
                  <a:cubicBezTo>
                    <a:pt x="355111" y="-5822"/>
                    <a:pt x="555771" y="240558"/>
                    <a:pt x="583711" y="309985"/>
                  </a:cubicBezTo>
                  <a:cubicBezTo>
                    <a:pt x="611651" y="379412"/>
                    <a:pt x="500738" y="345545"/>
                    <a:pt x="487191" y="416665"/>
                  </a:cubicBezTo>
                  <a:cubicBezTo>
                    <a:pt x="473644" y="487785"/>
                    <a:pt x="518518" y="652038"/>
                    <a:pt x="502431" y="736705"/>
                  </a:cubicBezTo>
                  <a:cubicBezTo>
                    <a:pt x="486344" y="821372"/>
                    <a:pt x="460944" y="813752"/>
                    <a:pt x="390671" y="924665"/>
                  </a:cubicBezTo>
                  <a:cubicBezTo>
                    <a:pt x="320398" y="1035578"/>
                    <a:pt x="142598" y="1331065"/>
                    <a:pt x="80791" y="1402185"/>
                  </a:cubicBezTo>
                  <a:cubicBezTo>
                    <a:pt x="18984" y="1473305"/>
                    <a:pt x="-28429" y="1527491"/>
                    <a:pt x="19831" y="1351385"/>
                  </a:cubicBezTo>
                  <a:cubicBezTo>
                    <a:pt x="68091" y="1175279"/>
                    <a:pt x="322091" y="568218"/>
                    <a:pt x="370351" y="345545"/>
                  </a:cubicBezTo>
                  <a:cubicBezTo>
                    <a:pt x="418611" y="122872"/>
                    <a:pt x="283991" y="6032"/>
                    <a:pt x="319551" y="105"/>
                  </a:cubicBezTo>
                  <a:close/>
                </a:path>
              </a:pathLst>
            </a:cu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1" name="フリーフォーム: 図形 1050">
              <a:extLst>
                <a:ext uri="{FF2B5EF4-FFF2-40B4-BE49-F238E27FC236}">
                  <a16:creationId xmlns:a16="http://schemas.microsoft.com/office/drawing/2014/main" id="{C05280B0-09D0-421A-B3AF-C68FAB532994}"/>
                </a:ext>
              </a:extLst>
            </p:cNvPr>
            <p:cNvSpPr/>
            <p:nvPr/>
          </p:nvSpPr>
          <p:spPr>
            <a:xfrm>
              <a:off x="867250" y="6018871"/>
              <a:ext cx="1685534" cy="929171"/>
            </a:xfrm>
            <a:custGeom>
              <a:avLst/>
              <a:gdLst>
                <a:gd name="connsiteX0" fmla="*/ 1679100 w 1685534"/>
                <a:gd name="connsiteY0" fmla="*/ 929 h 929171"/>
                <a:gd name="connsiteX1" fmla="*/ 923450 w 1685534"/>
                <a:gd name="connsiteY1" fmla="*/ 318429 h 929171"/>
                <a:gd name="connsiteX2" fmla="*/ 256700 w 1685534"/>
                <a:gd name="connsiteY2" fmla="*/ 648629 h 929171"/>
                <a:gd name="connsiteX3" fmla="*/ 59850 w 1685534"/>
                <a:gd name="connsiteY3" fmla="*/ 762929 h 929171"/>
                <a:gd name="connsiteX4" fmla="*/ 9050 w 1685534"/>
                <a:gd name="connsiteY4" fmla="*/ 928029 h 929171"/>
                <a:gd name="connsiteX5" fmla="*/ 218600 w 1685534"/>
                <a:gd name="connsiteY5" fmla="*/ 674029 h 929171"/>
                <a:gd name="connsiteX6" fmla="*/ 1228250 w 1685534"/>
                <a:gd name="connsiteY6" fmla="*/ 235879 h 929171"/>
                <a:gd name="connsiteX7" fmla="*/ 1679100 w 1685534"/>
                <a:gd name="connsiteY7" fmla="*/ 929 h 929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85534" h="929171">
                  <a:moveTo>
                    <a:pt x="1679100" y="929"/>
                  </a:moveTo>
                  <a:cubicBezTo>
                    <a:pt x="1628300" y="14687"/>
                    <a:pt x="1160517" y="210479"/>
                    <a:pt x="923450" y="318429"/>
                  </a:cubicBezTo>
                  <a:cubicBezTo>
                    <a:pt x="686383" y="426379"/>
                    <a:pt x="400633" y="574546"/>
                    <a:pt x="256700" y="648629"/>
                  </a:cubicBezTo>
                  <a:cubicBezTo>
                    <a:pt x="112767" y="722712"/>
                    <a:pt x="101125" y="716362"/>
                    <a:pt x="59850" y="762929"/>
                  </a:cubicBezTo>
                  <a:cubicBezTo>
                    <a:pt x="18575" y="809496"/>
                    <a:pt x="-17408" y="942846"/>
                    <a:pt x="9050" y="928029"/>
                  </a:cubicBezTo>
                  <a:cubicBezTo>
                    <a:pt x="35508" y="913212"/>
                    <a:pt x="15400" y="789387"/>
                    <a:pt x="218600" y="674029"/>
                  </a:cubicBezTo>
                  <a:cubicBezTo>
                    <a:pt x="421800" y="558671"/>
                    <a:pt x="985892" y="342771"/>
                    <a:pt x="1228250" y="235879"/>
                  </a:cubicBezTo>
                  <a:cubicBezTo>
                    <a:pt x="1470608" y="128987"/>
                    <a:pt x="1729900" y="-12829"/>
                    <a:pt x="1679100" y="9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2" name="フリーフォーム: 図形 1051">
              <a:extLst>
                <a:ext uri="{FF2B5EF4-FFF2-40B4-BE49-F238E27FC236}">
                  <a16:creationId xmlns:a16="http://schemas.microsoft.com/office/drawing/2014/main" id="{DB7A1D68-24B4-4BA5-9831-E982872F33B3}"/>
                </a:ext>
              </a:extLst>
            </p:cNvPr>
            <p:cNvSpPr/>
            <p:nvPr/>
          </p:nvSpPr>
          <p:spPr>
            <a:xfrm>
              <a:off x="638089" y="6964123"/>
              <a:ext cx="233920" cy="2215708"/>
            </a:xfrm>
            <a:custGeom>
              <a:avLst/>
              <a:gdLst>
                <a:gd name="connsiteX0" fmla="*/ 231861 w 233920"/>
                <a:gd name="connsiteY0" fmla="*/ 1827 h 2215708"/>
                <a:gd name="connsiteX1" fmla="*/ 22311 w 233920"/>
                <a:gd name="connsiteY1" fmla="*/ 1163877 h 2215708"/>
                <a:gd name="connsiteX2" fmla="*/ 9611 w 233920"/>
                <a:gd name="connsiteY2" fmla="*/ 1887777 h 2215708"/>
                <a:gd name="connsiteX3" fmla="*/ 54061 w 233920"/>
                <a:gd name="connsiteY3" fmla="*/ 2167177 h 2215708"/>
                <a:gd name="connsiteX4" fmla="*/ 123911 w 233920"/>
                <a:gd name="connsiteY4" fmla="*/ 928927 h 2215708"/>
                <a:gd name="connsiteX5" fmla="*/ 231861 w 233920"/>
                <a:gd name="connsiteY5" fmla="*/ 1827 h 2215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3920" h="2215708">
                  <a:moveTo>
                    <a:pt x="231861" y="1827"/>
                  </a:moveTo>
                  <a:cubicBezTo>
                    <a:pt x="214928" y="40985"/>
                    <a:pt x="59353" y="849552"/>
                    <a:pt x="22311" y="1163877"/>
                  </a:cubicBezTo>
                  <a:cubicBezTo>
                    <a:pt x="-14731" y="1478202"/>
                    <a:pt x="4319" y="1720560"/>
                    <a:pt x="9611" y="1887777"/>
                  </a:cubicBezTo>
                  <a:cubicBezTo>
                    <a:pt x="14903" y="2054994"/>
                    <a:pt x="35011" y="2326985"/>
                    <a:pt x="54061" y="2167177"/>
                  </a:cubicBezTo>
                  <a:cubicBezTo>
                    <a:pt x="73111" y="2007369"/>
                    <a:pt x="91103" y="1296169"/>
                    <a:pt x="123911" y="928927"/>
                  </a:cubicBezTo>
                  <a:cubicBezTo>
                    <a:pt x="156719" y="561685"/>
                    <a:pt x="248794" y="-37331"/>
                    <a:pt x="231861" y="18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3" name="フリーフォーム: 図形 1052">
              <a:extLst>
                <a:ext uri="{FF2B5EF4-FFF2-40B4-BE49-F238E27FC236}">
                  <a16:creationId xmlns:a16="http://schemas.microsoft.com/office/drawing/2014/main" id="{4247D900-CA03-4D15-9AD8-F4EC1237636C}"/>
                </a:ext>
              </a:extLst>
            </p:cNvPr>
            <p:cNvSpPr/>
            <p:nvPr/>
          </p:nvSpPr>
          <p:spPr>
            <a:xfrm>
              <a:off x="1021657" y="6715434"/>
              <a:ext cx="876399" cy="2430924"/>
            </a:xfrm>
            <a:custGeom>
              <a:avLst/>
              <a:gdLst>
                <a:gd name="connsiteX0" fmla="*/ 32443 w 876399"/>
                <a:gd name="connsiteY0" fmla="*/ 53666 h 2430924"/>
                <a:gd name="connsiteX1" fmla="*/ 57843 w 876399"/>
                <a:gd name="connsiteY1" fmla="*/ 237816 h 2430924"/>
                <a:gd name="connsiteX2" fmla="*/ 426143 w 876399"/>
                <a:gd name="connsiteY2" fmla="*/ 1469716 h 2430924"/>
                <a:gd name="connsiteX3" fmla="*/ 800793 w 876399"/>
                <a:gd name="connsiteY3" fmla="*/ 2180916 h 2430924"/>
                <a:gd name="connsiteX4" fmla="*/ 870643 w 876399"/>
                <a:gd name="connsiteY4" fmla="*/ 2409516 h 2430924"/>
                <a:gd name="connsiteX5" fmla="*/ 711893 w 876399"/>
                <a:gd name="connsiteY5" fmla="*/ 1711016 h 2430924"/>
                <a:gd name="connsiteX6" fmla="*/ 368993 w 876399"/>
                <a:gd name="connsiteY6" fmla="*/ 898216 h 2430924"/>
                <a:gd name="connsiteX7" fmla="*/ 32443 w 876399"/>
                <a:gd name="connsiteY7" fmla="*/ 53666 h 2430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6399" h="2430924">
                  <a:moveTo>
                    <a:pt x="32443" y="53666"/>
                  </a:moveTo>
                  <a:cubicBezTo>
                    <a:pt x="-19415" y="-56401"/>
                    <a:pt x="-7774" y="1808"/>
                    <a:pt x="57843" y="237816"/>
                  </a:cubicBezTo>
                  <a:cubicBezTo>
                    <a:pt x="123460" y="473824"/>
                    <a:pt x="302318" y="1145866"/>
                    <a:pt x="426143" y="1469716"/>
                  </a:cubicBezTo>
                  <a:cubicBezTo>
                    <a:pt x="549968" y="1793566"/>
                    <a:pt x="726710" y="2024283"/>
                    <a:pt x="800793" y="2180916"/>
                  </a:cubicBezTo>
                  <a:cubicBezTo>
                    <a:pt x="874876" y="2337549"/>
                    <a:pt x="885460" y="2487833"/>
                    <a:pt x="870643" y="2409516"/>
                  </a:cubicBezTo>
                  <a:cubicBezTo>
                    <a:pt x="855826" y="2331199"/>
                    <a:pt x="795501" y="1962899"/>
                    <a:pt x="711893" y="1711016"/>
                  </a:cubicBezTo>
                  <a:cubicBezTo>
                    <a:pt x="628285" y="1459133"/>
                    <a:pt x="476943" y="1176558"/>
                    <a:pt x="368993" y="898216"/>
                  </a:cubicBezTo>
                  <a:cubicBezTo>
                    <a:pt x="261043" y="619874"/>
                    <a:pt x="84301" y="163733"/>
                    <a:pt x="32443" y="536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4" name="フリーフォーム: 図形 1053">
              <a:extLst>
                <a:ext uri="{FF2B5EF4-FFF2-40B4-BE49-F238E27FC236}">
                  <a16:creationId xmlns:a16="http://schemas.microsoft.com/office/drawing/2014/main" id="{BB457FB8-D806-4B6A-9628-F85819391327}"/>
                </a:ext>
              </a:extLst>
            </p:cNvPr>
            <p:cNvSpPr/>
            <p:nvPr/>
          </p:nvSpPr>
          <p:spPr>
            <a:xfrm>
              <a:off x="6673880" y="5869989"/>
              <a:ext cx="1811659" cy="3368762"/>
            </a:xfrm>
            <a:custGeom>
              <a:avLst/>
              <a:gdLst>
                <a:gd name="connsiteX0" fmla="*/ 69820 w 1811659"/>
                <a:gd name="connsiteY0" fmla="*/ 10111 h 3368762"/>
                <a:gd name="connsiteX1" fmla="*/ 171420 w 1811659"/>
                <a:gd name="connsiteY1" fmla="*/ 111711 h 3368762"/>
                <a:gd name="connsiteX2" fmla="*/ 1314420 w 1811659"/>
                <a:gd name="connsiteY2" fmla="*/ 581611 h 3368762"/>
                <a:gd name="connsiteX3" fmla="*/ 1555720 w 1811659"/>
                <a:gd name="connsiteY3" fmla="*/ 695911 h 3368762"/>
                <a:gd name="connsiteX4" fmla="*/ 1708120 w 1811659"/>
                <a:gd name="connsiteY4" fmla="*/ 2270711 h 3368762"/>
                <a:gd name="connsiteX5" fmla="*/ 1809720 w 1811659"/>
                <a:gd name="connsiteY5" fmla="*/ 3362911 h 3368762"/>
                <a:gd name="connsiteX6" fmla="*/ 1746220 w 1811659"/>
                <a:gd name="connsiteY6" fmla="*/ 1800811 h 3368762"/>
                <a:gd name="connsiteX7" fmla="*/ 1428720 w 1811659"/>
                <a:gd name="connsiteY7" fmla="*/ 594311 h 3368762"/>
                <a:gd name="connsiteX8" fmla="*/ 806420 w 1811659"/>
                <a:gd name="connsiteY8" fmla="*/ 289511 h 3368762"/>
                <a:gd name="connsiteX9" fmla="*/ 69820 w 1811659"/>
                <a:gd name="connsiteY9" fmla="*/ 10111 h 3368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11659" h="3368762">
                  <a:moveTo>
                    <a:pt x="69820" y="10111"/>
                  </a:moveTo>
                  <a:cubicBezTo>
                    <a:pt x="-36013" y="-19522"/>
                    <a:pt x="-36013" y="16461"/>
                    <a:pt x="171420" y="111711"/>
                  </a:cubicBezTo>
                  <a:cubicBezTo>
                    <a:pt x="378853" y="206961"/>
                    <a:pt x="1083703" y="484244"/>
                    <a:pt x="1314420" y="581611"/>
                  </a:cubicBezTo>
                  <a:cubicBezTo>
                    <a:pt x="1545137" y="678978"/>
                    <a:pt x="1490103" y="414394"/>
                    <a:pt x="1555720" y="695911"/>
                  </a:cubicBezTo>
                  <a:cubicBezTo>
                    <a:pt x="1621337" y="977428"/>
                    <a:pt x="1665787" y="1826211"/>
                    <a:pt x="1708120" y="2270711"/>
                  </a:cubicBezTo>
                  <a:cubicBezTo>
                    <a:pt x="1750453" y="2715211"/>
                    <a:pt x="1803370" y="3441228"/>
                    <a:pt x="1809720" y="3362911"/>
                  </a:cubicBezTo>
                  <a:cubicBezTo>
                    <a:pt x="1816070" y="3284594"/>
                    <a:pt x="1809720" y="2262244"/>
                    <a:pt x="1746220" y="1800811"/>
                  </a:cubicBezTo>
                  <a:cubicBezTo>
                    <a:pt x="1682720" y="1339378"/>
                    <a:pt x="1585353" y="846194"/>
                    <a:pt x="1428720" y="594311"/>
                  </a:cubicBezTo>
                  <a:cubicBezTo>
                    <a:pt x="1272087" y="342428"/>
                    <a:pt x="1037137" y="391111"/>
                    <a:pt x="806420" y="289511"/>
                  </a:cubicBezTo>
                  <a:cubicBezTo>
                    <a:pt x="575703" y="187911"/>
                    <a:pt x="175653" y="39744"/>
                    <a:pt x="69820" y="101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5" name="フリーフォーム: 図形 1054">
              <a:extLst>
                <a:ext uri="{FF2B5EF4-FFF2-40B4-BE49-F238E27FC236}">
                  <a16:creationId xmlns:a16="http://schemas.microsoft.com/office/drawing/2014/main" id="{A5740C17-34A0-4404-8228-71F11821836E}"/>
                </a:ext>
              </a:extLst>
            </p:cNvPr>
            <p:cNvSpPr/>
            <p:nvPr/>
          </p:nvSpPr>
          <p:spPr>
            <a:xfrm>
              <a:off x="7470339" y="6481598"/>
              <a:ext cx="613522" cy="2230642"/>
            </a:xfrm>
            <a:custGeom>
              <a:avLst/>
              <a:gdLst>
                <a:gd name="connsiteX0" fmla="*/ 581461 w 613522"/>
                <a:gd name="connsiteY0" fmla="*/ 58902 h 2230642"/>
                <a:gd name="connsiteX1" fmla="*/ 581461 w 613522"/>
                <a:gd name="connsiteY1" fmla="*/ 135102 h 2230642"/>
                <a:gd name="connsiteX2" fmla="*/ 276661 w 613522"/>
                <a:gd name="connsiteY2" fmla="*/ 1227302 h 2230642"/>
                <a:gd name="connsiteX3" fmla="*/ 149661 w 613522"/>
                <a:gd name="connsiteY3" fmla="*/ 1722602 h 2230642"/>
                <a:gd name="connsiteX4" fmla="*/ 22661 w 613522"/>
                <a:gd name="connsiteY4" fmla="*/ 2230602 h 2230642"/>
                <a:gd name="connsiteX5" fmla="*/ 22661 w 613522"/>
                <a:gd name="connsiteY5" fmla="*/ 1748002 h 2230642"/>
                <a:gd name="connsiteX6" fmla="*/ 251261 w 613522"/>
                <a:gd name="connsiteY6" fmla="*/ 1265402 h 2230642"/>
                <a:gd name="connsiteX7" fmla="*/ 378261 w 613522"/>
                <a:gd name="connsiteY7" fmla="*/ 516102 h 2230642"/>
                <a:gd name="connsiteX8" fmla="*/ 581461 w 613522"/>
                <a:gd name="connsiteY8" fmla="*/ 58902 h 2230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3522" h="2230642">
                  <a:moveTo>
                    <a:pt x="581461" y="58902"/>
                  </a:moveTo>
                  <a:cubicBezTo>
                    <a:pt x="615328" y="-4598"/>
                    <a:pt x="632261" y="-59631"/>
                    <a:pt x="581461" y="135102"/>
                  </a:cubicBezTo>
                  <a:cubicBezTo>
                    <a:pt x="530661" y="329835"/>
                    <a:pt x="348628" y="962719"/>
                    <a:pt x="276661" y="1227302"/>
                  </a:cubicBezTo>
                  <a:cubicBezTo>
                    <a:pt x="204694" y="1491885"/>
                    <a:pt x="191994" y="1555385"/>
                    <a:pt x="149661" y="1722602"/>
                  </a:cubicBezTo>
                  <a:cubicBezTo>
                    <a:pt x="107328" y="1889819"/>
                    <a:pt x="43828" y="2226369"/>
                    <a:pt x="22661" y="2230602"/>
                  </a:cubicBezTo>
                  <a:cubicBezTo>
                    <a:pt x="1494" y="2234835"/>
                    <a:pt x="-15439" y="1908869"/>
                    <a:pt x="22661" y="1748002"/>
                  </a:cubicBezTo>
                  <a:cubicBezTo>
                    <a:pt x="60761" y="1587135"/>
                    <a:pt x="191994" y="1470719"/>
                    <a:pt x="251261" y="1265402"/>
                  </a:cubicBezTo>
                  <a:cubicBezTo>
                    <a:pt x="310528" y="1060085"/>
                    <a:pt x="321111" y="719302"/>
                    <a:pt x="378261" y="516102"/>
                  </a:cubicBezTo>
                  <a:cubicBezTo>
                    <a:pt x="435411" y="312902"/>
                    <a:pt x="547594" y="122402"/>
                    <a:pt x="581461" y="589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6" name="フリーフォーム: 図形 1055">
              <a:extLst>
                <a:ext uri="{FF2B5EF4-FFF2-40B4-BE49-F238E27FC236}">
                  <a16:creationId xmlns:a16="http://schemas.microsoft.com/office/drawing/2014/main" id="{F065285A-05F4-4844-AFEB-1F9CD65FD933}"/>
                </a:ext>
              </a:extLst>
            </p:cNvPr>
            <p:cNvSpPr/>
            <p:nvPr/>
          </p:nvSpPr>
          <p:spPr>
            <a:xfrm>
              <a:off x="7486290" y="7924263"/>
              <a:ext cx="823023" cy="572963"/>
            </a:xfrm>
            <a:custGeom>
              <a:avLst/>
              <a:gdLst>
                <a:gd name="connsiteX0" fmla="*/ 19410 w 823023"/>
                <a:gd name="connsiteY0" fmla="*/ 572037 h 572963"/>
                <a:gd name="connsiteX1" fmla="*/ 82910 w 823023"/>
                <a:gd name="connsiteY1" fmla="*/ 508537 h 572963"/>
                <a:gd name="connsiteX2" fmla="*/ 641710 w 823023"/>
                <a:gd name="connsiteY2" fmla="*/ 216437 h 572963"/>
                <a:gd name="connsiteX3" fmla="*/ 819510 w 823023"/>
                <a:gd name="connsiteY3" fmla="*/ 537 h 572963"/>
                <a:gd name="connsiteX4" fmla="*/ 717910 w 823023"/>
                <a:gd name="connsiteY4" fmla="*/ 165637 h 572963"/>
                <a:gd name="connsiteX5" fmla="*/ 248010 w 823023"/>
                <a:gd name="connsiteY5" fmla="*/ 483137 h 572963"/>
                <a:gd name="connsiteX6" fmla="*/ 19410 w 823023"/>
                <a:gd name="connsiteY6" fmla="*/ 572037 h 572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23023" h="572963">
                  <a:moveTo>
                    <a:pt x="19410" y="572037"/>
                  </a:moveTo>
                  <a:cubicBezTo>
                    <a:pt x="-8107" y="576270"/>
                    <a:pt x="-20807" y="567804"/>
                    <a:pt x="82910" y="508537"/>
                  </a:cubicBezTo>
                  <a:cubicBezTo>
                    <a:pt x="186627" y="449270"/>
                    <a:pt x="518943" y="301104"/>
                    <a:pt x="641710" y="216437"/>
                  </a:cubicBezTo>
                  <a:cubicBezTo>
                    <a:pt x="764477" y="131770"/>
                    <a:pt x="806810" y="9004"/>
                    <a:pt x="819510" y="537"/>
                  </a:cubicBezTo>
                  <a:cubicBezTo>
                    <a:pt x="832210" y="-7930"/>
                    <a:pt x="813160" y="85204"/>
                    <a:pt x="717910" y="165637"/>
                  </a:cubicBezTo>
                  <a:cubicBezTo>
                    <a:pt x="622660" y="246070"/>
                    <a:pt x="368660" y="419637"/>
                    <a:pt x="248010" y="483137"/>
                  </a:cubicBezTo>
                  <a:cubicBezTo>
                    <a:pt x="127360" y="546637"/>
                    <a:pt x="46927" y="567804"/>
                    <a:pt x="19410" y="5720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7" name="フリーフォーム: 図形 1056">
              <a:extLst>
                <a:ext uri="{FF2B5EF4-FFF2-40B4-BE49-F238E27FC236}">
                  <a16:creationId xmlns:a16="http://schemas.microsoft.com/office/drawing/2014/main" id="{4ED14058-9414-4EB8-95F7-745FFBECCABA}"/>
                </a:ext>
              </a:extLst>
            </p:cNvPr>
            <p:cNvSpPr/>
            <p:nvPr/>
          </p:nvSpPr>
          <p:spPr>
            <a:xfrm>
              <a:off x="5529647" y="2950342"/>
              <a:ext cx="882226" cy="2481919"/>
            </a:xfrm>
            <a:custGeom>
              <a:avLst/>
              <a:gdLst>
                <a:gd name="connsiteX0" fmla="*/ 779713 w 882226"/>
                <a:gd name="connsiteY0" fmla="*/ 16378 h 2481919"/>
                <a:gd name="connsiteX1" fmla="*/ 779713 w 882226"/>
                <a:gd name="connsiteY1" fmla="*/ 67178 h 2481919"/>
                <a:gd name="connsiteX2" fmla="*/ 876233 w 882226"/>
                <a:gd name="connsiteY2" fmla="*/ 524378 h 2481919"/>
                <a:gd name="connsiteX3" fmla="*/ 581593 w 882226"/>
                <a:gd name="connsiteY3" fmla="*/ 1596258 h 2481919"/>
                <a:gd name="connsiteX4" fmla="*/ 225993 w 882226"/>
                <a:gd name="connsiteY4" fmla="*/ 2226178 h 2481919"/>
                <a:gd name="connsiteX5" fmla="*/ 7553 w 882226"/>
                <a:gd name="connsiteY5" fmla="*/ 2475098 h 2481919"/>
                <a:gd name="connsiteX6" fmla="*/ 48193 w 882226"/>
                <a:gd name="connsiteY6" fmla="*/ 2398898 h 2481919"/>
                <a:gd name="connsiteX7" fmla="*/ 27873 w 882226"/>
                <a:gd name="connsiteY7" fmla="*/ 2261738 h 2481919"/>
                <a:gd name="connsiteX8" fmla="*/ 159953 w 882226"/>
                <a:gd name="connsiteY8" fmla="*/ 1941698 h 2481919"/>
                <a:gd name="connsiteX9" fmla="*/ 540953 w 882226"/>
                <a:gd name="connsiteY9" fmla="*/ 1423538 h 2481919"/>
                <a:gd name="connsiteX10" fmla="*/ 759393 w 882226"/>
                <a:gd name="connsiteY10" fmla="*/ 686938 h 2481919"/>
                <a:gd name="connsiteX11" fmla="*/ 744153 w 882226"/>
                <a:gd name="connsiteY11" fmla="*/ 204338 h 2481919"/>
                <a:gd name="connsiteX12" fmla="*/ 779713 w 882226"/>
                <a:gd name="connsiteY12" fmla="*/ 16378 h 2481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2226" h="2481919">
                  <a:moveTo>
                    <a:pt x="779713" y="16378"/>
                  </a:moveTo>
                  <a:cubicBezTo>
                    <a:pt x="785640" y="-6482"/>
                    <a:pt x="763626" y="-17489"/>
                    <a:pt x="779713" y="67178"/>
                  </a:cubicBezTo>
                  <a:cubicBezTo>
                    <a:pt x="795800" y="151845"/>
                    <a:pt x="909253" y="269531"/>
                    <a:pt x="876233" y="524378"/>
                  </a:cubicBezTo>
                  <a:cubicBezTo>
                    <a:pt x="843213" y="779225"/>
                    <a:pt x="689966" y="1312625"/>
                    <a:pt x="581593" y="1596258"/>
                  </a:cubicBezTo>
                  <a:cubicBezTo>
                    <a:pt x="473220" y="1879891"/>
                    <a:pt x="321666" y="2079705"/>
                    <a:pt x="225993" y="2226178"/>
                  </a:cubicBezTo>
                  <a:cubicBezTo>
                    <a:pt x="130320" y="2372651"/>
                    <a:pt x="37186" y="2446311"/>
                    <a:pt x="7553" y="2475098"/>
                  </a:cubicBezTo>
                  <a:cubicBezTo>
                    <a:pt x="-22080" y="2503885"/>
                    <a:pt x="44806" y="2434458"/>
                    <a:pt x="48193" y="2398898"/>
                  </a:cubicBezTo>
                  <a:cubicBezTo>
                    <a:pt x="51580" y="2363338"/>
                    <a:pt x="9246" y="2337938"/>
                    <a:pt x="27873" y="2261738"/>
                  </a:cubicBezTo>
                  <a:cubicBezTo>
                    <a:pt x="46500" y="2185538"/>
                    <a:pt x="74440" y="2081398"/>
                    <a:pt x="159953" y="1941698"/>
                  </a:cubicBezTo>
                  <a:cubicBezTo>
                    <a:pt x="245466" y="1801998"/>
                    <a:pt x="441046" y="1632665"/>
                    <a:pt x="540953" y="1423538"/>
                  </a:cubicBezTo>
                  <a:cubicBezTo>
                    <a:pt x="640860" y="1214411"/>
                    <a:pt x="725526" y="890138"/>
                    <a:pt x="759393" y="686938"/>
                  </a:cubicBezTo>
                  <a:cubicBezTo>
                    <a:pt x="793260" y="483738"/>
                    <a:pt x="747540" y="315251"/>
                    <a:pt x="744153" y="204338"/>
                  </a:cubicBezTo>
                  <a:cubicBezTo>
                    <a:pt x="740766" y="93425"/>
                    <a:pt x="773786" y="39238"/>
                    <a:pt x="779713" y="163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8" name="フリーフォーム: 図形 1057">
              <a:extLst>
                <a:ext uri="{FF2B5EF4-FFF2-40B4-BE49-F238E27FC236}">
                  <a16:creationId xmlns:a16="http://schemas.microsoft.com/office/drawing/2014/main" id="{926A90E1-0181-4C3B-BBD4-E6A96289DCEA}"/>
                </a:ext>
              </a:extLst>
            </p:cNvPr>
            <p:cNvSpPr/>
            <p:nvPr/>
          </p:nvSpPr>
          <p:spPr>
            <a:xfrm>
              <a:off x="3822445" y="2237883"/>
              <a:ext cx="408757" cy="2434486"/>
            </a:xfrm>
            <a:custGeom>
              <a:avLst/>
              <a:gdLst>
                <a:gd name="connsiteX0" fmla="*/ 402422 w 408757"/>
                <a:gd name="connsiteY0" fmla="*/ 14250 h 2434486"/>
                <a:gd name="connsiteX1" fmla="*/ 220388 w 408757"/>
                <a:gd name="connsiteY1" fmla="*/ 661950 h 2434486"/>
                <a:gd name="connsiteX2" fmla="*/ 51055 w 408757"/>
                <a:gd name="connsiteY2" fmla="*/ 1199584 h 2434486"/>
                <a:gd name="connsiteX3" fmla="*/ 97622 w 408757"/>
                <a:gd name="connsiteY3" fmla="*/ 1779550 h 2434486"/>
                <a:gd name="connsiteX4" fmla="*/ 203455 w 408757"/>
                <a:gd name="connsiteY4" fmla="*/ 2164784 h 2434486"/>
                <a:gd name="connsiteX5" fmla="*/ 309288 w 408757"/>
                <a:gd name="connsiteY5" fmla="*/ 2431484 h 2434486"/>
                <a:gd name="connsiteX6" fmla="*/ 114555 w 408757"/>
                <a:gd name="connsiteY6" fmla="*/ 1991217 h 2434486"/>
                <a:gd name="connsiteX7" fmla="*/ 255 w 408757"/>
                <a:gd name="connsiteY7" fmla="*/ 1368917 h 2434486"/>
                <a:gd name="connsiteX8" fmla="*/ 144188 w 408757"/>
                <a:gd name="connsiteY8" fmla="*/ 869384 h 2434486"/>
                <a:gd name="connsiteX9" fmla="*/ 224622 w 408757"/>
                <a:gd name="connsiteY9" fmla="*/ 446050 h 2434486"/>
                <a:gd name="connsiteX10" fmla="*/ 266955 w 408757"/>
                <a:gd name="connsiteY10" fmla="*/ 344450 h 2434486"/>
                <a:gd name="connsiteX11" fmla="*/ 355855 w 408757"/>
                <a:gd name="connsiteY11" fmla="*/ 221684 h 2434486"/>
                <a:gd name="connsiteX12" fmla="*/ 402422 w 408757"/>
                <a:gd name="connsiteY12" fmla="*/ 14250 h 2434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8757" h="2434486">
                  <a:moveTo>
                    <a:pt x="402422" y="14250"/>
                  </a:moveTo>
                  <a:cubicBezTo>
                    <a:pt x="379844" y="87628"/>
                    <a:pt x="278949" y="464394"/>
                    <a:pt x="220388" y="661950"/>
                  </a:cubicBezTo>
                  <a:cubicBezTo>
                    <a:pt x="161827" y="859506"/>
                    <a:pt x="71516" y="1013317"/>
                    <a:pt x="51055" y="1199584"/>
                  </a:cubicBezTo>
                  <a:cubicBezTo>
                    <a:pt x="30594" y="1385851"/>
                    <a:pt x="72222" y="1618683"/>
                    <a:pt x="97622" y="1779550"/>
                  </a:cubicBezTo>
                  <a:cubicBezTo>
                    <a:pt x="123022" y="1940417"/>
                    <a:pt x="168177" y="2056128"/>
                    <a:pt x="203455" y="2164784"/>
                  </a:cubicBezTo>
                  <a:cubicBezTo>
                    <a:pt x="238733" y="2273440"/>
                    <a:pt x="324105" y="2460412"/>
                    <a:pt x="309288" y="2431484"/>
                  </a:cubicBezTo>
                  <a:cubicBezTo>
                    <a:pt x="294471" y="2402556"/>
                    <a:pt x="166060" y="2168311"/>
                    <a:pt x="114555" y="1991217"/>
                  </a:cubicBezTo>
                  <a:cubicBezTo>
                    <a:pt x="63050" y="1814123"/>
                    <a:pt x="-4684" y="1555889"/>
                    <a:pt x="255" y="1368917"/>
                  </a:cubicBezTo>
                  <a:cubicBezTo>
                    <a:pt x="5194" y="1181945"/>
                    <a:pt x="106794" y="1023195"/>
                    <a:pt x="144188" y="869384"/>
                  </a:cubicBezTo>
                  <a:cubicBezTo>
                    <a:pt x="181582" y="715573"/>
                    <a:pt x="204161" y="533539"/>
                    <a:pt x="224622" y="446050"/>
                  </a:cubicBezTo>
                  <a:cubicBezTo>
                    <a:pt x="245083" y="358561"/>
                    <a:pt x="245083" y="381844"/>
                    <a:pt x="266955" y="344450"/>
                  </a:cubicBezTo>
                  <a:cubicBezTo>
                    <a:pt x="288827" y="307056"/>
                    <a:pt x="329749" y="271073"/>
                    <a:pt x="355855" y="221684"/>
                  </a:cubicBezTo>
                  <a:cubicBezTo>
                    <a:pt x="381961" y="172295"/>
                    <a:pt x="425000" y="-59128"/>
                    <a:pt x="402422" y="1425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9" name="フリーフォーム: 図形 1058">
              <a:extLst>
                <a:ext uri="{FF2B5EF4-FFF2-40B4-BE49-F238E27FC236}">
                  <a16:creationId xmlns:a16="http://schemas.microsoft.com/office/drawing/2014/main" id="{BDA762C2-9DC2-48DE-AE9C-85A1BBC512C1}"/>
                </a:ext>
              </a:extLst>
            </p:cNvPr>
            <p:cNvSpPr/>
            <p:nvPr/>
          </p:nvSpPr>
          <p:spPr>
            <a:xfrm>
              <a:off x="3860774" y="3931478"/>
              <a:ext cx="726449" cy="1308143"/>
            </a:xfrm>
            <a:custGeom>
              <a:avLst/>
              <a:gdLst>
                <a:gd name="connsiteX0" fmla="*/ 4259 w 726449"/>
                <a:gd name="connsiteY0" fmla="*/ 39389 h 1308143"/>
                <a:gd name="connsiteX1" fmla="*/ 25426 w 726449"/>
                <a:gd name="connsiteY1" fmla="*/ 107122 h 1308143"/>
                <a:gd name="connsiteX2" fmla="*/ 215926 w 726449"/>
                <a:gd name="connsiteY2" fmla="*/ 759055 h 1308143"/>
                <a:gd name="connsiteX3" fmla="*/ 601159 w 726449"/>
                <a:gd name="connsiteY3" fmla="*/ 1203555 h 1308143"/>
                <a:gd name="connsiteX4" fmla="*/ 706993 w 726449"/>
                <a:gd name="connsiteY4" fmla="*/ 1296689 h 1308143"/>
                <a:gd name="connsiteX5" fmla="*/ 254026 w 726449"/>
                <a:gd name="connsiteY5" fmla="*/ 1013055 h 1308143"/>
                <a:gd name="connsiteX6" fmla="*/ 76226 w 726449"/>
                <a:gd name="connsiteY6" fmla="*/ 733655 h 1308143"/>
                <a:gd name="connsiteX7" fmla="*/ 46593 w 726449"/>
                <a:gd name="connsiteY7" fmla="*/ 505055 h 1308143"/>
                <a:gd name="connsiteX8" fmla="*/ 4259 w 726449"/>
                <a:gd name="connsiteY8" fmla="*/ 39389 h 1308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6449" h="1308143">
                  <a:moveTo>
                    <a:pt x="4259" y="39389"/>
                  </a:moveTo>
                  <a:cubicBezTo>
                    <a:pt x="731" y="-26933"/>
                    <a:pt x="-9852" y="-12822"/>
                    <a:pt x="25426" y="107122"/>
                  </a:cubicBezTo>
                  <a:cubicBezTo>
                    <a:pt x="60704" y="227066"/>
                    <a:pt x="119971" y="576316"/>
                    <a:pt x="215926" y="759055"/>
                  </a:cubicBezTo>
                  <a:cubicBezTo>
                    <a:pt x="311881" y="941794"/>
                    <a:pt x="519315" y="1113949"/>
                    <a:pt x="601159" y="1203555"/>
                  </a:cubicBezTo>
                  <a:cubicBezTo>
                    <a:pt x="683003" y="1293161"/>
                    <a:pt x="764848" y="1328439"/>
                    <a:pt x="706993" y="1296689"/>
                  </a:cubicBezTo>
                  <a:cubicBezTo>
                    <a:pt x="649138" y="1264939"/>
                    <a:pt x="359154" y="1106894"/>
                    <a:pt x="254026" y="1013055"/>
                  </a:cubicBezTo>
                  <a:cubicBezTo>
                    <a:pt x="148898" y="919216"/>
                    <a:pt x="110798" y="818322"/>
                    <a:pt x="76226" y="733655"/>
                  </a:cubicBezTo>
                  <a:cubicBezTo>
                    <a:pt x="41654" y="648988"/>
                    <a:pt x="56471" y="620061"/>
                    <a:pt x="46593" y="505055"/>
                  </a:cubicBezTo>
                  <a:cubicBezTo>
                    <a:pt x="36715" y="390050"/>
                    <a:pt x="7787" y="105711"/>
                    <a:pt x="4259" y="393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0" name="フリーフォーム: 図形 1059">
              <a:extLst>
                <a:ext uri="{FF2B5EF4-FFF2-40B4-BE49-F238E27FC236}">
                  <a16:creationId xmlns:a16="http://schemas.microsoft.com/office/drawing/2014/main" id="{6AC701D0-D8AD-4D26-BD06-3CC8780A30EF}"/>
                </a:ext>
              </a:extLst>
            </p:cNvPr>
            <p:cNvSpPr/>
            <p:nvPr/>
          </p:nvSpPr>
          <p:spPr>
            <a:xfrm>
              <a:off x="3710032" y="4162655"/>
              <a:ext cx="536849" cy="1427559"/>
            </a:xfrm>
            <a:custGeom>
              <a:avLst/>
              <a:gdLst>
                <a:gd name="connsiteX0" fmla="*/ 155001 w 536849"/>
                <a:gd name="connsiteY0" fmla="*/ 74912 h 1427559"/>
                <a:gd name="connsiteX1" fmla="*/ 286235 w 536849"/>
                <a:gd name="connsiteY1" fmla="*/ 819978 h 1427559"/>
                <a:gd name="connsiteX2" fmla="*/ 536001 w 536849"/>
                <a:gd name="connsiteY2" fmla="*/ 1416878 h 1427559"/>
                <a:gd name="connsiteX3" fmla="*/ 193101 w 536849"/>
                <a:gd name="connsiteY3" fmla="*/ 1179812 h 1427559"/>
                <a:gd name="connsiteX4" fmla="*/ 83035 w 536849"/>
                <a:gd name="connsiteY4" fmla="*/ 883478 h 1427559"/>
                <a:gd name="connsiteX5" fmla="*/ 49168 w 536849"/>
                <a:gd name="connsiteY5" fmla="*/ 129945 h 1427559"/>
                <a:gd name="connsiteX6" fmla="*/ 2601 w 536849"/>
                <a:gd name="connsiteY6" fmla="*/ 32578 h 1427559"/>
                <a:gd name="connsiteX7" fmla="*/ 155001 w 536849"/>
                <a:gd name="connsiteY7" fmla="*/ 74912 h 1427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6849" h="1427559">
                  <a:moveTo>
                    <a:pt x="155001" y="74912"/>
                  </a:moveTo>
                  <a:cubicBezTo>
                    <a:pt x="202273" y="206145"/>
                    <a:pt x="222735" y="596317"/>
                    <a:pt x="286235" y="819978"/>
                  </a:cubicBezTo>
                  <a:cubicBezTo>
                    <a:pt x="349735" y="1043639"/>
                    <a:pt x="551523" y="1356906"/>
                    <a:pt x="536001" y="1416878"/>
                  </a:cubicBezTo>
                  <a:cubicBezTo>
                    <a:pt x="520479" y="1476850"/>
                    <a:pt x="268595" y="1268712"/>
                    <a:pt x="193101" y="1179812"/>
                  </a:cubicBezTo>
                  <a:cubicBezTo>
                    <a:pt x="117607" y="1090912"/>
                    <a:pt x="107024" y="1058456"/>
                    <a:pt x="83035" y="883478"/>
                  </a:cubicBezTo>
                  <a:cubicBezTo>
                    <a:pt x="59046" y="708500"/>
                    <a:pt x="62574" y="271762"/>
                    <a:pt x="49168" y="129945"/>
                  </a:cubicBezTo>
                  <a:cubicBezTo>
                    <a:pt x="35762" y="-11872"/>
                    <a:pt x="-11510" y="42456"/>
                    <a:pt x="2601" y="32578"/>
                  </a:cubicBezTo>
                  <a:cubicBezTo>
                    <a:pt x="16712" y="22700"/>
                    <a:pt x="107729" y="-56321"/>
                    <a:pt x="155001" y="749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1" name="フリーフォーム: 図形 1060">
              <a:extLst>
                <a:ext uri="{FF2B5EF4-FFF2-40B4-BE49-F238E27FC236}">
                  <a16:creationId xmlns:a16="http://schemas.microsoft.com/office/drawing/2014/main" id="{AD3209A8-2768-4782-8A34-1545541806BE}"/>
                </a:ext>
              </a:extLst>
            </p:cNvPr>
            <p:cNvSpPr/>
            <p:nvPr/>
          </p:nvSpPr>
          <p:spPr>
            <a:xfrm>
              <a:off x="5967455" y="2250380"/>
              <a:ext cx="124887" cy="788473"/>
            </a:xfrm>
            <a:custGeom>
              <a:avLst/>
              <a:gdLst>
                <a:gd name="connsiteX0" fmla="*/ 103145 w 124887"/>
                <a:gd name="connsiteY0" fmla="*/ 1753 h 788473"/>
                <a:gd name="connsiteX1" fmla="*/ 120078 w 124887"/>
                <a:gd name="connsiteY1" fmla="*/ 463187 h 788473"/>
                <a:gd name="connsiteX2" fmla="*/ 1545 w 124887"/>
                <a:gd name="connsiteY2" fmla="*/ 784920 h 788473"/>
                <a:gd name="connsiteX3" fmla="*/ 56578 w 124887"/>
                <a:gd name="connsiteY3" fmla="*/ 615587 h 788473"/>
                <a:gd name="connsiteX4" fmla="*/ 115845 w 124887"/>
                <a:gd name="connsiteY4" fmla="*/ 315020 h 788473"/>
                <a:gd name="connsiteX5" fmla="*/ 103145 w 124887"/>
                <a:gd name="connsiteY5" fmla="*/ 1753 h 788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4887" h="788473">
                  <a:moveTo>
                    <a:pt x="103145" y="1753"/>
                  </a:moveTo>
                  <a:cubicBezTo>
                    <a:pt x="103850" y="26447"/>
                    <a:pt x="137011" y="332659"/>
                    <a:pt x="120078" y="463187"/>
                  </a:cubicBezTo>
                  <a:cubicBezTo>
                    <a:pt x="103145" y="593715"/>
                    <a:pt x="12128" y="759520"/>
                    <a:pt x="1545" y="784920"/>
                  </a:cubicBezTo>
                  <a:cubicBezTo>
                    <a:pt x="-9038" y="810320"/>
                    <a:pt x="37528" y="693904"/>
                    <a:pt x="56578" y="615587"/>
                  </a:cubicBezTo>
                  <a:cubicBezTo>
                    <a:pt x="75628" y="537270"/>
                    <a:pt x="108084" y="410270"/>
                    <a:pt x="115845" y="315020"/>
                  </a:cubicBezTo>
                  <a:cubicBezTo>
                    <a:pt x="123606" y="219770"/>
                    <a:pt x="102440" y="-22941"/>
                    <a:pt x="103145" y="17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2" name="フリーフォーム: 図形 1061">
              <a:extLst>
                <a:ext uri="{FF2B5EF4-FFF2-40B4-BE49-F238E27FC236}">
                  <a16:creationId xmlns:a16="http://schemas.microsoft.com/office/drawing/2014/main" id="{763CFDA3-66FC-4CCC-AE0C-EEE6675679D5}"/>
                </a:ext>
              </a:extLst>
            </p:cNvPr>
            <p:cNvSpPr/>
            <p:nvPr/>
          </p:nvSpPr>
          <p:spPr>
            <a:xfrm>
              <a:off x="5726498" y="2225984"/>
              <a:ext cx="172044" cy="767084"/>
            </a:xfrm>
            <a:custGeom>
              <a:avLst/>
              <a:gdLst>
                <a:gd name="connsiteX0" fmla="*/ 157835 w 172044"/>
                <a:gd name="connsiteY0" fmla="*/ 749 h 767084"/>
                <a:gd name="connsiteX1" fmla="*/ 170535 w 172044"/>
                <a:gd name="connsiteY1" fmla="*/ 618816 h 767084"/>
                <a:gd name="connsiteX2" fmla="*/ 119735 w 172044"/>
                <a:gd name="connsiteY2" fmla="*/ 762749 h 767084"/>
                <a:gd name="connsiteX3" fmla="*/ 140902 w 172044"/>
                <a:gd name="connsiteY3" fmla="*/ 711949 h 767084"/>
                <a:gd name="connsiteX4" fmla="*/ 1202 w 172044"/>
                <a:gd name="connsiteY4" fmla="*/ 766983 h 767084"/>
                <a:gd name="connsiteX5" fmla="*/ 77402 w 172044"/>
                <a:gd name="connsiteY5" fmla="*/ 695016 h 767084"/>
                <a:gd name="connsiteX6" fmla="*/ 149369 w 172044"/>
                <a:gd name="connsiteY6" fmla="*/ 496049 h 767084"/>
                <a:gd name="connsiteX7" fmla="*/ 157835 w 172044"/>
                <a:gd name="connsiteY7" fmla="*/ 749 h 76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044" h="767084">
                  <a:moveTo>
                    <a:pt x="157835" y="749"/>
                  </a:moveTo>
                  <a:cubicBezTo>
                    <a:pt x="161363" y="21210"/>
                    <a:pt x="176885" y="491816"/>
                    <a:pt x="170535" y="618816"/>
                  </a:cubicBezTo>
                  <a:cubicBezTo>
                    <a:pt x="164185" y="745816"/>
                    <a:pt x="124674" y="747227"/>
                    <a:pt x="119735" y="762749"/>
                  </a:cubicBezTo>
                  <a:cubicBezTo>
                    <a:pt x="114796" y="778271"/>
                    <a:pt x="160657" y="711243"/>
                    <a:pt x="140902" y="711949"/>
                  </a:cubicBezTo>
                  <a:cubicBezTo>
                    <a:pt x="121147" y="712655"/>
                    <a:pt x="11785" y="769805"/>
                    <a:pt x="1202" y="766983"/>
                  </a:cubicBezTo>
                  <a:cubicBezTo>
                    <a:pt x="-9381" y="764161"/>
                    <a:pt x="52707" y="740172"/>
                    <a:pt x="77402" y="695016"/>
                  </a:cubicBezTo>
                  <a:cubicBezTo>
                    <a:pt x="102096" y="649860"/>
                    <a:pt x="137375" y="607527"/>
                    <a:pt x="149369" y="496049"/>
                  </a:cubicBezTo>
                  <a:cubicBezTo>
                    <a:pt x="161363" y="384571"/>
                    <a:pt x="154307" y="-19712"/>
                    <a:pt x="157835" y="7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3" name="フリーフォーム: 図形 1062">
              <a:extLst>
                <a:ext uri="{FF2B5EF4-FFF2-40B4-BE49-F238E27FC236}">
                  <a16:creationId xmlns:a16="http://schemas.microsoft.com/office/drawing/2014/main" id="{1697C257-5B60-423E-84E7-968DD70828C7}"/>
                </a:ext>
              </a:extLst>
            </p:cNvPr>
            <p:cNvSpPr/>
            <p:nvPr/>
          </p:nvSpPr>
          <p:spPr>
            <a:xfrm>
              <a:off x="5600697" y="2543142"/>
              <a:ext cx="169368" cy="450037"/>
            </a:xfrm>
            <a:custGeom>
              <a:avLst/>
              <a:gdLst>
                <a:gd name="connsiteX0" fmla="*/ 169336 w 169368"/>
                <a:gd name="connsiteY0" fmla="*/ 1091 h 450037"/>
                <a:gd name="connsiteX1" fmla="*/ 131236 w 169368"/>
                <a:gd name="connsiteY1" fmla="*/ 301658 h 450037"/>
                <a:gd name="connsiteX2" fmla="*/ 3 w 169368"/>
                <a:gd name="connsiteY2" fmla="*/ 449825 h 450037"/>
                <a:gd name="connsiteX3" fmla="*/ 127003 w 169368"/>
                <a:gd name="connsiteY3" fmla="*/ 331291 h 450037"/>
                <a:gd name="connsiteX4" fmla="*/ 127003 w 169368"/>
                <a:gd name="connsiteY4" fmla="*/ 204291 h 450037"/>
                <a:gd name="connsiteX5" fmla="*/ 169336 w 169368"/>
                <a:gd name="connsiteY5" fmla="*/ 1091 h 45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9368" h="450037">
                  <a:moveTo>
                    <a:pt x="169336" y="1091"/>
                  </a:moveTo>
                  <a:cubicBezTo>
                    <a:pt x="170041" y="17319"/>
                    <a:pt x="159458" y="226869"/>
                    <a:pt x="131236" y="301658"/>
                  </a:cubicBezTo>
                  <a:cubicBezTo>
                    <a:pt x="103014" y="376447"/>
                    <a:pt x="708" y="444886"/>
                    <a:pt x="3" y="449825"/>
                  </a:cubicBezTo>
                  <a:cubicBezTo>
                    <a:pt x="-702" y="454764"/>
                    <a:pt x="105836" y="372213"/>
                    <a:pt x="127003" y="331291"/>
                  </a:cubicBezTo>
                  <a:cubicBezTo>
                    <a:pt x="148170" y="290369"/>
                    <a:pt x="119948" y="254385"/>
                    <a:pt x="127003" y="204291"/>
                  </a:cubicBezTo>
                  <a:cubicBezTo>
                    <a:pt x="134058" y="154197"/>
                    <a:pt x="168631" y="-15137"/>
                    <a:pt x="169336" y="10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フリーフォーム: 図形 1063">
              <a:extLst>
                <a:ext uri="{FF2B5EF4-FFF2-40B4-BE49-F238E27FC236}">
                  <a16:creationId xmlns:a16="http://schemas.microsoft.com/office/drawing/2014/main" id="{933BFD86-75BF-47DF-A6F3-3412046CD56D}"/>
                </a:ext>
              </a:extLst>
            </p:cNvPr>
            <p:cNvSpPr/>
            <p:nvPr/>
          </p:nvSpPr>
          <p:spPr>
            <a:xfrm>
              <a:off x="5584223" y="2408973"/>
              <a:ext cx="105377" cy="571395"/>
            </a:xfrm>
            <a:custGeom>
              <a:avLst/>
              <a:gdLst>
                <a:gd name="connsiteX0" fmla="*/ 105377 w 105377"/>
                <a:gd name="connsiteY0" fmla="*/ 4027 h 571395"/>
                <a:gd name="connsiteX1" fmla="*/ 63044 w 105377"/>
                <a:gd name="connsiteY1" fmla="*/ 423127 h 571395"/>
                <a:gd name="connsiteX2" fmla="*/ 3777 w 105377"/>
                <a:gd name="connsiteY2" fmla="*/ 571294 h 571395"/>
                <a:gd name="connsiteX3" fmla="*/ 12244 w 105377"/>
                <a:gd name="connsiteY3" fmla="*/ 406194 h 571395"/>
                <a:gd name="connsiteX4" fmla="*/ 63044 w 105377"/>
                <a:gd name="connsiteY4" fmla="*/ 219927 h 571395"/>
                <a:gd name="connsiteX5" fmla="*/ 105377 w 105377"/>
                <a:gd name="connsiteY5" fmla="*/ 4027 h 57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5377" h="571395">
                  <a:moveTo>
                    <a:pt x="105377" y="4027"/>
                  </a:moveTo>
                  <a:cubicBezTo>
                    <a:pt x="105377" y="37894"/>
                    <a:pt x="79977" y="328582"/>
                    <a:pt x="63044" y="423127"/>
                  </a:cubicBezTo>
                  <a:cubicBezTo>
                    <a:pt x="46111" y="517672"/>
                    <a:pt x="12244" y="574116"/>
                    <a:pt x="3777" y="571294"/>
                  </a:cubicBezTo>
                  <a:cubicBezTo>
                    <a:pt x="-4690" y="568472"/>
                    <a:pt x="2366" y="464755"/>
                    <a:pt x="12244" y="406194"/>
                  </a:cubicBezTo>
                  <a:cubicBezTo>
                    <a:pt x="22122" y="347633"/>
                    <a:pt x="48227" y="280605"/>
                    <a:pt x="63044" y="219927"/>
                  </a:cubicBezTo>
                  <a:cubicBezTo>
                    <a:pt x="77861" y="159249"/>
                    <a:pt x="105377" y="-29840"/>
                    <a:pt x="105377" y="40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5" name="フリーフォーム: 図形 1064">
              <a:extLst>
                <a:ext uri="{FF2B5EF4-FFF2-40B4-BE49-F238E27FC236}">
                  <a16:creationId xmlns:a16="http://schemas.microsoft.com/office/drawing/2014/main" id="{87709727-8B6A-4640-9793-A8BD47EABAF2}"/>
                </a:ext>
              </a:extLst>
            </p:cNvPr>
            <p:cNvSpPr/>
            <p:nvPr/>
          </p:nvSpPr>
          <p:spPr>
            <a:xfrm>
              <a:off x="5414433" y="2499681"/>
              <a:ext cx="224509" cy="482758"/>
            </a:xfrm>
            <a:custGeom>
              <a:avLst/>
              <a:gdLst>
                <a:gd name="connsiteX0" fmla="*/ 224367 w 224509"/>
                <a:gd name="connsiteY0" fmla="*/ 2219 h 482758"/>
                <a:gd name="connsiteX1" fmla="*/ 50800 w 224509"/>
                <a:gd name="connsiteY1" fmla="*/ 425552 h 482758"/>
                <a:gd name="connsiteX2" fmla="*/ 0 w 224509"/>
                <a:gd name="connsiteY2" fmla="*/ 476352 h 482758"/>
                <a:gd name="connsiteX3" fmla="*/ 50800 w 224509"/>
                <a:gd name="connsiteY3" fmla="*/ 404386 h 482758"/>
                <a:gd name="connsiteX4" fmla="*/ 80434 w 224509"/>
                <a:gd name="connsiteY4" fmla="*/ 264686 h 482758"/>
                <a:gd name="connsiteX5" fmla="*/ 224367 w 224509"/>
                <a:gd name="connsiteY5" fmla="*/ 2219 h 482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4509" h="482758">
                  <a:moveTo>
                    <a:pt x="224367" y="2219"/>
                  </a:moveTo>
                  <a:cubicBezTo>
                    <a:pt x="219428" y="29030"/>
                    <a:pt x="88194" y="346530"/>
                    <a:pt x="50800" y="425552"/>
                  </a:cubicBezTo>
                  <a:cubicBezTo>
                    <a:pt x="13406" y="504574"/>
                    <a:pt x="0" y="479880"/>
                    <a:pt x="0" y="476352"/>
                  </a:cubicBezTo>
                  <a:cubicBezTo>
                    <a:pt x="0" y="472824"/>
                    <a:pt x="37394" y="439664"/>
                    <a:pt x="50800" y="404386"/>
                  </a:cubicBezTo>
                  <a:cubicBezTo>
                    <a:pt x="64206" y="369108"/>
                    <a:pt x="56445" y="330303"/>
                    <a:pt x="80434" y="264686"/>
                  </a:cubicBezTo>
                  <a:cubicBezTo>
                    <a:pt x="104423" y="199069"/>
                    <a:pt x="229306" y="-24592"/>
                    <a:pt x="224367" y="22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6" name="フリーフォーム: 図形 1065">
              <a:extLst>
                <a:ext uri="{FF2B5EF4-FFF2-40B4-BE49-F238E27FC236}">
                  <a16:creationId xmlns:a16="http://schemas.microsoft.com/office/drawing/2014/main" id="{4CD34FE6-3EAC-4424-8FF2-3B88AA8D6E18}"/>
                </a:ext>
              </a:extLst>
            </p:cNvPr>
            <p:cNvSpPr/>
            <p:nvPr/>
          </p:nvSpPr>
          <p:spPr>
            <a:xfrm>
              <a:off x="5168557" y="2166094"/>
              <a:ext cx="310849" cy="670715"/>
            </a:xfrm>
            <a:custGeom>
              <a:avLst/>
              <a:gdLst>
                <a:gd name="connsiteX0" fmla="*/ 309376 w 310849"/>
                <a:gd name="connsiteY0" fmla="*/ 5606 h 670715"/>
                <a:gd name="connsiteX1" fmla="*/ 152743 w 310849"/>
                <a:gd name="connsiteY1" fmla="*/ 555939 h 670715"/>
                <a:gd name="connsiteX2" fmla="*/ 343 w 310849"/>
                <a:gd name="connsiteY2" fmla="*/ 670239 h 670715"/>
                <a:gd name="connsiteX3" fmla="*/ 114643 w 310849"/>
                <a:gd name="connsiteY3" fmla="*/ 539006 h 670715"/>
                <a:gd name="connsiteX4" fmla="*/ 224710 w 310849"/>
                <a:gd name="connsiteY4" fmla="*/ 285006 h 670715"/>
                <a:gd name="connsiteX5" fmla="*/ 309376 w 310849"/>
                <a:gd name="connsiteY5" fmla="*/ 5606 h 67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0849" h="670715">
                  <a:moveTo>
                    <a:pt x="309376" y="5606"/>
                  </a:moveTo>
                  <a:cubicBezTo>
                    <a:pt x="297381" y="50762"/>
                    <a:pt x="204248" y="445167"/>
                    <a:pt x="152743" y="555939"/>
                  </a:cubicBezTo>
                  <a:cubicBezTo>
                    <a:pt x="101238" y="666711"/>
                    <a:pt x="6693" y="673061"/>
                    <a:pt x="343" y="670239"/>
                  </a:cubicBezTo>
                  <a:cubicBezTo>
                    <a:pt x="-6007" y="667417"/>
                    <a:pt x="77248" y="603212"/>
                    <a:pt x="114643" y="539006"/>
                  </a:cubicBezTo>
                  <a:cubicBezTo>
                    <a:pt x="152037" y="474801"/>
                    <a:pt x="192254" y="369673"/>
                    <a:pt x="224710" y="285006"/>
                  </a:cubicBezTo>
                  <a:cubicBezTo>
                    <a:pt x="257165" y="200339"/>
                    <a:pt x="321371" y="-39550"/>
                    <a:pt x="309376" y="56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7" name="フリーフォーム: 図形 1066">
              <a:extLst>
                <a:ext uri="{FF2B5EF4-FFF2-40B4-BE49-F238E27FC236}">
                  <a16:creationId xmlns:a16="http://schemas.microsoft.com/office/drawing/2014/main" id="{30A74B4D-C80D-41B1-A9DE-7B41DD74003E}"/>
                </a:ext>
              </a:extLst>
            </p:cNvPr>
            <p:cNvSpPr/>
            <p:nvPr/>
          </p:nvSpPr>
          <p:spPr>
            <a:xfrm>
              <a:off x="5112335" y="2027200"/>
              <a:ext cx="271672" cy="813686"/>
            </a:xfrm>
            <a:custGeom>
              <a:avLst/>
              <a:gdLst>
                <a:gd name="connsiteX0" fmla="*/ 263998 w 271672"/>
                <a:gd name="connsiteY0" fmla="*/ 17500 h 813686"/>
                <a:gd name="connsiteX1" fmla="*/ 247065 w 271672"/>
                <a:gd name="connsiteY1" fmla="*/ 76767 h 813686"/>
                <a:gd name="connsiteX2" fmla="*/ 31165 w 271672"/>
                <a:gd name="connsiteY2" fmla="*/ 728700 h 813686"/>
                <a:gd name="connsiteX3" fmla="*/ 22698 w 271672"/>
                <a:gd name="connsiteY3" fmla="*/ 792200 h 813686"/>
                <a:gd name="connsiteX4" fmla="*/ 1532 w 271672"/>
                <a:gd name="connsiteY4" fmla="*/ 601700 h 813686"/>
                <a:gd name="connsiteX5" fmla="*/ 69265 w 271672"/>
                <a:gd name="connsiteY5" fmla="*/ 377333 h 813686"/>
                <a:gd name="connsiteX6" fmla="*/ 153932 w 271672"/>
                <a:gd name="connsiteY6" fmla="*/ 246100 h 813686"/>
                <a:gd name="connsiteX7" fmla="*/ 221665 w 271672"/>
                <a:gd name="connsiteY7" fmla="*/ 119100 h 813686"/>
                <a:gd name="connsiteX8" fmla="*/ 263998 w 271672"/>
                <a:gd name="connsiteY8" fmla="*/ 17500 h 813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1672" h="813686">
                  <a:moveTo>
                    <a:pt x="263998" y="17500"/>
                  </a:moveTo>
                  <a:cubicBezTo>
                    <a:pt x="268231" y="10444"/>
                    <a:pt x="285871" y="-41766"/>
                    <a:pt x="247065" y="76767"/>
                  </a:cubicBezTo>
                  <a:cubicBezTo>
                    <a:pt x="208259" y="195300"/>
                    <a:pt x="68559" y="609461"/>
                    <a:pt x="31165" y="728700"/>
                  </a:cubicBezTo>
                  <a:cubicBezTo>
                    <a:pt x="-6230" y="847939"/>
                    <a:pt x="27637" y="813367"/>
                    <a:pt x="22698" y="792200"/>
                  </a:cubicBezTo>
                  <a:cubicBezTo>
                    <a:pt x="17759" y="771033"/>
                    <a:pt x="-6229" y="670844"/>
                    <a:pt x="1532" y="601700"/>
                  </a:cubicBezTo>
                  <a:cubicBezTo>
                    <a:pt x="9293" y="532556"/>
                    <a:pt x="43865" y="436600"/>
                    <a:pt x="69265" y="377333"/>
                  </a:cubicBezTo>
                  <a:cubicBezTo>
                    <a:pt x="94665" y="318066"/>
                    <a:pt x="128532" y="289139"/>
                    <a:pt x="153932" y="246100"/>
                  </a:cubicBezTo>
                  <a:cubicBezTo>
                    <a:pt x="179332" y="203061"/>
                    <a:pt x="204732" y="154378"/>
                    <a:pt x="221665" y="119100"/>
                  </a:cubicBezTo>
                  <a:cubicBezTo>
                    <a:pt x="238598" y="83822"/>
                    <a:pt x="259765" y="24556"/>
                    <a:pt x="263998" y="175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8" name="フリーフォーム: 図形 1067">
              <a:extLst>
                <a:ext uri="{FF2B5EF4-FFF2-40B4-BE49-F238E27FC236}">
                  <a16:creationId xmlns:a16="http://schemas.microsoft.com/office/drawing/2014/main" id="{AD3208B7-B9AD-408D-B6FC-15EF6B36B75A}"/>
                </a:ext>
              </a:extLst>
            </p:cNvPr>
            <p:cNvSpPr/>
            <p:nvPr/>
          </p:nvSpPr>
          <p:spPr>
            <a:xfrm>
              <a:off x="4988912" y="2450790"/>
              <a:ext cx="73842" cy="395136"/>
            </a:xfrm>
            <a:custGeom>
              <a:avLst/>
              <a:gdLst>
                <a:gd name="connsiteX0" fmla="*/ 65688 w 73842"/>
                <a:gd name="connsiteY0" fmla="*/ 8777 h 395136"/>
                <a:gd name="connsiteX1" fmla="*/ 65688 w 73842"/>
                <a:gd name="connsiteY1" fmla="*/ 63810 h 395136"/>
                <a:gd name="connsiteX2" fmla="*/ 69921 w 73842"/>
                <a:gd name="connsiteY2" fmla="*/ 377077 h 395136"/>
                <a:gd name="connsiteX3" fmla="*/ 2188 w 73842"/>
                <a:gd name="connsiteY3" fmla="*/ 338977 h 395136"/>
                <a:gd name="connsiteX4" fmla="*/ 19121 w 73842"/>
                <a:gd name="connsiteY4" fmla="*/ 186577 h 395136"/>
                <a:gd name="connsiteX5" fmla="*/ 65688 w 73842"/>
                <a:gd name="connsiteY5" fmla="*/ 8777 h 395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842" h="395136">
                  <a:moveTo>
                    <a:pt x="65688" y="8777"/>
                  </a:moveTo>
                  <a:cubicBezTo>
                    <a:pt x="73449" y="-11684"/>
                    <a:pt x="64982" y="2427"/>
                    <a:pt x="65688" y="63810"/>
                  </a:cubicBezTo>
                  <a:cubicBezTo>
                    <a:pt x="66394" y="125193"/>
                    <a:pt x="80504" y="331216"/>
                    <a:pt x="69921" y="377077"/>
                  </a:cubicBezTo>
                  <a:cubicBezTo>
                    <a:pt x="59338" y="422938"/>
                    <a:pt x="10655" y="370727"/>
                    <a:pt x="2188" y="338977"/>
                  </a:cubicBezTo>
                  <a:cubicBezTo>
                    <a:pt x="-6279" y="307227"/>
                    <a:pt x="12065" y="235966"/>
                    <a:pt x="19121" y="186577"/>
                  </a:cubicBezTo>
                  <a:cubicBezTo>
                    <a:pt x="26176" y="137188"/>
                    <a:pt x="57927" y="29238"/>
                    <a:pt x="65688" y="877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9" name="フリーフォーム: 図形 1068">
              <a:extLst>
                <a:ext uri="{FF2B5EF4-FFF2-40B4-BE49-F238E27FC236}">
                  <a16:creationId xmlns:a16="http://schemas.microsoft.com/office/drawing/2014/main" id="{9497D241-7F17-418E-8D95-8EE18B740249}"/>
                </a:ext>
              </a:extLst>
            </p:cNvPr>
            <p:cNvSpPr/>
            <p:nvPr/>
          </p:nvSpPr>
          <p:spPr>
            <a:xfrm>
              <a:off x="4086219" y="1873612"/>
              <a:ext cx="652698" cy="857227"/>
            </a:xfrm>
            <a:custGeom>
              <a:avLst/>
              <a:gdLst>
                <a:gd name="connsiteX0" fmla="*/ 542931 w 652698"/>
                <a:gd name="connsiteY0" fmla="*/ 5988 h 857227"/>
                <a:gd name="connsiteX1" fmla="*/ 301631 w 652698"/>
                <a:gd name="connsiteY1" fmla="*/ 555263 h 857227"/>
                <a:gd name="connsiteX2" fmla="*/ 212731 w 652698"/>
                <a:gd name="connsiteY2" fmla="*/ 752113 h 857227"/>
                <a:gd name="connsiteX3" fmla="*/ 314331 w 652698"/>
                <a:gd name="connsiteY3" fmla="*/ 748938 h 857227"/>
                <a:gd name="connsiteX4" fmla="*/ 365131 w 652698"/>
                <a:gd name="connsiteY4" fmla="*/ 720363 h 857227"/>
                <a:gd name="connsiteX5" fmla="*/ 546106 w 652698"/>
                <a:gd name="connsiteY5" fmla="*/ 755288 h 857227"/>
                <a:gd name="connsiteX6" fmla="*/ 612781 w 652698"/>
                <a:gd name="connsiteY6" fmla="*/ 714013 h 857227"/>
                <a:gd name="connsiteX7" fmla="*/ 650881 w 652698"/>
                <a:gd name="connsiteY7" fmla="*/ 761638 h 857227"/>
                <a:gd name="connsiteX8" fmla="*/ 555631 w 652698"/>
                <a:gd name="connsiteY8" fmla="*/ 834663 h 857227"/>
                <a:gd name="connsiteX9" fmla="*/ 485781 w 652698"/>
                <a:gd name="connsiteY9" fmla="*/ 828313 h 857227"/>
                <a:gd name="connsiteX10" fmla="*/ 177806 w 652698"/>
                <a:gd name="connsiteY10" fmla="*/ 787038 h 857227"/>
                <a:gd name="connsiteX11" fmla="*/ 6 w 652698"/>
                <a:gd name="connsiteY11" fmla="*/ 856888 h 857227"/>
                <a:gd name="connsiteX12" fmla="*/ 171456 w 652698"/>
                <a:gd name="connsiteY12" fmla="*/ 752113 h 857227"/>
                <a:gd name="connsiteX13" fmla="*/ 254006 w 652698"/>
                <a:gd name="connsiteY13" fmla="*/ 555263 h 857227"/>
                <a:gd name="connsiteX14" fmla="*/ 393706 w 652698"/>
                <a:gd name="connsiteY14" fmla="*/ 279038 h 857227"/>
                <a:gd name="connsiteX15" fmla="*/ 542931 w 652698"/>
                <a:gd name="connsiteY15" fmla="*/ 5988 h 857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52698" h="857227">
                  <a:moveTo>
                    <a:pt x="542931" y="5988"/>
                  </a:moveTo>
                  <a:cubicBezTo>
                    <a:pt x="527585" y="52026"/>
                    <a:pt x="356664" y="430909"/>
                    <a:pt x="301631" y="555263"/>
                  </a:cubicBezTo>
                  <a:cubicBezTo>
                    <a:pt x="246598" y="679617"/>
                    <a:pt x="210614" y="719834"/>
                    <a:pt x="212731" y="752113"/>
                  </a:cubicBezTo>
                  <a:cubicBezTo>
                    <a:pt x="214848" y="784392"/>
                    <a:pt x="288931" y="754230"/>
                    <a:pt x="314331" y="748938"/>
                  </a:cubicBezTo>
                  <a:cubicBezTo>
                    <a:pt x="339731" y="743646"/>
                    <a:pt x="326502" y="719305"/>
                    <a:pt x="365131" y="720363"/>
                  </a:cubicBezTo>
                  <a:cubicBezTo>
                    <a:pt x="403760" y="721421"/>
                    <a:pt x="504831" y="756346"/>
                    <a:pt x="546106" y="755288"/>
                  </a:cubicBezTo>
                  <a:cubicBezTo>
                    <a:pt x="587381" y="754230"/>
                    <a:pt x="595319" y="712955"/>
                    <a:pt x="612781" y="714013"/>
                  </a:cubicBezTo>
                  <a:cubicBezTo>
                    <a:pt x="630243" y="715071"/>
                    <a:pt x="660406" y="741530"/>
                    <a:pt x="650881" y="761638"/>
                  </a:cubicBezTo>
                  <a:cubicBezTo>
                    <a:pt x="641356" y="781746"/>
                    <a:pt x="583148" y="823551"/>
                    <a:pt x="555631" y="834663"/>
                  </a:cubicBezTo>
                  <a:cubicBezTo>
                    <a:pt x="528114" y="845775"/>
                    <a:pt x="548752" y="836250"/>
                    <a:pt x="485781" y="828313"/>
                  </a:cubicBezTo>
                  <a:cubicBezTo>
                    <a:pt x="422810" y="820376"/>
                    <a:pt x="258768" y="782276"/>
                    <a:pt x="177806" y="787038"/>
                  </a:cubicBezTo>
                  <a:cubicBezTo>
                    <a:pt x="96844" y="791800"/>
                    <a:pt x="1064" y="862709"/>
                    <a:pt x="6" y="856888"/>
                  </a:cubicBezTo>
                  <a:cubicBezTo>
                    <a:pt x="-1052" y="851067"/>
                    <a:pt x="129123" y="802384"/>
                    <a:pt x="171456" y="752113"/>
                  </a:cubicBezTo>
                  <a:cubicBezTo>
                    <a:pt x="213789" y="701842"/>
                    <a:pt x="216964" y="634109"/>
                    <a:pt x="254006" y="555263"/>
                  </a:cubicBezTo>
                  <a:cubicBezTo>
                    <a:pt x="291048" y="476417"/>
                    <a:pt x="348198" y="366351"/>
                    <a:pt x="393706" y="279038"/>
                  </a:cubicBezTo>
                  <a:cubicBezTo>
                    <a:pt x="439214" y="191726"/>
                    <a:pt x="558277" y="-40050"/>
                    <a:pt x="542931" y="598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0" name="フリーフォーム: 図形 1069">
              <a:extLst>
                <a:ext uri="{FF2B5EF4-FFF2-40B4-BE49-F238E27FC236}">
                  <a16:creationId xmlns:a16="http://schemas.microsoft.com/office/drawing/2014/main" id="{10CAA6B9-590E-4695-A297-231A1B0ECDF3}"/>
                </a:ext>
              </a:extLst>
            </p:cNvPr>
            <p:cNvSpPr/>
            <p:nvPr/>
          </p:nvSpPr>
          <p:spPr>
            <a:xfrm>
              <a:off x="4541910" y="2685799"/>
              <a:ext cx="904896" cy="256860"/>
            </a:xfrm>
            <a:custGeom>
              <a:avLst/>
              <a:gdLst>
                <a:gd name="connsiteX0" fmla="*/ 1515 w 904896"/>
                <a:gd name="connsiteY0" fmla="*/ 251 h 256860"/>
                <a:gd name="connsiteX1" fmla="*/ 185665 w 904896"/>
                <a:gd name="connsiteY1" fmla="*/ 89151 h 256860"/>
                <a:gd name="connsiteX2" fmla="*/ 331715 w 904896"/>
                <a:gd name="connsiteY2" fmla="*/ 117726 h 256860"/>
                <a:gd name="connsiteX3" fmla="*/ 455540 w 904896"/>
                <a:gd name="connsiteY3" fmla="*/ 171701 h 256860"/>
                <a:gd name="connsiteX4" fmla="*/ 626990 w 904896"/>
                <a:gd name="connsiteY4" fmla="*/ 162176 h 256860"/>
                <a:gd name="connsiteX5" fmla="*/ 807965 w 904896"/>
                <a:gd name="connsiteY5" fmla="*/ 251076 h 256860"/>
                <a:gd name="connsiteX6" fmla="*/ 903215 w 904896"/>
                <a:gd name="connsiteY6" fmla="*/ 241551 h 256860"/>
                <a:gd name="connsiteX7" fmla="*/ 731765 w 904896"/>
                <a:gd name="connsiteY7" fmla="*/ 187576 h 256860"/>
                <a:gd name="connsiteX8" fmla="*/ 452365 w 904896"/>
                <a:gd name="connsiteY8" fmla="*/ 143126 h 256860"/>
                <a:gd name="connsiteX9" fmla="*/ 341240 w 904896"/>
                <a:gd name="connsiteY9" fmla="*/ 111376 h 256860"/>
                <a:gd name="connsiteX10" fmla="*/ 109465 w 904896"/>
                <a:gd name="connsiteY10" fmla="*/ 63751 h 256860"/>
                <a:gd name="connsiteX11" fmla="*/ 1515 w 904896"/>
                <a:gd name="connsiteY11" fmla="*/ 251 h 256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04896" h="256860">
                  <a:moveTo>
                    <a:pt x="1515" y="251"/>
                  </a:moveTo>
                  <a:cubicBezTo>
                    <a:pt x="14215" y="4484"/>
                    <a:pt x="130632" y="69572"/>
                    <a:pt x="185665" y="89151"/>
                  </a:cubicBezTo>
                  <a:cubicBezTo>
                    <a:pt x="240698" y="108730"/>
                    <a:pt x="286736" y="103968"/>
                    <a:pt x="331715" y="117726"/>
                  </a:cubicBezTo>
                  <a:cubicBezTo>
                    <a:pt x="376694" y="131484"/>
                    <a:pt x="406328" y="164293"/>
                    <a:pt x="455540" y="171701"/>
                  </a:cubicBezTo>
                  <a:cubicBezTo>
                    <a:pt x="504752" y="179109"/>
                    <a:pt x="568253" y="148947"/>
                    <a:pt x="626990" y="162176"/>
                  </a:cubicBezTo>
                  <a:cubicBezTo>
                    <a:pt x="685727" y="175405"/>
                    <a:pt x="761927" y="237847"/>
                    <a:pt x="807965" y="251076"/>
                  </a:cubicBezTo>
                  <a:cubicBezTo>
                    <a:pt x="854003" y="264305"/>
                    <a:pt x="915915" y="252134"/>
                    <a:pt x="903215" y="241551"/>
                  </a:cubicBezTo>
                  <a:cubicBezTo>
                    <a:pt x="890515" y="230968"/>
                    <a:pt x="806907" y="203980"/>
                    <a:pt x="731765" y="187576"/>
                  </a:cubicBezTo>
                  <a:cubicBezTo>
                    <a:pt x="656623" y="171172"/>
                    <a:pt x="517452" y="155826"/>
                    <a:pt x="452365" y="143126"/>
                  </a:cubicBezTo>
                  <a:cubicBezTo>
                    <a:pt x="387278" y="130426"/>
                    <a:pt x="398390" y="124605"/>
                    <a:pt x="341240" y="111376"/>
                  </a:cubicBezTo>
                  <a:cubicBezTo>
                    <a:pt x="284090" y="98147"/>
                    <a:pt x="160265" y="81213"/>
                    <a:pt x="109465" y="63751"/>
                  </a:cubicBezTo>
                  <a:cubicBezTo>
                    <a:pt x="58665" y="46289"/>
                    <a:pt x="-11185" y="-3982"/>
                    <a:pt x="1515" y="2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1" name="フリーフォーム: 図形 1070">
              <a:extLst>
                <a:ext uri="{FF2B5EF4-FFF2-40B4-BE49-F238E27FC236}">
                  <a16:creationId xmlns:a16="http://schemas.microsoft.com/office/drawing/2014/main" id="{7E970AA7-877D-4330-BC83-BD795E1CEF69}"/>
                </a:ext>
              </a:extLst>
            </p:cNvPr>
            <p:cNvSpPr/>
            <p:nvPr/>
          </p:nvSpPr>
          <p:spPr>
            <a:xfrm>
              <a:off x="5693512" y="2828463"/>
              <a:ext cx="525313" cy="241936"/>
            </a:xfrm>
            <a:custGeom>
              <a:avLst/>
              <a:gdLst>
                <a:gd name="connsiteX0" fmla="*/ 525255 w 525313"/>
                <a:gd name="connsiteY0" fmla="*/ 9987 h 241936"/>
                <a:gd name="connsiteX1" fmla="*/ 485038 w 525313"/>
                <a:gd name="connsiteY1" fmla="*/ 238587 h 241936"/>
                <a:gd name="connsiteX2" fmla="*/ 468105 w 525313"/>
                <a:gd name="connsiteY2" fmla="*/ 149687 h 241936"/>
                <a:gd name="connsiteX3" fmla="*/ 444821 w 525313"/>
                <a:gd name="connsiteY3" fmla="*/ 198370 h 241936"/>
                <a:gd name="connsiteX4" fmla="*/ 430005 w 525313"/>
                <a:gd name="connsiteY4" fmla="*/ 177204 h 241936"/>
                <a:gd name="connsiteX5" fmla="*/ 341105 w 525313"/>
                <a:gd name="connsiteY5" fmla="*/ 240704 h 241936"/>
                <a:gd name="connsiteX6" fmla="*/ 381321 w 525313"/>
                <a:gd name="connsiteY6" fmla="*/ 162387 h 241936"/>
                <a:gd name="connsiteX7" fmla="*/ 288188 w 525313"/>
                <a:gd name="connsiteY7" fmla="*/ 183554 h 241936"/>
                <a:gd name="connsiteX8" fmla="*/ 292421 w 525313"/>
                <a:gd name="connsiteY8" fmla="*/ 175087 h 241936"/>
                <a:gd name="connsiteX9" fmla="*/ 216221 w 525313"/>
                <a:gd name="connsiteY9" fmla="*/ 202604 h 241936"/>
                <a:gd name="connsiteX10" fmla="*/ 311471 w 525313"/>
                <a:gd name="connsiteY10" fmla="*/ 128520 h 241936"/>
                <a:gd name="connsiteX11" fmla="*/ 239505 w 525313"/>
                <a:gd name="connsiteY11" fmla="*/ 96770 h 241936"/>
                <a:gd name="connsiteX12" fmla="*/ 169655 w 525313"/>
                <a:gd name="connsiteY12" fmla="*/ 172970 h 241936"/>
                <a:gd name="connsiteX13" fmla="*/ 106155 w 525313"/>
                <a:gd name="connsiteY13" fmla="*/ 136987 h 241936"/>
                <a:gd name="connsiteX14" fmla="*/ 91338 w 525313"/>
                <a:gd name="connsiteY14" fmla="*/ 109470 h 241936"/>
                <a:gd name="connsiteX15" fmla="*/ 89221 w 525313"/>
                <a:gd name="connsiteY15" fmla="*/ 179320 h 241936"/>
                <a:gd name="connsiteX16" fmla="*/ 321 w 525313"/>
                <a:gd name="connsiteY16" fmla="*/ 136987 h 241936"/>
                <a:gd name="connsiteX17" fmla="*/ 125205 w 525313"/>
                <a:gd name="connsiteY17" fmla="*/ 75604 h 241936"/>
                <a:gd name="connsiteX18" fmla="*/ 241621 w 525313"/>
                <a:gd name="connsiteY18" fmla="*/ 81954 h 241936"/>
                <a:gd name="connsiteX19" fmla="*/ 368621 w 525313"/>
                <a:gd name="connsiteY19" fmla="*/ 81954 h 241936"/>
                <a:gd name="connsiteX20" fmla="*/ 449055 w 525313"/>
                <a:gd name="connsiteY20" fmla="*/ 67137 h 241936"/>
                <a:gd name="connsiteX21" fmla="*/ 391905 w 525313"/>
                <a:gd name="connsiteY21" fmla="*/ 130637 h 241936"/>
                <a:gd name="connsiteX22" fmla="*/ 491388 w 525313"/>
                <a:gd name="connsiteY22" fmla="*/ 50204 h 241936"/>
                <a:gd name="connsiteX23" fmla="*/ 525255 w 525313"/>
                <a:gd name="connsiteY23" fmla="*/ 9987 h 241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25313" h="241936">
                  <a:moveTo>
                    <a:pt x="525255" y="9987"/>
                  </a:moveTo>
                  <a:cubicBezTo>
                    <a:pt x="524197" y="41384"/>
                    <a:pt x="494563" y="215304"/>
                    <a:pt x="485038" y="238587"/>
                  </a:cubicBezTo>
                  <a:cubicBezTo>
                    <a:pt x="475513" y="261870"/>
                    <a:pt x="474808" y="156390"/>
                    <a:pt x="468105" y="149687"/>
                  </a:cubicBezTo>
                  <a:cubicBezTo>
                    <a:pt x="461402" y="142984"/>
                    <a:pt x="451171" y="193784"/>
                    <a:pt x="444821" y="198370"/>
                  </a:cubicBezTo>
                  <a:cubicBezTo>
                    <a:pt x="438471" y="202956"/>
                    <a:pt x="447291" y="170148"/>
                    <a:pt x="430005" y="177204"/>
                  </a:cubicBezTo>
                  <a:cubicBezTo>
                    <a:pt x="412719" y="184260"/>
                    <a:pt x="349219" y="243173"/>
                    <a:pt x="341105" y="240704"/>
                  </a:cubicBezTo>
                  <a:cubicBezTo>
                    <a:pt x="332991" y="238235"/>
                    <a:pt x="390140" y="171912"/>
                    <a:pt x="381321" y="162387"/>
                  </a:cubicBezTo>
                  <a:cubicBezTo>
                    <a:pt x="372501" y="152862"/>
                    <a:pt x="303005" y="181437"/>
                    <a:pt x="288188" y="183554"/>
                  </a:cubicBezTo>
                  <a:cubicBezTo>
                    <a:pt x="273371" y="185671"/>
                    <a:pt x="304415" y="171912"/>
                    <a:pt x="292421" y="175087"/>
                  </a:cubicBezTo>
                  <a:cubicBezTo>
                    <a:pt x="280427" y="178262"/>
                    <a:pt x="213046" y="210365"/>
                    <a:pt x="216221" y="202604"/>
                  </a:cubicBezTo>
                  <a:cubicBezTo>
                    <a:pt x="219396" y="194843"/>
                    <a:pt x="307590" y="146159"/>
                    <a:pt x="311471" y="128520"/>
                  </a:cubicBezTo>
                  <a:cubicBezTo>
                    <a:pt x="315352" y="110881"/>
                    <a:pt x="263141" y="89362"/>
                    <a:pt x="239505" y="96770"/>
                  </a:cubicBezTo>
                  <a:cubicBezTo>
                    <a:pt x="215869" y="104178"/>
                    <a:pt x="191880" y="166267"/>
                    <a:pt x="169655" y="172970"/>
                  </a:cubicBezTo>
                  <a:cubicBezTo>
                    <a:pt x="147430" y="179673"/>
                    <a:pt x="119208" y="147570"/>
                    <a:pt x="106155" y="136987"/>
                  </a:cubicBezTo>
                  <a:cubicBezTo>
                    <a:pt x="93102" y="126404"/>
                    <a:pt x="94160" y="102415"/>
                    <a:pt x="91338" y="109470"/>
                  </a:cubicBezTo>
                  <a:cubicBezTo>
                    <a:pt x="88516" y="116525"/>
                    <a:pt x="104390" y="174734"/>
                    <a:pt x="89221" y="179320"/>
                  </a:cubicBezTo>
                  <a:cubicBezTo>
                    <a:pt x="74051" y="183906"/>
                    <a:pt x="-5676" y="154273"/>
                    <a:pt x="321" y="136987"/>
                  </a:cubicBezTo>
                  <a:cubicBezTo>
                    <a:pt x="6318" y="119701"/>
                    <a:pt x="84988" y="84776"/>
                    <a:pt x="125205" y="75604"/>
                  </a:cubicBezTo>
                  <a:cubicBezTo>
                    <a:pt x="165422" y="66432"/>
                    <a:pt x="201052" y="80896"/>
                    <a:pt x="241621" y="81954"/>
                  </a:cubicBezTo>
                  <a:cubicBezTo>
                    <a:pt x="282190" y="83012"/>
                    <a:pt x="334049" y="84424"/>
                    <a:pt x="368621" y="81954"/>
                  </a:cubicBezTo>
                  <a:cubicBezTo>
                    <a:pt x="403193" y="79485"/>
                    <a:pt x="445174" y="59023"/>
                    <a:pt x="449055" y="67137"/>
                  </a:cubicBezTo>
                  <a:cubicBezTo>
                    <a:pt x="452936" y="75251"/>
                    <a:pt x="384849" y="133459"/>
                    <a:pt x="391905" y="130637"/>
                  </a:cubicBezTo>
                  <a:cubicBezTo>
                    <a:pt x="398961" y="127815"/>
                    <a:pt x="469869" y="71018"/>
                    <a:pt x="491388" y="50204"/>
                  </a:cubicBezTo>
                  <a:cubicBezTo>
                    <a:pt x="512907" y="29390"/>
                    <a:pt x="526313" y="-21410"/>
                    <a:pt x="525255" y="99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2" name="フリーフォーム: 図形 1071">
              <a:extLst>
                <a:ext uri="{FF2B5EF4-FFF2-40B4-BE49-F238E27FC236}">
                  <a16:creationId xmlns:a16="http://schemas.microsoft.com/office/drawing/2014/main" id="{E13961DA-3D2F-4135-A062-024743C5D4E9}"/>
                </a:ext>
              </a:extLst>
            </p:cNvPr>
            <p:cNvSpPr/>
            <p:nvPr/>
          </p:nvSpPr>
          <p:spPr>
            <a:xfrm>
              <a:off x="4099545" y="2642210"/>
              <a:ext cx="1020094" cy="234027"/>
            </a:xfrm>
            <a:custGeom>
              <a:avLst/>
              <a:gdLst>
                <a:gd name="connsiteX0" fmla="*/ 4672 w 1020094"/>
                <a:gd name="connsiteY0" fmla="*/ 71357 h 234027"/>
                <a:gd name="connsiteX1" fmla="*/ 273488 w 1020094"/>
                <a:gd name="connsiteY1" fmla="*/ 73473 h 234027"/>
                <a:gd name="connsiteX2" fmla="*/ 421655 w 1020094"/>
                <a:gd name="connsiteY2" fmla="*/ 109457 h 234027"/>
                <a:gd name="connsiteX3" fmla="*/ 599455 w 1020094"/>
                <a:gd name="connsiteY3" fmla="*/ 166607 h 234027"/>
                <a:gd name="connsiteX4" fmla="*/ 741272 w 1020094"/>
                <a:gd name="connsiteY4" fmla="*/ 158140 h 234027"/>
                <a:gd name="connsiteX5" fmla="*/ 895788 w 1020094"/>
                <a:gd name="connsiteY5" fmla="*/ 232223 h 234027"/>
                <a:gd name="connsiteX6" fmla="*/ 1018555 w 1020094"/>
                <a:gd name="connsiteY6" fmla="*/ 208940 h 234027"/>
                <a:gd name="connsiteX7" fmla="*/ 809005 w 1020094"/>
                <a:gd name="connsiteY7" fmla="*/ 183540 h 234027"/>
                <a:gd name="connsiteX8" fmla="*/ 546538 w 1020094"/>
                <a:gd name="connsiteY8" fmla="*/ 100990 h 234027"/>
                <a:gd name="connsiteX9" fmla="*/ 229038 w 1020094"/>
                <a:gd name="connsiteY9" fmla="*/ 7857 h 234027"/>
                <a:gd name="connsiteX10" fmla="*/ 112622 w 1020094"/>
                <a:gd name="connsiteY10" fmla="*/ 9973 h 234027"/>
                <a:gd name="connsiteX11" fmla="*/ 4672 w 1020094"/>
                <a:gd name="connsiteY11" fmla="*/ 71357 h 234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20094" h="234027">
                  <a:moveTo>
                    <a:pt x="4672" y="71357"/>
                  </a:moveTo>
                  <a:cubicBezTo>
                    <a:pt x="31483" y="81940"/>
                    <a:pt x="203991" y="67123"/>
                    <a:pt x="273488" y="73473"/>
                  </a:cubicBezTo>
                  <a:cubicBezTo>
                    <a:pt x="342985" y="79823"/>
                    <a:pt x="367327" y="93935"/>
                    <a:pt x="421655" y="109457"/>
                  </a:cubicBezTo>
                  <a:cubicBezTo>
                    <a:pt x="475983" y="124979"/>
                    <a:pt x="546186" y="158493"/>
                    <a:pt x="599455" y="166607"/>
                  </a:cubicBezTo>
                  <a:cubicBezTo>
                    <a:pt x="652724" y="174721"/>
                    <a:pt x="691883" y="147204"/>
                    <a:pt x="741272" y="158140"/>
                  </a:cubicBezTo>
                  <a:cubicBezTo>
                    <a:pt x="790661" y="169076"/>
                    <a:pt x="849574" y="223756"/>
                    <a:pt x="895788" y="232223"/>
                  </a:cubicBezTo>
                  <a:cubicBezTo>
                    <a:pt x="942002" y="240690"/>
                    <a:pt x="1033019" y="217054"/>
                    <a:pt x="1018555" y="208940"/>
                  </a:cubicBezTo>
                  <a:cubicBezTo>
                    <a:pt x="1004091" y="200826"/>
                    <a:pt x="887674" y="201532"/>
                    <a:pt x="809005" y="183540"/>
                  </a:cubicBezTo>
                  <a:cubicBezTo>
                    <a:pt x="730336" y="165548"/>
                    <a:pt x="546538" y="100990"/>
                    <a:pt x="546538" y="100990"/>
                  </a:cubicBezTo>
                  <a:cubicBezTo>
                    <a:pt x="449877" y="71710"/>
                    <a:pt x="301357" y="23026"/>
                    <a:pt x="229038" y="7857"/>
                  </a:cubicBezTo>
                  <a:cubicBezTo>
                    <a:pt x="156719" y="-7312"/>
                    <a:pt x="151780" y="2917"/>
                    <a:pt x="112622" y="9973"/>
                  </a:cubicBezTo>
                  <a:cubicBezTo>
                    <a:pt x="73464" y="17029"/>
                    <a:pt x="-22139" y="60774"/>
                    <a:pt x="4672" y="71357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83E49672-A262-45F8-BF12-472432C9DBCC}"/>
                </a:ext>
              </a:extLst>
            </p:cNvPr>
            <p:cNvSpPr/>
            <p:nvPr/>
          </p:nvSpPr>
          <p:spPr>
            <a:xfrm>
              <a:off x="4040259" y="1035558"/>
              <a:ext cx="614035" cy="679332"/>
            </a:xfrm>
            <a:custGeom>
              <a:avLst/>
              <a:gdLst>
                <a:gd name="connsiteX0" fmla="*/ 612174 w 614035"/>
                <a:gd name="connsiteY0" fmla="*/ 1609 h 679332"/>
                <a:gd name="connsiteX1" fmla="*/ 188841 w 614035"/>
                <a:gd name="connsiteY1" fmla="*/ 183642 h 679332"/>
                <a:gd name="connsiteX2" fmla="*/ 2574 w 614035"/>
                <a:gd name="connsiteY2" fmla="*/ 674709 h 679332"/>
                <a:gd name="connsiteX3" fmla="*/ 91474 w 614035"/>
                <a:gd name="connsiteY3" fmla="*/ 416475 h 679332"/>
                <a:gd name="connsiteX4" fmla="*/ 248108 w 614035"/>
                <a:gd name="connsiteY4" fmla="*/ 187875 h 679332"/>
                <a:gd name="connsiteX5" fmla="*/ 341241 w 614035"/>
                <a:gd name="connsiteY5" fmla="*/ 98975 h 679332"/>
                <a:gd name="connsiteX6" fmla="*/ 612174 w 614035"/>
                <a:gd name="connsiteY6" fmla="*/ 1609 h 67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4035" h="679332">
                  <a:moveTo>
                    <a:pt x="612174" y="1609"/>
                  </a:moveTo>
                  <a:cubicBezTo>
                    <a:pt x="586774" y="15720"/>
                    <a:pt x="290441" y="71459"/>
                    <a:pt x="188841" y="183642"/>
                  </a:cubicBezTo>
                  <a:cubicBezTo>
                    <a:pt x="87241" y="295825"/>
                    <a:pt x="18802" y="635903"/>
                    <a:pt x="2574" y="674709"/>
                  </a:cubicBezTo>
                  <a:cubicBezTo>
                    <a:pt x="-13654" y="713515"/>
                    <a:pt x="50552" y="497614"/>
                    <a:pt x="91474" y="416475"/>
                  </a:cubicBezTo>
                  <a:cubicBezTo>
                    <a:pt x="132396" y="335336"/>
                    <a:pt x="206480" y="240792"/>
                    <a:pt x="248108" y="187875"/>
                  </a:cubicBezTo>
                  <a:cubicBezTo>
                    <a:pt x="289736" y="134958"/>
                    <a:pt x="286913" y="127903"/>
                    <a:pt x="341241" y="98975"/>
                  </a:cubicBezTo>
                  <a:cubicBezTo>
                    <a:pt x="395569" y="70047"/>
                    <a:pt x="637574" y="-12502"/>
                    <a:pt x="612174" y="16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5A81302A-3659-462D-839B-14D8CE8AEB23}"/>
                </a:ext>
              </a:extLst>
            </p:cNvPr>
            <p:cNvSpPr/>
            <p:nvPr/>
          </p:nvSpPr>
          <p:spPr>
            <a:xfrm>
              <a:off x="4197376" y="1091464"/>
              <a:ext cx="436936" cy="229594"/>
            </a:xfrm>
            <a:custGeom>
              <a:avLst/>
              <a:gdLst>
                <a:gd name="connsiteX0" fmla="*/ 433891 w 436936"/>
                <a:gd name="connsiteY0" fmla="*/ 9203 h 229594"/>
                <a:gd name="connsiteX1" fmla="*/ 188357 w 436936"/>
                <a:gd name="connsiteY1" fmla="*/ 60003 h 229594"/>
                <a:gd name="connsiteX2" fmla="*/ 6324 w 436936"/>
                <a:gd name="connsiteY2" fmla="*/ 229336 h 229594"/>
                <a:gd name="connsiteX3" fmla="*/ 433891 w 436936"/>
                <a:gd name="connsiteY3" fmla="*/ 9203 h 229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6936" h="229594">
                  <a:moveTo>
                    <a:pt x="433891" y="9203"/>
                  </a:moveTo>
                  <a:cubicBezTo>
                    <a:pt x="464230" y="-19019"/>
                    <a:pt x="259618" y="23314"/>
                    <a:pt x="188357" y="60003"/>
                  </a:cubicBezTo>
                  <a:cubicBezTo>
                    <a:pt x="117096" y="96692"/>
                    <a:pt x="-32482" y="236392"/>
                    <a:pt x="6324" y="229336"/>
                  </a:cubicBezTo>
                  <a:cubicBezTo>
                    <a:pt x="45130" y="222280"/>
                    <a:pt x="403552" y="37425"/>
                    <a:pt x="433891" y="92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77C64FC0-BFF0-4AD4-8968-974016EE59C2}"/>
                </a:ext>
              </a:extLst>
            </p:cNvPr>
            <p:cNvSpPr/>
            <p:nvPr/>
          </p:nvSpPr>
          <p:spPr>
            <a:xfrm>
              <a:off x="3606500" y="1189288"/>
              <a:ext cx="457578" cy="720314"/>
            </a:xfrm>
            <a:custGeom>
              <a:avLst/>
              <a:gdLst>
                <a:gd name="connsiteX0" fmla="*/ 457500 w 457578"/>
                <a:gd name="connsiteY0" fmla="*/ 279 h 720314"/>
                <a:gd name="connsiteX1" fmla="*/ 156933 w 457578"/>
                <a:gd name="connsiteY1" fmla="*/ 364345 h 720314"/>
                <a:gd name="connsiteX2" fmla="*/ 300 w 457578"/>
                <a:gd name="connsiteY2" fmla="*/ 719945 h 720314"/>
                <a:gd name="connsiteX3" fmla="*/ 127300 w 457578"/>
                <a:gd name="connsiteY3" fmla="*/ 423612 h 720314"/>
                <a:gd name="connsiteX4" fmla="*/ 457500 w 457578"/>
                <a:gd name="connsiteY4" fmla="*/ 279 h 72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7578" h="720314">
                  <a:moveTo>
                    <a:pt x="457500" y="279"/>
                  </a:moveTo>
                  <a:cubicBezTo>
                    <a:pt x="462439" y="-9599"/>
                    <a:pt x="233133" y="244401"/>
                    <a:pt x="156933" y="364345"/>
                  </a:cubicBezTo>
                  <a:cubicBezTo>
                    <a:pt x="80733" y="484289"/>
                    <a:pt x="5239" y="710067"/>
                    <a:pt x="300" y="719945"/>
                  </a:cubicBezTo>
                  <a:cubicBezTo>
                    <a:pt x="-4639" y="729823"/>
                    <a:pt x="51806" y="539323"/>
                    <a:pt x="127300" y="423612"/>
                  </a:cubicBezTo>
                  <a:cubicBezTo>
                    <a:pt x="202794" y="307901"/>
                    <a:pt x="452561" y="10157"/>
                    <a:pt x="457500" y="2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フリーフォーム: 図形 38">
              <a:extLst>
                <a:ext uri="{FF2B5EF4-FFF2-40B4-BE49-F238E27FC236}">
                  <a16:creationId xmlns:a16="http://schemas.microsoft.com/office/drawing/2014/main" id="{B51213B3-9096-40BF-82F4-B170945876BB}"/>
                </a:ext>
              </a:extLst>
            </p:cNvPr>
            <p:cNvSpPr/>
            <p:nvPr/>
          </p:nvSpPr>
          <p:spPr>
            <a:xfrm>
              <a:off x="3640134" y="1203749"/>
              <a:ext cx="430971" cy="654858"/>
            </a:xfrm>
            <a:custGeom>
              <a:avLst/>
              <a:gdLst>
                <a:gd name="connsiteX0" fmla="*/ 423866 w 430971"/>
                <a:gd name="connsiteY0" fmla="*/ 2751 h 654858"/>
                <a:gd name="connsiteX1" fmla="*/ 326499 w 430971"/>
                <a:gd name="connsiteY1" fmla="*/ 273684 h 654858"/>
                <a:gd name="connsiteX2" fmla="*/ 157166 w 430971"/>
                <a:gd name="connsiteY2" fmla="*/ 464184 h 654858"/>
                <a:gd name="connsiteX3" fmla="*/ 533 w 430971"/>
                <a:gd name="connsiteY3" fmla="*/ 654684 h 654858"/>
                <a:gd name="connsiteX4" fmla="*/ 212199 w 430971"/>
                <a:gd name="connsiteY4" fmla="*/ 430318 h 654858"/>
                <a:gd name="connsiteX5" fmla="*/ 398466 w 430971"/>
                <a:gd name="connsiteY5" fmla="*/ 150918 h 654858"/>
                <a:gd name="connsiteX6" fmla="*/ 423866 w 430971"/>
                <a:gd name="connsiteY6" fmla="*/ 2751 h 654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971" h="654858">
                  <a:moveTo>
                    <a:pt x="423866" y="2751"/>
                  </a:moveTo>
                  <a:cubicBezTo>
                    <a:pt x="411872" y="23212"/>
                    <a:pt x="370949" y="196779"/>
                    <a:pt x="326499" y="273684"/>
                  </a:cubicBezTo>
                  <a:cubicBezTo>
                    <a:pt x="282049" y="350590"/>
                    <a:pt x="211494" y="400684"/>
                    <a:pt x="157166" y="464184"/>
                  </a:cubicBezTo>
                  <a:cubicBezTo>
                    <a:pt x="102838" y="527684"/>
                    <a:pt x="-8639" y="660328"/>
                    <a:pt x="533" y="654684"/>
                  </a:cubicBezTo>
                  <a:cubicBezTo>
                    <a:pt x="9705" y="649040"/>
                    <a:pt x="145877" y="514279"/>
                    <a:pt x="212199" y="430318"/>
                  </a:cubicBezTo>
                  <a:cubicBezTo>
                    <a:pt x="278521" y="346357"/>
                    <a:pt x="361072" y="221474"/>
                    <a:pt x="398466" y="150918"/>
                  </a:cubicBezTo>
                  <a:cubicBezTo>
                    <a:pt x="435860" y="80362"/>
                    <a:pt x="435860" y="-17710"/>
                    <a:pt x="423866" y="27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AA9704BE-609C-46CC-90F0-C37B779CEDC9}"/>
                </a:ext>
              </a:extLst>
            </p:cNvPr>
            <p:cNvSpPr/>
            <p:nvPr/>
          </p:nvSpPr>
          <p:spPr>
            <a:xfrm>
              <a:off x="3172223" y="1922008"/>
              <a:ext cx="704804" cy="1028193"/>
            </a:xfrm>
            <a:custGeom>
              <a:avLst/>
              <a:gdLst>
                <a:gd name="connsiteX0" fmla="*/ 692810 w 704804"/>
                <a:gd name="connsiteY0" fmla="*/ 38025 h 1028193"/>
                <a:gd name="connsiteX1" fmla="*/ 290644 w 704804"/>
                <a:gd name="connsiteY1" fmla="*/ 651859 h 1028193"/>
                <a:gd name="connsiteX2" fmla="*/ 23944 w 704804"/>
                <a:gd name="connsiteY2" fmla="*/ 1007459 h 1028193"/>
                <a:gd name="connsiteX3" fmla="*/ 32410 w 704804"/>
                <a:gd name="connsiteY3" fmla="*/ 965125 h 1028193"/>
                <a:gd name="connsiteX4" fmla="*/ 197510 w 704804"/>
                <a:gd name="connsiteY4" fmla="*/ 791559 h 1028193"/>
                <a:gd name="connsiteX5" fmla="*/ 531944 w 704804"/>
                <a:gd name="connsiteY5" fmla="*/ 292025 h 1028193"/>
                <a:gd name="connsiteX6" fmla="*/ 595444 w 704804"/>
                <a:gd name="connsiteY6" fmla="*/ 88825 h 1028193"/>
                <a:gd name="connsiteX7" fmla="*/ 692810 w 704804"/>
                <a:gd name="connsiteY7" fmla="*/ 38025 h 1028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4804" h="1028193">
                  <a:moveTo>
                    <a:pt x="692810" y="38025"/>
                  </a:moveTo>
                  <a:cubicBezTo>
                    <a:pt x="642010" y="131864"/>
                    <a:pt x="402122" y="490287"/>
                    <a:pt x="290644" y="651859"/>
                  </a:cubicBezTo>
                  <a:cubicBezTo>
                    <a:pt x="179166" y="813431"/>
                    <a:pt x="66983" y="955248"/>
                    <a:pt x="23944" y="1007459"/>
                  </a:cubicBezTo>
                  <a:cubicBezTo>
                    <a:pt x="-19095" y="1059670"/>
                    <a:pt x="3482" y="1001108"/>
                    <a:pt x="32410" y="965125"/>
                  </a:cubicBezTo>
                  <a:cubicBezTo>
                    <a:pt x="61338" y="929142"/>
                    <a:pt x="114254" y="903742"/>
                    <a:pt x="197510" y="791559"/>
                  </a:cubicBezTo>
                  <a:cubicBezTo>
                    <a:pt x="280766" y="679376"/>
                    <a:pt x="465622" y="409147"/>
                    <a:pt x="531944" y="292025"/>
                  </a:cubicBezTo>
                  <a:cubicBezTo>
                    <a:pt x="598266" y="174903"/>
                    <a:pt x="572866" y="129042"/>
                    <a:pt x="595444" y="88825"/>
                  </a:cubicBezTo>
                  <a:cubicBezTo>
                    <a:pt x="618022" y="48608"/>
                    <a:pt x="743610" y="-55814"/>
                    <a:pt x="692810" y="380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3" name="フリーフォーム: 図形 1072">
              <a:extLst>
                <a:ext uri="{FF2B5EF4-FFF2-40B4-BE49-F238E27FC236}">
                  <a16:creationId xmlns:a16="http://schemas.microsoft.com/office/drawing/2014/main" id="{E1426F4B-83FF-40CC-BAB8-EC4B9BC31794}"/>
                </a:ext>
              </a:extLst>
            </p:cNvPr>
            <p:cNvSpPr/>
            <p:nvPr/>
          </p:nvSpPr>
          <p:spPr>
            <a:xfrm>
              <a:off x="3217012" y="1938793"/>
              <a:ext cx="635405" cy="1035171"/>
            </a:xfrm>
            <a:custGeom>
              <a:avLst/>
              <a:gdLst>
                <a:gd name="connsiteX0" fmla="*/ 635321 w 635405"/>
                <a:gd name="connsiteY0" fmla="*/ 74 h 1035171"/>
                <a:gd name="connsiteX1" fmla="*/ 436355 w 635405"/>
                <a:gd name="connsiteY1" fmla="*/ 148240 h 1035171"/>
                <a:gd name="connsiteX2" fmla="*/ 254321 w 635405"/>
                <a:gd name="connsiteY2" fmla="*/ 436107 h 1035171"/>
                <a:gd name="connsiteX3" fmla="*/ 17255 w 635405"/>
                <a:gd name="connsiteY3" fmla="*/ 1016074 h 1035171"/>
                <a:gd name="connsiteX4" fmla="*/ 38421 w 635405"/>
                <a:gd name="connsiteY4" fmla="*/ 867907 h 1035171"/>
                <a:gd name="connsiteX5" fmla="*/ 199288 w 635405"/>
                <a:gd name="connsiteY5" fmla="*/ 592740 h 1035171"/>
                <a:gd name="connsiteX6" fmla="*/ 457521 w 635405"/>
                <a:gd name="connsiteY6" fmla="*/ 165174 h 1035171"/>
                <a:gd name="connsiteX7" fmla="*/ 635321 w 635405"/>
                <a:gd name="connsiteY7" fmla="*/ 74 h 1035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5405" h="1035171">
                  <a:moveTo>
                    <a:pt x="635321" y="74"/>
                  </a:moveTo>
                  <a:cubicBezTo>
                    <a:pt x="631793" y="-2748"/>
                    <a:pt x="499855" y="75568"/>
                    <a:pt x="436355" y="148240"/>
                  </a:cubicBezTo>
                  <a:cubicBezTo>
                    <a:pt x="372855" y="220912"/>
                    <a:pt x="324171" y="291468"/>
                    <a:pt x="254321" y="436107"/>
                  </a:cubicBezTo>
                  <a:cubicBezTo>
                    <a:pt x="184471" y="580746"/>
                    <a:pt x="53238" y="944107"/>
                    <a:pt x="17255" y="1016074"/>
                  </a:cubicBezTo>
                  <a:cubicBezTo>
                    <a:pt x="-18728" y="1088041"/>
                    <a:pt x="8082" y="938463"/>
                    <a:pt x="38421" y="867907"/>
                  </a:cubicBezTo>
                  <a:cubicBezTo>
                    <a:pt x="68760" y="797351"/>
                    <a:pt x="129438" y="709862"/>
                    <a:pt x="199288" y="592740"/>
                  </a:cubicBezTo>
                  <a:cubicBezTo>
                    <a:pt x="269138" y="475618"/>
                    <a:pt x="384143" y="263952"/>
                    <a:pt x="457521" y="165174"/>
                  </a:cubicBezTo>
                  <a:cubicBezTo>
                    <a:pt x="530899" y="66396"/>
                    <a:pt x="638849" y="2896"/>
                    <a:pt x="635321" y="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4" name="フリーフォーム: 図形 1073">
              <a:extLst>
                <a:ext uri="{FF2B5EF4-FFF2-40B4-BE49-F238E27FC236}">
                  <a16:creationId xmlns:a16="http://schemas.microsoft.com/office/drawing/2014/main" id="{63C8C632-971B-4E83-8163-7EDD080CB5C9}"/>
                </a:ext>
              </a:extLst>
            </p:cNvPr>
            <p:cNvSpPr/>
            <p:nvPr/>
          </p:nvSpPr>
          <p:spPr>
            <a:xfrm>
              <a:off x="6213328" y="3068806"/>
              <a:ext cx="191401" cy="647386"/>
            </a:xfrm>
            <a:custGeom>
              <a:avLst/>
              <a:gdLst>
                <a:gd name="connsiteX0" fmla="*/ 47772 w 191401"/>
                <a:gd name="connsiteY0" fmla="*/ 361 h 647386"/>
                <a:gd name="connsiteX1" fmla="*/ 5439 w 191401"/>
                <a:gd name="connsiteY1" fmla="*/ 398294 h 647386"/>
                <a:gd name="connsiteX2" fmla="*/ 187472 w 191401"/>
                <a:gd name="connsiteY2" fmla="*/ 643827 h 647386"/>
                <a:gd name="connsiteX3" fmla="*/ 123972 w 191401"/>
                <a:gd name="connsiteY3" fmla="*/ 529527 h 647386"/>
                <a:gd name="connsiteX4" fmla="*/ 47772 w 191401"/>
                <a:gd name="connsiteY4" fmla="*/ 330561 h 647386"/>
                <a:gd name="connsiteX5" fmla="*/ 47772 w 191401"/>
                <a:gd name="connsiteY5" fmla="*/ 361 h 647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1401" h="647386">
                  <a:moveTo>
                    <a:pt x="47772" y="361"/>
                  </a:moveTo>
                  <a:cubicBezTo>
                    <a:pt x="40717" y="11650"/>
                    <a:pt x="-17844" y="291050"/>
                    <a:pt x="5439" y="398294"/>
                  </a:cubicBezTo>
                  <a:cubicBezTo>
                    <a:pt x="28722" y="505538"/>
                    <a:pt x="167717" y="621955"/>
                    <a:pt x="187472" y="643827"/>
                  </a:cubicBezTo>
                  <a:cubicBezTo>
                    <a:pt x="207228" y="665699"/>
                    <a:pt x="147255" y="581738"/>
                    <a:pt x="123972" y="529527"/>
                  </a:cubicBezTo>
                  <a:cubicBezTo>
                    <a:pt x="100689" y="477316"/>
                    <a:pt x="62589" y="415933"/>
                    <a:pt x="47772" y="330561"/>
                  </a:cubicBezTo>
                  <a:cubicBezTo>
                    <a:pt x="32955" y="245189"/>
                    <a:pt x="54827" y="-10928"/>
                    <a:pt x="47772" y="3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5" name="フリーフォーム: 図形 1074">
              <a:extLst>
                <a:ext uri="{FF2B5EF4-FFF2-40B4-BE49-F238E27FC236}">
                  <a16:creationId xmlns:a16="http://schemas.microsoft.com/office/drawing/2014/main" id="{30212AAC-EDE2-4125-8540-65F15FBD4423}"/>
                </a:ext>
              </a:extLst>
            </p:cNvPr>
            <p:cNvSpPr/>
            <p:nvPr/>
          </p:nvSpPr>
          <p:spPr>
            <a:xfrm>
              <a:off x="5291556" y="825309"/>
              <a:ext cx="1287822" cy="1167299"/>
            </a:xfrm>
            <a:custGeom>
              <a:avLst/>
              <a:gdLst>
                <a:gd name="connsiteX0" fmla="*/ 111 w 1287822"/>
                <a:gd name="connsiteY0" fmla="*/ 191 h 1167299"/>
                <a:gd name="connsiteX1" fmla="*/ 973777 w 1287822"/>
                <a:gd name="connsiteY1" fmla="*/ 461624 h 1167299"/>
                <a:gd name="connsiteX2" fmla="*/ 1282811 w 1287822"/>
                <a:gd name="connsiteY2" fmla="*/ 1164358 h 1167299"/>
                <a:gd name="connsiteX3" fmla="*/ 1160044 w 1287822"/>
                <a:gd name="connsiteY3" fmla="*/ 707158 h 1167299"/>
                <a:gd name="connsiteX4" fmla="*/ 1092311 w 1287822"/>
                <a:gd name="connsiteY4" fmla="*/ 563224 h 1167299"/>
                <a:gd name="connsiteX5" fmla="*/ 910277 w 1287822"/>
                <a:gd name="connsiteY5" fmla="*/ 406591 h 1167299"/>
                <a:gd name="connsiteX6" fmla="*/ 111 w 1287822"/>
                <a:gd name="connsiteY6" fmla="*/ 191 h 1167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7822" h="1167299">
                  <a:moveTo>
                    <a:pt x="111" y="191"/>
                  </a:moveTo>
                  <a:cubicBezTo>
                    <a:pt x="10694" y="9363"/>
                    <a:pt x="759994" y="267596"/>
                    <a:pt x="973777" y="461624"/>
                  </a:cubicBezTo>
                  <a:cubicBezTo>
                    <a:pt x="1187560" y="655652"/>
                    <a:pt x="1251767" y="1123436"/>
                    <a:pt x="1282811" y="1164358"/>
                  </a:cubicBezTo>
                  <a:cubicBezTo>
                    <a:pt x="1313855" y="1205280"/>
                    <a:pt x="1191794" y="807347"/>
                    <a:pt x="1160044" y="707158"/>
                  </a:cubicBezTo>
                  <a:cubicBezTo>
                    <a:pt x="1128294" y="606969"/>
                    <a:pt x="1133939" y="613319"/>
                    <a:pt x="1092311" y="563224"/>
                  </a:cubicBezTo>
                  <a:cubicBezTo>
                    <a:pt x="1050683" y="513129"/>
                    <a:pt x="1088077" y="499019"/>
                    <a:pt x="910277" y="406591"/>
                  </a:cubicBezTo>
                  <a:cubicBezTo>
                    <a:pt x="732477" y="314163"/>
                    <a:pt x="-10472" y="-8981"/>
                    <a:pt x="111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6" name="フリーフォーム: 図形 1075">
              <a:extLst>
                <a:ext uri="{FF2B5EF4-FFF2-40B4-BE49-F238E27FC236}">
                  <a16:creationId xmlns:a16="http://schemas.microsoft.com/office/drawing/2014/main" id="{BADC6608-2254-4E0E-9AB5-560B6DFE99B9}"/>
                </a:ext>
              </a:extLst>
            </p:cNvPr>
            <p:cNvSpPr/>
            <p:nvPr/>
          </p:nvSpPr>
          <p:spPr>
            <a:xfrm>
              <a:off x="5371987" y="861801"/>
              <a:ext cx="1224666" cy="1237044"/>
            </a:xfrm>
            <a:custGeom>
              <a:avLst/>
              <a:gdLst>
                <a:gd name="connsiteX0" fmla="*/ 12813 w 1224666"/>
                <a:gd name="connsiteY0" fmla="*/ 6032 h 1237044"/>
                <a:gd name="connsiteX1" fmla="*/ 690146 w 1224666"/>
                <a:gd name="connsiteY1" fmla="*/ 416666 h 1237044"/>
                <a:gd name="connsiteX2" fmla="*/ 1045746 w 1224666"/>
                <a:gd name="connsiteY2" fmla="*/ 873866 h 1237044"/>
                <a:gd name="connsiteX3" fmla="*/ 1206613 w 1224666"/>
                <a:gd name="connsiteY3" fmla="*/ 1220999 h 1237044"/>
                <a:gd name="connsiteX4" fmla="*/ 1206613 w 1224666"/>
                <a:gd name="connsiteY4" fmla="*/ 1149032 h 1237044"/>
                <a:gd name="connsiteX5" fmla="*/ 1079613 w 1224666"/>
                <a:gd name="connsiteY5" fmla="*/ 882332 h 1237044"/>
                <a:gd name="connsiteX6" fmla="*/ 309146 w 1224666"/>
                <a:gd name="connsiteY6" fmla="*/ 221932 h 1237044"/>
                <a:gd name="connsiteX7" fmla="*/ 12813 w 1224666"/>
                <a:gd name="connsiteY7" fmla="*/ 6032 h 1237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24666" h="1237044">
                  <a:moveTo>
                    <a:pt x="12813" y="6032"/>
                  </a:moveTo>
                  <a:cubicBezTo>
                    <a:pt x="76313" y="38488"/>
                    <a:pt x="517991" y="272027"/>
                    <a:pt x="690146" y="416666"/>
                  </a:cubicBezTo>
                  <a:cubicBezTo>
                    <a:pt x="862302" y="561305"/>
                    <a:pt x="959668" y="739811"/>
                    <a:pt x="1045746" y="873866"/>
                  </a:cubicBezTo>
                  <a:cubicBezTo>
                    <a:pt x="1131824" y="1007921"/>
                    <a:pt x="1179802" y="1175138"/>
                    <a:pt x="1206613" y="1220999"/>
                  </a:cubicBezTo>
                  <a:cubicBezTo>
                    <a:pt x="1233424" y="1266860"/>
                    <a:pt x="1227780" y="1205477"/>
                    <a:pt x="1206613" y="1149032"/>
                  </a:cubicBezTo>
                  <a:cubicBezTo>
                    <a:pt x="1185446" y="1092588"/>
                    <a:pt x="1229191" y="1036849"/>
                    <a:pt x="1079613" y="882332"/>
                  </a:cubicBezTo>
                  <a:cubicBezTo>
                    <a:pt x="930035" y="727815"/>
                    <a:pt x="484829" y="367982"/>
                    <a:pt x="309146" y="221932"/>
                  </a:cubicBezTo>
                  <a:cubicBezTo>
                    <a:pt x="133463" y="75882"/>
                    <a:pt x="-50687" y="-26424"/>
                    <a:pt x="12813" y="60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7" name="フリーフォーム: 図形 1076">
              <a:extLst>
                <a:ext uri="{FF2B5EF4-FFF2-40B4-BE49-F238E27FC236}">
                  <a16:creationId xmlns:a16="http://schemas.microsoft.com/office/drawing/2014/main" id="{CE55F21D-EDBD-4723-AB20-3FD0A7978F7F}"/>
                </a:ext>
              </a:extLst>
            </p:cNvPr>
            <p:cNvSpPr/>
            <p:nvPr/>
          </p:nvSpPr>
          <p:spPr>
            <a:xfrm>
              <a:off x="6294177" y="1764128"/>
              <a:ext cx="463068" cy="1674315"/>
            </a:xfrm>
            <a:custGeom>
              <a:avLst/>
              <a:gdLst>
                <a:gd name="connsiteX0" fmla="*/ 790 w 463068"/>
                <a:gd name="connsiteY0" fmla="*/ 1172 h 1674315"/>
                <a:gd name="connsiteX1" fmla="*/ 360623 w 463068"/>
                <a:gd name="connsiteY1" fmla="*/ 606539 h 1674315"/>
                <a:gd name="connsiteX2" fmla="*/ 462223 w 463068"/>
                <a:gd name="connsiteY2" fmla="*/ 1241539 h 1674315"/>
                <a:gd name="connsiteX3" fmla="*/ 411423 w 463068"/>
                <a:gd name="connsiteY3" fmla="*/ 1669105 h 1674315"/>
                <a:gd name="connsiteX4" fmla="*/ 453756 w 463068"/>
                <a:gd name="connsiteY4" fmla="*/ 1436272 h 1674315"/>
                <a:gd name="connsiteX5" fmla="*/ 394490 w 463068"/>
                <a:gd name="connsiteY5" fmla="*/ 822439 h 1674315"/>
                <a:gd name="connsiteX6" fmla="*/ 267490 w 463068"/>
                <a:gd name="connsiteY6" fmla="*/ 462605 h 1674315"/>
                <a:gd name="connsiteX7" fmla="*/ 790 w 463068"/>
                <a:gd name="connsiteY7" fmla="*/ 1172 h 1674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3068" h="1674315">
                  <a:moveTo>
                    <a:pt x="790" y="1172"/>
                  </a:moveTo>
                  <a:cubicBezTo>
                    <a:pt x="16312" y="25161"/>
                    <a:pt x="283717" y="399811"/>
                    <a:pt x="360623" y="606539"/>
                  </a:cubicBezTo>
                  <a:cubicBezTo>
                    <a:pt x="437529" y="813267"/>
                    <a:pt x="453756" y="1064445"/>
                    <a:pt x="462223" y="1241539"/>
                  </a:cubicBezTo>
                  <a:cubicBezTo>
                    <a:pt x="470690" y="1418633"/>
                    <a:pt x="412834" y="1636650"/>
                    <a:pt x="411423" y="1669105"/>
                  </a:cubicBezTo>
                  <a:cubicBezTo>
                    <a:pt x="410012" y="1701560"/>
                    <a:pt x="456578" y="1577383"/>
                    <a:pt x="453756" y="1436272"/>
                  </a:cubicBezTo>
                  <a:cubicBezTo>
                    <a:pt x="450934" y="1295161"/>
                    <a:pt x="425534" y="984717"/>
                    <a:pt x="394490" y="822439"/>
                  </a:cubicBezTo>
                  <a:cubicBezTo>
                    <a:pt x="363446" y="660161"/>
                    <a:pt x="332401" y="597366"/>
                    <a:pt x="267490" y="462605"/>
                  </a:cubicBezTo>
                  <a:cubicBezTo>
                    <a:pt x="202579" y="327844"/>
                    <a:pt x="-14732" y="-22817"/>
                    <a:pt x="790" y="11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8" name="フリーフォーム: 図形 1077">
              <a:extLst>
                <a:ext uri="{FF2B5EF4-FFF2-40B4-BE49-F238E27FC236}">
                  <a16:creationId xmlns:a16="http://schemas.microsoft.com/office/drawing/2014/main" id="{5E34E287-5AA6-4954-A764-9692D55FEF6B}"/>
                </a:ext>
              </a:extLst>
            </p:cNvPr>
            <p:cNvSpPr/>
            <p:nvPr/>
          </p:nvSpPr>
          <p:spPr>
            <a:xfrm>
              <a:off x="3678730" y="2648035"/>
              <a:ext cx="274259" cy="1361707"/>
            </a:xfrm>
            <a:custGeom>
              <a:avLst/>
              <a:gdLst>
                <a:gd name="connsiteX0" fmla="*/ 270970 w 274259"/>
                <a:gd name="connsiteY0" fmla="*/ 2032 h 1361707"/>
                <a:gd name="connsiteX1" fmla="*/ 232870 w 274259"/>
                <a:gd name="connsiteY1" fmla="*/ 416898 h 1361707"/>
                <a:gd name="connsiteX2" fmla="*/ 42370 w 274259"/>
                <a:gd name="connsiteY2" fmla="*/ 857165 h 1361707"/>
                <a:gd name="connsiteX3" fmla="*/ 37 w 274259"/>
                <a:gd name="connsiteY3" fmla="*/ 1360932 h 1361707"/>
                <a:gd name="connsiteX4" fmla="*/ 38137 w 274259"/>
                <a:gd name="connsiteY4" fmla="*/ 962998 h 1361707"/>
                <a:gd name="connsiteX5" fmla="*/ 177837 w 274259"/>
                <a:gd name="connsiteY5" fmla="*/ 594698 h 1361707"/>
                <a:gd name="connsiteX6" fmla="*/ 270970 w 274259"/>
                <a:gd name="connsiteY6" fmla="*/ 2032 h 1361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259" h="1361707">
                  <a:moveTo>
                    <a:pt x="270970" y="2032"/>
                  </a:moveTo>
                  <a:cubicBezTo>
                    <a:pt x="280142" y="-27601"/>
                    <a:pt x="270970" y="274376"/>
                    <a:pt x="232870" y="416898"/>
                  </a:cubicBezTo>
                  <a:cubicBezTo>
                    <a:pt x="194770" y="559420"/>
                    <a:pt x="81175" y="699826"/>
                    <a:pt x="42370" y="857165"/>
                  </a:cubicBezTo>
                  <a:cubicBezTo>
                    <a:pt x="3565" y="1014504"/>
                    <a:pt x="742" y="1343293"/>
                    <a:pt x="37" y="1360932"/>
                  </a:cubicBezTo>
                  <a:cubicBezTo>
                    <a:pt x="-668" y="1378571"/>
                    <a:pt x="8504" y="1090704"/>
                    <a:pt x="38137" y="962998"/>
                  </a:cubicBezTo>
                  <a:cubicBezTo>
                    <a:pt x="67770" y="835292"/>
                    <a:pt x="138326" y="749920"/>
                    <a:pt x="177837" y="594698"/>
                  </a:cubicBezTo>
                  <a:cubicBezTo>
                    <a:pt x="217348" y="439476"/>
                    <a:pt x="261798" y="31665"/>
                    <a:pt x="270970" y="20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9" name="フリーフォーム: 図形 1078">
              <a:extLst>
                <a:ext uri="{FF2B5EF4-FFF2-40B4-BE49-F238E27FC236}">
                  <a16:creationId xmlns:a16="http://schemas.microsoft.com/office/drawing/2014/main" id="{E3C653CE-3D98-4890-8259-44F977B45E29}"/>
                </a:ext>
              </a:extLst>
            </p:cNvPr>
            <p:cNvSpPr/>
            <p:nvPr/>
          </p:nvSpPr>
          <p:spPr>
            <a:xfrm>
              <a:off x="3560215" y="2625542"/>
              <a:ext cx="339554" cy="1871509"/>
            </a:xfrm>
            <a:custGeom>
              <a:avLst/>
              <a:gdLst>
                <a:gd name="connsiteX0" fmla="*/ 338685 w 339554"/>
                <a:gd name="connsiteY0" fmla="*/ 3358 h 1871509"/>
                <a:gd name="connsiteX1" fmla="*/ 97385 w 339554"/>
                <a:gd name="connsiteY1" fmla="*/ 477491 h 1871509"/>
                <a:gd name="connsiteX2" fmla="*/ 18 w 339554"/>
                <a:gd name="connsiteY2" fmla="*/ 1188691 h 1871509"/>
                <a:gd name="connsiteX3" fmla="*/ 88918 w 339554"/>
                <a:gd name="connsiteY3" fmla="*/ 1844858 h 1871509"/>
                <a:gd name="connsiteX4" fmla="*/ 67752 w 339554"/>
                <a:gd name="connsiteY4" fmla="*/ 1679758 h 1871509"/>
                <a:gd name="connsiteX5" fmla="*/ 46585 w 339554"/>
                <a:gd name="connsiteY5" fmla="*/ 1091325 h 1871509"/>
                <a:gd name="connsiteX6" fmla="*/ 76218 w 339554"/>
                <a:gd name="connsiteY6" fmla="*/ 625658 h 1871509"/>
                <a:gd name="connsiteX7" fmla="*/ 173585 w 339554"/>
                <a:gd name="connsiteY7" fmla="*/ 282758 h 1871509"/>
                <a:gd name="connsiteX8" fmla="*/ 338685 w 339554"/>
                <a:gd name="connsiteY8" fmla="*/ 3358 h 1871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9554" h="1871509">
                  <a:moveTo>
                    <a:pt x="338685" y="3358"/>
                  </a:moveTo>
                  <a:cubicBezTo>
                    <a:pt x="325985" y="35814"/>
                    <a:pt x="153829" y="279936"/>
                    <a:pt x="97385" y="477491"/>
                  </a:cubicBezTo>
                  <a:cubicBezTo>
                    <a:pt x="40940" y="675047"/>
                    <a:pt x="1429" y="960797"/>
                    <a:pt x="18" y="1188691"/>
                  </a:cubicBezTo>
                  <a:cubicBezTo>
                    <a:pt x="-1393" y="1416585"/>
                    <a:pt x="77629" y="1763014"/>
                    <a:pt x="88918" y="1844858"/>
                  </a:cubicBezTo>
                  <a:cubicBezTo>
                    <a:pt x="100207" y="1926702"/>
                    <a:pt x="74807" y="1805347"/>
                    <a:pt x="67752" y="1679758"/>
                  </a:cubicBezTo>
                  <a:cubicBezTo>
                    <a:pt x="60697" y="1554169"/>
                    <a:pt x="45174" y="1267008"/>
                    <a:pt x="46585" y="1091325"/>
                  </a:cubicBezTo>
                  <a:cubicBezTo>
                    <a:pt x="47996" y="915642"/>
                    <a:pt x="55051" y="760419"/>
                    <a:pt x="76218" y="625658"/>
                  </a:cubicBezTo>
                  <a:cubicBezTo>
                    <a:pt x="97385" y="490897"/>
                    <a:pt x="125607" y="383652"/>
                    <a:pt x="173585" y="282758"/>
                  </a:cubicBezTo>
                  <a:cubicBezTo>
                    <a:pt x="221563" y="181864"/>
                    <a:pt x="351385" y="-29098"/>
                    <a:pt x="338685" y="33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0" name="フリーフォーム: 図形 1079">
              <a:extLst>
                <a:ext uri="{FF2B5EF4-FFF2-40B4-BE49-F238E27FC236}">
                  <a16:creationId xmlns:a16="http://schemas.microsoft.com/office/drawing/2014/main" id="{AD919A1A-90F0-4E27-83DE-3052B89A71E7}"/>
                </a:ext>
              </a:extLst>
            </p:cNvPr>
            <p:cNvSpPr/>
            <p:nvPr/>
          </p:nvSpPr>
          <p:spPr>
            <a:xfrm>
              <a:off x="6134074" y="3242121"/>
              <a:ext cx="487715" cy="2383993"/>
            </a:xfrm>
            <a:custGeom>
              <a:avLst/>
              <a:gdLst>
                <a:gd name="connsiteX0" fmla="*/ 478393 w 487715"/>
                <a:gd name="connsiteY0" fmla="*/ 17546 h 2383993"/>
                <a:gd name="connsiteX1" fmla="*/ 427593 w 487715"/>
                <a:gd name="connsiteY1" fmla="*/ 1025079 h 2383993"/>
                <a:gd name="connsiteX2" fmla="*/ 313293 w 487715"/>
                <a:gd name="connsiteY2" fmla="*/ 1638912 h 2383993"/>
                <a:gd name="connsiteX3" fmla="*/ 26 w 487715"/>
                <a:gd name="connsiteY3" fmla="*/ 2383979 h 2383993"/>
                <a:gd name="connsiteX4" fmla="*/ 296359 w 487715"/>
                <a:gd name="connsiteY4" fmla="*/ 1655846 h 2383993"/>
                <a:gd name="connsiteX5" fmla="*/ 469926 w 487715"/>
                <a:gd name="connsiteY5" fmla="*/ 478979 h 2383993"/>
                <a:gd name="connsiteX6" fmla="*/ 478393 w 487715"/>
                <a:gd name="connsiteY6" fmla="*/ 17546 h 2383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7715" h="2383993">
                  <a:moveTo>
                    <a:pt x="478393" y="17546"/>
                  </a:moveTo>
                  <a:cubicBezTo>
                    <a:pt x="471337" y="108563"/>
                    <a:pt x="455110" y="754851"/>
                    <a:pt x="427593" y="1025079"/>
                  </a:cubicBezTo>
                  <a:cubicBezTo>
                    <a:pt x="400076" y="1295307"/>
                    <a:pt x="384554" y="1412429"/>
                    <a:pt x="313293" y="1638912"/>
                  </a:cubicBezTo>
                  <a:cubicBezTo>
                    <a:pt x="242032" y="1865395"/>
                    <a:pt x="2848" y="2381157"/>
                    <a:pt x="26" y="2383979"/>
                  </a:cubicBezTo>
                  <a:cubicBezTo>
                    <a:pt x="-2796" y="2386801"/>
                    <a:pt x="218042" y="1973346"/>
                    <a:pt x="296359" y="1655846"/>
                  </a:cubicBezTo>
                  <a:cubicBezTo>
                    <a:pt x="374676" y="1338346"/>
                    <a:pt x="440998" y="752029"/>
                    <a:pt x="469926" y="478979"/>
                  </a:cubicBezTo>
                  <a:cubicBezTo>
                    <a:pt x="498854" y="205929"/>
                    <a:pt x="485449" y="-73471"/>
                    <a:pt x="478393" y="175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1" name="フリーフォーム: 図形 1080">
              <a:extLst>
                <a:ext uri="{FF2B5EF4-FFF2-40B4-BE49-F238E27FC236}">
                  <a16:creationId xmlns:a16="http://schemas.microsoft.com/office/drawing/2014/main" id="{DA210974-3984-4EAC-96EC-08C5CE1C6978}"/>
                </a:ext>
              </a:extLst>
            </p:cNvPr>
            <p:cNvSpPr/>
            <p:nvPr/>
          </p:nvSpPr>
          <p:spPr>
            <a:xfrm>
              <a:off x="6479863" y="3089956"/>
              <a:ext cx="40726" cy="1046419"/>
            </a:xfrm>
            <a:custGeom>
              <a:avLst/>
              <a:gdLst>
                <a:gd name="connsiteX0" fmla="*/ 1370 w 40726"/>
                <a:gd name="connsiteY0" fmla="*/ 59644 h 1046419"/>
                <a:gd name="connsiteX1" fmla="*/ 9837 w 40726"/>
                <a:gd name="connsiteY1" fmla="*/ 868211 h 1046419"/>
                <a:gd name="connsiteX2" fmla="*/ 39470 w 40726"/>
                <a:gd name="connsiteY2" fmla="*/ 1037544 h 1046419"/>
                <a:gd name="connsiteX3" fmla="*/ 35237 w 40726"/>
                <a:gd name="connsiteY3" fmla="*/ 698877 h 1046419"/>
                <a:gd name="connsiteX4" fmla="*/ 35237 w 40726"/>
                <a:gd name="connsiteY4" fmla="*/ 131611 h 1046419"/>
                <a:gd name="connsiteX5" fmla="*/ 1370 w 40726"/>
                <a:gd name="connsiteY5" fmla="*/ 59644 h 104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726" h="1046419">
                  <a:moveTo>
                    <a:pt x="1370" y="59644"/>
                  </a:moveTo>
                  <a:cubicBezTo>
                    <a:pt x="-2863" y="182411"/>
                    <a:pt x="3487" y="705228"/>
                    <a:pt x="9837" y="868211"/>
                  </a:cubicBezTo>
                  <a:cubicBezTo>
                    <a:pt x="16187" y="1031194"/>
                    <a:pt x="35237" y="1065766"/>
                    <a:pt x="39470" y="1037544"/>
                  </a:cubicBezTo>
                  <a:cubicBezTo>
                    <a:pt x="43703" y="1009322"/>
                    <a:pt x="35942" y="849866"/>
                    <a:pt x="35237" y="698877"/>
                  </a:cubicBezTo>
                  <a:cubicBezTo>
                    <a:pt x="34532" y="547888"/>
                    <a:pt x="42292" y="238150"/>
                    <a:pt x="35237" y="131611"/>
                  </a:cubicBezTo>
                  <a:cubicBezTo>
                    <a:pt x="28182" y="25072"/>
                    <a:pt x="5603" y="-63123"/>
                    <a:pt x="1370" y="596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2" name="フリーフォーム: 図形 1081">
              <a:extLst>
                <a:ext uri="{FF2B5EF4-FFF2-40B4-BE49-F238E27FC236}">
                  <a16:creationId xmlns:a16="http://schemas.microsoft.com/office/drawing/2014/main" id="{27C661A7-5D80-428D-A79B-F2D38EC65437}"/>
                </a:ext>
              </a:extLst>
            </p:cNvPr>
            <p:cNvSpPr/>
            <p:nvPr/>
          </p:nvSpPr>
          <p:spPr>
            <a:xfrm>
              <a:off x="5650182" y="4203531"/>
              <a:ext cx="765268" cy="1731951"/>
            </a:xfrm>
            <a:custGeom>
              <a:avLst/>
              <a:gdLst>
                <a:gd name="connsiteX0" fmla="*/ 754851 w 765268"/>
                <a:gd name="connsiteY0" fmla="*/ 17102 h 1731951"/>
                <a:gd name="connsiteX1" fmla="*/ 450051 w 765268"/>
                <a:gd name="connsiteY1" fmla="*/ 1066969 h 1731951"/>
                <a:gd name="connsiteX2" fmla="*/ 1318 w 765268"/>
                <a:gd name="connsiteY2" fmla="*/ 1727369 h 1731951"/>
                <a:gd name="connsiteX3" fmla="*/ 602451 w 765268"/>
                <a:gd name="connsiteY3" fmla="*/ 745236 h 1731951"/>
                <a:gd name="connsiteX4" fmla="*/ 687118 w 765268"/>
                <a:gd name="connsiteY4" fmla="*/ 436202 h 1731951"/>
                <a:gd name="connsiteX5" fmla="*/ 754851 w 765268"/>
                <a:gd name="connsiteY5" fmla="*/ 17102 h 1731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65268" h="1731951">
                  <a:moveTo>
                    <a:pt x="754851" y="17102"/>
                  </a:moveTo>
                  <a:cubicBezTo>
                    <a:pt x="715340" y="122230"/>
                    <a:pt x="575640" y="781925"/>
                    <a:pt x="450051" y="1066969"/>
                  </a:cubicBezTo>
                  <a:cubicBezTo>
                    <a:pt x="324462" y="1352013"/>
                    <a:pt x="-24082" y="1780991"/>
                    <a:pt x="1318" y="1727369"/>
                  </a:cubicBezTo>
                  <a:cubicBezTo>
                    <a:pt x="26718" y="1673747"/>
                    <a:pt x="488151" y="960431"/>
                    <a:pt x="602451" y="745236"/>
                  </a:cubicBezTo>
                  <a:cubicBezTo>
                    <a:pt x="716751" y="530042"/>
                    <a:pt x="663835" y="551208"/>
                    <a:pt x="687118" y="436202"/>
                  </a:cubicBezTo>
                  <a:cubicBezTo>
                    <a:pt x="710401" y="321196"/>
                    <a:pt x="794362" y="-88026"/>
                    <a:pt x="754851" y="171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3" name="フリーフォーム: 図形 1082">
              <a:extLst>
                <a:ext uri="{FF2B5EF4-FFF2-40B4-BE49-F238E27FC236}">
                  <a16:creationId xmlns:a16="http://schemas.microsoft.com/office/drawing/2014/main" id="{09551CB3-7FE9-49A6-A68C-3432E2C2AD70}"/>
                </a:ext>
              </a:extLst>
            </p:cNvPr>
            <p:cNvSpPr/>
            <p:nvPr/>
          </p:nvSpPr>
          <p:spPr>
            <a:xfrm>
              <a:off x="5476295" y="4672275"/>
              <a:ext cx="731321" cy="1136753"/>
            </a:xfrm>
            <a:custGeom>
              <a:avLst/>
              <a:gdLst>
                <a:gd name="connsiteX0" fmla="*/ 725538 w 731321"/>
                <a:gd name="connsiteY0" fmla="*/ 14025 h 1136753"/>
                <a:gd name="connsiteX1" fmla="*/ 361472 w 731321"/>
                <a:gd name="connsiteY1" fmla="*/ 661725 h 1136753"/>
                <a:gd name="connsiteX2" fmla="*/ 5872 w 731321"/>
                <a:gd name="connsiteY2" fmla="*/ 1123158 h 1136753"/>
                <a:gd name="connsiteX3" fmla="*/ 154038 w 731321"/>
                <a:gd name="connsiteY3" fmla="*/ 979225 h 1136753"/>
                <a:gd name="connsiteX4" fmla="*/ 340305 w 731321"/>
                <a:gd name="connsiteY4" fmla="*/ 619392 h 1136753"/>
                <a:gd name="connsiteX5" fmla="*/ 568905 w 731321"/>
                <a:gd name="connsiteY5" fmla="*/ 246858 h 1136753"/>
                <a:gd name="connsiteX6" fmla="*/ 725538 w 731321"/>
                <a:gd name="connsiteY6" fmla="*/ 14025 h 11367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1321" h="1136753">
                  <a:moveTo>
                    <a:pt x="725538" y="14025"/>
                  </a:moveTo>
                  <a:cubicBezTo>
                    <a:pt x="690966" y="83170"/>
                    <a:pt x="481416" y="476870"/>
                    <a:pt x="361472" y="661725"/>
                  </a:cubicBezTo>
                  <a:cubicBezTo>
                    <a:pt x="241528" y="846580"/>
                    <a:pt x="40444" y="1070241"/>
                    <a:pt x="5872" y="1123158"/>
                  </a:cubicBezTo>
                  <a:cubicBezTo>
                    <a:pt x="-28700" y="1176075"/>
                    <a:pt x="98299" y="1063186"/>
                    <a:pt x="154038" y="979225"/>
                  </a:cubicBezTo>
                  <a:cubicBezTo>
                    <a:pt x="209777" y="895264"/>
                    <a:pt x="271161" y="741453"/>
                    <a:pt x="340305" y="619392"/>
                  </a:cubicBezTo>
                  <a:cubicBezTo>
                    <a:pt x="409449" y="497331"/>
                    <a:pt x="506816" y="344930"/>
                    <a:pt x="568905" y="246858"/>
                  </a:cubicBezTo>
                  <a:cubicBezTo>
                    <a:pt x="630994" y="148786"/>
                    <a:pt x="760110" y="-55120"/>
                    <a:pt x="725538" y="140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4" name="フリーフォーム: 図形 1083">
              <a:extLst>
                <a:ext uri="{FF2B5EF4-FFF2-40B4-BE49-F238E27FC236}">
                  <a16:creationId xmlns:a16="http://schemas.microsoft.com/office/drawing/2014/main" id="{750F742A-03F9-4DC4-B975-494DEDEF297C}"/>
                </a:ext>
              </a:extLst>
            </p:cNvPr>
            <p:cNvSpPr/>
            <p:nvPr/>
          </p:nvSpPr>
          <p:spPr>
            <a:xfrm>
              <a:off x="5712423" y="5031836"/>
              <a:ext cx="745059" cy="2081815"/>
            </a:xfrm>
            <a:custGeom>
              <a:avLst/>
              <a:gdLst>
                <a:gd name="connsiteX0" fmla="*/ 734944 w 745059"/>
                <a:gd name="connsiteY0" fmla="*/ 77797 h 2081815"/>
                <a:gd name="connsiteX1" fmla="*/ 718010 w 745059"/>
                <a:gd name="connsiteY1" fmla="*/ 132831 h 2081815"/>
                <a:gd name="connsiteX2" fmla="*/ 502110 w 745059"/>
                <a:gd name="connsiteY2" fmla="*/ 1233497 h 2081815"/>
                <a:gd name="connsiteX3" fmla="*/ 6810 w 745059"/>
                <a:gd name="connsiteY3" fmla="*/ 2058997 h 2081815"/>
                <a:gd name="connsiteX4" fmla="*/ 243877 w 745059"/>
                <a:gd name="connsiteY4" fmla="*/ 1762664 h 2081815"/>
                <a:gd name="connsiteX5" fmla="*/ 662977 w 745059"/>
                <a:gd name="connsiteY5" fmla="*/ 844031 h 2081815"/>
                <a:gd name="connsiteX6" fmla="*/ 654510 w 745059"/>
                <a:gd name="connsiteY6" fmla="*/ 661997 h 2081815"/>
                <a:gd name="connsiteX7" fmla="*/ 734944 w 745059"/>
                <a:gd name="connsiteY7" fmla="*/ 77797 h 2081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5059" h="2081815">
                  <a:moveTo>
                    <a:pt x="734944" y="77797"/>
                  </a:moveTo>
                  <a:cubicBezTo>
                    <a:pt x="745527" y="-10397"/>
                    <a:pt x="756816" y="-59786"/>
                    <a:pt x="718010" y="132831"/>
                  </a:cubicBezTo>
                  <a:cubicBezTo>
                    <a:pt x="679204" y="325448"/>
                    <a:pt x="620643" y="912469"/>
                    <a:pt x="502110" y="1233497"/>
                  </a:cubicBezTo>
                  <a:cubicBezTo>
                    <a:pt x="383577" y="1554525"/>
                    <a:pt x="49849" y="1970803"/>
                    <a:pt x="6810" y="2058997"/>
                  </a:cubicBezTo>
                  <a:cubicBezTo>
                    <a:pt x="-36229" y="2147192"/>
                    <a:pt x="134516" y="1965158"/>
                    <a:pt x="243877" y="1762664"/>
                  </a:cubicBezTo>
                  <a:cubicBezTo>
                    <a:pt x="353238" y="1560170"/>
                    <a:pt x="594538" y="1027475"/>
                    <a:pt x="662977" y="844031"/>
                  </a:cubicBezTo>
                  <a:cubicBezTo>
                    <a:pt x="731416" y="660587"/>
                    <a:pt x="640399" y="788291"/>
                    <a:pt x="654510" y="661997"/>
                  </a:cubicBezTo>
                  <a:cubicBezTo>
                    <a:pt x="668621" y="535703"/>
                    <a:pt x="724361" y="165991"/>
                    <a:pt x="734944" y="777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5" name="フリーフォーム: 図形 1084">
              <a:extLst>
                <a:ext uri="{FF2B5EF4-FFF2-40B4-BE49-F238E27FC236}">
                  <a16:creationId xmlns:a16="http://schemas.microsoft.com/office/drawing/2014/main" id="{63BD6910-3200-4DE1-8CB1-936E2DDF32D8}"/>
                </a:ext>
              </a:extLst>
            </p:cNvPr>
            <p:cNvSpPr/>
            <p:nvPr/>
          </p:nvSpPr>
          <p:spPr>
            <a:xfrm>
              <a:off x="5680699" y="5607112"/>
              <a:ext cx="878961" cy="1649194"/>
            </a:xfrm>
            <a:custGeom>
              <a:avLst/>
              <a:gdLst>
                <a:gd name="connsiteX0" fmla="*/ 851334 w 878961"/>
                <a:gd name="connsiteY0" fmla="*/ 52855 h 1649194"/>
                <a:gd name="connsiteX1" fmla="*/ 499968 w 878961"/>
                <a:gd name="connsiteY1" fmla="*/ 1136588 h 1649194"/>
                <a:gd name="connsiteX2" fmla="*/ 8901 w 878961"/>
                <a:gd name="connsiteY2" fmla="*/ 1640355 h 1649194"/>
                <a:gd name="connsiteX3" fmla="*/ 207868 w 878961"/>
                <a:gd name="connsiteY3" fmla="*/ 1424455 h 1649194"/>
                <a:gd name="connsiteX4" fmla="*/ 516901 w 878961"/>
                <a:gd name="connsiteY4" fmla="*/ 1005355 h 1649194"/>
                <a:gd name="connsiteX5" fmla="*/ 817468 w 878961"/>
                <a:gd name="connsiteY5" fmla="*/ 251821 h 1649194"/>
                <a:gd name="connsiteX6" fmla="*/ 851334 w 878961"/>
                <a:gd name="connsiteY6" fmla="*/ 52855 h 164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78961" h="1649194">
                  <a:moveTo>
                    <a:pt x="851334" y="52855"/>
                  </a:moveTo>
                  <a:cubicBezTo>
                    <a:pt x="798417" y="200316"/>
                    <a:pt x="640373" y="872005"/>
                    <a:pt x="499968" y="1136588"/>
                  </a:cubicBezTo>
                  <a:cubicBezTo>
                    <a:pt x="359563" y="1401171"/>
                    <a:pt x="57584" y="1592377"/>
                    <a:pt x="8901" y="1640355"/>
                  </a:cubicBezTo>
                  <a:cubicBezTo>
                    <a:pt x="-39782" y="1688333"/>
                    <a:pt x="123201" y="1530288"/>
                    <a:pt x="207868" y="1424455"/>
                  </a:cubicBezTo>
                  <a:cubicBezTo>
                    <a:pt x="292535" y="1318622"/>
                    <a:pt x="415301" y="1200794"/>
                    <a:pt x="516901" y="1005355"/>
                  </a:cubicBezTo>
                  <a:cubicBezTo>
                    <a:pt x="618501" y="809916"/>
                    <a:pt x="760318" y="406338"/>
                    <a:pt x="817468" y="251821"/>
                  </a:cubicBezTo>
                  <a:cubicBezTo>
                    <a:pt x="874618" y="97304"/>
                    <a:pt x="904251" y="-94606"/>
                    <a:pt x="851334" y="528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6" name="フリーフォーム: 図形 1085">
              <a:extLst>
                <a:ext uri="{FF2B5EF4-FFF2-40B4-BE49-F238E27FC236}">
                  <a16:creationId xmlns:a16="http://schemas.microsoft.com/office/drawing/2014/main" id="{27257129-D480-4A52-8086-7ABCD47794B8}"/>
                </a:ext>
              </a:extLst>
            </p:cNvPr>
            <p:cNvSpPr/>
            <p:nvPr/>
          </p:nvSpPr>
          <p:spPr>
            <a:xfrm>
              <a:off x="5448382" y="5391380"/>
              <a:ext cx="855076" cy="1701292"/>
            </a:xfrm>
            <a:custGeom>
              <a:avLst/>
              <a:gdLst>
                <a:gd name="connsiteX0" fmla="*/ 855051 w 855076"/>
                <a:gd name="connsiteY0" fmla="*/ 6120 h 1701292"/>
                <a:gd name="connsiteX1" fmla="*/ 753451 w 855076"/>
                <a:gd name="connsiteY1" fmla="*/ 141587 h 1701292"/>
                <a:gd name="connsiteX2" fmla="*/ 499451 w 855076"/>
                <a:gd name="connsiteY2" fmla="*/ 941687 h 1701292"/>
                <a:gd name="connsiteX3" fmla="*/ 4151 w 855076"/>
                <a:gd name="connsiteY3" fmla="*/ 1686753 h 1701292"/>
                <a:gd name="connsiteX4" fmla="*/ 283551 w 855076"/>
                <a:gd name="connsiteY4" fmla="*/ 1373487 h 1701292"/>
                <a:gd name="connsiteX5" fmla="*/ 656085 w 855076"/>
                <a:gd name="connsiteY5" fmla="*/ 632653 h 1701292"/>
                <a:gd name="connsiteX6" fmla="*/ 761918 w 855076"/>
                <a:gd name="connsiteY6" fmla="*/ 217787 h 1701292"/>
                <a:gd name="connsiteX7" fmla="*/ 855051 w 855076"/>
                <a:gd name="connsiteY7" fmla="*/ 6120 h 1701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55076" h="1701292">
                  <a:moveTo>
                    <a:pt x="855051" y="6120"/>
                  </a:moveTo>
                  <a:cubicBezTo>
                    <a:pt x="853640" y="-6580"/>
                    <a:pt x="812718" y="-14341"/>
                    <a:pt x="753451" y="141587"/>
                  </a:cubicBezTo>
                  <a:cubicBezTo>
                    <a:pt x="694184" y="297515"/>
                    <a:pt x="624334" y="684159"/>
                    <a:pt x="499451" y="941687"/>
                  </a:cubicBezTo>
                  <a:cubicBezTo>
                    <a:pt x="374568" y="1199215"/>
                    <a:pt x="40134" y="1614786"/>
                    <a:pt x="4151" y="1686753"/>
                  </a:cubicBezTo>
                  <a:cubicBezTo>
                    <a:pt x="-31832" y="1758720"/>
                    <a:pt x="174895" y="1549170"/>
                    <a:pt x="283551" y="1373487"/>
                  </a:cubicBezTo>
                  <a:cubicBezTo>
                    <a:pt x="392207" y="1197804"/>
                    <a:pt x="576357" y="825270"/>
                    <a:pt x="656085" y="632653"/>
                  </a:cubicBezTo>
                  <a:cubicBezTo>
                    <a:pt x="735813" y="440036"/>
                    <a:pt x="725935" y="325031"/>
                    <a:pt x="761918" y="217787"/>
                  </a:cubicBezTo>
                  <a:cubicBezTo>
                    <a:pt x="797901" y="110543"/>
                    <a:pt x="856462" y="18820"/>
                    <a:pt x="855051" y="61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: 図形 1086">
              <a:extLst>
                <a:ext uri="{FF2B5EF4-FFF2-40B4-BE49-F238E27FC236}">
                  <a16:creationId xmlns:a16="http://schemas.microsoft.com/office/drawing/2014/main" id="{77C425C4-AFA9-4AA7-81B8-1584628DAF2E}"/>
                </a:ext>
              </a:extLst>
            </p:cNvPr>
            <p:cNvSpPr/>
            <p:nvPr/>
          </p:nvSpPr>
          <p:spPr>
            <a:xfrm>
              <a:off x="5283771" y="5492418"/>
              <a:ext cx="721161" cy="1680510"/>
            </a:xfrm>
            <a:custGeom>
              <a:avLst/>
              <a:gdLst>
                <a:gd name="connsiteX0" fmla="*/ 702162 w 721161"/>
                <a:gd name="connsiteY0" fmla="*/ 61715 h 1680510"/>
                <a:gd name="connsiteX1" fmla="*/ 689462 w 721161"/>
                <a:gd name="connsiteY1" fmla="*/ 112515 h 1680510"/>
                <a:gd name="connsiteX2" fmla="*/ 338096 w 721161"/>
                <a:gd name="connsiteY2" fmla="*/ 1073482 h 1680510"/>
                <a:gd name="connsiteX3" fmla="*/ 3662 w 721161"/>
                <a:gd name="connsiteY3" fmla="*/ 1670382 h 1680510"/>
                <a:gd name="connsiteX4" fmla="*/ 168762 w 721161"/>
                <a:gd name="connsiteY4" fmla="*/ 1429082 h 1680510"/>
                <a:gd name="connsiteX5" fmla="*/ 308462 w 721161"/>
                <a:gd name="connsiteY5" fmla="*/ 1166615 h 1680510"/>
                <a:gd name="connsiteX6" fmla="*/ 651362 w 721161"/>
                <a:gd name="connsiteY6" fmla="*/ 417315 h 1680510"/>
                <a:gd name="connsiteX7" fmla="*/ 668296 w 721161"/>
                <a:gd name="connsiteY7" fmla="*/ 19382 h 1680510"/>
                <a:gd name="connsiteX8" fmla="*/ 702162 w 721161"/>
                <a:gd name="connsiteY8" fmla="*/ 61715 h 16805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1161" h="1680510">
                  <a:moveTo>
                    <a:pt x="702162" y="61715"/>
                  </a:moveTo>
                  <a:cubicBezTo>
                    <a:pt x="705690" y="77237"/>
                    <a:pt x="750140" y="-56113"/>
                    <a:pt x="689462" y="112515"/>
                  </a:cubicBezTo>
                  <a:cubicBezTo>
                    <a:pt x="628784" y="281143"/>
                    <a:pt x="452396" y="813838"/>
                    <a:pt x="338096" y="1073482"/>
                  </a:cubicBezTo>
                  <a:cubicBezTo>
                    <a:pt x="223796" y="1333127"/>
                    <a:pt x="31884" y="1611115"/>
                    <a:pt x="3662" y="1670382"/>
                  </a:cubicBezTo>
                  <a:cubicBezTo>
                    <a:pt x="-24560" y="1729649"/>
                    <a:pt x="117962" y="1513043"/>
                    <a:pt x="168762" y="1429082"/>
                  </a:cubicBezTo>
                  <a:cubicBezTo>
                    <a:pt x="219562" y="1345121"/>
                    <a:pt x="228029" y="1335243"/>
                    <a:pt x="308462" y="1166615"/>
                  </a:cubicBezTo>
                  <a:cubicBezTo>
                    <a:pt x="388895" y="997987"/>
                    <a:pt x="591390" y="608520"/>
                    <a:pt x="651362" y="417315"/>
                  </a:cubicBezTo>
                  <a:cubicBezTo>
                    <a:pt x="711334" y="226110"/>
                    <a:pt x="652068" y="75826"/>
                    <a:pt x="668296" y="19382"/>
                  </a:cubicBezTo>
                  <a:cubicBezTo>
                    <a:pt x="684524" y="-37062"/>
                    <a:pt x="698634" y="46193"/>
                    <a:pt x="702162" y="617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: 図形 1087">
              <a:extLst>
                <a:ext uri="{FF2B5EF4-FFF2-40B4-BE49-F238E27FC236}">
                  <a16:creationId xmlns:a16="http://schemas.microsoft.com/office/drawing/2014/main" id="{E6752217-F914-4B47-99E4-C4CB23B225BD}"/>
                </a:ext>
              </a:extLst>
            </p:cNvPr>
            <p:cNvSpPr/>
            <p:nvPr/>
          </p:nvSpPr>
          <p:spPr>
            <a:xfrm>
              <a:off x="3466332" y="3986344"/>
              <a:ext cx="162137" cy="1983085"/>
            </a:xfrm>
            <a:custGeom>
              <a:avLst/>
              <a:gdLst>
                <a:gd name="connsiteX0" fmla="*/ 34635 w 162137"/>
                <a:gd name="connsiteY0" fmla="*/ 1456 h 1983085"/>
                <a:gd name="connsiteX1" fmla="*/ 119301 w 162137"/>
                <a:gd name="connsiteY1" fmla="*/ 1224889 h 1983085"/>
                <a:gd name="connsiteX2" fmla="*/ 768 w 162137"/>
                <a:gd name="connsiteY2" fmla="*/ 1961489 h 1983085"/>
                <a:gd name="connsiteX3" fmla="*/ 72735 w 162137"/>
                <a:gd name="connsiteY3" fmla="*/ 1715956 h 1983085"/>
                <a:gd name="connsiteX4" fmla="*/ 161635 w 162137"/>
                <a:gd name="connsiteY4" fmla="*/ 992056 h 1983085"/>
                <a:gd name="connsiteX5" fmla="*/ 34635 w 162137"/>
                <a:gd name="connsiteY5" fmla="*/ 1456 h 1983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2137" h="1983085">
                  <a:moveTo>
                    <a:pt x="34635" y="1456"/>
                  </a:moveTo>
                  <a:cubicBezTo>
                    <a:pt x="27579" y="40262"/>
                    <a:pt x="124945" y="898217"/>
                    <a:pt x="119301" y="1224889"/>
                  </a:cubicBezTo>
                  <a:cubicBezTo>
                    <a:pt x="113657" y="1551561"/>
                    <a:pt x="8529" y="1879644"/>
                    <a:pt x="768" y="1961489"/>
                  </a:cubicBezTo>
                  <a:cubicBezTo>
                    <a:pt x="-6993" y="2043334"/>
                    <a:pt x="45924" y="1877528"/>
                    <a:pt x="72735" y="1715956"/>
                  </a:cubicBezTo>
                  <a:cubicBezTo>
                    <a:pt x="99546" y="1554384"/>
                    <a:pt x="168691" y="1274278"/>
                    <a:pt x="161635" y="992056"/>
                  </a:cubicBezTo>
                  <a:cubicBezTo>
                    <a:pt x="154579" y="709834"/>
                    <a:pt x="41691" y="-37350"/>
                    <a:pt x="34635" y="14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: 図形 1088">
              <a:extLst>
                <a:ext uri="{FF2B5EF4-FFF2-40B4-BE49-F238E27FC236}">
                  <a16:creationId xmlns:a16="http://schemas.microsoft.com/office/drawing/2014/main" id="{AE8FDE5F-49D1-4BC4-AE64-D3DA0DAFD526}"/>
                </a:ext>
              </a:extLst>
            </p:cNvPr>
            <p:cNvSpPr/>
            <p:nvPr/>
          </p:nvSpPr>
          <p:spPr>
            <a:xfrm>
              <a:off x="2671196" y="3067285"/>
              <a:ext cx="826993" cy="3514933"/>
            </a:xfrm>
            <a:custGeom>
              <a:avLst/>
              <a:gdLst>
                <a:gd name="connsiteX0" fmla="*/ 822775 w 826993"/>
                <a:gd name="connsiteY0" fmla="*/ 22424 h 3514933"/>
                <a:gd name="connsiteX1" fmla="*/ 389638 w 826993"/>
                <a:gd name="connsiteY1" fmla="*/ 1292959 h 3514933"/>
                <a:gd name="connsiteX2" fmla="*/ 331886 w 826993"/>
                <a:gd name="connsiteY2" fmla="*/ 2524993 h 3514933"/>
                <a:gd name="connsiteX3" fmla="*/ 4627 w 826993"/>
                <a:gd name="connsiteY3" fmla="*/ 3487519 h 3514933"/>
                <a:gd name="connsiteX4" fmla="*/ 149006 w 826993"/>
                <a:gd name="connsiteY4" fmla="*/ 3198761 h 3514933"/>
                <a:gd name="connsiteX5" fmla="*/ 283760 w 826993"/>
                <a:gd name="connsiteY5" fmla="*/ 2640496 h 3514933"/>
                <a:gd name="connsiteX6" fmla="*/ 591768 w 826993"/>
                <a:gd name="connsiteY6" fmla="*/ 648067 h 3514933"/>
                <a:gd name="connsiteX7" fmla="*/ 822775 w 826993"/>
                <a:gd name="connsiteY7" fmla="*/ 22424 h 3514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6993" h="3514933">
                  <a:moveTo>
                    <a:pt x="822775" y="22424"/>
                  </a:moveTo>
                  <a:cubicBezTo>
                    <a:pt x="789087" y="129906"/>
                    <a:pt x="471453" y="875864"/>
                    <a:pt x="389638" y="1292959"/>
                  </a:cubicBezTo>
                  <a:cubicBezTo>
                    <a:pt x="307823" y="1710054"/>
                    <a:pt x="396054" y="2159233"/>
                    <a:pt x="331886" y="2524993"/>
                  </a:cubicBezTo>
                  <a:cubicBezTo>
                    <a:pt x="267718" y="2890753"/>
                    <a:pt x="35107" y="3375224"/>
                    <a:pt x="4627" y="3487519"/>
                  </a:cubicBezTo>
                  <a:cubicBezTo>
                    <a:pt x="-25853" y="3599814"/>
                    <a:pt x="102484" y="3339932"/>
                    <a:pt x="149006" y="3198761"/>
                  </a:cubicBezTo>
                  <a:cubicBezTo>
                    <a:pt x="195528" y="3057590"/>
                    <a:pt x="209966" y="3065612"/>
                    <a:pt x="283760" y="2640496"/>
                  </a:cubicBezTo>
                  <a:cubicBezTo>
                    <a:pt x="357554" y="2215380"/>
                    <a:pt x="503537" y="1090829"/>
                    <a:pt x="591768" y="648067"/>
                  </a:cubicBezTo>
                  <a:cubicBezTo>
                    <a:pt x="679999" y="205305"/>
                    <a:pt x="856463" y="-85058"/>
                    <a:pt x="822775" y="224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: 図形 1089">
              <a:extLst>
                <a:ext uri="{FF2B5EF4-FFF2-40B4-BE49-F238E27FC236}">
                  <a16:creationId xmlns:a16="http://schemas.microsoft.com/office/drawing/2014/main" id="{960A8AC4-554F-4BF8-B0A1-3486872C2FC9}"/>
                </a:ext>
              </a:extLst>
            </p:cNvPr>
            <p:cNvSpPr/>
            <p:nvPr/>
          </p:nvSpPr>
          <p:spPr>
            <a:xfrm>
              <a:off x="2596750" y="3079804"/>
              <a:ext cx="908503" cy="3552887"/>
            </a:xfrm>
            <a:custGeom>
              <a:avLst/>
              <a:gdLst>
                <a:gd name="connsiteX0" fmla="*/ 906846 w 908503"/>
                <a:gd name="connsiteY0" fmla="*/ 280 h 3552887"/>
                <a:gd name="connsiteX1" fmla="*/ 656589 w 908503"/>
                <a:gd name="connsiteY1" fmla="*/ 1347817 h 3552887"/>
                <a:gd name="connsiteX2" fmla="*/ 685465 w 908503"/>
                <a:gd name="connsiteY2" fmla="*/ 2589476 h 3552887"/>
                <a:gd name="connsiteX3" fmla="*/ 21322 w 908503"/>
                <a:gd name="connsiteY3" fmla="*/ 3503876 h 3552887"/>
                <a:gd name="connsiteX4" fmla="*/ 213827 w 908503"/>
                <a:gd name="connsiteY4" fmla="*/ 3340247 h 3552887"/>
                <a:gd name="connsiteX5" fmla="*/ 714341 w 908503"/>
                <a:gd name="connsiteY5" fmla="*/ 2589476 h 3552887"/>
                <a:gd name="connsiteX6" fmla="*/ 762467 w 908503"/>
                <a:gd name="connsiteY6" fmla="*/ 1241939 h 3552887"/>
                <a:gd name="connsiteX7" fmla="*/ 906846 w 908503"/>
                <a:gd name="connsiteY7" fmla="*/ 280 h 355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8503" h="3552887">
                  <a:moveTo>
                    <a:pt x="906846" y="280"/>
                  </a:moveTo>
                  <a:cubicBezTo>
                    <a:pt x="889200" y="17926"/>
                    <a:pt x="693486" y="916284"/>
                    <a:pt x="656589" y="1347817"/>
                  </a:cubicBezTo>
                  <a:cubicBezTo>
                    <a:pt x="619692" y="1779350"/>
                    <a:pt x="791343" y="2230133"/>
                    <a:pt x="685465" y="2589476"/>
                  </a:cubicBezTo>
                  <a:cubicBezTo>
                    <a:pt x="579587" y="2948819"/>
                    <a:pt x="99928" y="3378748"/>
                    <a:pt x="21322" y="3503876"/>
                  </a:cubicBezTo>
                  <a:cubicBezTo>
                    <a:pt x="-57284" y="3629005"/>
                    <a:pt x="98324" y="3492647"/>
                    <a:pt x="213827" y="3340247"/>
                  </a:cubicBezTo>
                  <a:cubicBezTo>
                    <a:pt x="329330" y="3187847"/>
                    <a:pt x="622901" y="2939194"/>
                    <a:pt x="714341" y="2589476"/>
                  </a:cubicBezTo>
                  <a:cubicBezTo>
                    <a:pt x="805781" y="2239758"/>
                    <a:pt x="728779" y="1681493"/>
                    <a:pt x="762467" y="1241939"/>
                  </a:cubicBezTo>
                  <a:cubicBezTo>
                    <a:pt x="796155" y="802385"/>
                    <a:pt x="924492" y="-17366"/>
                    <a:pt x="906846" y="2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: 図形 1090">
              <a:extLst>
                <a:ext uri="{FF2B5EF4-FFF2-40B4-BE49-F238E27FC236}">
                  <a16:creationId xmlns:a16="http://schemas.microsoft.com/office/drawing/2014/main" id="{A70A2080-556F-4753-B775-05DFE56A25EA}"/>
                </a:ext>
              </a:extLst>
            </p:cNvPr>
            <p:cNvSpPr/>
            <p:nvPr/>
          </p:nvSpPr>
          <p:spPr>
            <a:xfrm>
              <a:off x="1972207" y="6776124"/>
              <a:ext cx="549982" cy="2397963"/>
            </a:xfrm>
            <a:custGeom>
              <a:avLst/>
              <a:gdLst>
                <a:gd name="connsiteX0" fmla="*/ 549612 w 549982"/>
                <a:gd name="connsiteY0" fmla="*/ 61 h 2397963"/>
                <a:gd name="connsiteX1" fmla="*/ 106850 w 549982"/>
                <a:gd name="connsiteY1" fmla="*/ 394697 h 2397963"/>
                <a:gd name="connsiteX2" fmla="*/ 116475 w 549982"/>
                <a:gd name="connsiteY2" fmla="*/ 1328348 h 2397963"/>
                <a:gd name="connsiteX3" fmla="*/ 972 w 549982"/>
                <a:gd name="connsiteY3" fmla="*/ 2367876 h 2397963"/>
                <a:gd name="connsiteX4" fmla="*/ 68349 w 549982"/>
                <a:gd name="connsiteY4" fmla="*/ 2040617 h 2397963"/>
                <a:gd name="connsiteX5" fmla="*/ 193477 w 549982"/>
                <a:gd name="connsiteY5" fmla="*/ 1241720 h 2397963"/>
                <a:gd name="connsiteX6" fmla="*/ 318606 w 549982"/>
                <a:gd name="connsiteY6" fmla="*/ 856710 h 2397963"/>
                <a:gd name="connsiteX7" fmla="*/ 203102 w 549982"/>
                <a:gd name="connsiteY7" fmla="*/ 529451 h 2397963"/>
                <a:gd name="connsiteX8" fmla="*/ 183852 w 549982"/>
                <a:gd name="connsiteY8" fmla="*/ 365821 h 2397963"/>
                <a:gd name="connsiteX9" fmla="*/ 549612 w 549982"/>
                <a:gd name="connsiteY9" fmla="*/ 61 h 2397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49982" h="2397963">
                  <a:moveTo>
                    <a:pt x="549612" y="61"/>
                  </a:moveTo>
                  <a:cubicBezTo>
                    <a:pt x="536778" y="4874"/>
                    <a:pt x="179039" y="173316"/>
                    <a:pt x="106850" y="394697"/>
                  </a:cubicBezTo>
                  <a:cubicBezTo>
                    <a:pt x="34661" y="616078"/>
                    <a:pt x="134121" y="999485"/>
                    <a:pt x="116475" y="1328348"/>
                  </a:cubicBezTo>
                  <a:cubicBezTo>
                    <a:pt x="98829" y="1657211"/>
                    <a:pt x="8993" y="2249164"/>
                    <a:pt x="972" y="2367876"/>
                  </a:cubicBezTo>
                  <a:cubicBezTo>
                    <a:pt x="-7049" y="2486588"/>
                    <a:pt x="36265" y="2228310"/>
                    <a:pt x="68349" y="2040617"/>
                  </a:cubicBezTo>
                  <a:cubicBezTo>
                    <a:pt x="100433" y="1852924"/>
                    <a:pt x="151767" y="1439038"/>
                    <a:pt x="193477" y="1241720"/>
                  </a:cubicBezTo>
                  <a:cubicBezTo>
                    <a:pt x="235186" y="1044402"/>
                    <a:pt x="317002" y="975421"/>
                    <a:pt x="318606" y="856710"/>
                  </a:cubicBezTo>
                  <a:cubicBezTo>
                    <a:pt x="320210" y="737999"/>
                    <a:pt x="225561" y="611266"/>
                    <a:pt x="203102" y="529451"/>
                  </a:cubicBezTo>
                  <a:cubicBezTo>
                    <a:pt x="180643" y="447636"/>
                    <a:pt x="129309" y="455657"/>
                    <a:pt x="183852" y="365821"/>
                  </a:cubicBezTo>
                  <a:cubicBezTo>
                    <a:pt x="238395" y="275985"/>
                    <a:pt x="562446" y="-4752"/>
                    <a:pt x="549612" y="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: 図形 1091">
              <a:extLst>
                <a:ext uri="{FF2B5EF4-FFF2-40B4-BE49-F238E27FC236}">
                  <a16:creationId xmlns:a16="http://schemas.microsoft.com/office/drawing/2014/main" id="{0040BC45-5578-4377-9BC7-DC890152A5A5}"/>
                </a:ext>
              </a:extLst>
            </p:cNvPr>
            <p:cNvSpPr/>
            <p:nvPr/>
          </p:nvSpPr>
          <p:spPr>
            <a:xfrm>
              <a:off x="5572843" y="8431731"/>
              <a:ext cx="1011136" cy="900770"/>
            </a:xfrm>
            <a:custGeom>
              <a:avLst/>
              <a:gdLst>
                <a:gd name="connsiteX0" fmla="*/ 1010837 w 1011136"/>
                <a:gd name="connsiteY0" fmla="*/ 0 h 900770"/>
                <a:gd name="connsiteX1" fmla="*/ 799081 w 1011136"/>
                <a:gd name="connsiteY1" fmla="*/ 539014 h 900770"/>
                <a:gd name="connsiteX2" fmla="*/ 327443 w 1011136"/>
                <a:gd name="connsiteY2" fmla="*/ 856648 h 900770"/>
                <a:gd name="connsiteX3" fmla="*/ 173439 w 1011136"/>
                <a:gd name="connsiteY3" fmla="*/ 895149 h 900770"/>
                <a:gd name="connsiteX4" fmla="*/ 86812 w 1011136"/>
                <a:gd name="connsiteY4" fmla="*/ 827772 h 900770"/>
                <a:gd name="connsiteX5" fmla="*/ 48311 w 1011136"/>
                <a:gd name="connsiteY5" fmla="*/ 731520 h 900770"/>
                <a:gd name="connsiteX6" fmla="*/ 57936 w 1011136"/>
                <a:gd name="connsiteY6" fmla="*/ 577515 h 900770"/>
                <a:gd name="connsiteX7" fmla="*/ 9810 w 1011136"/>
                <a:gd name="connsiteY7" fmla="*/ 712269 h 900770"/>
                <a:gd name="connsiteX8" fmla="*/ 279317 w 1011136"/>
                <a:gd name="connsiteY8" fmla="*/ 875898 h 900770"/>
                <a:gd name="connsiteX9" fmla="*/ 548824 w 1011136"/>
                <a:gd name="connsiteY9" fmla="*/ 779646 h 900770"/>
                <a:gd name="connsiteX10" fmla="*/ 837582 w 1011136"/>
                <a:gd name="connsiteY10" fmla="*/ 539014 h 900770"/>
                <a:gd name="connsiteX11" fmla="*/ 1010837 w 1011136"/>
                <a:gd name="connsiteY11" fmla="*/ 0 h 900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1136" h="900770">
                  <a:moveTo>
                    <a:pt x="1010837" y="0"/>
                  </a:moveTo>
                  <a:cubicBezTo>
                    <a:pt x="1004420" y="0"/>
                    <a:pt x="912980" y="396239"/>
                    <a:pt x="799081" y="539014"/>
                  </a:cubicBezTo>
                  <a:cubicBezTo>
                    <a:pt x="685182" y="681789"/>
                    <a:pt x="431717" y="797292"/>
                    <a:pt x="327443" y="856648"/>
                  </a:cubicBezTo>
                  <a:cubicBezTo>
                    <a:pt x="223169" y="916004"/>
                    <a:pt x="213544" y="899962"/>
                    <a:pt x="173439" y="895149"/>
                  </a:cubicBezTo>
                  <a:cubicBezTo>
                    <a:pt x="133334" y="890336"/>
                    <a:pt x="107667" y="855043"/>
                    <a:pt x="86812" y="827772"/>
                  </a:cubicBezTo>
                  <a:cubicBezTo>
                    <a:pt x="65957" y="800501"/>
                    <a:pt x="53124" y="773229"/>
                    <a:pt x="48311" y="731520"/>
                  </a:cubicBezTo>
                  <a:cubicBezTo>
                    <a:pt x="43498" y="689811"/>
                    <a:pt x="64353" y="580723"/>
                    <a:pt x="57936" y="577515"/>
                  </a:cubicBezTo>
                  <a:cubicBezTo>
                    <a:pt x="51519" y="574307"/>
                    <a:pt x="-27087" y="662539"/>
                    <a:pt x="9810" y="712269"/>
                  </a:cubicBezTo>
                  <a:cubicBezTo>
                    <a:pt x="46707" y="761999"/>
                    <a:pt x="189481" y="864669"/>
                    <a:pt x="279317" y="875898"/>
                  </a:cubicBezTo>
                  <a:cubicBezTo>
                    <a:pt x="369153" y="887127"/>
                    <a:pt x="455780" y="835793"/>
                    <a:pt x="548824" y="779646"/>
                  </a:cubicBezTo>
                  <a:cubicBezTo>
                    <a:pt x="641868" y="723499"/>
                    <a:pt x="755767" y="667351"/>
                    <a:pt x="837582" y="539014"/>
                  </a:cubicBezTo>
                  <a:cubicBezTo>
                    <a:pt x="919397" y="410677"/>
                    <a:pt x="1017254" y="0"/>
                    <a:pt x="1010837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: 図形 1092">
              <a:extLst>
                <a:ext uri="{FF2B5EF4-FFF2-40B4-BE49-F238E27FC236}">
                  <a16:creationId xmlns:a16="http://schemas.microsoft.com/office/drawing/2014/main" id="{31531154-B94C-45D7-8F86-68C041FF4129}"/>
                </a:ext>
              </a:extLst>
            </p:cNvPr>
            <p:cNvSpPr/>
            <p:nvPr/>
          </p:nvSpPr>
          <p:spPr>
            <a:xfrm>
              <a:off x="5591075" y="9167511"/>
              <a:ext cx="335394" cy="562101"/>
            </a:xfrm>
            <a:custGeom>
              <a:avLst/>
              <a:gdLst>
                <a:gd name="connsiteX0" fmla="*/ 20453 w 335394"/>
                <a:gd name="connsiteY0" fmla="*/ 14990 h 562101"/>
                <a:gd name="connsiteX1" fmla="*/ 30079 w 335394"/>
                <a:gd name="connsiteY1" fmla="*/ 72742 h 562101"/>
                <a:gd name="connsiteX2" fmla="*/ 280336 w 335394"/>
                <a:gd name="connsiteY2" fmla="*/ 496253 h 562101"/>
                <a:gd name="connsiteX3" fmla="*/ 328462 w 335394"/>
                <a:gd name="connsiteY3" fmla="*/ 534754 h 562101"/>
                <a:gd name="connsiteX4" fmla="*/ 174458 w 335394"/>
                <a:gd name="connsiteY4" fmla="*/ 236371 h 562101"/>
                <a:gd name="connsiteX5" fmla="*/ 20453 w 335394"/>
                <a:gd name="connsiteY5" fmla="*/ 14990 h 562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5394" h="562101">
                  <a:moveTo>
                    <a:pt x="20453" y="14990"/>
                  </a:moveTo>
                  <a:cubicBezTo>
                    <a:pt x="-3610" y="-12281"/>
                    <a:pt x="-13235" y="-7469"/>
                    <a:pt x="30079" y="72742"/>
                  </a:cubicBezTo>
                  <a:cubicBezTo>
                    <a:pt x="73393" y="152953"/>
                    <a:pt x="230606" y="419251"/>
                    <a:pt x="280336" y="496253"/>
                  </a:cubicBezTo>
                  <a:cubicBezTo>
                    <a:pt x="330066" y="573255"/>
                    <a:pt x="346108" y="578068"/>
                    <a:pt x="328462" y="534754"/>
                  </a:cubicBezTo>
                  <a:cubicBezTo>
                    <a:pt x="310816" y="491440"/>
                    <a:pt x="225793" y="322998"/>
                    <a:pt x="174458" y="236371"/>
                  </a:cubicBezTo>
                  <a:cubicBezTo>
                    <a:pt x="123123" y="149744"/>
                    <a:pt x="44516" y="42261"/>
                    <a:pt x="20453" y="1499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: 図形 1093">
              <a:extLst>
                <a:ext uri="{FF2B5EF4-FFF2-40B4-BE49-F238E27FC236}">
                  <a16:creationId xmlns:a16="http://schemas.microsoft.com/office/drawing/2014/main" id="{E332798A-9ED9-4751-8F62-856266250844}"/>
                </a:ext>
              </a:extLst>
            </p:cNvPr>
            <p:cNvSpPr/>
            <p:nvPr/>
          </p:nvSpPr>
          <p:spPr>
            <a:xfrm>
              <a:off x="6063856" y="8553620"/>
              <a:ext cx="753026" cy="1053707"/>
            </a:xfrm>
            <a:custGeom>
              <a:avLst/>
              <a:gdLst>
                <a:gd name="connsiteX0" fmla="*/ 741205 w 753026"/>
                <a:gd name="connsiteY0" fmla="*/ 3239 h 1053707"/>
                <a:gd name="connsiteX1" fmla="*/ 577576 w 753026"/>
                <a:gd name="connsiteY1" fmla="*/ 494127 h 1053707"/>
                <a:gd name="connsiteX2" fmla="*/ 423571 w 753026"/>
                <a:gd name="connsiteY2" fmla="*/ 811761 h 1053707"/>
                <a:gd name="connsiteX3" fmla="*/ 60 w 753026"/>
                <a:gd name="connsiteY3" fmla="*/ 1052393 h 1053707"/>
                <a:gd name="connsiteX4" fmla="*/ 394696 w 753026"/>
                <a:gd name="connsiteY4" fmla="*/ 879138 h 1053707"/>
                <a:gd name="connsiteX5" fmla="*/ 702704 w 753026"/>
                <a:gd name="connsiteY5" fmla="*/ 311247 h 1053707"/>
                <a:gd name="connsiteX6" fmla="*/ 741205 w 753026"/>
                <a:gd name="connsiteY6" fmla="*/ 3239 h 1053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53026" h="1053707">
                  <a:moveTo>
                    <a:pt x="741205" y="3239"/>
                  </a:moveTo>
                  <a:cubicBezTo>
                    <a:pt x="720350" y="33719"/>
                    <a:pt x="630515" y="359373"/>
                    <a:pt x="577576" y="494127"/>
                  </a:cubicBezTo>
                  <a:cubicBezTo>
                    <a:pt x="524637" y="628881"/>
                    <a:pt x="519824" y="718717"/>
                    <a:pt x="423571" y="811761"/>
                  </a:cubicBezTo>
                  <a:cubicBezTo>
                    <a:pt x="327318" y="904805"/>
                    <a:pt x="4872" y="1041164"/>
                    <a:pt x="60" y="1052393"/>
                  </a:cubicBezTo>
                  <a:cubicBezTo>
                    <a:pt x="-4752" y="1063622"/>
                    <a:pt x="277589" y="1002662"/>
                    <a:pt x="394696" y="879138"/>
                  </a:cubicBezTo>
                  <a:cubicBezTo>
                    <a:pt x="511803" y="755614"/>
                    <a:pt x="646557" y="458834"/>
                    <a:pt x="702704" y="311247"/>
                  </a:cubicBezTo>
                  <a:cubicBezTo>
                    <a:pt x="758851" y="163660"/>
                    <a:pt x="762060" y="-27241"/>
                    <a:pt x="741205" y="32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: 図形 1094">
              <a:extLst>
                <a:ext uri="{FF2B5EF4-FFF2-40B4-BE49-F238E27FC236}">
                  <a16:creationId xmlns:a16="http://schemas.microsoft.com/office/drawing/2014/main" id="{2934DABD-6B87-4B57-ADB8-C386656496D2}"/>
                </a:ext>
              </a:extLst>
            </p:cNvPr>
            <p:cNvSpPr/>
            <p:nvPr/>
          </p:nvSpPr>
          <p:spPr>
            <a:xfrm>
              <a:off x="6854810" y="8605522"/>
              <a:ext cx="679515" cy="1143646"/>
            </a:xfrm>
            <a:custGeom>
              <a:avLst/>
              <a:gdLst>
                <a:gd name="connsiteX0" fmla="*/ 46504 w 679515"/>
                <a:gd name="connsiteY0" fmla="*/ 37964 h 1143646"/>
                <a:gd name="connsiteX1" fmla="*/ 652895 w 679515"/>
                <a:gd name="connsiteY1" fmla="*/ 490352 h 1143646"/>
                <a:gd name="connsiteX2" fmla="*/ 575893 w 679515"/>
                <a:gd name="connsiteY2" fmla="*/ 1135244 h 1143646"/>
                <a:gd name="connsiteX3" fmla="*/ 614394 w 679515"/>
                <a:gd name="connsiteY3" fmla="*/ 827236 h 1143646"/>
                <a:gd name="connsiteX4" fmla="*/ 518142 w 679515"/>
                <a:gd name="connsiteY4" fmla="*/ 384474 h 1143646"/>
                <a:gd name="connsiteX5" fmla="*/ 94630 w 679515"/>
                <a:gd name="connsiteY5" fmla="*/ 66840 h 1143646"/>
                <a:gd name="connsiteX6" fmla="*/ 46504 w 679515"/>
                <a:gd name="connsiteY6" fmla="*/ 37964 h 1143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9515" h="1143646">
                  <a:moveTo>
                    <a:pt x="46504" y="37964"/>
                  </a:moveTo>
                  <a:cubicBezTo>
                    <a:pt x="139548" y="108549"/>
                    <a:pt x="564664" y="307472"/>
                    <a:pt x="652895" y="490352"/>
                  </a:cubicBezTo>
                  <a:cubicBezTo>
                    <a:pt x="741126" y="673232"/>
                    <a:pt x="582310" y="1079097"/>
                    <a:pt x="575893" y="1135244"/>
                  </a:cubicBezTo>
                  <a:cubicBezTo>
                    <a:pt x="569476" y="1191391"/>
                    <a:pt x="624019" y="952364"/>
                    <a:pt x="614394" y="827236"/>
                  </a:cubicBezTo>
                  <a:cubicBezTo>
                    <a:pt x="604769" y="702108"/>
                    <a:pt x="604769" y="511207"/>
                    <a:pt x="518142" y="384474"/>
                  </a:cubicBezTo>
                  <a:cubicBezTo>
                    <a:pt x="431515" y="257741"/>
                    <a:pt x="173236" y="127800"/>
                    <a:pt x="94630" y="66840"/>
                  </a:cubicBezTo>
                  <a:cubicBezTo>
                    <a:pt x="16024" y="5880"/>
                    <a:pt x="-46540" y="-32621"/>
                    <a:pt x="46504" y="379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: 図形 1095">
              <a:extLst>
                <a:ext uri="{FF2B5EF4-FFF2-40B4-BE49-F238E27FC236}">
                  <a16:creationId xmlns:a16="http://schemas.microsoft.com/office/drawing/2014/main" id="{A8A6D325-5F69-4382-9E1C-DF68A7041B20}"/>
                </a:ext>
              </a:extLst>
            </p:cNvPr>
            <p:cNvSpPr/>
            <p:nvPr/>
          </p:nvSpPr>
          <p:spPr>
            <a:xfrm>
              <a:off x="6785329" y="6350434"/>
              <a:ext cx="660424" cy="2411389"/>
            </a:xfrm>
            <a:custGeom>
              <a:avLst/>
              <a:gdLst>
                <a:gd name="connsiteX0" fmla="*/ 482 w 660424"/>
                <a:gd name="connsiteY0" fmla="*/ 11865 h 2411389"/>
                <a:gd name="connsiteX1" fmla="*/ 346991 w 660424"/>
                <a:gd name="connsiteY1" fmla="*/ 1070644 h 2411389"/>
                <a:gd name="connsiteX2" fmla="*/ 549122 w 660424"/>
                <a:gd name="connsiteY2" fmla="*/ 1667410 h 2411389"/>
                <a:gd name="connsiteX3" fmla="*/ 654999 w 660424"/>
                <a:gd name="connsiteY3" fmla="*/ 2206425 h 2411389"/>
                <a:gd name="connsiteX4" fmla="*/ 385492 w 660424"/>
                <a:gd name="connsiteY4" fmla="*/ 2408555 h 2411389"/>
                <a:gd name="connsiteX5" fmla="*/ 616498 w 660424"/>
                <a:gd name="connsiteY5" fmla="*/ 2283427 h 2411389"/>
                <a:gd name="connsiteX6" fmla="*/ 577997 w 660424"/>
                <a:gd name="connsiteY6" fmla="*/ 1754038 h 2411389"/>
                <a:gd name="connsiteX7" fmla="*/ 279614 w 660424"/>
                <a:gd name="connsiteY7" fmla="*/ 579755 h 2411389"/>
                <a:gd name="connsiteX8" fmla="*/ 482 w 660424"/>
                <a:gd name="connsiteY8" fmla="*/ 11865 h 2411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0424" h="2411389">
                  <a:moveTo>
                    <a:pt x="482" y="11865"/>
                  </a:moveTo>
                  <a:cubicBezTo>
                    <a:pt x="11712" y="93680"/>
                    <a:pt x="255551" y="794720"/>
                    <a:pt x="346991" y="1070644"/>
                  </a:cubicBezTo>
                  <a:cubicBezTo>
                    <a:pt x="438431" y="1346568"/>
                    <a:pt x="497787" y="1478113"/>
                    <a:pt x="549122" y="1667410"/>
                  </a:cubicBezTo>
                  <a:cubicBezTo>
                    <a:pt x="600457" y="1856707"/>
                    <a:pt x="682271" y="2082901"/>
                    <a:pt x="654999" y="2206425"/>
                  </a:cubicBezTo>
                  <a:cubicBezTo>
                    <a:pt x="627727" y="2329949"/>
                    <a:pt x="391909" y="2395721"/>
                    <a:pt x="385492" y="2408555"/>
                  </a:cubicBezTo>
                  <a:cubicBezTo>
                    <a:pt x="379075" y="2421389"/>
                    <a:pt x="584414" y="2392513"/>
                    <a:pt x="616498" y="2283427"/>
                  </a:cubicBezTo>
                  <a:cubicBezTo>
                    <a:pt x="648582" y="2174341"/>
                    <a:pt x="634144" y="2037983"/>
                    <a:pt x="577997" y="1754038"/>
                  </a:cubicBezTo>
                  <a:cubicBezTo>
                    <a:pt x="521850" y="1470093"/>
                    <a:pt x="382284" y="871721"/>
                    <a:pt x="279614" y="579755"/>
                  </a:cubicBezTo>
                  <a:cubicBezTo>
                    <a:pt x="176945" y="287789"/>
                    <a:pt x="-10748" y="-69950"/>
                    <a:pt x="482" y="118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: 図形 1096">
              <a:extLst>
                <a:ext uri="{FF2B5EF4-FFF2-40B4-BE49-F238E27FC236}">
                  <a16:creationId xmlns:a16="http://schemas.microsoft.com/office/drawing/2014/main" id="{B173040C-9226-45F6-BAF3-95DB4192641E}"/>
                </a:ext>
              </a:extLst>
            </p:cNvPr>
            <p:cNvSpPr/>
            <p:nvPr/>
          </p:nvSpPr>
          <p:spPr>
            <a:xfrm>
              <a:off x="3383085" y="7463367"/>
              <a:ext cx="220276" cy="219401"/>
            </a:xfrm>
            <a:custGeom>
              <a:avLst/>
              <a:gdLst>
                <a:gd name="connsiteX0" fmla="*/ 219482 w 220276"/>
                <a:gd name="connsiteY0" fmla="*/ 0 h 219401"/>
                <a:gd name="connsiteX1" fmla="*/ 20515 w 220276"/>
                <a:gd name="connsiteY1" fmla="*/ 93133 h 219401"/>
                <a:gd name="connsiteX2" fmla="*/ 7815 w 220276"/>
                <a:gd name="connsiteY2" fmla="*/ 215900 h 219401"/>
                <a:gd name="connsiteX3" fmla="*/ 33215 w 220276"/>
                <a:gd name="connsiteY3" fmla="*/ 177800 h 219401"/>
                <a:gd name="connsiteX4" fmla="*/ 88248 w 220276"/>
                <a:gd name="connsiteY4" fmla="*/ 93133 h 219401"/>
                <a:gd name="connsiteX5" fmla="*/ 219482 w 220276"/>
                <a:gd name="connsiteY5" fmla="*/ 0 h 21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0276" h="219401">
                  <a:moveTo>
                    <a:pt x="219482" y="0"/>
                  </a:moveTo>
                  <a:cubicBezTo>
                    <a:pt x="208193" y="0"/>
                    <a:pt x="55793" y="57150"/>
                    <a:pt x="20515" y="93133"/>
                  </a:cubicBezTo>
                  <a:cubicBezTo>
                    <a:pt x="-14763" y="129116"/>
                    <a:pt x="5698" y="201789"/>
                    <a:pt x="7815" y="215900"/>
                  </a:cubicBezTo>
                  <a:cubicBezTo>
                    <a:pt x="9932" y="230011"/>
                    <a:pt x="19809" y="198261"/>
                    <a:pt x="33215" y="177800"/>
                  </a:cubicBezTo>
                  <a:cubicBezTo>
                    <a:pt x="46620" y="157339"/>
                    <a:pt x="57909" y="117828"/>
                    <a:pt x="88248" y="93133"/>
                  </a:cubicBezTo>
                  <a:cubicBezTo>
                    <a:pt x="118587" y="68439"/>
                    <a:pt x="230771" y="0"/>
                    <a:pt x="219482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8" name="フリーフォーム: 図形 1097">
              <a:extLst>
                <a:ext uri="{FF2B5EF4-FFF2-40B4-BE49-F238E27FC236}">
                  <a16:creationId xmlns:a16="http://schemas.microsoft.com/office/drawing/2014/main" id="{FEDF8B68-9AA3-4F12-BF59-8DEF11817406}"/>
                </a:ext>
              </a:extLst>
            </p:cNvPr>
            <p:cNvSpPr/>
            <p:nvPr/>
          </p:nvSpPr>
          <p:spPr>
            <a:xfrm>
              <a:off x="3384147" y="7458841"/>
              <a:ext cx="369038" cy="308246"/>
            </a:xfrm>
            <a:custGeom>
              <a:avLst/>
              <a:gdLst>
                <a:gd name="connsiteX0" fmla="*/ 2520 w 369038"/>
                <a:gd name="connsiteY0" fmla="*/ 224659 h 308246"/>
                <a:gd name="connsiteX1" fmla="*/ 209953 w 369038"/>
                <a:gd name="connsiteY1" fmla="*/ 283926 h 308246"/>
                <a:gd name="connsiteX2" fmla="*/ 358120 w 369038"/>
                <a:gd name="connsiteY2" fmla="*/ 305092 h 308246"/>
                <a:gd name="connsiteX3" fmla="*/ 324253 w 369038"/>
                <a:gd name="connsiteY3" fmla="*/ 220426 h 308246"/>
                <a:gd name="connsiteX4" fmla="*/ 252286 w 369038"/>
                <a:gd name="connsiteY4" fmla="*/ 292 h 308246"/>
                <a:gd name="connsiteX5" fmla="*/ 362353 w 369038"/>
                <a:gd name="connsiteY5" fmla="*/ 271226 h 308246"/>
                <a:gd name="connsiteX6" fmla="*/ 2520 w 369038"/>
                <a:gd name="connsiteY6" fmla="*/ 224659 h 308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69038" h="308246">
                  <a:moveTo>
                    <a:pt x="2520" y="224659"/>
                  </a:moveTo>
                  <a:cubicBezTo>
                    <a:pt x="-22880" y="226776"/>
                    <a:pt x="150686" y="270521"/>
                    <a:pt x="209953" y="283926"/>
                  </a:cubicBezTo>
                  <a:cubicBezTo>
                    <a:pt x="269220" y="297331"/>
                    <a:pt x="339070" y="315675"/>
                    <a:pt x="358120" y="305092"/>
                  </a:cubicBezTo>
                  <a:cubicBezTo>
                    <a:pt x="377170" y="294509"/>
                    <a:pt x="341892" y="271226"/>
                    <a:pt x="324253" y="220426"/>
                  </a:cubicBezTo>
                  <a:cubicBezTo>
                    <a:pt x="306614" y="169626"/>
                    <a:pt x="245936" y="-8175"/>
                    <a:pt x="252286" y="292"/>
                  </a:cubicBezTo>
                  <a:cubicBezTo>
                    <a:pt x="258636" y="8759"/>
                    <a:pt x="401158" y="236654"/>
                    <a:pt x="362353" y="271226"/>
                  </a:cubicBezTo>
                  <a:cubicBezTo>
                    <a:pt x="323548" y="305798"/>
                    <a:pt x="27920" y="222542"/>
                    <a:pt x="2520" y="2246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9" name="フリーフォーム: 図形 1098">
              <a:extLst>
                <a:ext uri="{FF2B5EF4-FFF2-40B4-BE49-F238E27FC236}">
                  <a16:creationId xmlns:a16="http://schemas.microsoft.com/office/drawing/2014/main" id="{4671730B-6672-417A-99EF-3E3F76AA8254}"/>
                </a:ext>
              </a:extLst>
            </p:cNvPr>
            <p:cNvSpPr/>
            <p:nvPr/>
          </p:nvSpPr>
          <p:spPr>
            <a:xfrm>
              <a:off x="3634814" y="8060047"/>
              <a:ext cx="65125" cy="204279"/>
            </a:xfrm>
            <a:custGeom>
              <a:avLst/>
              <a:gdLst>
                <a:gd name="connsiteX0" fmla="*/ 1619 w 65125"/>
                <a:gd name="connsiteY0" fmla="*/ 220 h 204279"/>
                <a:gd name="connsiteX1" fmla="*/ 22786 w 65125"/>
                <a:gd name="connsiteY1" fmla="*/ 194953 h 204279"/>
                <a:gd name="connsiteX2" fmla="*/ 65119 w 65125"/>
                <a:gd name="connsiteY2" fmla="*/ 156853 h 204279"/>
                <a:gd name="connsiteX3" fmla="*/ 1619 w 65125"/>
                <a:gd name="connsiteY3" fmla="*/ 220 h 204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125" h="204279">
                  <a:moveTo>
                    <a:pt x="1619" y="220"/>
                  </a:moveTo>
                  <a:cubicBezTo>
                    <a:pt x="-5436" y="6570"/>
                    <a:pt x="12203" y="168848"/>
                    <a:pt x="22786" y="194953"/>
                  </a:cubicBezTo>
                  <a:cubicBezTo>
                    <a:pt x="33369" y="221058"/>
                    <a:pt x="64414" y="187192"/>
                    <a:pt x="65119" y="156853"/>
                  </a:cubicBezTo>
                  <a:cubicBezTo>
                    <a:pt x="65824" y="126514"/>
                    <a:pt x="8674" y="-6130"/>
                    <a:pt x="1619" y="22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: 図形 1099">
              <a:extLst>
                <a:ext uri="{FF2B5EF4-FFF2-40B4-BE49-F238E27FC236}">
                  <a16:creationId xmlns:a16="http://schemas.microsoft.com/office/drawing/2014/main" id="{F48AAA70-8370-4CCB-8927-DA151646C43A}"/>
                </a:ext>
              </a:extLst>
            </p:cNvPr>
            <p:cNvSpPr/>
            <p:nvPr/>
          </p:nvSpPr>
          <p:spPr>
            <a:xfrm>
              <a:off x="3355230" y="8043075"/>
              <a:ext cx="265775" cy="182509"/>
            </a:xfrm>
            <a:custGeom>
              <a:avLst/>
              <a:gdLst>
                <a:gd name="connsiteX0" fmla="*/ 264270 w 265775"/>
                <a:gd name="connsiteY0" fmla="*/ 258 h 182509"/>
                <a:gd name="connsiteX1" fmla="*/ 162670 w 265775"/>
                <a:gd name="connsiteY1" fmla="*/ 97625 h 182509"/>
                <a:gd name="connsiteX2" fmla="*/ 1803 w 265775"/>
                <a:gd name="connsiteY2" fmla="*/ 182292 h 182509"/>
                <a:gd name="connsiteX3" fmla="*/ 86470 w 265775"/>
                <a:gd name="connsiteY3" fmla="*/ 72225 h 182509"/>
                <a:gd name="connsiteX4" fmla="*/ 264270 w 265775"/>
                <a:gd name="connsiteY4" fmla="*/ 258 h 182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5775" h="182509">
                  <a:moveTo>
                    <a:pt x="264270" y="258"/>
                  </a:moveTo>
                  <a:cubicBezTo>
                    <a:pt x="276970" y="4491"/>
                    <a:pt x="206414" y="67286"/>
                    <a:pt x="162670" y="97625"/>
                  </a:cubicBezTo>
                  <a:cubicBezTo>
                    <a:pt x="118926" y="127964"/>
                    <a:pt x="14503" y="186525"/>
                    <a:pt x="1803" y="182292"/>
                  </a:cubicBezTo>
                  <a:cubicBezTo>
                    <a:pt x="-10897" y="178059"/>
                    <a:pt x="46253" y="99742"/>
                    <a:pt x="86470" y="72225"/>
                  </a:cubicBezTo>
                  <a:cubicBezTo>
                    <a:pt x="126687" y="44708"/>
                    <a:pt x="251570" y="-3975"/>
                    <a:pt x="264270" y="2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: 図形 1100">
              <a:extLst>
                <a:ext uri="{FF2B5EF4-FFF2-40B4-BE49-F238E27FC236}">
                  <a16:creationId xmlns:a16="http://schemas.microsoft.com/office/drawing/2014/main" id="{640D6CE2-5463-4DDF-A86F-D595771C83B1}"/>
                </a:ext>
              </a:extLst>
            </p:cNvPr>
            <p:cNvSpPr/>
            <p:nvPr/>
          </p:nvSpPr>
          <p:spPr>
            <a:xfrm>
              <a:off x="3348567" y="8127887"/>
              <a:ext cx="296333" cy="131875"/>
            </a:xfrm>
            <a:custGeom>
              <a:avLst/>
              <a:gdLst>
                <a:gd name="connsiteX0" fmla="*/ 296333 w 296333"/>
                <a:gd name="connsiteY0" fmla="*/ 113 h 131875"/>
                <a:gd name="connsiteX1" fmla="*/ 127000 w 296333"/>
                <a:gd name="connsiteY1" fmla="*/ 97480 h 131875"/>
                <a:gd name="connsiteX2" fmla="*/ 0 w 296333"/>
                <a:gd name="connsiteY2" fmla="*/ 127113 h 131875"/>
                <a:gd name="connsiteX3" fmla="*/ 127000 w 296333"/>
                <a:gd name="connsiteY3" fmla="*/ 118646 h 131875"/>
                <a:gd name="connsiteX4" fmla="*/ 296333 w 296333"/>
                <a:gd name="connsiteY4" fmla="*/ 113 h 131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6333" h="131875">
                  <a:moveTo>
                    <a:pt x="296333" y="113"/>
                  </a:moveTo>
                  <a:cubicBezTo>
                    <a:pt x="296333" y="-3415"/>
                    <a:pt x="176389" y="76313"/>
                    <a:pt x="127000" y="97480"/>
                  </a:cubicBezTo>
                  <a:cubicBezTo>
                    <a:pt x="77611" y="118647"/>
                    <a:pt x="0" y="123585"/>
                    <a:pt x="0" y="127113"/>
                  </a:cubicBezTo>
                  <a:cubicBezTo>
                    <a:pt x="0" y="130641"/>
                    <a:pt x="79728" y="139107"/>
                    <a:pt x="127000" y="118646"/>
                  </a:cubicBezTo>
                  <a:cubicBezTo>
                    <a:pt x="174272" y="98185"/>
                    <a:pt x="296333" y="3641"/>
                    <a:pt x="296333" y="1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: 図形 1101">
              <a:extLst>
                <a:ext uri="{FF2B5EF4-FFF2-40B4-BE49-F238E27FC236}">
                  <a16:creationId xmlns:a16="http://schemas.microsoft.com/office/drawing/2014/main" id="{E884C84A-9071-473F-A2E2-57600C4BBBD0}"/>
                </a:ext>
              </a:extLst>
            </p:cNvPr>
            <p:cNvSpPr/>
            <p:nvPr/>
          </p:nvSpPr>
          <p:spPr>
            <a:xfrm>
              <a:off x="3641953" y="8545259"/>
              <a:ext cx="281310" cy="239120"/>
            </a:xfrm>
            <a:custGeom>
              <a:avLst/>
              <a:gdLst>
                <a:gd name="connsiteX0" fmla="*/ 278114 w 281310"/>
                <a:gd name="connsiteY0" fmla="*/ 1841 h 239120"/>
                <a:gd name="connsiteX1" fmla="*/ 7180 w 281310"/>
                <a:gd name="connsiteY1" fmla="*/ 99208 h 239120"/>
                <a:gd name="connsiteX2" fmla="*/ 74914 w 281310"/>
                <a:gd name="connsiteY2" fmla="*/ 238908 h 239120"/>
                <a:gd name="connsiteX3" fmla="*/ 36814 w 281310"/>
                <a:gd name="connsiteY3" fmla="*/ 128841 h 239120"/>
                <a:gd name="connsiteX4" fmla="*/ 146880 w 281310"/>
                <a:gd name="connsiteY4" fmla="*/ 44174 h 239120"/>
                <a:gd name="connsiteX5" fmla="*/ 278114 w 281310"/>
                <a:gd name="connsiteY5" fmla="*/ 1841 h 23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1310" h="239120">
                  <a:moveTo>
                    <a:pt x="278114" y="1841"/>
                  </a:moveTo>
                  <a:cubicBezTo>
                    <a:pt x="254831" y="11013"/>
                    <a:pt x="41047" y="59697"/>
                    <a:pt x="7180" y="99208"/>
                  </a:cubicBezTo>
                  <a:cubicBezTo>
                    <a:pt x="-26687" y="138719"/>
                    <a:pt x="69975" y="233969"/>
                    <a:pt x="74914" y="238908"/>
                  </a:cubicBezTo>
                  <a:cubicBezTo>
                    <a:pt x="79853" y="243847"/>
                    <a:pt x="24820" y="161297"/>
                    <a:pt x="36814" y="128841"/>
                  </a:cubicBezTo>
                  <a:cubicBezTo>
                    <a:pt x="48808" y="96385"/>
                    <a:pt x="102430" y="68868"/>
                    <a:pt x="146880" y="44174"/>
                  </a:cubicBezTo>
                  <a:cubicBezTo>
                    <a:pt x="191330" y="19480"/>
                    <a:pt x="301397" y="-7331"/>
                    <a:pt x="278114" y="18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円弧 1102">
              <a:extLst>
                <a:ext uri="{FF2B5EF4-FFF2-40B4-BE49-F238E27FC236}">
                  <a16:creationId xmlns:a16="http://schemas.microsoft.com/office/drawing/2014/main" id="{8F1B078D-6398-42D6-9AF8-CAD37E88283B}"/>
                </a:ext>
              </a:extLst>
            </p:cNvPr>
            <p:cNvSpPr/>
            <p:nvPr/>
          </p:nvSpPr>
          <p:spPr>
            <a:xfrm>
              <a:off x="3628469" y="8761823"/>
              <a:ext cx="50261" cy="5621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: 図形 1103">
              <a:extLst>
                <a:ext uri="{FF2B5EF4-FFF2-40B4-BE49-F238E27FC236}">
                  <a16:creationId xmlns:a16="http://schemas.microsoft.com/office/drawing/2014/main" id="{52F9AD9E-13B1-46DD-8D28-B2B3A8D7E5DA}"/>
                </a:ext>
              </a:extLst>
            </p:cNvPr>
            <p:cNvSpPr/>
            <p:nvPr/>
          </p:nvSpPr>
          <p:spPr>
            <a:xfrm>
              <a:off x="3115635" y="8711825"/>
              <a:ext cx="609770" cy="1117989"/>
            </a:xfrm>
            <a:custGeom>
              <a:avLst/>
              <a:gdLst>
                <a:gd name="connsiteX0" fmla="*/ 609698 w 609770"/>
                <a:gd name="connsiteY0" fmla="*/ 85042 h 1117989"/>
                <a:gd name="connsiteX1" fmla="*/ 444598 w 609770"/>
                <a:gd name="connsiteY1" fmla="*/ 38475 h 1117989"/>
                <a:gd name="connsiteX2" fmla="*/ 355698 w 609770"/>
                <a:gd name="connsiteY2" fmla="*/ 38475 h 1117989"/>
                <a:gd name="connsiteX3" fmla="*/ 199065 w 609770"/>
                <a:gd name="connsiteY3" fmla="*/ 533775 h 1117989"/>
                <a:gd name="connsiteX4" fmla="*/ 63598 w 609770"/>
                <a:gd name="connsiteY4" fmla="*/ 783542 h 1117989"/>
                <a:gd name="connsiteX5" fmla="*/ 98 w 609770"/>
                <a:gd name="connsiteY5" fmla="*/ 948642 h 1117989"/>
                <a:gd name="connsiteX6" fmla="*/ 76298 w 609770"/>
                <a:gd name="connsiteY6" fmla="*/ 1117975 h 1117989"/>
                <a:gd name="connsiteX7" fmla="*/ 8565 w 609770"/>
                <a:gd name="connsiteY7" fmla="*/ 952875 h 1117989"/>
                <a:gd name="connsiteX8" fmla="*/ 296432 w 609770"/>
                <a:gd name="connsiteY8" fmla="*/ 267075 h 1117989"/>
                <a:gd name="connsiteX9" fmla="*/ 304898 w 609770"/>
                <a:gd name="connsiteY9" fmla="*/ 97742 h 1117989"/>
                <a:gd name="connsiteX10" fmla="*/ 423432 w 609770"/>
                <a:gd name="connsiteY10" fmla="*/ 30008 h 1117989"/>
                <a:gd name="connsiteX11" fmla="*/ 609698 w 609770"/>
                <a:gd name="connsiteY11" fmla="*/ 85042 h 1117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9770" h="1117989">
                  <a:moveTo>
                    <a:pt x="609698" y="85042"/>
                  </a:moveTo>
                  <a:cubicBezTo>
                    <a:pt x="613226" y="86453"/>
                    <a:pt x="486931" y="46236"/>
                    <a:pt x="444598" y="38475"/>
                  </a:cubicBezTo>
                  <a:cubicBezTo>
                    <a:pt x="402265" y="30714"/>
                    <a:pt x="396620" y="-44075"/>
                    <a:pt x="355698" y="38475"/>
                  </a:cubicBezTo>
                  <a:cubicBezTo>
                    <a:pt x="314776" y="121025"/>
                    <a:pt x="247748" y="409597"/>
                    <a:pt x="199065" y="533775"/>
                  </a:cubicBezTo>
                  <a:cubicBezTo>
                    <a:pt x="150382" y="657953"/>
                    <a:pt x="96759" y="714398"/>
                    <a:pt x="63598" y="783542"/>
                  </a:cubicBezTo>
                  <a:cubicBezTo>
                    <a:pt x="30437" y="852686"/>
                    <a:pt x="-2019" y="892903"/>
                    <a:pt x="98" y="948642"/>
                  </a:cubicBezTo>
                  <a:cubicBezTo>
                    <a:pt x="2215" y="1004381"/>
                    <a:pt x="74887" y="1117270"/>
                    <a:pt x="76298" y="1117975"/>
                  </a:cubicBezTo>
                  <a:cubicBezTo>
                    <a:pt x="77709" y="1118680"/>
                    <a:pt x="-28124" y="1094692"/>
                    <a:pt x="8565" y="952875"/>
                  </a:cubicBezTo>
                  <a:cubicBezTo>
                    <a:pt x="45254" y="811058"/>
                    <a:pt x="247043" y="409597"/>
                    <a:pt x="296432" y="267075"/>
                  </a:cubicBezTo>
                  <a:cubicBezTo>
                    <a:pt x="345821" y="124553"/>
                    <a:pt x="283731" y="137253"/>
                    <a:pt x="304898" y="97742"/>
                  </a:cubicBezTo>
                  <a:cubicBezTo>
                    <a:pt x="326065" y="58231"/>
                    <a:pt x="378982" y="32125"/>
                    <a:pt x="423432" y="30008"/>
                  </a:cubicBezTo>
                  <a:cubicBezTo>
                    <a:pt x="467882" y="27891"/>
                    <a:pt x="606170" y="83631"/>
                    <a:pt x="609698" y="850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: 図形 1104">
              <a:extLst>
                <a:ext uri="{FF2B5EF4-FFF2-40B4-BE49-F238E27FC236}">
                  <a16:creationId xmlns:a16="http://schemas.microsoft.com/office/drawing/2014/main" id="{7B05AF31-053E-4C9C-A2B4-0D036FB56291}"/>
                </a:ext>
              </a:extLst>
            </p:cNvPr>
            <p:cNvSpPr/>
            <p:nvPr/>
          </p:nvSpPr>
          <p:spPr>
            <a:xfrm>
              <a:off x="4445000" y="8637763"/>
              <a:ext cx="224911" cy="143099"/>
            </a:xfrm>
            <a:custGeom>
              <a:avLst/>
              <a:gdLst>
                <a:gd name="connsiteX0" fmla="*/ 0 w 224911"/>
                <a:gd name="connsiteY0" fmla="*/ 2470 h 143099"/>
                <a:gd name="connsiteX1" fmla="*/ 38100 w 224911"/>
                <a:gd name="connsiteY1" fmla="*/ 142170 h 143099"/>
                <a:gd name="connsiteX2" fmla="*/ 224367 w 224911"/>
                <a:gd name="connsiteY2" fmla="*/ 65970 h 143099"/>
                <a:gd name="connsiteX3" fmla="*/ 93133 w 224911"/>
                <a:gd name="connsiteY3" fmla="*/ 121004 h 143099"/>
                <a:gd name="connsiteX4" fmla="*/ 38100 w 224911"/>
                <a:gd name="connsiteY4" fmla="*/ 57504 h 143099"/>
                <a:gd name="connsiteX5" fmla="*/ 0 w 224911"/>
                <a:gd name="connsiteY5" fmla="*/ 2470 h 143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4911" h="143099">
                  <a:moveTo>
                    <a:pt x="0" y="2470"/>
                  </a:moveTo>
                  <a:cubicBezTo>
                    <a:pt x="0" y="16581"/>
                    <a:pt x="705" y="131587"/>
                    <a:pt x="38100" y="142170"/>
                  </a:cubicBezTo>
                  <a:cubicBezTo>
                    <a:pt x="75495" y="152753"/>
                    <a:pt x="215195" y="69498"/>
                    <a:pt x="224367" y="65970"/>
                  </a:cubicBezTo>
                  <a:cubicBezTo>
                    <a:pt x="233539" y="62442"/>
                    <a:pt x="124177" y="122415"/>
                    <a:pt x="93133" y="121004"/>
                  </a:cubicBezTo>
                  <a:cubicBezTo>
                    <a:pt x="62089" y="119593"/>
                    <a:pt x="54328" y="76554"/>
                    <a:pt x="38100" y="57504"/>
                  </a:cubicBezTo>
                  <a:cubicBezTo>
                    <a:pt x="21872" y="38454"/>
                    <a:pt x="0" y="-11641"/>
                    <a:pt x="0" y="24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: 図形 1105">
              <a:extLst>
                <a:ext uri="{FF2B5EF4-FFF2-40B4-BE49-F238E27FC236}">
                  <a16:creationId xmlns:a16="http://schemas.microsoft.com/office/drawing/2014/main" id="{BD16A500-248F-47D5-AA8F-7A7EA147BED6}"/>
                </a:ext>
              </a:extLst>
            </p:cNvPr>
            <p:cNvSpPr/>
            <p:nvPr/>
          </p:nvSpPr>
          <p:spPr>
            <a:xfrm>
              <a:off x="4742214" y="8830083"/>
              <a:ext cx="291468" cy="260929"/>
            </a:xfrm>
            <a:custGeom>
              <a:avLst/>
              <a:gdLst>
                <a:gd name="connsiteX0" fmla="*/ 291219 w 291468"/>
                <a:gd name="connsiteY0" fmla="*/ 47217 h 260929"/>
                <a:gd name="connsiteX1" fmla="*/ 168453 w 291468"/>
                <a:gd name="connsiteY1" fmla="*/ 157284 h 260929"/>
                <a:gd name="connsiteX2" fmla="*/ 71086 w 291468"/>
                <a:gd name="connsiteY2" fmla="*/ 258884 h 260929"/>
                <a:gd name="connsiteX3" fmla="*/ 16053 w 291468"/>
                <a:gd name="connsiteY3" fmla="*/ 220784 h 260929"/>
                <a:gd name="connsiteX4" fmla="*/ 11819 w 291468"/>
                <a:gd name="connsiteY4" fmla="*/ 165750 h 260929"/>
                <a:gd name="connsiteX5" fmla="*/ 159986 w 291468"/>
                <a:gd name="connsiteY5" fmla="*/ 650 h 260929"/>
                <a:gd name="connsiteX6" fmla="*/ 32986 w 291468"/>
                <a:gd name="connsiteY6" fmla="*/ 110717 h 260929"/>
                <a:gd name="connsiteX7" fmla="*/ 7586 w 291468"/>
                <a:gd name="connsiteY7" fmla="*/ 174217 h 260929"/>
                <a:gd name="connsiteX8" fmla="*/ 58386 w 291468"/>
                <a:gd name="connsiteY8" fmla="*/ 254650 h 260929"/>
                <a:gd name="connsiteX9" fmla="*/ 134586 w 291468"/>
                <a:gd name="connsiteY9" fmla="*/ 212317 h 260929"/>
                <a:gd name="connsiteX10" fmla="*/ 291219 w 291468"/>
                <a:gd name="connsiteY10" fmla="*/ 47217 h 260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1468" h="260929">
                  <a:moveTo>
                    <a:pt x="291219" y="47217"/>
                  </a:moveTo>
                  <a:cubicBezTo>
                    <a:pt x="296864" y="38045"/>
                    <a:pt x="205142" y="122006"/>
                    <a:pt x="168453" y="157284"/>
                  </a:cubicBezTo>
                  <a:cubicBezTo>
                    <a:pt x="131764" y="192562"/>
                    <a:pt x="96486" y="248301"/>
                    <a:pt x="71086" y="258884"/>
                  </a:cubicBezTo>
                  <a:cubicBezTo>
                    <a:pt x="45686" y="269467"/>
                    <a:pt x="25931" y="236306"/>
                    <a:pt x="16053" y="220784"/>
                  </a:cubicBezTo>
                  <a:cubicBezTo>
                    <a:pt x="6175" y="205262"/>
                    <a:pt x="-12170" y="202439"/>
                    <a:pt x="11819" y="165750"/>
                  </a:cubicBezTo>
                  <a:cubicBezTo>
                    <a:pt x="35808" y="129061"/>
                    <a:pt x="156458" y="9822"/>
                    <a:pt x="159986" y="650"/>
                  </a:cubicBezTo>
                  <a:cubicBezTo>
                    <a:pt x="163514" y="-8522"/>
                    <a:pt x="58386" y="81789"/>
                    <a:pt x="32986" y="110717"/>
                  </a:cubicBezTo>
                  <a:cubicBezTo>
                    <a:pt x="7586" y="139645"/>
                    <a:pt x="3353" y="150228"/>
                    <a:pt x="7586" y="174217"/>
                  </a:cubicBezTo>
                  <a:cubicBezTo>
                    <a:pt x="11819" y="198206"/>
                    <a:pt x="37219" y="248300"/>
                    <a:pt x="58386" y="254650"/>
                  </a:cubicBezTo>
                  <a:cubicBezTo>
                    <a:pt x="79553" y="261000"/>
                    <a:pt x="98603" y="244067"/>
                    <a:pt x="134586" y="212317"/>
                  </a:cubicBezTo>
                  <a:cubicBezTo>
                    <a:pt x="170569" y="180567"/>
                    <a:pt x="285574" y="56389"/>
                    <a:pt x="291219" y="472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: 図形 1106">
              <a:extLst>
                <a:ext uri="{FF2B5EF4-FFF2-40B4-BE49-F238E27FC236}">
                  <a16:creationId xmlns:a16="http://schemas.microsoft.com/office/drawing/2014/main" id="{CAE7C247-9B8A-417A-B386-9A4FC9AEC73B}"/>
                </a:ext>
              </a:extLst>
            </p:cNvPr>
            <p:cNvSpPr/>
            <p:nvPr/>
          </p:nvSpPr>
          <p:spPr>
            <a:xfrm>
              <a:off x="4829505" y="9091685"/>
              <a:ext cx="331167" cy="360493"/>
            </a:xfrm>
            <a:custGeom>
              <a:avLst/>
              <a:gdLst>
                <a:gd name="connsiteX0" fmla="*/ 330928 w 331167"/>
                <a:gd name="connsiteY0" fmla="*/ 1515 h 360493"/>
                <a:gd name="connsiteX1" fmla="*/ 93862 w 331167"/>
                <a:gd name="connsiteY1" fmla="*/ 319015 h 360493"/>
                <a:gd name="connsiteX2" fmla="*/ 728 w 331167"/>
                <a:gd name="connsiteY2" fmla="*/ 344415 h 360493"/>
                <a:gd name="connsiteX3" fmla="*/ 136195 w 331167"/>
                <a:gd name="connsiteY3" fmla="*/ 204715 h 360493"/>
                <a:gd name="connsiteX4" fmla="*/ 330928 w 331167"/>
                <a:gd name="connsiteY4" fmla="*/ 1515 h 360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1167" h="360493">
                  <a:moveTo>
                    <a:pt x="330928" y="1515"/>
                  </a:moveTo>
                  <a:cubicBezTo>
                    <a:pt x="323872" y="20565"/>
                    <a:pt x="148895" y="261865"/>
                    <a:pt x="93862" y="319015"/>
                  </a:cubicBezTo>
                  <a:cubicBezTo>
                    <a:pt x="38829" y="376165"/>
                    <a:pt x="-6328" y="363465"/>
                    <a:pt x="728" y="344415"/>
                  </a:cubicBezTo>
                  <a:cubicBezTo>
                    <a:pt x="7783" y="325365"/>
                    <a:pt x="85395" y="261160"/>
                    <a:pt x="136195" y="204715"/>
                  </a:cubicBezTo>
                  <a:cubicBezTo>
                    <a:pt x="186995" y="148270"/>
                    <a:pt x="337984" y="-17535"/>
                    <a:pt x="330928" y="15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: 図形 1107">
              <a:extLst>
                <a:ext uri="{FF2B5EF4-FFF2-40B4-BE49-F238E27FC236}">
                  <a16:creationId xmlns:a16="http://schemas.microsoft.com/office/drawing/2014/main" id="{9255FC85-D486-44DD-877C-B955DA793CCB}"/>
                </a:ext>
              </a:extLst>
            </p:cNvPr>
            <p:cNvSpPr/>
            <p:nvPr/>
          </p:nvSpPr>
          <p:spPr>
            <a:xfrm>
              <a:off x="5190031" y="9110488"/>
              <a:ext cx="123085" cy="387545"/>
            </a:xfrm>
            <a:custGeom>
              <a:avLst/>
              <a:gdLst>
                <a:gd name="connsiteX0" fmla="*/ 97402 w 123085"/>
                <a:gd name="connsiteY0" fmla="*/ 12345 h 387545"/>
                <a:gd name="connsiteX1" fmla="*/ 105869 w 123085"/>
                <a:gd name="connsiteY1" fmla="*/ 266345 h 387545"/>
                <a:gd name="connsiteX2" fmla="*/ 36 w 123085"/>
                <a:gd name="connsiteY2" fmla="*/ 380645 h 387545"/>
                <a:gd name="connsiteX3" fmla="*/ 118569 w 123085"/>
                <a:gd name="connsiteY3" fmla="*/ 75845 h 387545"/>
                <a:gd name="connsiteX4" fmla="*/ 97402 w 123085"/>
                <a:gd name="connsiteY4" fmla="*/ 12345 h 38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085" h="387545">
                  <a:moveTo>
                    <a:pt x="97402" y="12345"/>
                  </a:moveTo>
                  <a:cubicBezTo>
                    <a:pt x="95285" y="44095"/>
                    <a:pt x="122097" y="204962"/>
                    <a:pt x="105869" y="266345"/>
                  </a:cubicBezTo>
                  <a:cubicBezTo>
                    <a:pt x="89641" y="327728"/>
                    <a:pt x="-2081" y="412395"/>
                    <a:pt x="36" y="380645"/>
                  </a:cubicBezTo>
                  <a:cubicBezTo>
                    <a:pt x="2153" y="348895"/>
                    <a:pt x="101636" y="138639"/>
                    <a:pt x="118569" y="75845"/>
                  </a:cubicBezTo>
                  <a:cubicBezTo>
                    <a:pt x="135502" y="13051"/>
                    <a:pt x="99519" y="-19405"/>
                    <a:pt x="97402" y="123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: 図形 1108">
              <a:extLst>
                <a:ext uri="{FF2B5EF4-FFF2-40B4-BE49-F238E27FC236}">
                  <a16:creationId xmlns:a16="http://schemas.microsoft.com/office/drawing/2014/main" id="{2775069A-AF37-4784-8E1B-F15268851EDA}"/>
                </a:ext>
              </a:extLst>
            </p:cNvPr>
            <p:cNvSpPr/>
            <p:nvPr/>
          </p:nvSpPr>
          <p:spPr>
            <a:xfrm>
              <a:off x="2755567" y="5982720"/>
              <a:ext cx="735783" cy="3261692"/>
            </a:xfrm>
            <a:custGeom>
              <a:avLst/>
              <a:gdLst>
                <a:gd name="connsiteX0" fmla="*/ 686133 w 735783"/>
                <a:gd name="connsiteY0" fmla="*/ 24380 h 3261692"/>
                <a:gd name="connsiteX1" fmla="*/ 330533 w 735783"/>
                <a:gd name="connsiteY1" fmla="*/ 1586480 h 3261692"/>
                <a:gd name="connsiteX2" fmla="*/ 495633 w 735783"/>
                <a:gd name="connsiteY2" fmla="*/ 2272280 h 3261692"/>
                <a:gd name="connsiteX3" fmla="*/ 333 w 735783"/>
                <a:gd name="connsiteY3" fmla="*/ 3250180 h 3261692"/>
                <a:gd name="connsiteX4" fmla="*/ 419433 w 735783"/>
                <a:gd name="connsiteY4" fmla="*/ 2754880 h 3261692"/>
                <a:gd name="connsiteX5" fmla="*/ 470233 w 735783"/>
                <a:gd name="connsiteY5" fmla="*/ 1954780 h 3261692"/>
                <a:gd name="connsiteX6" fmla="*/ 711533 w 735783"/>
                <a:gd name="connsiteY6" fmla="*/ 722880 h 3261692"/>
                <a:gd name="connsiteX7" fmla="*/ 686133 w 735783"/>
                <a:gd name="connsiteY7" fmla="*/ 24380 h 326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5783" h="3261692">
                  <a:moveTo>
                    <a:pt x="686133" y="24380"/>
                  </a:moveTo>
                  <a:cubicBezTo>
                    <a:pt x="622633" y="168313"/>
                    <a:pt x="362283" y="1211830"/>
                    <a:pt x="330533" y="1586480"/>
                  </a:cubicBezTo>
                  <a:cubicBezTo>
                    <a:pt x="298783" y="1961130"/>
                    <a:pt x="550666" y="1994997"/>
                    <a:pt x="495633" y="2272280"/>
                  </a:cubicBezTo>
                  <a:cubicBezTo>
                    <a:pt x="440600" y="2549563"/>
                    <a:pt x="13033" y="3169747"/>
                    <a:pt x="333" y="3250180"/>
                  </a:cubicBezTo>
                  <a:cubicBezTo>
                    <a:pt x="-12367" y="3330613"/>
                    <a:pt x="341116" y="2970780"/>
                    <a:pt x="419433" y="2754880"/>
                  </a:cubicBezTo>
                  <a:cubicBezTo>
                    <a:pt x="497750" y="2538980"/>
                    <a:pt x="421550" y="2293447"/>
                    <a:pt x="470233" y="1954780"/>
                  </a:cubicBezTo>
                  <a:cubicBezTo>
                    <a:pt x="518916" y="1616113"/>
                    <a:pt x="677666" y="1038263"/>
                    <a:pt x="711533" y="722880"/>
                  </a:cubicBezTo>
                  <a:cubicBezTo>
                    <a:pt x="745400" y="407497"/>
                    <a:pt x="749633" y="-119553"/>
                    <a:pt x="686133" y="243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: 図形 1109">
              <a:extLst>
                <a:ext uri="{FF2B5EF4-FFF2-40B4-BE49-F238E27FC236}">
                  <a16:creationId xmlns:a16="http://schemas.microsoft.com/office/drawing/2014/main" id="{7CE81268-6E88-4727-A686-E6FBDB34250D}"/>
                </a:ext>
              </a:extLst>
            </p:cNvPr>
            <p:cNvSpPr/>
            <p:nvPr/>
          </p:nvSpPr>
          <p:spPr>
            <a:xfrm>
              <a:off x="2445037" y="6077900"/>
              <a:ext cx="800579" cy="2773207"/>
            </a:xfrm>
            <a:custGeom>
              <a:avLst/>
              <a:gdLst>
                <a:gd name="connsiteX0" fmla="*/ 780763 w 800579"/>
                <a:gd name="connsiteY0" fmla="*/ 107000 h 2773207"/>
                <a:gd name="connsiteX1" fmla="*/ 691863 w 800579"/>
                <a:gd name="connsiteY1" fmla="*/ 132400 h 2773207"/>
                <a:gd name="connsiteX2" fmla="*/ 234663 w 800579"/>
                <a:gd name="connsiteY2" fmla="*/ 1745300 h 2773207"/>
                <a:gd name="connsiteX3" fmla="*/ 6063 w 800579"/>
                <a:gd name="connsiteY3" fmla="*/ 2659700 h 2773207"/>
                <a:gd name="connsiteX4" fmla="*/ 69563 w 800579"/>
                <a:gd name="connsiteY4" fmla="*/ 2672400 h 2773207"/>
                <a:gd name="connsiteX5" fmla="*/ 107663 w 800579"/>
                <a:gd name="connsiteY5" fmla="*/ 1872300 h 2773207"/>
                <a:gd name="connsiteX6" fmla="*/ 539463 w 800579"/>
                <a:gd name="connsiteY6" fmla="*/ 653100 h 2773207"/>
                <a:gd name="connsiteX7" fmla="*/ 780763 w 800579"/>
                <a:gd name="connsiteY7" fmla="*/ 30800 h 2773207"/>
                <a:gd name="connsiteX8" fmla="*/ 780763 w 800579"/>
                <a:gd name="connsiteY8" fmla="*/ 107000 h 2773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0579" h="2773207">
                  <a:moveTo>
                    <a:pt x="780763" y="107000"/>
                  </a:moveTo>
                  <a:cubicBezTo>
                    <a:pt x="765946" y="123933"/>
                    <a:pt x="782880" y="-140650"/>
                    <a:pt x="691863" y="132400"/>
                  </a:cubicBezTo>
                  <a:cubicBezTo>
                    <a:pt x="600846" y="405450"/>
                    <a:pt x="348963" y="1324083"/>
                    <a:pt x="234663" y="1745300"/>
                  </a:cubicBezTo>
                  <a:cubicBezTo>
                    <a:pt x="120363" y="2166517"/>
                    <a:pt x="33580" y="2505183"/>
                    <a:pt x="6063" y="2659700"/>
                  </a:cubicBezTo>
                  <a:cubicBezTo>
                    <a:pt x="-21454" y="2814217"/>
                    <a:pt x="52630" y="2803633"/>
                    <a:pt x="69563" y="2672400"/>
                  </a:cubicBezTo>
                  <a:cubicBezTo>
                    <a:pt x="86496" y="2541167"/>
                    <a:pt x="29346" y="2208850"/>
                    <a:pt x="107663" y="1872300"/>
                  </a:cubicBezTo>
                  <a:cubicBezTo>
                    <a:pt x="185980" y="1535750"/>
                    <a:pt x="427280" y="960017"/>
                    <a:pt x="539463" y="653100"/>
                  </a:cubicBezTo>
                  <a:cubicBezTo>
                    <a:pt x="651646" y="346183"/>
                    <a:pt x="744780" y="126050"/>
                    <a:pt x="780763" y="30800"/>
                  </a:cubicBezTo>
                  <a:cubicBezTo>
                    <a:pt x="816746" y="-64450"/>
                    <a:pt x="795580" y="90067"/>
                    <a:pt x="780763" y="1070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: 図形 1110">
              <a:extLst>
                <a:ext uri="{FF2B5EF4-FFF2-40B4-BE49-F238E27FC236}">
                  <a16:creationId xmlns:a16="http://schemas.microsoft.com/office/drawing/2014/main" id="{FE9A3D9E-8CDF-4F75-9FB2-1515490BCD45}"/>
                </a:ext>
              </a:extLst>
            </p:cNvPr>
            <p:cNvSpPr/>
            <p:nvPr/>
          </p:nvSpPr>
          <p:spPr>
            <a:xfrm>
              <a:off x="2051195" y="6920002"/>
              <a:ext cx="653607" cy="2623340"/>
            </a:xfrm>
            <a:custGeom>
              <a:avLst/>
              <a:gdLst>
                <a:gd name="connsiteX0" fmla="*/ 628505 w 653607"/>
                <a:gd name="connsiteY0" fmla="*/ 217398 h 2623340"/>
                <a:gd name="connsiteX1" fmla="*/ 577705 w 653607"/>
                <a:gd name="connsiteY1" fmla="*/ 230098 h 2623340"/>
                <a:gd name="connsiteX2" fmla="*/ 95105 w 653607"/>
                <a:gd name="connsiteY2" fmla="*/ 2528798 h 2623340"/>
                <a:gd name="connsiteX3" fmla="*/ 18905 w 653607"/>
                <a:gd name="connsiteY3" fmla="*/ 2109698 h 2623340"/>
                <a:gd name="connsiteX4" fmla="*/ 336405 w 653607"/>
                <a:gd name="connsiteY4" fmla="*/ 1436598 h 2623340"/>
                <a:gd name="connsiteX5" fmla="*/ 628505 w 653607"/>
                <a:gd name="connsiteY5" fmla="*/ 217398 h 2623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3607" h="2623340">
                  <a:moveTo>
                    <a:pt x="628505" y="217398"/>
                  </a:moveTo>
                  <a:cubicBezTo>
                    <a:pt x="668722" y="16315"/>
                    <a:pt x="666605" y="-155135"/>
                    <a:pt x="577705" y="230098"/>
                  </a:cubicBezTo>
                  <a:cubicBezTo>
                    <a:pt x="488805" y="615331"/>
                    <a:pt x="188238" y="2215531"/>
                    <a:pt x="95105" y="2528798"/>
                  </a:cubicBezTo>
                  <a:cubicBezTo>
                    <a:pt x="1972" y="2842065"/>
                    <a:pt x="-21312" y="2291731"/>
                    <a:pt x="18905" y="2109698"/>
                  </a:cubicBezTo>
                  <a:cubicBezTo>
                    <a:pt x="59122" y="1927665"/>
                    <a:pt x="232688" y="1749865"/>
                    <a:pt x="336405" y="1436598"/>
                  </a:cubicBezTo>
                  <a:cubicBezTo>
                    <a:pt x="440122" y="1123331"/>
                    <a:pt x="588288" y="418481"/>
                    <a:pt x="628505" y="2173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: 図形 1111">
              <a:extLst>
                <a:ext uri="{FF2B5EF4-FFF2-40B4-BE49-F238E27FC236}">
                  <a16:creationId xmlns:a16="http://schemas.microsoft.com/office/drawing/2014/main" id="{7EEA909B-1922-4471-87D9-4F16126494E3}"/>
                </a:ext>
              </a:extLst>
            </p:cNvPr>
            <p:cNvSpPr/>
            <p:nvPr/>
          </p:nvSpPr>
          <p:spPr>
            <a:xfrm>
              <a:off x="6588317" y="6725966"/>
              <a:ext cx="505020" cy="1755055"/>
            </a:xfrm>
            <a:custGeom>
              <a:avLst/>
              <a:gdLst>
                <a:gd name="connsiteX0" fmla="*/ 15683 w 505020"/>
                <a:gd name="connsiteY0" fmla="*/ 30434 h 1755055"/>
                <a:gd name="connsiteX1" fmla="*/ 41083 w 505020"/>
                <a:gd name="connsiteY1" fmla="*/ 93934 h 1755055"/>
                <a:gd name="connsiteX2" fmla="*/ 498283 w 505020"/>
                <a:gd name="connsiteY2" fmla="*/ 1236934 h 1755055"/>
                <a:gd name="connsiteX3" fmla="*/ 320483 w 505020"/>
                <a:gd name="connsiteY3" fmla="*/ 1744934 h 1755055"/>
                <a:gd name="connsiteX4" fmla="*/ 409383 w 505020"/>
                <a:gd name="connsiteY4" fmla="*/ 1503634 h 1755055"/>
                <a:gd name="connsiteX5" fmla="*/ 320483 w 505020"/>
                <a:gd name="connsiteY5" fmla="*/ 665434 h 1755055"/>
                <a:gd name="connsiteX6" fmla="*/ 15683 w 505020"/>
                <a:gd name="connsiteY6" fmla="*/ 30434 h 1755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5020" h="1755055">
                  <a:moveTo>
                    <a:pt x="15683" y="30434"/>
                  </a:moveTo>
                  <a:cubicBezTo>
                    <a:pt x="-30884" y="-64816"/>
                    <a:pt x="41083" y="93934"/>
                    <a:pt x="41083" y="93934"/>
                  </a:cubicBezTo>
                  <a:cubicBezTo>
                    <a:pt x="121516" y="295017"/>
                    <a:pt x="451716" y="961767"/>
                    <a:pt x="498283" y="1236934"/>
                  </a:cubicBezTo>
                  <a:cubicBezTo>
                    <a:pt x="544850" y="1512101"/>
                    <a:pt x="335300" y="1700484"/>
                    <a:pt x="320483" y="1744934"/>
                  </a:cubicBezTo>
                  <a:cubicBezTo>
                    <a:pt x="305666" y="1789384"/>
                    <a:pt x="409383" y="1683551"/>
                    <a:pt x="409383" y="1503634"/>
                  </a:cubicBezTo>
                  <a:cubicBezTo>
                    <a:pt x="409383" y="1323717"/>
                    <a:pt x="388216" y="906734"/>
                    <a:pt x="320483" y="665434"/>
                  </a:cubicBezTo>
                  <a:cubicBezTo>
                    <a:pt x="252750" y="424134"/>
                    <a:pt x="62250" y="125684"/>
                    <a:pt x="15683" y="304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: 図形 1112">
              <a:extLst>
                <a:ext uri="{FF2B5EF4-FFF2-40B4-BE49-F238E27FC236}">
                  <a16:creationId xmlns:a16="http://schemas.microsoft.com/office/drawing/2014/main" id="{95E13076-BB72-4B0D-A06A-0E7F3F9D7BC5}"/>
                </a:ext>
              </a:extLst>
            </p:cNvPr>
            <p:cNvSpPr/>
            <p:nvPr/>
          </p:nvSpPr>
          <p:spPr>
            <a:xfrm>
              <a:off x="6337069" y="7111967"/>
              <a:ext cx="449381" cy="1092275"/>
            </a:xfrm>
            <a:custGeom>
              <a:avLst/>
              <a:gdLst>
                <a:gd name="connsiteX0" fmla="*/ 231 w 449381"/>
                <a:gd name="connsiteY0" fmla="*/ 33 h 1092275"/>
                <a:gd name="connsiteX1" fmla="*/ 381231 w 449381"/>
                <a:gd name="connsiteY1" fmla="*/ 571533 h 1092275"/>
                <a:gd name="connsiteX2" fmla="*/ 216131 w 449381"/>
                <a:gd name="connsiteY2" fmla="*/ 1092233 h 1092275"/>
                <a:gd name="connsiteX3" fmla="*/ 444731 w 449381"/>
                <a:gd name="connsiteY3" fmla="*/ 596933 h 1092275"/>
                <a:gd name="connsiteX4" fmla="*/ 231 w 449381"/>
                <a:gd name="connsiteY4" fmla="*/ 33 h 1092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9381" h="1092275">
                  <a:moveTo>
                    <a:pt x="231" y="33"/>
                  </a:moveTo>
                  <a:cubicBezTo>
                    <a:pt x="-10352" y="-4200"/>
                    <a:pt x="345248" y="389500"/>
                    <a:pt x="381231" y="571533"/>
                  </a:cubicBezTo>
                  <a:cubicBezTo>
                    <a:pt x="417214" y="753566"/>
                    <a:pt x="205548" y="1088000"/>
                    <a:pt x="216131" y="1092233"/>
                  </a:cubicBezTo>
                  <a:cubicBezTo>
                    <a:pt x="226714" y="1096466"/>
                    <a:pt x="487064" y="781083"/>
                    <a:pt x="444731" y="596933"/>
                  </a:cubicBezTo>
                  <a:cubicBezTo>
                    <a:pt x="402398" y="412783"/>
                    <a:pt x="10814" y="4266"/>
                    <a:pt x="231" y="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: 図形 1113">
              <a:extLst>
                <a:ext uri="{FF2B5EF4-FFF2-40B4-BE49-F238E27FC236}">
                  <a16:creationId xmlns:a16="http://schemas.microsoft.com/office/drawing/2014/main" id="{F992E3F9-4F97-4959-AEA5-FE1043BE4416}"/>
                </a:ext>
              </a:extLst>
            </p:cNvPr>
            <p:cNvSpPr/>
            <p:nvPr/>
          </p:nvSpPr>
          <p:spPr>
            <a:xfrm>
              <a:off x="6058205" y="7410618"/>
              <a:ext cx="395302" cy="688991"/>
            </a:xfrm>
            <a:custGeom>
              <a:avLst/>
              <a:gdLst>
                <a:gd name="connsiteX0" fmla="*/ 63195 w 395302"/>
                <a:gd name="connsiteY0" fmla="*/ 31582 h 688991"/>
                <a:gd name="connsiteX1" fmla="*/ 50495 w 395302"/>
                <a:gd name="connsiteY1" fmla="*/ 82382 h 688991"/>
                <a:gd name="connsiteX2" fmla="*/ 342595 w 395302"/>
                <a:gd name="connsiteY2" fmla="*/ 628482 h 688991"/>
                <a:gd name="connsiteX3" fmla="*/ 367995 w 395302"/>
                <a:gd name="connsiteY3" fmla="*/ 641182 h 688991"/>
                <a:gd name="connsiteX4" fmla="*/ 367995 w 395302"/>
                <a:gd name="connsiteY4" fmla="*/ 323682 h 688991"/>
                <a:gd name="connsiteX5" fmla="*/ 12395 w 395302"/>
                <a:gd name="connsiteY5" fmla="*/ 18882 h 688991"/>
                <a:gd name="connsiteX6" fmla="*/ 63195 w 395302"/>
                <a:gd name="connsiteY6" fmla="*/ 31582 h 68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5302" h="688991">
                  <a:moveTo>
                    <a:pt x="63195" y="31582"/>
                  </a:moveTo>
                  <a:cubicBezTo>
                    <a:pt x="69545" y="42165"/>
                    <a:pt x="3928" y="-17101"/>
                    <a:pt x="50495" y="82382"/>
                  </a:cubicBezTo>
                  <a:cubicBezTo>
                    <a:pt x="97062" y="181865"/>
                    <a:pt x="289678" y="535349"/>
                    <a:pt x="342595" y="628482"/>
                  </a:cubicBezTo>
                  <a:cubicBezTo>
                    <a:pt x="395512" y="721615"/>
                    <a:pt x="363762" y="691982"/>
                    <a:pt x="367995" y="641182"/>
                  </a:cubicBezTo>
                  <a:cubicBezTo>
                    <a:pt x="372228" y="590382"/>
                    <a:pt x="427262" y="427399"/>
                    <a:pt x="367995" y="323682"/>
                  </a:cubicBezTo>
                  <a:cubicBezTo>
                    <a:pt x="308728" y="219965"/>
                    <a:pt x="56845" y="63332"/>
                    <a:pt x="12395" y="18882"/>
                  </a:cubicBezTo>
                  <a:cubicBezTo>
                    <a:pt x="-32055" y="-25568"/>
                    <a:pt x="56845" y="20999"/>
                    <a:pt x="63195" y="315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1" name="グループ化 180">
            <a:extLst>
              <a:ext uri="{FF2B5EF4-FFF2-40B4-BE49-F238E27FC236}">
                <a16:creationId xmlns:a16="http://schemas.microsoft.com/office/drawing/2014/main" id="{A98498C9-6CD7-4A27-8AE3-79CB3FCAFD6F}"/>
              </a:ext>
            </a:extLst>
          </p:cNvPr>
          <p:cNvGrpSpPr/>
          <p:nvPr/>
        </p:nvGrpSpPr>
        <p:grpSpPr>
          <a:xfrm>
            <a:off x="816654" y="8571330"/>
            <a:ext cx="7970433" cy="1614378"/>
            <a:chOff x="538966" y="7885634"/>
            <a:chExt cx="7970433" cy="1614378"/>
          </a:xfrm>
        </p:grpSpPr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866EA5B0-F069-449B-8822-1B56EFBD9DEF}"/>
                </a:ext>
              </a:extLst>
            </p:cNvPr>
            <p:cNvSpPr/>
            <p:nvPr/>
          </p:nvSpPr>
          <p:spPr>
            <a:xfrm>
              <a:off x="595156" y="7888563"/>
              <a:ext cx="156773" cy="1191084"/>
            </a:xfrm>
            <a:custGeom>
              <a:avLst/>
              <a:gdLst>
                <a:gd name="connsiteX0" fmla="*/ 1744 w 156773"/>
                <a:gd name="connsiteY0" fmla="*/ 29887 h 1191084"/>
                <a:gd name="connsiteX1" fmla="*/ 65244 w 156773"/>
                <a:gd name="connsiteY1" fmla="*/ 29887 h 1191084"/>
                <a:gd name="connsiteX2" fmla="*/ 33494 w 156773"/>
                <a:gd name="connsiteY2" fmla="*/ 328337 h 1191084"/>
                <a:gd name="connsiteX3" fmla="*/ 8094 w 156773"/>
                <a:gd name="connsiteY3" fmla="*/ 969687 h 1191084"/>
                <a:gd name="connsiteX4" fmla="*/ 77944 w 156773"/>
                <a:gd name="connsiteY4" fmla="*/ 1172887 h 1191084"/>
                <a:gd name="connsiteX5" fmla="*/ 141444 w 156773"/>
                <a:gd name="connsiteY5" fmla="*/ 1071287 h 1191084"/>
                <a:gd name="connsiteX6" fmla="*/ 147794 w 156773"/>
                <a:gd name="connsiteY6" fmla="*/ 201337 h 1191084"/>
                <a:gd name="connsiteX7" fmla="*/ 1744 w 156773"/>
                <a:gd name="connsiteY7" fmla="*/ 29887 h 119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6773" h="1191084">
                  <a:moveTo>
                    <a:pt x="1744" y="29887"/>
                  </a:moveTo>
                  <a:cubicBezTo>
                    <a:pt x="-12014" y="1312"/>
                    <a:pt x="59952" y="-19855"/>
                    <a:pt x="65244" y="29887"/>
                  </a:cubicBezTo>
                  <a:cubicBezTo>
                    <a:pt x="70536" y="79629"/>
                    <a:pt x="43019" y="171704"/>
                    <a:pt x="33494" y="328337"/>
                  </a:cubicBezTo>
                  <a:cubicBezTo>
                    <a:pt x="23969" y="484970"/>
                    <a:pt x="686" y="828929"/>
                    <a:pt x="8094" y="969687"/>
                  </a:cubicBezTo>
                  <a:cubicBezTo>
                    <a:pt x="15502" y="1110445"/>
                    <a:pt x="55719" y="1155954"/>
                    <a:pt x="77944" y="1172887"/>
                  </a:cubicBezTo>
                  <a:cubicBezTo>
                    <a:pt x="100169" y="1189820"/>
                    <a:pt x="129802" y="1233212"/>
                    <a:pt x="141444" y="1071287"/>
                  </a:cubicBezTo>
                  <a:cubicBezTo>
                    <a:pt x="153086" y="909362"/>
                    <a:pt x="165786" y="374904"/>
                    <a:pt x="147794" y="201337"/>
                  </a:cubicBezTo>
                  <a:cubicBezTo>
                    <a:pt x="129802" y="27770"/>
                    <a:pt x="15502" y="58462"/>
                    <a:pt x="1744" y="298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F01EE2F6-47CC-4A5C-81CE-A4381BD4B106}"/>
                </a:ext>
              </a:extLst>
            </p:cNvPr>
            <p:cNvSpPr/>
            <p:nvPr/>
          </p:nvSpPr>
          <p:spPr>
            <a:xfrm>
              <a:off x="711120" y="7955754"/>
              <a:ext cx="388048" cy="1126711"/>
            </a:xfrm>
            <a:custGeom>
              <a:avLst/>
              <a:gdLst>
                <a:gd name="connsiteX0" fmla="*/ 80 w 388048"/>
                <a:gd name="connsiteY0" fmla="*/ 32546 h 1126711"/>
                <a:gd name="connsiteX1" fmla="*/ 152480 w 388048"/>
                <a:gd name="connsiteY1" fmla="*/ 45246 h 1126711"/>
                <a:gd name="connsiteX2" fmla="*/ 279480 w 388048"/>
                <a:gd name="connsiteY2" fmla="*/ 796 h 1126711"/>
                <a:gd name="connsiteX3" fmla="*/ 387430 w 388048"/>
                <a:gd name="connsiteY3" fmla="*/ 89696 h 1126711"/>
                <a:gd name="connsiteX4" fmla="*/ 323930 w 388048"/>
                <a:gd name="connsiteY4" fmla="*/ 178596 h 1126711"/>
                <a:gd name="connsiteX5" fmla="*/ 330280 w 388048"/>
                <a:gd name="connsiteY5" fmla="*/ 731046 h 1126711"/>
                <a:gd name="connsiteX6" fmla="*/ 311230 w 388048"/>
                <a:gd name="connsiteY6" fmla="*/ 1073946 h 1126711"/>
                <a:gd name="connsiteX7" fmla="*/ 247730 w 388048"/>
                <a:gd name="connsiteY7" fmla="*/ 1092996 h 1126711"/>
                <a:gd name="connsiteX8" fmla="*/ 241380 w 388048"/>
                <a:gd name="connsiteY8" fmla="*/ 756446 h 1126711"/>
                <a:gd name="connsiteX9" fmla="*/ 260430 w 388048"/>
                <a:gd name="connsiteY9" fmla="*/ 115096 h 1126711"/>
                <a:gd name="connsiteX10" fmla="*/ 133430 w 388048"/>
                <a:gd name="connsiteY10" fmla="*/ 96046 h 1126711"/>
                <a:gd name="connsiteX11" fmla="*/ 80 w 388048"/>
                <a:gd name="connsiteY11" fmla="*/ 32546 h 1126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048" h="1126711">
                  <a:moveTo>
                    <a:pt x="80" y="32546"/>
                  </a:moveTo>
                  <a:cubicBezTo>
                    <a:pt x="3255" y="24079"/>
                    <a:pt x="105913" y="50538"/>
                    <a:pt x="152480" y="45246"/>
                  </a:cubicBezTo>
                  <a:cubicBezTo>
                    <a:pt x="199047" y="39954"/>
                    <a:pt x="240322" y="-6612"/>
                    <a:pt x="279480" y="796"/>
                  </a:cubicBezTo>
                  <a:cubicBezTo>
                    <a:pt x="318638" y="8204"/>
                    <a:pt x="380022" y="60063"/>
                    <a:pt x="387430" y="89696"/>
                  </a:cubicBezTo>
                  <a:cubicBezTo>
                    <a:pt x="394838" y="119329"/>
                    <a:pt x="333455" y="71704"/>
                    <a:pt x="323930" y="178596"/>
                  </a:cubicBezTo>
                  <a:cubicBezTo>
                    <a:pt x="314405" y="285488"/>
                    <a:pt x="332397" y="581821"/>
                    <a:pt x="330280" y="731046"/>
                  </a:cubicBezTo>
                  <a:cubicBezTo>
                    <a:pt x="328163" y="880271"/>
                    <a:pt x="324988" y="1013621"/>
                    <a:pt x="311230" y="1073946"/>
                  </a:cubicBezTo>
                  <a:cubicBezTo>
                    <a:pt x="297472" y="1134271"/>
                    <a:pt x="259372" y="1145913"/>
                    <a:pt x="247730" y="1092996"/>
                  </a:cubicBezTo>
                  <a:cubicBezTo>
                    <a:pt x="236088" y="1040079"/>
                    <a:pt x="239263" y="919429"/>
                    <a:pt x="241380" y="756446"/>
                  </a:cubicBezTo>
                  <a:cubicBezTo>
                    <a:pt x="243497" y="593463"/>
                    <a:pt x="278422" y="225162"/>
                    <a:pt x="260430" y="115096"/>
                  </a:cubicBezTo>
                  <a:cubicBezTo>
                    <a:pt x="242438" y="5030"/>
                    <a:pt x="177880" y="103454"/>
                    <a:pt x="133430" y="96046"/>
                  </a:cubicBezTo>
                  <a:cubicBezTo>
                    <a:pt x="88980" y="88638"/>
                    <a:pt x="-3095" y="41013"/>
                    <a:pt x="80" y="325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A4BD00B3-BA77-4B92-A816-B5EA02E6BFEA}"/>
                </a:ext>
              </a:extLst>
            </p:cNvPr>
            <p:cNvSpPr/>
            <p:nvPr/>
          </p:nvSpPr>
          <p:spPr>
            <a:xfrm>
              <a:off x="679267" y="8302108"/>
              <a:ext cx="323721" cy="73555"/>
            </a:xfrm>
            <a:custGeom>
              <a:avLst/>
              <a:gdLst>
                <a:gd name="connsiteX0" fmla="*/ 183 w 323721"/>
                <a:gd name="connsiteY0" fmla="*/ 3692 h 73555"/>
                <a:gd name="connsiteX1" fmla="*/ 304983 w 323721"/>
                <a:gd name="connsiteY1" fmla="*/ 16392 h 73555"/>
                <a:gd name="connsiteX2" fmla="*/ 260533 w 323721"/>
                <a:gd name="connsiteY2" fmla="*/ 73542 h 73555"/>
                <a:gd name="connsiteX3" fmla="*/ 183 w 323721"/>
                <a:gd name="connsiteY3" fmla="*/ 3692 h 73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721" h="73555">
                  <a:moveTo>
                    <a:pt x="183" y="3692"/>
                  </a:moveTo>
                  <a:cubicBezTo>
                    <a:pt x="7591" y="-5833"/>
                    <a:pt x="261591" y="4750"/>
                    <a:pt x="304983" y="16392"/>
                  </a:cubicBezTo>
                  <a:cubicBezTo>
                    <a:pt x="348375" y="28034"/>
                    <a:pt x="309216" y="72484"/>
                    <a:pt x="260533" y="73542"/>
                  </a:cubicBezTo>
                  <a:cubicBezTo>
                    <a:pt x="211850" y="74600"/>
                    <a:pt x="-7225" y="13217"/>
                    <a:pt x="183" y="36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フリーフォーム: 図形 184">
              <a:extLst>
                <a:ext uri="{FF2B5EF4-FFF2-40B4-BE49-F238E27FC236}">
                  <a16:creationId xmlns:a16="http://schemas.microsoft.com/office/drawing/2014/main" id="{CE3E1B3C-20A7-4BB5-AC57-568A1046CAA6}"/>
                </a:ext>
              </a:extLst>
            </p:cNvPr>
            <p:cNvSpPr/>
            <p:nvPr/>
          </p:nvSpPr>
          <p:spPr>
            <a:xfrm>
              <a:off x="660344" y="8954433"/>
              <a:ext cx="359183" cy="75399"/>
            </a:xfrm>
            <a:custGeom>
              <a:avLst/>
              <a:gdLst>
                <a:gd name="connsiteX0" fmla="*/ 56 w 359183"/>
                <a:gd name="connsiteY0" fmla="*/ 5417 h 75399"/>
                <a:gd name="connsiteX1" fmla="*/ 311206 w 359183"/>
                <a:gd name="connsiteY1" fmla="*/ 5417 h 75399"/>
                <a:gd name="connsiteX2" fmla="*/ 355656 w 359183"/>
                <a:gd name="connsiteY2" fmla="*/ 11767 h 75399"/>
                <a:gd name="connsiteX3" fmla="*/ 285806 w 359183"/>
                <a:gd name="connsiteY3" fmla="*/ 75267 h 75399"/>
                <a:gd name="connsiteX4" fmla="*/ 56 w 359183"/>
                <a:gd name="connsiteY4" fmla="*/ 5417 h 7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183" h="75399">
                  <a:moveTo>
                    <a:pt x="56" y="5417"/>
                  </a:moveTo>
                  <a:cubicBezTo>
                    <a:pt x="4289" y="-6225"/>
                    <a:pt x="251939" y="4359"/>
                    <a:pt x="311206" y="5417"/>
                  </a:cubicBezTo>
                  <a:cubicBezTo>
                    <a:pt x="370473" y="6475"/>
                    <a:pt x="359889" y="125"/>
                    <a:pt x="355656" y="11767"/>
                  </a:cubicBezTo>
                  <a:cubicBezTo>
                    <a:pt x="351423" y="23409"/>
                    <a:pt x="341898" y="78442"/>
                    <a:pt x="285806" y="75267"/>
                  </a:cubicBezTo>
                  <a:cubicBezTo>
                    <a:pt x="229714" y="72092"/>
                    <a:pt x="-4177" y="17059"/>
                    <a:pt x="56" y="54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フリーフォーム: 図形 185">
              <a:extLst>
                <a:ext uri="{FF2B5EF4-FFF2-40B4-BE49-F238E27FC236}">
                  <a16:creationId xmlns:a16="http://schemas.microsoft.com/office/drawing/2014/main" id="{CE95594F-8135-4504-8D61-8B32C52A9BB1}"/>
                </a:ext>
              </a:extLst>
            </p:cNvPr>
            <p:cNvSpPr/>
            <p:nvPr/>
          </p:nvSpPr>
          <p:spPr>
            <a:xfrm>
              <a:off x="538966" y="9136788"/>
              <a:ext cx="346933" cy="292970"/>
            </a:xfrm>
            <a:custGeom>
              <a:avLst/>
              <a:gdLst>
                <a:gd name="connsiteX0" fmla="*/ 165884 w 346933"/>
                <a:gd name="connsiteY0" fmla="*/ 862 h 292970"/>
                <a:gd name="connsiteX1" fmla="*/ 343684 w 346933"/>
                <a:gd name="connsiteY1" fmla="*/ 96112 h 292970"/>
                <a:gd name="connsiteX2" fmla="*/ 273834 w 346933"/>
                <a:gd name="connsiteY2" fmla="*/ 96112 h 292970"/>
                <a:gd name="connsiteX3" fmla="*/ 184934 w 346933"/>
                <a:gd name="connsiteY3" fmla="*/ 165962 h 292970"/>
                <a:gd name="connsiteX4" fmla="*/ 784 w 346933"/>
                <a:gd name="connsiteY4" fmla="*/ 292962 h 292970"/>
                <a:gd name="connsiteX5" fmla="*/ 121434 w 346933"/>
                <a:gd name="connsiteY5" fmla="*/ 159612 h 292970"/>
                <a:gd name="connsiteX6" fmla="*/ 165884 w 346933"/>
                <a:gd name="connsiteY6" fmla="*/ 862 h 292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6933" h="292970">
                  <a:moveTo>
                    <a:pt x="165884" y="862"/>
                  </a:moveTo>
                  <a:cubicBezTo>
                    <a:pt x="202926" y="-9721"/>
                    <a:pt x="325692" y="80237"/>
                    <a:pt x="343684" y="96112"/>
                  </a:cubicBezTo>
                  <a:cubicBezTo>
                    <a:pt x="361676" y="111987"/>
                    <a:pt x="300292" y="84470"/>
                    <a:pt x="273834" y="96112"/>
                  </a:cubicBezTo>
                  <a:cubicBezTo>
                    <a:pt x="247376" y="107754"/>
                    <a:pt x="230442" y="133154"/>
                    <a:pt x="184934" y="165962"/>
                  </a:cubicBezTo>
                  <a:cubicBezTo>
                    <a:pt x="139426" y="198770"/>
                    <a:pt x="11367" y="294020"/>
                    <a:pt x="784" y="292962"/>
                  </a:cubicBezTo>
                  <a:cubicBezTo>
                    <a:pt x="-9799" y="291904"/>
                    <a:pt x="89684" y="211470"/>
                    <a:pt x="121434" y="159612"/>
                  </a:cubicBezTo>
                  <a:cubicBezTo>
                    <a:pt x="153184" y="107754"/>
                    <a:pt x="128842" y="11445"/>
                    <a:pt x="165884" y="8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フリーフォーム: 図形 186">
              <a:extLst>
                <a:ext uri="{FF2B5EF4-FFF2-40B4-BE49-F238E27FC236}">
                  <a16:creationId xmlns:a16="http://schemas.microsoft.com/office/drawing/2014/main" id="{ED3BC06C-90D8-4533-8672-FA4D72FD86EA}"/>
                </a:ext>
              </a:extLst>
            </p:cNvPr>
            <p:cNvSpPr/>
            <p:nvPr/>
          </p:nvSpPr>
          <p:spPr>
            <a:xfrm>
              <a:off x="901103" y="9111710"/>
              <a:ext cx="269744" cy="297903"/>
            </a:xfrm>
            <a:custGeom>
              <a:avLst/>
              <a:gdLst>
                <a:gd name="connsiteX0" fmla="*/ 597 w 269744"/>
                <a:gd name="connsiteY0" fmla="*/ 540 h 297903"/>
                <a:gd name="connsiteX1" fmla="*/ 260947 w 269744"/>
                <a:gd name="connsiteY1" fmla="*/ 216440 h 297903"/>
                <a:gd name="connsiteX2" fmla="*/ 191097 w 269744"/>
                <a:gd name="connsiteY2" fmla="*/ 286290 h 297903"/>
                <a:gd name="connsiteX3" fmla="*/ 597 w 269744"/>
                <a:gd name="connsiteY3" fmla="*/ 540 h 297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9744" h="297903">
                  <a:moveTo>
                    <a:pt x="597" y="540"/>
                  </a:moveTo>
                  <a:cubicBezTo>
                    <a:pt x="12239" y="-11102"/>
                    <a:pt x="229197" y="168815"/>
                    <a:pt x="260947" y="216440"/>
                  </a:cubicBezTo>
                  <a:cubicBezTo>
                    <a:pt x="292697" y="264065"/>
                    <a:pt x="231314" y="323332"/>
                    <a:pt x="191097" y="286290"/>
                  </a:cubicBezTo>
                  <a:cubicBezTo>
                    <a:pt x="150880" y="249248"/>
                    <a:pt x="-11045" y="12182"/>
                    <a:pt x="597" y="5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フリーフォーム: 図形 187">
              <a:extLst>
                <a:ext uri="{FF2B5EF4-FFF2-40B4-BE49-F238E27FC236}">
                  <a16:creationId xmlns:a16="http://schemas.microsoft.com/office/drawing/2014/main" id="{A10AE34E-0E32-4AE3-9132-98515EF3902D}"/>
                </a:ext>
              </a:extLst>
            </p:cNvPr>
            <p:cNvSpPr/>
            <p:nvPr/>
          </p:nvSpPr>
          <p:spPr>
            <a:xfrm>
              <a:off x="1136946" y="8100852"/>
              <a:ext cx="666471" cy="142781"/>
            </a:xfrm>
            <a:custGeom>
              <a:avLst/>
              <a:gdLst>
                <a:gd name="connsiteX0" fmla="*/ 6054 w 666471"/>
                <a:gd name="connsiteY0" fmla="*/ 58898 h 142781"/>
                <a:gd name="connsiteX1" fmla="*/ 310854 w 666471"/>
                <a:gd name="connsiteY1" fmla="*/ 96998 h 142781"/>
                <a:gd name="connsiteX2" fmla="*/ 501354 w 666471"/>
                <a:gd name="connsiteY2" fmla="*/ 39848 h 142781"/>
                <a:gd name="connsiteX3" fmla="*/ 526754 w 666471"/>
                <a:gd name="connsiteY3" fmla="*/ 1748 h 142781"/>
                <a:gd name="connsiteX4" fmla="*/ 666454 w 666471"/>
                <a:gd name="connsiteY4" fmla="*/ 96998 h 142781"/>
                <a:gd name="connsiteX5" fmla="*/ 533104 w 666471"/>
                <a:gd name="connsiteY5" fmla="*/ 122398 h 142781"/>
                <a:gd name="connsiteX6" fmla="*/ 139404 w 666471"/>
                <a:gd name="connsiteY6" fmla="*/ 141448 h 142781"/>
                <a:gd name="connsiteX7" fmla="*/ 6054 w 666471"/>
                <a:gd name="connsiteY7" fmla="*/ 58898 h 142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6471" h="142781">
                  <a:moveTo>
                    <a:pt x="6054" y="58898"/>
                  </a:moveTo>
                  <a:cubicBezTo>
                    <a:pt x="34629" y="51490"/>
                    <a:pt x="228304" y="100173"/>
                    <a:pt x="310854" y="96998"/>
                  </a:cubicBezTo>
                  <a:cubicBezTo>
                    <a:pt x="393404" y="93823"/>
                    <a:pt x="465371" y="55723"/>
                    <a:pt x="501354" y="39848"/>
                  </a:cubicBezTo>
                  <a:cubicBezTo>
                    <a:pt x="537337" y="23973"/>
                    <a:pt x="499237" y="-7777"/>
                    <a:pt x="526754" y="1748"/>
                  </a:cubicBezTo>
                  <a:cubicBezTo>
                    <a:pt x="554271" y="11273"/>
                    <a:pt x="665396" y="76890"/>
                    <a:pt x="666454" y="96998"/>
                  </a:cubicBezTo>
                  <a:cubicBezTo>
                    <a:pt x="667512" y="117106"/>
                    <a:pt x="620946" y="114990"/>
                    <a:pt x="533104" y="122398"/>
                  </a:cubicBezTo>
                  <a:cubicBezTo>
                    <a:pt x="445262" y="129806"/>
                    <a:pt x="224071" y="147798"/>
                    <a:pt x="139404" y="141448"/>
                  </a:cubicBezTo>
                  <a:cubicBezTo>
                    <a:pt x="54737" y="135098"/>
                    <a:pt x="-22521" y="66306"/>
                    <a:pt x="6054" y="588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フリーフォーム: 図形 188">
              <a:extLst>
                <a:ext uri="{FF2B5EF4-FFF2-40B4-BE49-F238E27FC236}">
                  <a16:creationId xmlns:a16="http://schemas.microsoft.com/office/drawing/2014/main" id="{27277DC4-8BB5-4065-A663-C1DB7C3356FB}"/>
                </a:ext>
              </a:extLst>
            </p:cNvPr>
            <p:cNvSpPr/>
            <p:nvPr/>
          </p:nvSpPr>
          <p:spPr>
            <a:xfrm>
              <a:off x="1415693" y="7885634"/>
              <a:ext cx="185619" cy="592233"/>
            </a:xfrm>
            <a:custGeom>
              <a:avLst/>
              <a:gdLst>
                <a:gd name="connsiteX0" fmla="*/ 6707 w 185619"/>
                <a:gd name="connsiteY0" fmla="*/ 7416 h 592233"/>
                <a:gd name="connsiteX1" fmla="*/ 32107 w 185619"/>
                <a:gd name="connsiteY1" fmla="*/ 172516 h 592233"/>
                <a:gd name="connsiteX2" fmla="*/ 6707 w 185619"/>
                <a:gd name="connsiteY2" fmla="*/ 458266 h 592233"/>
                <a:gd name="connsiteX3" fmla="*/ 13057 w 185619"/>
                <a:gd name="connsiteY3" fmla="*/ 591616 h 592233"/>
                <a:gd name="connsiteX4" fmla="*/ 121007 w 185619"/>
                <a:gd name="connsiteY4" fmla="*/ 496366 h 592233"/>
                <a:gd name="connsiteX5" fmla="*/ 95607 w 185619"/>
                <a:gd name="connsiteY5" fmla="*/ 242366 h 592233"/>
                <a:gd name="connsiteX6" fmla="*/ 159107 w 185619"/>
                <a:gd name="connsiteY6" fmla="*/ 128066 h 592233"/>
                <a:gd name="connsiteX7" fmla="*/ 178157 w 185619"/>
                <a:gd name="connsiteY7" fmla="*/ 39166 h 592233"/>
                <a:gd name="connsiteX8" fmla="*/ 6707 w 185619"/>
                <a:gd name="connsiteY8" fmla="*/ 7416 h 592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619" h="592233">
                  <a:moveTo>
                    <a:pt x="6707" y="7416"/>
                  </a:moveTo>
                  <a:cubicBezTo>
                    <a:pt x="-17635" y="29641"/>
                    <a:pt x="32107" y="97374"/>
                    <a:pt x="32107" y="172516"/>
                  </a:cubicBezTo>
                  <a:cubicBezTo>
                    <a:pt x="32107" y="247658"/>
                    <a:pt x="9882" y="388416"/>
                    <a:pt x="6707" y="458266"/>
                  </a:cubicBezTo>
                  <a:cubicBezTo>
                    <a:pt x="3532" y="528116"/>
                    <a:pt x="-5993" y="585266"/>
                    <a:pt x="13057" y="591616"/>
                  </a:cubicBezTo>
                  <a:cubicBezTo>
                    <a:pt x="32107" y="597966"/>
                    <a:pt x="107249" y="554574"/>
                    <a:pt x="121007" y="496366"/>
                  </a:cubicBezTo>
                  <a:cubicBezTo>
                    <a:pt x="134765" y="438158"/>
                    <a:pt x="89257" y="303749"/>
                    <a:pt x="95607" y="242366"/>
                  </a:cubicBezTo>
                  <a:cubicBezTo>
                    <a:pt x="101957" y="180983"/>
                    <a:pt x="145349" y="161933"/>
                    <a:pt x="159107" y="128066"/>
                  </a:cubicBezTo>
                  <a:cubicBezTo>
                    <a:pt x="172865" y="94199"/>
                    <a:pt x="198265" y="60333"/>
                    <a:pt x="178157" y="39166"/>
                  </a:cubicBezTo>
                  <a:cubicBezTo>
                    <a:pt x="158049" y="17999"/>
                    <a:pt x="31049" y="-14809"/>
                    <a:pt x="6707" y="74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フリーフォーム: 図形 189">
              <a:extLst>
                <a:ext uri="{FF2B5EF4-FFF2-40B4-BE49-F238E27FC236}">
                  <a16:creationId xmlns:a16="http://schemas.microsoft.com/office/drawing/2014/main" id="{8CDFB420-79DE-4372-9B37-B5B341875928}"/>
                </a:ext>
              </a:extLst>
            </p:cNvPr>
            <p:cNvSpPr/>
            <p:nvPr/>
          </p:nvSpPr>
          <p:spPr>
            <a:xfrm>
              <a:off x="1091051" y="8387502"/>
              <a:ext cx="1032825" cy="155282"/>
            </a:xfrm>
            <a:custGeom>
              <a:avLst/>
              <a:gdLst>
                <a:gd name="connsiteX0" fmla="*/ 32899 w 1032825"/>
                <a:gd name="connsiteY0" fmla="*/ 89748 h 155282"/>
                <a:gd name="connsiteX1" fmla="*/ 451999 w 1032825"/>
                <a:gd name="connsiteY1" fmla="*/ 127848 h 155282"/>
                <a:gd name="connsiteX2" fmla="*/ 852049 w 1032825"/>
                <a:gd name="connsiteY2" fmla="*/ 70698 h 155282"/>
                <a:gd name="connsiteX3" fmla="*/ 858399 w 1032825"/>
                <a:gd name="connsiteY3" fmla="*/ 848 h 155282"/>
                <a:gd name="connsiteX4" fmla="*/ 1017149 w 1032825"/>
                <a:gd name="connsiteY4" fmla="*/ 121498 h 155282"/>
                <a:gd name="connsiteX5" fmla="*/ 420249 w 1032825"/>
                <a:gd name="connsiteY5" fmla="*/ 140548 h 155282"/>
                <a:gd name="connsiteX6" fmla="*/ 70999 w 1032825"/>
                <a:gd name="connsiteY6" fmla="*/ 153248 h 155282"/>
                <a:gd name="connsiteX7" fmla="*/ 32899 w 1032825"/>
                <a:gd name="connsiteY7" fmla="*/ 89748 h 15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2825" h="155282">
                  <a:moveTo>
                    <a:pt x="32899" y="89748"/>
                  </a:moveTo>
                  <a:cubicBezTo>
                    <a:pt x="96399" y="85515"/>
                    <a:pt x="315474" y="131023"/>
                    <a:pt x="451999" y="127848"/>
                  </a:cubicBezTo>
                  <a:cubicBezTo>
                    <a:pt x="588524" y="124673"/>
                    <a:pt x="784316" y="91865"/>
                    <a:pt x="852049" y="70698"/>
                  </a:cubicBezTo>
                  <a:cubicBezTo>
                    <a:pt x="919782" y="49531"/>
                    <a:pt x="830882" y="-7619"/>
                    <a:pt x="858399" y="848"/>
                  </a:cubicBezTo>
                  <a:cubicBezTo>
                    <a:pt x="885916" y="9315"/>
                    <a:pt x="1090174" y="98215"/>
                    <a:pt x="1017149" y="121498"/>
                  </a:cubicBezTo>
                  <a:cubicBezTo>
                    <a:pt x="944124" y="144781"/>
                    <a:pt x="420249" y="140548"/>
                    <a:pt x="420249" y="140548"/>
                  </a:cubicBezTo>
                  <a:cubicBezTo>
                    <a:pt x="262557" y="145840"/>
                    <a:pt x="135557" y="160656"/>
                    <a:pt x="70999" y="153248"/>
                  </a:cubicBezTo>
                  <a:cubicBezTo>
                    <a:pt x="6441" y="145840"/>
                    <a:pt x="-30601" y="93981"/>
                    <a:pt x="32899" y="897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フリーフォーム: 図形 190">
              <a:extLst>
                <a:ext uri="{FF2B5EF4-FFF2-40B4-BE49-F238E27FC236}">
                  <a16:creationId xmlns:a16="http://schemas.microsoft.com/office/drawing/2014/main" id="{5C6C8422-CAF6-425C-AC76-72A06955F366}"/>
                </a:ext>
              </a:extLst>
            </p:cNvPr>
            <p:cNvSpPr/>
            <p:nvPr/>
          </p:nvSpPr>
          <p:spPr>
            <a:xfrm>
              <a:off x="1025679" y="7938954"/>
              <a:ext cx="1014014" cy="1040916"/>
            </a:xfrm>
            <a:custGeom>
              <a:avLst/>
              <a:gdLst>
                <a:gd name="connsiteX0" fmla="*/ 898371 w 1014014"/>
                <a:gd name="connsiteY0" fmla="*/ 17596 h 1040916"/>
                <a:gd name="connsiteX1" fmla="*/ 1012671 w 1014014"/>
                <a:gd name="connsiteY1" fmla="*/ 119196 h 1040916"/>
                <a:gd name="connsiteX2" fmla="*/ 949171 w 1014014"/>
                <a:gd name="connsiteY2" fmla="*/ 144596 h 1040916"/>
                <a:gd name="connsiteX3" fmla="*/ 777721 w 1014014"/>
                <a:gd name="connsiteY3" fmla="*/ 404946 h 1040916"/>
                <a:gd name="connsiteX4" fmla="*/ 441171 w 1014014"/>
                <a:gd name="connsiteY4" fmla="*/ 779596 h 1040916"/>
                <a:gd name="connsiteX5" fmla="*/ 3021 w 1014014"/>
                <a:gd name="connsiteY5" fmla="*/ 1033596 h 1040916"/>
                <a:gd name="connsiteX6" fmla="*/ 263371 w 1014014"/>
                <a:gd name="connsiteY6" fmla="*/ 931996 h 1040916"/>
                <a:gd name="connsiteX7" fmla="*/ 568171 w 1014014"/>
                <a:gd name="connsiteY7" fmla="*/ 525596 h 1040916"/>
                <a:gd name="connsiteX8" fmla="*/ 898371 w 1014014"/>
                <a:gd name="connsiteY8" fmla="*/ 17596 h 104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4014" h="1040916">
                  <a:moveTo>
                    <a:pt x="898371" y="17596"/>
                  </a:moveTo>
                  <a:cubicBezTo>
                    <a:pt x="972454" y="-50137"/>
                    <a:pt x="1004204" y="98029"/>
                    <a:pt x="1012671" y="119196"/>
                  </a:cubicBezTo>
                  <a:cubicBezTo>
                    <a:pt x="1021138" y="140363"/>
                    <a:pt x="988329" y="96971"/>
                    <a:pt x="949171" y="144596"/>
                  </a:cubicBezTo>
                  <a:cubicBezTo>
                    <a:pt x="910013" y="192221"/>
                    <a:pt x="862388" y="299113"/>
                    <a:pt x="777721" y="404946"/>
                  </a:cubicBezTo>
                  <a:cubicBezTo>
                    <a:pt x="693054" y="510779"/>
                    <a:pt x="570288" y="674821"/>
                    <a:pt x="441171" y="779596"/>
                  </a:cubicBezTo>
                  <a:cubicBezTo>
                    <a:pt x="312054" y="884371"/>
                    <a:pt x="32654" y="1008196"/>
                    <a:pt x="3021" y="1033596"/>
                  </a:cubicBezTo>
                  <a:cubicBezTo>
                    <a:pt x="-26612" y="1058996"/>
                    <a:pt x="169179" y="1016663"/>
                    <a:pt x="263371" y="931996"/>
                  </a:cubicBezTo>
                  <a:cubicBezTo>
                    <a:pt x="357563" y="847329"/>
                    <a:pt x="465513" y="673763"/>
                    <a:pt x="568171" y="525596"/>
                  </a:cubicBezTo>
                  <a:cubicBezTo>
                    <a:pt x="670829" y="377429"/>
                    <a:pt x="824288" y="85329"/>
                    <a:pt x="898371" y="175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フリーフォーム: 図形 191">
              <a:extLst>
                <a:ext uri="{FF2B5EF4-FFF2-40B4-BE49-F238E27FC236}">
                  <a16:creationId xmlns:a16="http://schemas.microsoft.com/office/drawing/2014/main" id="{CBF3FCE3-8E18-46FB-A5E0-9702C35A65CC}"/>
                </a:ext>
              </a:extLst>
            </p:cNvPr>
            <p:cNvSpPr/>
            <p:nvPr/>
          </p:nvSpPr>
          <p:spPr>
            <a:xfrm>
              <a:off x="1293271" y="8723824"/>
              <a:ext cx="162979" cy="776188"/>
            </a:xfrm>
            <a:custGeom>
              <a:avLst/>
              <a:gdLst>
                <a:gd name="connsiteX0" fmla="*/ 14829 w 162979"/>
                <a:gd name="connsiteY0" fmla="*/ 1076 h 776188"/>
                <a:gd name="connsiteX1" fmla="*/ 33879 w 162979"/>
                <a:gd name="connsiteY1" fmla="*/ 115376 h 776188"/>
                <a:gd name="connsiteX2" fmla="*/ 2129 w 162979"/>
                <a:gd name="connsiteY2" fmla="*/ 528126 h 776188"/>
                <a:gd name="connsiteX3" fmla="*/ 14829 w 162979"/>
                <a:gd name="connsiteY3" fmla="*/ 750376 h 776188"/>
                <a:gd name="connsiteX4" fmla="*/ 110079 w 162979"/>
                <a:gd name="connsiteY4" fmla="*/ 756726 h 776188"/>
                <a:gd name="connsiteX5" fmla="*/ 110079 w 162979"/>
                <a:gd name="connsiteY5" fmla="*/ 617026 h 776188"/>
                <a:gd name="connsiteX6" fmla="*/ 116429 w 162979"/>
                <a:gd name="connsiteY6" fmla="*/ 134426 h 776188"/>
                <a:gd name="connsiteX7" fmla="*/ 160879 w 162979"/>
                <a:gd name="connsiteY7" fmla="*/ 64576 h 776188"/>
                <a:gd name="connsiteX8" fmla="*/ 14829 w 162979"/>
                <a:gd name="connsiteY8" fmla="*/ 1076 h 776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2979" h="776188">
                  <a:moveTo>
                    <a:pt x="14829" y="1076"/>
                  </a:moveTo>
                  <a:cubicBezTo>
                    <a:pt x="-6338" y="9543"/>
                    <a:pt x="35996" y="27534"/>
                    <a:pt x="33879" y="115376"/>
                  </a:cubicBezTo>
                  <a:cubicBezTo>
                    <a:pt x="31762" y="203218"/>
                    <a:pt x="5304" y="422293"/>
                    <a:pt x="2129" y="528126"/>
                  </a:cubicBezTo>
                  <a:cubicBezTo>
                    <a:pt x="-1046" y="633959"/>
                    <a:pt x="-3163" y="712276"/>
                    <a:pt x="14829" y="750376"/>
                  </a:cubicBezTo>
                  <a:cubicBezTo>
                    <a:pt x="32821" y="788476"/>
                    <a:pt x="94204" y="778951"/>
                    <a:pt x="110079" y="756726"/>
                  </a:cubicBezTo>
                  <a:cubicBezTo>
                    <a:pt x="125954" y="734501"/>
                    <a:pt x="110079" y="617026"/>
                    <a:pt x="110079" y="617026"/>
                  </a:cubicBezTo>
                  <a:cubicBezTo>
                    <a:pt x="111137" y="513309"/>
                    <a:pt x="107962" y="226501"/>
                    <a:pt x="116429" y="134426"/>
                  </a:cubicBezTo>
                  <a:cubicBezTo>
                    <a:pt x="124896" y="42351"/>
                    <a:pt x="173579" y="93151"/>
                    <a:pt x="160879" y="64576"/>
                  </a:cubicBezTo>
                  <a:cubicBezTo>
                    <a:pt x="148179" y="36001"/>
                    <a:pt x="35996" y="-7391"/>
                    <a:pt x="14829" y="10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フリーフォーム: 図形 192">
              <a:extLst>
                <a:ext uri="{FF2B5EF4-FFF2-40B4-BE49-F238E27FC236}">
                  <a16:creationId xmlns:a16="http://schemas.microsoft.com/office/drawing/2014/main" id="{9331D2A0-0350-4EC4-9681-3F2F02AE7173}"/>
                </a:ext>
              </a:extLst>
            </p:cNvPr>
            <p:cNvSpPr/>
            <p:nvPr/>
          </p:nvSpPr>
          <p:spPr>
            <a:xfrm>
              <a:off x="1372307" y="8711882"/>
              <a:ext cx="577982" cy="735441"/>
            </a:xfrm>
            <a:custGeom>
              <a:avLst/>
              <a:gdLst>
                <a:gd name="connsiteX0" fmla="*/ 5643 w 577982"/>
                <a:gd name="connsiteY0" fmla="*/ 44768 h 735441"/>
                <a:gd name="connsiteX1" fmla="*/ 304093 w 577982"/>
                <a:gd name="connsiteY1" fmla="*/ 57468 h 735441"/>
                <a:gd name="connsiteX2" fmla="*/ 418393 w 577982"/>
                <a:gd name="connsiteY2" fmla="*/ 44768 h 735441"/>
                <a:gd name="connsiteX3" fmla="*/ 469193 w 577982"/>
                <a:gd name="connsiteY3" fmla="*/ 318 h 735441"/>
                <a:gd name="connsiteX4" fmla="*/ 577143 w 577982"/>
                <a:gd name="connsiteY4" fmla="*/ 70168 h 735441"/>
                <a:gd name="connsiteX5" fmla="*/ 519993 w 577982"/>
                <a:gd name="connsiteY5" fmla="*/ 120968 h 735441"/>
                <a:gd name="connsiteX6" fmla="*/ 532693 w 577982"/>
                <a:gd name="connsiteY6" fmla="*/ 540068 h 735441"/>
                <a:gd name="connsiteX7" fmla="*/ 519993 w 577982"/>
                <a:gd name="connsiteY7" fmla="*/ 679768 h 735441"/>
                <a:gd name="connsiteX8" fmla="*/ 456493 w 577982"/>
                <a:gd name="connsiteY8" fmla="*/ 724218 h 735441"/>
                <a:gd name="connsiteX9" fmla="*/ 424743 w 577982"/>
                <a:gd name="connsiteY9" fmla="*/ 482918 h 735441"/>
                <a:gd name="connsiteX10" fmla="*/ 412043 w 577982"/>
                <a:gd name="connsiteY10" fmla="*/ 101918 h 735441"/>
                <a:gd name="connsiteX11" fmla="*/ 132643 w 577982"/>
                <a:gd name="connsiteY11" fmla="*/ 114618 h 735441"/>
                <a:gd name="connsiteX12" fmla="*/ 5643 w 577982"/>
                <a:gd name="connsiteY12" fmla="*/ 44768 h 735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7982" h="735441">
                  <a:moveTo>
                    <a:pt x="5643" y="44768"/>
                  </a:moveTo>
                  <a:cubicBezTo>
                    <a:pt x="34218" y="35243"/>
                    <a:pt x="235301" y="57468"/>
                    <a:pt x="304093" y="57468"/>
                  </a:cubicBezTo>
                  <a:cubicBezTo>
                    <a:pt x="372885" y="57468"/>
                    <a:pt x="390876" y="54293"/>
                    <a:pt x="418393" y="44768"/>
                  </a:cubicBezTo>
                  <a:cubicBezTo>
                    <a:pt x="445910" y="35243"/>
                    <a:pt x="442735" y="-3915"/>
                    <a:pt x="469193" y="318"/>
                  </a:cubicBezTo>
                  <a:cubicBezTo>
                    <a:pt x="495651" y="4551"/>
                    <a:pt x="568676" y="50060"/>
                    <a:pt x="577143" y="70168"/>
                  </a:cubicBezTo>
                  <a:cubicBezTo>
                    <a:pt x="585610" y="90276"/>
                    <a:pt x="527401" y="42651"/>
                    <a:pt x="519993" y="120968"/>
                  </a:cubicBezTo>
                  <a:cubicBezTo>
                    <a:pt x="512585" y="199285"/>
                    <a:pt x="532693" y="446935"/>
                    <a:pt x="532693" y="540068"/>
                  </a:cubicBezTo>
                  <a:cubicBezTo>
                    <a:pt x="532693" y="633201"/>
                    <a:pt x="532693" y="649076"/>
                    <a:pt x="519993" y="679768"/>
                  </a:cubicBezTo>
                  <a:cubicBezTo>
                    <a:pt x="507293" y="710460"/>
                    <a:pt x="472368" y="757026"/>
                    <a:pt x="456493" y="724218"/>
                  </a:cubicBezTo>
                  <a:cubicBezTo>
                    <a:pt x="440618" y="691410"/>
                    <a:pt x="432151" y="586635"/>
                    <a:pt x="424743" y="482918"/>
                  </a:cubicBezTo>
                  <a:cubicBezTo>
                    <a:pt x="417335" y="379201"/>
                    <a:pt x="460726" y="163301"/>
                    <a:pt x="412043" y="101918"/>
                  </a:cubicBezTo>
                  <a:cubicBezTo>
                    <a:pt x="363360" y="40535"/>
                    <a:pt x="202493" y="119910"/>
                    <a:pt x="132643" y="114618"/>
                  </a:cubicBezTo>
                  <a:cubicBezTo>
                    <a:pt x="62793" y="109326"/>
                    <a:pt x="-22932" y="54293"/>
                    <a:pt x="5643" y="447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フリーフォーム: 図形 193">
              <a:extLst>
                <a:ext uri="{FF2B5EF4-FFF2-40B4-BE49-F238E27FC236}">
                  <a16:creationId xmlns:a16="http://schemas.microsoft.com/office/drawing/2014/main" id="{451523A9-0050-4218-A109-A1F098F3DEE0}"/>
                </a:ext>
              </a:extLst>
            </p:cNvPr>
            <p:cNvSpPr/>
            <p:nvPr/>
          </p:nvSpPr>
          <p:spPr>
            <a:xfrm>
              <a:off x="1354866" y="9018320"/>
              <a:ext cx="497703" cy="62402"/>
            </a:xfrm>
            <a:custGeom>
              <a:avLst/>
              <a:gdLst>
                <a:gd name="connsiteX0" fmla="*/ 4034 w 497703"/>
                <a:gd name="connsiteY0" fmla="*/ 5030 h 62402"/>
                <a:gd name="connsiteX1" fmla="*/ 226284 w 497703"/>
                <a:gd name="connsiteY1" fmla="*/ 5030 h 62402"/>
                <a:gd name="connsiteX2" fmla="*/ 480284 w 497703"/>
                <a:gd name="connsiteY2" fmla="*/ 24080 h 62402"/>
                <a:gd name="connsiteX3" fmla="*/ 423134 w 497703"/>
                <a:gd name="connsiteY3" fmla="*/ 62180 h 62402"/>
                <a:gd name="connsiteX4" fmla="*/ 4034 w 497703"/>
                <a:gd name="connsiteY4" fmla="*/ 5030 h 62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7703" h="62402">
                  <a:moveTo>
                    <a:pt x="4034" y="5030"/>
                  </a:moveTo>
                  <a:cubicBezTo>
                    <a:pt x="-28774" y="-4495"/>
                    <a:pt x="146909" y="1855"/>
                    <a:pt x="226284" y="5030"/>
                  </a:cubicBezTo>
                  <a:cubicBezTo>
                    <a:pt x="305659" y="8205"/>
                    <a:pt x="447476" y="14555"/>
                    <a:pt x="480284" y="24080"/>
                  </a:cubicBezTo>
                  <a:cubicBezTo>
                    <a:pt x="513092" y="33605"/>
                    <a:pt x="502509" y="65355"/>
                    <a:pt x="423134" y="62180"/>
                  </a:cubicBezTo>
                  <a:cubicBezTo>
                    <a:pt x="343759" y="59005"/>
                    <a:pt x="36842" y="14555"/>
                    <a:pt x="4034" y="50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フリーフォーム: 図形 194">
              <a:extLst>
                <a:ext uri="{FF2B5EF4-FFF2-40B4-BE49-F238E27FC236}">
                  <a16:creationId xmlns:a16="http://schemas.microsoft.com/office/drawing/2014/main" id="{2E7AB37B-13E6-4816-A5B7-98F606871D8D}"/>
                </a:ext>
              </a:extLst>
            </p:cNvPr>
            <p:cNvSpPr/>
            <p:nvPr/>
          </p:nvSpPr>
          <p:spPr>
            <a:xfrm>
              <a:off x="1339222" y="9296045"/>
              <a:ext cx="528684" cy="77385"/>
            </a:xfrm>
            <a:custGeom>
              <a:avLst/>
              <a:gdLst>
                <a:gd name="connsiteX0" fmla="*/ 628 w 528684"/>
                <a:gd name="connsiteY0" fmla="*/ 19405 h 77385"/>
                <a:gd name="connsiteX1" fmla="*/ 254628 w 528684"/>
                <a:gd name="connsiteY1" fmla="*/ 19405 h 77385"/>
                <a:gd name="connsiteX2" fmla="*/ 502278 w 528684"/>
                <a:gd name="connsiteY2" fmla="*/ 355 h 77385"/>
                <a:gd name="connsiteX3" fmla="*/ 502278 w 528684"/>
                <a:gd name="connsiteY3" fmla="*/ 38455 h 77385"/>
                <a:gd name="connsiteX4" fmla="*/ 330828 w 528684"/>
                <a:gd name="connsiteY4" fmla="*/ 76555 h 77385"/>
                <a:gd name="connsiteX5" fmla="*/ 628 w 528684"/>
                <a:gd name="connsiteY5" fmla="*/ 19405 h 7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8684" h="77385">
                  <a:moveTo>
                    <a:pt x="628" y="19405"/>
                  </a:moveTo>
                  <a:cubicBezTo>
                    <a:pt x="-12072" y="9880"/>
                    <a:pt x="171020" y="22580"/>
                    <a:pt x="254628" y="19405"/>
                  </a:cubicBezTo>
                  <a:cubicBezTo>
                    <a:pt x="338236" y="16230"/>
                    <a:pt x="461003" y="-2820"/>
                    <a:pt x="502278" y="355"/>
                  </a:cubicBezTo>
                  <a:cubicBezTo>
                    <a:pt x="543553" y="3530"/>
                    <a:pt x="530853" y="25755"/>
                    <a:pt x="502278" y="38455"/>
                  </a:cubicBezTo>
                  <a:cubicBezTo>
                    <a:pt x="473703" y="51155"/>
                    <a:pt x="408086" y="82905"/>
                    <a:pt x="330828" y="76555"/>
                  </a:cubicBezTo>
                  <a:cubicBezTo>
                    <a:pt x="253570" y="70205"/>
                    <a:pt x="13328" y="28930"/>
                    <a:pt x="628" y="194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フリーフォーム: 図形 195">
              <a:extLst>
                <a:ext uri="{FF2B5EF4-FFF2-40B4-BE49-F238E27FC236}">
                  <a16:creationId xmlns:a16="http://schemas.microsoft.com/office/drawing/2014/main" id="{24C8094D-A2EC-47E6-B398-0411F6FC10F9}"/>
                </a:ext>
              </a:extLst>
            </p:cNvPr>
            <p:cNvSpPr/>
            <p:nvPr/>
          </p:nvSpPr>
          <p:spPr>
            <a:xfrm>
              <a:off x="2399403" y="8121367"/>
              <a:ext cx="561493" cy="765240"/>
            </a:xfrm>
            <a:custGeom>
              <a:avLst/>
              <a:gdLst>
                <a:gd name="connsiteX0" fmla="*/ 337447 w 561493"/>
                <a:gd name="connsiteY0" fmla="*/ 51083 h 765240"/>
                <a:gd name="connsiteX1" fmla="*/ 419997 w 561493"/>
                <a:gd name="connsiteY1" fmla="*/ 63783 h 765240"/>
                <a:gd name="connsiteX2" fmla="*/ 413647 w 561493"/>
                <a:gd name="connsiteY2" fmla="*/ 146333 h 765240"/>
                <a:gd name="connsiteX3" fmla="*/ 280297 w 561493"/>
                <a:gd name="connsiteY3" fmla="*/ 451133 h 765240"/>
                <a:gd name="connsiteX4" fmla="*/ 897 w 561493"/>
                <a:gd name="connsiteY4" fmla="*/ 762283 h 765240"/>
                <a:gd name="connsiteX5" fmla="*/ 185047 w 561493"/>
                <a:gd name="connsiteY5" fmla="*/ 616233 h 765240"/>
                <a:gd name="connsiteX6" fmla="*/ 432697 w 561493"/>
                <a:gd name="connsiteY6" fmla="*/ 400333 h 765240"/>
                <a:gd name="connsiteX7" fmla="*/ 559697 w 561493"/>
                <a:gd name="connsiteY7" fmla="*/ 76483 h 765240"/>
                <a:gd name="connsiteX8" fmla="*/ 496197 w 561493"/>
                <a:gd name="connsiteY8" fmla="*/ 283 h 765240"/>
                <a:gd name="connsiteX9" fmla="*/ 337447 w 561493"/>
                <a:gd name="connsiteY9" fmla="*/ 51083 h 76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1493" h="765240">
                  <a:moveTo>
                    <a:pt x="337447" y="51083"/>
                  </a:moveTo>
                  <a:cubicBezTo>
                    <a:pt x="324747" y="61666"/>
                    <a:pt x="407297" y="47908"/>
                    <a:pt x="419997" y="63783"/>
                  </a:cubicBezTo>
                  <a:cubicBezTo>
                    <a:pt x="432697" y="79658"/>
                    <a:pt x="436930" y="81775"/>
                    <a:pt x="413647" y="146333"/>
                  </a:cubicBezTo>
                  <a:cubicBezTo>
                    <a:pt x="390364" y="210891"/>
                    <a:pt x="349089" y="348475"/>
                    <a:pt x="280297" y="451133"/>
                  </a:cubicBezTo>
                  <a:cubicBezTo>
                    <a:pt x="211505" y="553791"/>
                    <a:pt x="16772" y="734766"/>
                    <a:pt x="897" y="762283"/>
                  </a:cubicBezTo>
                  <a:cubicBezTo>
                    <a:pt x="-14978" y="789800"/>
                    <a:pt x="185047" y="616233"/>
                    <a:pt x="185047" y="616233"/>
                  </a:cubicBezTo>
                  <a:cubicBezTo>
                    <a:pt x="257014" y="555908"/>
                    <a:pt x="370255" y="490291"/>
                    <a:pt x="432697" y="400333"/>
                  </a:cubicBezTo>
                  <a:cubicBezTo>
                    <a:pt x="495139" y="310375"/>
                    <a:pt x="549114" y="143158"/>
                    <a:pt x="559697" y="76483"/>
                  </a:cubicBezTo>
                  <a:cubicBezTo>
                    <a:pt x="570280" y="9808"/>
                    <a:pt x="532180" y="4516"/>
                    <a:pt x="496197" y="283"/>
                  </a:cubicBezTo>
                  <a:cubicBezTo>
                    <a:pt x="460214" y="-3950"/>
                    <a:pt x="350147" y="40500"/>
                    <a:pt x="337447" y="510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フリーフォーム: 図形 196">
              <a:extLst>
                <a:ext uri="{FF2B5EF4-FFF2-40B4-BE49-F238E27FC236}">
                  <a16:creationId xmlns:a16="http://schemas.microsoft.com/office/drawing/2014/main" id="{B2E40AB9-22BB-4A9A-A748-5A00F7AA8236}"/>
                </a:ext>
              </a:extLst>
            </p:cNvPr>
            <p:cNvSpPr/>
            <p:nvPr/>
          </p:nvSpPr>
          <p:spPr>
            <a:xfrm>
              <a:off x="2812385" y="8356534"/>
              <a:ext cx="811222" cy="197895"/>
            </a:xfrm>
            <a:custGeom>
              <a:avLst/>
              <a:gdLst>
                <a:gd name="connsiteX0" fmla="*/ 665 w 811222"/>
                <a:gd name="connsiteY0" fmla="*/ 133416 h 197895"/>
                <a:gd name="connsiteX1" fmla="*/ 121315 w 811222"/>
                <a:gd name="connsiteY1" fmla="*/ 196916 h 197895"/>
                <a:gd name="connsiteX2" fmla="*/ 330865 w 811222"/>
                <a:gd name="connsiteY2" fmla="*/ 165166 h 197895"/>
                <a:gd name="connsiteX3" fmla="*/ 800765 w 811222"/>
                <a:gd name="connsiteY3" fmla="*/ 76266 h 197895"/>
                <a:gd name="connsiteX4" fmla="*/ 648365 w 811222"/>
                <a:gd name="connsiteY4" fmla="*/ 66 h 197895"/>
                <a:gd name="connsiteX5" fmla="*/ 546765 w 811222"/>
                <a:gd name="connsiteY5" fmla="*/ 63566 h 197895"/>
                <a:gd name="connsiteX6" fmla="*/ 172115 w 811222"/>
                <a:gd name="connsiteY6" fmla="*/ 101666 h 197895"/>
                <a:gd name="connsiteX7" fmla="*/ 665 w 811222"/>
                <a:gd name="connsiteY7" fmla="*/ 133416 h 19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1222" h="197895">
                  <a:moveTo>
                    <a:pt x="665" y="133416"/>
                  </a:moveTo>
                  <a:cubicBezTo>
                    <a:pt x="-7802" y="149291"/>
                    <a:pt x="66282" y="191624"/>
                    <a:pt x="121315" y="196916"/>
                  </a:cubicBezTo>
                  <a:cubicBezTo>
                    <a:pt x="176348" y="202208"/>
                    <a:pt x="217623" y="185274"/>
                    <a:pt x="330865" y="165166"/>
                  </a:cubicBezTo>
                  <a:cubicBezTo>
                    <a:pt x="444107" y="145058"/>
                    <a:pt x="747848" y="103783"/>
                    <a:pt x="800765" y="76266"/>
                  </a:cubicBezTo>
                  <a:cubicBezTo>
                    <a:pt x="853682" y="48749"/>
                    <a:pt x="690698" y="2183"/>
                    <a:pt x="648365" y="66"/>
                  </a:cubicBezTo>
                  <a:cubicBezTo>
                    <a:pt x="606032" y="-2051"/>
                    <a:pt x="626140" y="46633"/>
                    <a:pt x="546765" y="63566"/>
                  </a:cubicBezTo>
                  <a:cubicBezTo>
                    <a:pt x="467390" y="80499"/>
                    <a:pt x="264190" y="95316"/>
                    <a:pt x="172115" y="101666"/>
                  </a:cubicBezTo>
                  <a:cubicBezTo>
                    <a:pt x="80040" y="108016"/>
                    <a:pt x="9132" y="117541"/>
                    <a:pt x="665" y="1334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フリーフォーム: 図形 197">
              <a:extLst>
                <a:ext uri="{FF2B5EF4-FFF2-40B4-BE49-F238E27FC236}">
                  <a16:creationId xmlns:a16="http://schemas.microsoft.com/office/drawing/2014/main" id="{4B56CD41-6573-43C8-B3D3-A69528841F54}"/>
                </a:ext>
              </a:extLst>
            </p:cNvPr>
            <p:cNvSpPr/>
            <p:nvPr/>
          </p:nvSpPr>
          <p:spPr>
            <a:xfrm>
              <a:off x="2558086" y="8496040"/>
              <a:ext cx="725693" cy="861665"/>
            </a:xfrm>
            <a:custGeom>
              <a:avLst/>
              <a:gdLst>
                <a:gd name="connsiteX0" fmla="*/ 502614 w 725693"/>
                <a:gd name="connsiteY0" fmla="*/ 260 h 861665"/>
                <a:gd name="connsiteX1" fmla="*/ 597864 w 725693"/>
                <a:gd name="connsiteY1" fmla="*/ 127260 h 861665"/>
                <a:gd name="connsiteX2" fmla="*/ 502614 w 725693"/>
                <a:gd name="connsiteY2" fmla="*/ 355860 h 861665"/>
                <a:gd name="connsiteX3" fmla="*/ 299414 w 725693"/>
                <a:gd name="connsiteY3" fmla="*/ 622560 h 861665"/>
                <a:gd name="connsiteX4" fmla="*/ 964 w 725693"/>
                <a:gd name="connsiteY4" fmla="*/ 857510 h 861665"/>
                <a:gd name="connsiteX5" fmla="*/ 210514 w 725693"/>
                <a:gd name="connsiteY5" fmla="*/ 762260 h 861665"/>
                <a:gd name="connsiteX6" fmla="*/ 388314 w 725693"/>
                <a:gd name="connsiteY6" fmla="*/ 628910 h 861665"/>
                <a:gd name="connsiteX7" fmla="*/ 724864 w 725693"/>
                <a:gd name="connsiteY7" fmla="*/ 114560 h 861665"/>
                <a:gd name="connsiteX8" fmla="*/ 502614 w 725693"/>
                <a:gd name="connsiteY8" fmla="*/ 260 h 861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5693" h="861665">
                  <a:moveTo>
                    <a:pt x="502614" y="260"/>
                  </a:moveTo>
                  <a:cubicBezTo>
                    <a:pt x="481447" y="2377"/>
                    <a:pt x="597864" y="67993"/>
                    <a:pt x="597864" y="127260"/>
                  </a:cubicBezTo>
                  <a:cubicBezTo>
                    <a:pt x="597864" y="186527"/>
                    <a:pt x="552356" y="273310"/>
                    <a:pt x="502614" y="355860"/>
                  </a:cubicBezTo>
                  <a:cubicBezTo>
                    <a:pt x="452872" y="438410"/>
                    <a:pt x="383022" y="538952"/>
                    <a:pt x="299414" y="622560"/>
                  </a:cubicBezTo>
                  <a:cubicBezTo>
                    <a:pt x="215806" y="706168"/>
                    <a:pt x="15781" y="834227"/>
                    <a:pt x="964" y="857510"/>
                  </a:cubicBezTo>
                  <a:cubicBezTo>
                    <a:pt x="-13853" y="880793"/>
                    <a:pt x="145956" y="800360"/>
                    <a:pt x="210514" y="762260"/>
                  </a:cubicBezTo>
                  <a:cubicBezTo>
                    <a:pt x="275072" y="724160"/>
                    <a:pt x="302589" y="736860"/>
                    <a:pt x="388314" y="628910"/>
                  </a:cubicBezTo>
                  <a:cubicBezTo>
                    <a:pt x="474039" y="520960"/>
                    <a:pt x="708989" y="222510"/>
                    <a:pt x="724864" y="114560"/>
                  </a:cubicBezTo>
                  <a:cubicBezTo>
                    <a:pt x="740739" y="6610"/>
                    <a:pt x="523781" y="-1857"/>
                    <a:pt x="502614" y="2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フリーフォーム: 図形 198">
              <a:extLst>
                <a:ext uri="{FF2B5EF4-FFF2-40B4-BE49-F238E27FC236}">
                  <a16:creationId xmlns:a16="http://schemas.microsoft.com/office/drawing/2014/main" id="{CBF2BCF6-1990-4D2E-83C7-D928421FD983}"/>
                </a:ext>
              </a:extLst>
            </p:cNvPr>
            <p:cNvSpPr/>
            <p:nvPr/>
          </p:nvSpPr>
          <p:spPr>
            <a:xfrm>
              <a:off x="4148551" y="7981721"/>
              <a:ext cx="783196" cy="773151"/>
            </a:xfrm>
            <a:custGeom>
              <a:avLst/>
              <a:gdLst>
                <a:gd name="connsiteX0" fmla="*/ 461549 w 783196"/>
                <a:gd name="connsiteY0" fmla="*/ 44679 h 773151"/>
                <a:gd name="connsiteX1" fmla="*/ 645699 w 783196"/>
                <a:gd name="connsiteY1" fmla="*/ 133579 h 773151"/>
                <a:gd name="connsiteX2" fmla="*/ 417099 w 783196"/>
                <a:gd name="connsiteY2" fmla="*/ 400279 h 773151"/>
                <a:gd name="connsiteX3" fmla="*/ 4349 w 783196"/>
                <a:gd name="connsiteY3" fmla="*/ 755879 h 773151"/>
                <a:gd name="connsiteX4" fmla="*/ 232949 w 783196"/>
                <a:gd name="connsiteY4" fmla="*/ 666979 h 773151"/>
                <a:gd name="connsiteX5" fmla="*/ 734599 w 783196"/>
                <a:gd name="connsiteY5" fmla="*/ 228829 h 773151"/>
                <a:gd name="connsiteX6" fmla="*/ 753649 w 783196"/>
                <a:gd name="connsiteY6" fmla="*/ 38329 h 773151"/>
                <a:gd name="connsiteX7" fmla="*/ 645699 w 783196"/>
                <a:gd name="connsiteY7" fmla="*/ 229 h 773151"/>
                <a:gd name="connsiteX8" fmla="*/ 461549 w 783196"/>
                <a:gd name="connsiteY8" fmla="*/ 44679 h 773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3196" h="773151">
                  <a:moveTo>
                    <a:pt x="461549" y="44679"/>
                  </a:moveTo>
                  <a:cubicBezTo>
                    <a:pt x="461549" y="66904"/>
                    <a:pt x="653107" y="74312"/>
                    <a:pt x="645699" y="133579"/>
                  </a:cubicBezTo>
                  <a:cubicBezTo>
                    <a:pt x="638291" y="192846"/>
                    <a:pt x="523991" y="296562"/>
                    <a:pt x="417099" y="400279"/>
                  </a:cubicBezTo>
                  <a:cubicBezTo>
                    <a:pt x="310207" y="503996"/>
                    <a:pt x="35041" y="711429"/>
                    <a:pt x="4349" y="755879"/>
                  </a:cubicBezTo>
                  <a:cubicBezTo>
                    <a:pt x="-26343" y="800329"/>
                    <a:pt x="111241" y="754821"/>
                    <a:pt x="232949" y="666979"/>
                  </a:cubicBezTo>
                  <a:cubicBezTo>
                    <a:pt x="354657" y="579137"/>
                    <a:pt x="647816" y="333604"/>
                    <a:pt x="734599" y="228829"/>
                  </a:cubicBezTo>
                  <a:cubicBezTo>
                    <a:pt x="821382" y="124054"/>
                    <a:pt x="768466" y="76429"/>
                    <a:pt x="753649" y="38329"/>
                  </a:cubicBezTo>
                  <a:cubicBezTo>
                    <a:pt x="738832" y="229"/>
                    <a:pt x="689091" y="-829"/>
                    <a:pt x="645699" y="229"/>
                  </a:cubicBezTo>
                  <a:cubicBezTo>
                    <a:pt x="602307" y="1287"/>
                    <a:pt x="461549" y="22454"/>
                    <a:pt x="461549" y="446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フリーフォーム: 図形 199">
              <a:extLst>
                <a:ext uri="{FF2B5EF4-FFF2-40B4-BE49-F238E27FC236}">
                  <a16:creationId xmlns:a16="http://schemas.microsoft.com/office/drawing/2014/main" id="{C9312556-84EE-4350-92FF-776B6A0C50D3}"/>
                </a:ext>
              </a:extLst>
            </p:cNvPr>
            <p:cNvSpPr/>
            <p:nvPr/>
          </p:nvSpPr>
          <p:spPr>
            <a:xfrm>
              <a:off x="3977391" y="8171281"/>
              <a:ext cx="1299877" cy="1179109"/>
            </a:xfrm>
            <a:custGeom>
              <a:avLst/>
              <a:gdLst>
                <a:gd name="connsiteX0" fmla="*/ 778759 w 1299877"/>
                <a:gd name="connsiteY0" fmla="*/ 51969 h 1179109"/>
                <a:gd name="connsiteX1" fmla="*/ 823209 w 1299877"/>
                <a:gd name="connsiteY1" fmla="*/ 90069 h 1179109"/>
                <a:gd name="connsiteX2" fmla="*/ 1032759 w 1299877"/>
                <a:gd name="connsiteY2" fmla="*/ 96419 h 1179109"/>
                <a:gd name="connsiteX3" fmla="*/ 1166109 w 1299877"/>
                <a:gd name="connsiteY3" fmla="*/ 13869 h 1179109"/>
                <a:gd name="connsiteX4" fmla="*/ 1248659 w 1299877"/>
                <a:gd name="connsiteY4" fmla="*/ 7519 h 1179109"/>
                <a:gd name="connsiteX5" fmla="*/ 1299459 w 1299877"/>
                <a:gd name="connsiteY5" fmla="*/ 90069 h 1179109"/>
                <a:gd name="connsiteX6" fmla="*/ 1248659 w 1299877"/>
                <a:gd name="connsiteY6" fmla="*/ 140869 h 1179109"/>
                <a:gd name="connsiteX7" fmla="*/ 943859 w 1299877"/>
                <a:gd name="connsiteY7" fmla="*/ 699669 h 1179109"/>
                <a:gd name="connsiteX8" fmla="*/ 531109 w 1299877"/>
                <a:gd name="connsiteY8" fmla="*/ 1004469 h 1179109"/>
                <a:gd name="connsiteX9" fmla="*/ 4059 w 1299877"/>
                <a:gd name="connsiteY9" fmla="*/ 1163219 h 1179109"/>
                <a:gd name="connsiteX10" fmla="*/ 327909 w 1299877"/>
                <a:gd name="connsiteY10" fmla="*/ 1074319 h 1179109"/>
                <a:gd name="connsiteX11" fmla="*/ 1045459 w 1299877"/>
                <a:gd name="connsiteY11" fmla="*/ 286919 h 1179109"/>
                <a:gd name="connsiteX12" fmla="*/ 1115309 w 1299877"/>
                <a:gd name="connsiteY12" fmla="*/ 109119 h 1179109"/>
                <a:gd name="connsiteX13" fmla="*/ 931159 w 1299877"/>
                <a:gd name="connsiteY13" fmla="*/ 115469 h 1179109"/>
                <a:gd name="connsiteX14" fmla="*/ 778759 w 1299877"/>
                <a:gd name="connsiteY14" fmla="*/ 51969 h 1179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99877" h="1179109">
                  <a:moveTo>
                    <a:pt x="778759" y="51969"/>
                  </a:moveTo>
                  <a:cubicBezTo>
                    <a:pt x="760767" y="47736"/>
                    <a:pt x="780876" y="82661"/>
                    <a:pt x="823209" y="90069"/>
                  </a:cubicBezTo>
                  <a:cubicBezTo>
                    <a:pt x="865542" y="97477"/>
                    <a:pt x="975609" y="109119"/>
                    <a:pt x="1032759" y="96419"/>
                  </a:cubicBezTo>
                  <a:cubicBezTo>
                    <a:pt x="1089909" y="83719"/>
                    <a:pt x="1130126" y="28686"/>
                    <a:pt x="1166109" y="13869"/>
                  </a:cubicBezTo>
                  <a:cubicBezTo>
                    <a:pt x="1202092" y="-948"/>
                    <a:pt x="1226434" y="-5181"/>
                    <a:pt x="1248659" y="7519"/>
                  </a:cubicBezTo>
                  <a:cubicBezTo>
                    <a:pt x="1270884" y="20219"/>
                    <a:pt x="1299459" y="67844"/>
                    <a:pt x="1299459" y="90069"/>
                  </a:cubicBezTo>
                  <a:cubicBezTo>
                    <a:pt x="1299459" y="112294"/>
                    <a:pt x="1307926" y="39269"/>
                    <a:pt x="1248659" y="140869"/>
                  </a:cubicBezTo>
                  <a:cubicBezTo>
                    <a:pt x="1189392" y="242469"/>
                    <a:pt x="1063451" y="555736"/>
                    <a:pt x="943859" y="699669"/>
                  </a:cubicBezTo>
                  <a:cubicBezTo>
                    <a:pt x="824267" y="843602"/>
                    <a:pt x="687742" y="927211"/>
                    <a:pt x="531109" y="1004469"/>
                  </a:cubicBezTo>
                  <a:cubicBezTo>
                    <a:pt x="374476" y="1081727"/>
                    <a:pt x="37926" y="1151577"/>
                    <a:pt x="4059" y="1163219"/>
                  </a:cubicBezTo>
                  <a:cubicBezTo>
                    <a:pt x="-29808" y="1174861"/>
                    <a:pt x="154342" y="1220369"/>
                    <a:pt x="327909" y="1074319"/>
                  </a:cubicBezTo>
                  <a:cubicBezTo>
                    <a:pt x="501476" y="928269"/>
                    <a:pt x="914226" y="447786"/>
                    <a:pt x="1045459" y="286919"/>
                  </a:cubicBezTo>
                  <a:cubicBezTo>
                    <a:pt x="1176692" y="126052"/>
                    <a:pt x="1134359" y="137694"/>
                    <a:pt x="1115309" y="109119"/>
                  </a:cubicBezTo>
                  <a:cubicBezTo>
                    <a:pt x="1096259" y="80544"/>
                    <a:pt x="985134" y="123936"/>
                    <a:pt x="931159" y="115469"/>
                  </a:cubicBezTo>
                  <a:cubicBezTo>
                    <a:pt x="877184" y="107002"/>
                    <a:pt x="796751" y="56202"/>
                    <a:pt x="778759" y="519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フリーフォーム: 図形 200">
              <a:extLst>
                <a:ext uri="{FF2B5EF4-FFF2-40B4-BE49-F238E27FC236}">
                  <a16:creationId xmlns:a16="http://schemas.microsoft.com/office/drawing/2014/main" id="{6C75775C-201D-455B-B897-5DDFBC9269A8}"/>
                </a:ext>
              </a:extLst>
            </p:cNvPr>
            <p:cNvSpPr/>
            <p:nvPr/>
          </p:nvSpPr>
          <p:spPr>
            <a:xfrm>
              <a:off x="5223775" y="8058072"/>
              <a:ext cx="247446" cy="146206"/>
            </a:xfrm>
            <a:custGeom>
              <a:avLst/>
              <a:gdLst>
                <a:gd name="connsiteX0" fmla="*/ 2275 w 247446"/>
                <a:gd name="connsiteY0" fmla="*/ 78 h 146206"/>
                <a:gd name="connsiteX1" fmla="*/ 122925 w 247446"/>
                <a:gd name="connsiteY1" fmla="*/ 63578 h 146206"/>
                <a:gd name="connsiteX2" fmla="*/ 205475 w 247446"/>
                <a:gd name="connsiteY2" fmla="*/ 146128 h 146206"/>
                <a:gd name="connsiteX3" fmla="*/ 237225 w 247446"/>
                <a:gd name="connsiteY3" fmla="*/ 76278 h 146206"/>
                <a:gd name="connsiteX4" fmla="*/ 2275 w 247446"/>
                <a:gd name="connsiteY4" fmla="*/ 78 h 14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446" h="146206">
                  <a:moveTo>
                    <a:pt x="2275" y="78"/>
                  </a:moveTo>
                  <a:cubicBezTo>
                    <a:pt x="-16775" y="-2039"/>
                    <a:pt x="89058" y="39236"/>
                    <a:pt x="122925" y="63578"/>
                  </a:cubicBezTo>
                  <a:cubicBezTo>
                    <a:pt x="156792" y="87920"/>
                    <a:pt x="186425" y="144011"/>
                    <a:pt x="205475" y="146128"/>
                  </a:cubicBezTo>
                  <a:cubicBezTo>
                    <a:pt x="224525" y="148245"/>
                    <a:pt x="266858" y="106970"/>
                    <a:pt x="237225" y="76278"/>
                  </a:cubicBezTo>
                  <a:cubicBezTo>
                    <a:pt x="207592" y="45586"/>
                    <a:pt x="21325" y="2195"/>
                    <a:pt x="2275" y="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フリーフォーム: 図形 201">
              <a:extLst>
                <a:ext uri="{FF2B5EF4-FFF2-40B4-BE49-F238E27FC236}">
                  <a16:creationId xmlns:a16="http://schemas.microsoft.com/office/drawing/2014/main" id="{5C6EBF0A-60A8-4583-8AA8-C343B5F62F5A}"/>
                </a:ext>
              </a:extLst>
            </p:cNvPr>
            <p:cNvSpPr/>
            <p:nvPr/>
          </p:nvSpPr>
          <p:spPr>
            <a:xfrm>
              <a:off x="5435508" y="8018266"/>
              <a:ext cx="210349" cy="155968"/>
            </a:xfrm>
            <a:custGeom>
              <a:avLst/>
              <a:gdLst>
                <a:gd name="connsiteX0" fmla="*/ 92 w 210349"/>
                <a:gd name="connsiteY0" fmla="*/ 1784 h 155968"/>
                <a:gd name="connsiteX1" fmla="*/ 171542 w 210349"/>
                <a:gd name="connsiteY1" fmla="*/ 154184 h 155968"/>
                <a:gd name="connsiteX2" fmla="*/ 196942 w 210349"/>
                <a:gd name="connsiteY2" fmla="*/ 77984 h 155968"/>
                <a:gd name="connsiteX3" fmla="*/ 92 w 210349"/>
                <a:gd name="connsiteY3" fmla="*/ 1784 h 155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349" h="155968">
                  <a:moveTo>
                    <a:pt x="92" y="1784"/>
                  </a:moveTo>
                  <a:cubicBezTo>
                    <a:pt x="-4141" y="14484"/>
                    <a:pt x="138734" y="141484"/>
                    <a:pt x="171542" y="154184"/>
                  </a:cubicBezTo>
                  <a:cubicBezTo>
                    <a:pt x="204350" y="166884"/>
                    <a:pt x="225517" y="108676"/>
                    <a:pt x="196942" y="77984"/>
                  </a:cubicBezTo>
                  <a:cubicBezTo>
                    <a:pt x="168367" y="47292"/>
                    <a:pt x="4325" y="-10916"/>
                    <a:pt x="92" y="17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フリーフォーム: 図形 202">
              <a:extLst>
                <a:ext uri="{FF2B5EF4-FFF2-40B4-BE49-F238E27FC236}">
                  <a16:creationId xmlns:a16="http://schemas.microsoft.com/office/drawing/2014/main" id="{5CC9E957-84FA-432E-AF1B-42395CA601D6}"/>
                </a:ext>
              </a:extLst>
            </p:cNvPr>
            <p:cNvSpPr/>
            <p:nvPr/>
          </p:nvSpPr>
          <p:spPr>
            <a:xfrm>
              <a:off x="5524401" y="8330816"/>
              <a:ext cx="710390" cy="943041"/>
            </a:xfrm>
            <a:custGeom>
              <a:avLst/>
              <a:gdLst>
                <a:gd name="connsiteX0" fmla="*/ 444599 w 710390"/>
                <a:gd name="connsiteY0" fmla="*/ 95634 h 943041"/>
                <a:gd name="connsiteX1" fmla="*/ 596999 w 710390"/>
                <a:gd name="connsiteY1" fmla="*/ 165484 h 943041"/>
                <a:gd name="connsiteX2" fmla="*/ 508099 w 710390"/>
                <a:gd name="connsiteY2" fmla="*/ 476634 h 943041"/>
                <a:gd name="connsiteX3" fmla="*/ 285849 w 710390"/>
                <a:gd name="connsiteY3" fmla="*/ 794134 h 943041"/>
                <a:gd name="connsiteX4" fmla="*/ 99 w 710390"/>
                <a:gd name="connsiteY4" fmla="*/ 940184 h 943041"/>
                <a:gd name="connsiteX5" fmla="*/ 317599 w 710390"/>
                <a:gd name="connsiteY5" fmla="*/ 857634 h 943041"/>
                <a:gd name="connsiteX6" fmla="*/ 628749 w 710390"/>
                <a:gd name="connsiteY6" fmla="*/ 482984 h 943041"/>
                <a:gd name="connsiteX7" fmla="*/ 692249 w 710390"/>
                <a:gd name="connsiteY7" fmla="*/ 171834 h 943041"/>
                <a:gd name="connsiteX8" fmla="*/ 698599 w 710390"/>
                <a:gd name="connsiteY8" fmla="*/ 101984 h 943041"/>
                <a:gd name="connsiteX9" fmla="*/ 546199 w 710390"/>
                <a:gd name="connsiteY9" fmla="*/ 384 h 943041"/>
                <a:gd name="connsiteX10" fmla="*/ 444599 w 710390"/>
                <a:gd name="connsiteY10" fmla="*/ 95634 h 943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10390" h="943041">
                  <a:moveTo>
                    <a:pt x="444599" y="95634"/>
                  </a:moveTo>
                  <a:cubicBezTo>
                    <a:pt x="453066" y="123151"/>
                    <a:pt x="586416" y="101984"/>
                    <a:pt x="596999" y="165484"/>
                  </a:cubicBezTo>
                  <a:cubicBezTo>
                    <a:pt x="607582" y="228984"/>
                    <a:pt x="559957" y="371859"/>
                    <a:pt x="508099" y="476634"/>
                  </a:cubicBezTo>
                  <a:cubicBezTo>
                    <a:pt x="456241" y="581409"/>
                    <a:pt x="370516" y="716876"/>
                    <a:pt x="285849" y="794134"/>
                  </a:cubicBezTo>
                  <a:cubicBezTo>
                    <a:pt x="201182" y="871392"/>
                    <a:pt x="-5193" y="929601"/>
                    <a:pt x="99" y="940184"/>
                  </a:cubicBezTo>
                  <a:cubicBezTo>
                    <a:pt x="5391" y="950767"/>
                    <a:pt x="212824" y="933834"/>
                    <a:pt x="317599" y="857634"/>
                  </a:cubicBezTo>
                  <a:cubicBezTo>
                    <a:pt x="422374" y="781434"/>
                    <a:pt x="566307" y="597284"/>
                    <a:pt x="628749" y="482984"/>
                  </a:cubicBezTo>
                  <a:cubicBezTo>
                    <a:pt x="691191" y="368684"/>
                    <a:pt x="680607" y="235334"/>
                    <a:pt x="692249" y="171834"/>
                  </a:cubicBezTo>
                  <a:cubicBezTo>
                    <a:pt x="703891" y="108334"/>
                    <a:pt x="722941" y="130559"/>
                    <a:pt x="698599" y="101984"/>
                  </a:cubicBezTo>
                  <a:cubicBezTo>
                    <a:pt x="674257" y="73409"/>
                    <a:pt x="589591" y="6734"/>
                    <a:pt x="546199" y="384"/>
                  </a:cubicBezTo>
                  <a:cubicBezTo>
                    <a:pt x="502807" y="-5966"/>
                    <a:pt x="436132" y="68117"/>
                    <a:pt x="444599" y="956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フリーフォーム: 図形 203">
              <a:extLst>
                <a:ext uri="{FF2B5EF4-FFF2-40B4-BE49-F238E27FC236}">
                  <a16:creationId xmlns:a16="http://schemas.microsoft.com/office/drawing/2014/main" id="{C92FC4E9-D7CE-4B52-BCDF-4D0531C6D66F}"/>
                </a:ext>
              </a:extLst>
            </p:cNvPr>
            <p:cNvSpPr/>
            <p:nvPr/>
          </p:nvSpPr>
          <p:spPr>
            <a:xfrm>
              <a:off x="6274515" y="8235447"/>
              <a:ext cx="843835" cy="876947"/>
            </a:xfrm>
            <a:custGeom>
              <a:avLst/>
              <a:gdLst>
                <a:gd name="connsiteX0" fmla="*/ 31035 w 843835"/>
                <a:gd name="connsiteY0" fmla="*/ 44953 h 876947"/>
                <a:gd name="connsiteX1" fmla="*/ 88185 w 843835"/>
                <a:gd name="connsiteY1" fmla="*/ 171953 h 876947"/>
                <a:gd name="connsiteX2" fmla="*/ 69135 w 843835"/>
                <a:gd name="connsiteY2" fmla="*/ 622803 h 876947"/>
                <a:gd name="connsiteX3" fmla="*/ 81835 w 843835"/>
                <a:gd name="connsiteY3" fmla="*/ 787903 h 876947"/>
                <a:gd name="connsiteX4" fmla="*/ 215185 w 843835"/>
                <a:gd name="connsiteY4" fmla="*/ 876803 h 876947"/>
                <a:gd name="connsiteX5" fmla="*/ 373935 w 843835"/>
                <a:gd name="connsiteY5" fmla="*/ 768853 h 876947"/>
                <a:gd name="connsiteX6" fmla="*/ 685085 w 843835"/>
                <a:gd name="connsiteY6" fmla="*/ 489453 h 876947"/>
                <a:gd name="connsiteX7" fmla="*/ 843835 w 843835"/>
                <a:gd name="connsiteY7" fmla="*/ 108453 h 876947"/>
                <a:gd name="connsiteX8" fmla="*/ 685085 w 843835"/>
                <a:gd name="connsiteY8" fmla="*/ 311653 h 876947"/>
                <a:gd name="connsiteX9" fmla="*/ 500935 w 843835"/>
                <a:gd name="connsiteY9" fmla="*/ 527553 h 876947"/>
                <a:gd name="connsiteX10" fmla="*/ 183435 w 843835"/>
                <a:gd name="connsiteY10" fmla="*/ 743453 h 876947"/>
                <a:gd name="connsiteX11" fmla="*/ 215185 w 843835"/>
                <a:gd name="connsiteY11" fmla="*/ 254503 h 876947"/>
                <a:gd name="connsiteX12" fmla="*/ 202485 w 843835"/>
                <a:gd name="connsiteY12" fmla="*/ 146553 h 876947"/>
                <a:gd name="connsiteX13" fmla="*/ 221535 w 843835"/>
                <a:gd name="connsiteY13" fmla="*/ 102103 h 876947"/>
                <a:gd name="connsiteX14" fmla="*/ 138985 w 843835"/>
                <a:gd name="connsiteY14" fmla="*/ 19553 h 876947"/>
                <a:gd name="connsiteX15" fmla="*/ 5635 w 843835"/>
                <a:gd name="connsiteY15" fmla="*/ 503 h 876947"/>
                <a:gd name="connsiteX16" fmla="*/ 31035 w 843835"/>
                <a:gd name="connsiteY16" fmla="*/ 44953 h 876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43835" h="876947">
                  <a:moveTo>
                    <a:pt x="31035" y="44953"/>
                  </a:moveTo>
                  <a:cubicBezTo>
                    <a:pt x="44793" y="73528"/>
                    <a:pt x="81835" y="75645"/>
                    <a:pt x="88185" y="171953"/>
                  </a:cubicBezTo>
                  <a:cubicBezTo>
                    <a:pt x="94535" y="268261"/>
                    <a:pt x="70193" y="520145"/>
                    <a:pt x="69135" y="622803"/>
                  </a:cubicBezTo>
                  <a:cubicBezTo>
                    <a:pt x="68077" y="725461"/>
                    <a:pt x="57493" y="745570"/>
                    <a:pt x="81835" y="787903"/>
                  </a:cubicBezTo>
                  <a:cubicBezTo>
                    <a:pt x="106177" y="830236"/>
                    <a:pt x="166502" y="879978"/>
                    <a:pt x="215185" y="876803"/>
                  </a:cubicBezTo>
                  <a:cubicBezTo>
                    <a:pt x="263868" y="873628"/>
                    <a:pt x="295618" y="833411"/>
                    <a:pt x="373935" y="768853"/>
                  </a:cubicBezTo>
                  <a:cubicBezTo>
                    <a:pt x="452252" y="704295"/>
                    <a:pt x="606768" y="599520"/>
                    <a:pt x="685085" y="489453"/>
                  </a:cubicBezTo>
                  <a:cubicBezTo>
                    <a:pt x="763402" y="379386"/>
                    <a:pt x="843835" y="138086"/>
                    <a:pt x="843835" y="108453"/>
                  </a:cubicBezTo>
                  <a:cubicBezTo>
                    <a:pt x="843835" y="78820"/>
                    <a:pt x="742235" y="241803"/>
                    <a:pt x="685085" y="311653"/>
                  </a:cubicBezTo>
                  <a:cubicBezTo>
                    <a:pt x="627935" y="381503"/>
                    <a:pt x="584543" y="455586"/>
                    <a:pt x="500935" y="527553"/>
                  </a:cubicBezTo>
                  <a:cubicBezTo>
                    <a:pt x="417327" y="599520"/>
                    <a:pt x="231060" y="788961"/>
                    <a:pt x="183435" y="743453"/>
                  </a:cubicBezTo>
                  <a:cubicBezTo>
                    <a:pt x="135810" y="697945"/>
                    <a:pt x="212010" y="353986"/>
                    <a:pt x="215185" y="254503"/>
                  </a:cubicBezTo>
                  <a:cubicBezTo>
                    <a:pt x="218360" y="155020"/>
                    <a:pt x="201427" y="171953"/>
                    <a:pt x="202485" y="146553"/>
                  </a:cubicBezTo>
                  <a:cubicBezTo>
                    <a:pt x="203543" y="121153"/>
                    <a:pt x="232118" y="123270"/>
                    <a:pt x="221535" y="102103"/>
                  </a:cubicBezTo>
                  <a:cubicBezTo>
                    <a:pt x="210952" y="80936"/>
                    <a:pt x="174968" y="36486"/>
                    <a:pt x="138985" y="19553"/>
                  </a:cubicBezTo>
                  <a:cubicBezTo>
                    <a:pt x="103002" y="2620"/>
                    <a:pt x="23627" y="-1614"/>
                    <a:pt x="5635" y="503"/>
                  </a:cubicBezTo>
                  <a:cubicBezTo>
                    <a:pt x="-12357" y="2620"/>
                    <a:pt x="17277" y="16378"/>
                    <a:pt x="31035" y="449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フリーフォーム: 図形 204">
              <a:extLst>
                <a:ext uri="{FF2B5EF4-FFF2-40B4-BE49-F238E27FC236}">
                  <a16:creationId xmlns:a16="http://schemas.microsoft.com/office/drawing/2014/main" id="{0627C3FB-46EB-4F31-9630-B9281B390977}"/>
                </a:ext>
              </a:extLst>
            </p:cNvPr>
            <p:cNvSpPr/>
            <p:nvPr/>
          </p:nvSpPr>
          <p:spPr>
            <a:xfrm>
              <a:off x="7479677" y="8146783"/>
              <a:ext cx="1029722" cy="952935"/>
            </a:xfrm>
            <a:custGeom>
              <a:avLst/>
              <a:gdLst>
                <a:gd name="connsiteX0" fmla="*/ 768973 w 1029722"/>
                <a:gd name="connsiteY0" fmla="*/ 267 h 952935"/>
                <a:gd name="connsiteX1" fmla="*/ 876923 w 1029722"/>
                <a:gd name="connsiteY1" fmla="*/ 57417 h 952935"/>
                <a:gd name="connsiteX2" fmla="*/ 781673 w 1029722"/>
                <a:gd name="connsiteY2" fmla="*/ 209817 h 952935"/>
                <a:gd name="connsiteX3" fmla="*/ 368923 w 1029722"/>
                <a:gd name="connsiteY3" fmla="*/ 660667 h 952935"/>
                <a:gd name="connsiteX4" fmla="*/ 623 w 1029722"/>
                <a:gd name="connsiteY4" fmla="*/ 952767 h 952935"/>
                <a:gd name="connsiteX5" fmla="*/ 457823 w 1029722"/>
                <a:gd name="connsiteY5" fmla="*/ 698767 h 952935"/>
                <a:gd name="connsiteX6" fmla="*/ 711823 w 1029722"/>
                <a:gd name="connsiteY6" fmla="*/ 438417 h 952935"/>
                <a:gd name="connsiteX7" fmla="*/ 1029323 w 1029722"/>
                <a:gd name="connsiteY7" fmla="*/ 76467 h 952935"/>
                <a:gd name="connsiteX8" fmla="*/ 768973 w 1029722"/>
                <a:gd name="connsiteY8" fmla="*/ 267 h 95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9722" h="952935">
                  <a:moveTo>
                    <a:pt x="768973" y="267"/>
                  </a:moveTo>
                  <a:cubicBezTo>
                    <a:pt x="743573" y="-2908"/>
                    <a:pt x="874806" y="22492"/>
                    <a:pt x="876923" y="57417"/>
                  </a:cubicBezTo>
                  <a:cubicBezTo>
                    <a:pt x="879040" y="92342"/>
                    <a:pt x="866340" y="109275"/>
                    <a:pt x="781673" y="209817"/>
                  </a:cubicBezTo>
                  <a:cubicBezTo>
                    <a:pt x="697006" y="310359"/>
                    <a:pt x="499098" y="536842"/>
                    <a:pt x="368923" y="660667"/>
                  </a:cubicBezTo>
                  <a:cubicBezTo>
                    <a:pt x="238748" y="784492"/>
                    <a:pt x="-14194" y="946417"/>
                    <a:pt x="623" y="952767"/>
                  </a:cubicBezTo>
                  <a:cubicBezTo>
                    <a:pt x="15440" y="959117"/>
                    <a:pt x="339290" y="784492"/>
                    <a:pt x="457823" y="698767"/>
                  </a:cubicBezTo>
                  <a:cubicBezTo>
                    <a:pt x="576356" y="613042"/>
                    <a:pt x="616573" y="542134"/>
                    <a:pt x="711823" y="438417"/>
                  </a:cubicBezTo>
                  <a:cubicBezTo>
                    <a:pt x="807073" y="334700"/>
                    <a:pt x="1017681" y="153725"/>
                    <a:pt x="1029323" y="76467"/>
                  </a:cubicBezTo>
                  <a:cubicBezTo>
                    <a:pt x="1040965" y="-791"/>
                    <a:pt x="794373" y="3442"/>
                    <a:pt x="768973" y="2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フリーフォーム: 図形 205">
              <a:extLst>
                <a:ext uri="{FF2B5EF4-FFF2-40B4-BE49-F238E27FC236}">
                  <a16:creationId xmlns:a16="http://schemas.microsoft.com/office/drawing/2014/main" id="{CBC579D2-58F1-4948-B20E-2E5931462C62}"/>
                </a:ext>
              </a:extLst>
            </p:cNvPr>
            <p:cNvSpPr/>
            <p:nvPr/>
          </p:nvSpPr>
          <p:spPr>
            <a:xfrm>
              <a:off x="8194781" y="8579673"/>
              <a:ext cx="166090" cy="862982"/>
            </a:xfrm>
            <a:custGeom>
              <a:avLst/>
              <a:gdLst>
                <a:gd name="connsiteX0" fmla="*/ 3069 w 166090"/>
                <a:gd name="connsiteY0" fmla="*/ 5527 h 862982"/>
                <a:gd name="connsiteX1" fmla="*/ 53869 w 166090"/>
                <a:gd name="connsiteY1" fmla="*/ 215077 h 862982"/>
                <a:gd name="connsiteX2" fmla="*/ 60219 w 166090"/>
                <a:gd name="connsiteY2" fmla="*/ 577027 h 862982"/>
                <a:gd name="connsiteX3" fmla="*/ 22119 w 166090"/>
                <a:gd name="connsiteY3" fmla="*/ 627827 h 862982"/>
                <a:gd name="connsiteX4" fmla="*/ 91969 w 166090"/>
                <a:gd name="connsiteY4" fmla="*/ 862777 h 862982"/>
                <a:gd name="connsiteX5" fmla="*/ 136419 w 166090"/>
                <a:gd name="connsiteY5" fmla="*/ 583377 h 862982"/>
                <a:gd name="connsiteX6" fmla="*/ 155469 w 166090"/>
                <a:gd name="connsiteY6" fmla="*/ 126177 h 862982"/>
                <a:gd name="connsiteX7" fmla="*/ 155469 w 166090"/>
                <a:gd name="connsiteY7" fmla="*/ 69027 h 862982"/>
                <a:gd name="connsiteX8" fmla="*/ 3069 w 166090"/>
                <a:gd name="connsiteY8" fmla="*/ 5527 h 86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090" h="862982">
                  <a:moveTo>
                    <a:pt x="3069" y="5527"/>
                  </a:moveTo>
                  <a:cubicBezTo>
                    <a:pt x="-13864" y="29869"/>
                    <a:pt x="44344" y="119827"/>
                    <a:pt x="53869" y="215077"/>
                  </a:cubicBezTo>
                  <a:cubicBezTo>
                    <a:pt x="63394" y="310327"/>
                    <a:pt x="65511" y="508235"/>
                    <a:pt x="60219" y="577027"/>
                  </a:cubicBezTo>
                  <a:cubicBezTo>
                    <a:pt x="54927" y="645819"/>
                    <a:pt x="16827" y="580202"/>
                    <a:pt x="22119" y="627827"/>
                  </a:cubicBezTo>
                  <a:cubicBezTo>
                    <a:pt x="27411" y="675452"/>
                    <a:pt x="72919" y="870185"/>
                    <a:pt x="91969" y="862777"/>
                  </a:cubicBezTo>
                  <a:cubicBezTo>
                    <a:pt x="111019" y="855369"/>
                    <a:pt x="125836" y="706144"/>
                    <a:pt x="136419" y="583377"/>
                  </a:cubicBezTo>
                  <a:cubicBezTo>
                    <a:pt x="147002" y="460610"/>
                    <a:pt x="152294" y="211902"/>
                    <a:pt x="155469" y="126177"/>
                  </a:cubicBezTo>
                  <a:cubicBezTo>
                    <a:pt x="158644" y="40452"/>
                    <a:pt x="177694" y="94427"/>
                    <a:pt x="155469" y="69027"/>
                  </a:cubicBezTo>
                  <a:cubicBezTo>
                    <a:pt x="133244" y="43627"/>
                    <a:pt x="20002" y="-18815"/>
                    <a:pt x="3069" y="55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5841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映画 賭ケグルイ 絶体絶命ロシアンルーレット">
            <a:extLst>
              <a:ext uri="{FF2B5EF4-FFF2-40B4-BE49-F238E27FC236}">
                <a16:creationId xmlns:a16="http://schemas.microsoft.com/office/drawing/2014/main" id="{8220159F-926D-430E-B68E-744F6F92F6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89" t="17201" r="16459" b="31894"/>
          <a:stretch/>
        </p:blipFill>
        <p:spPr bwMode="auto">
          <a:xfrm>
            <a:off x="0" y="939799"/>
            <a:ext cx="9601200" cy="1041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38" name="グループ化 1137">
            <a:extLst>
              <a:ext uri="{FF2B5EF4-FFF2-40B4-BE49-F238E27FC236}">
                <a16:creationId xmlns:a16="http://schemas.microsoft.com/office/drawing/2014/main" id="{EA6D9326-6FD8-44AD-A568-CF85D11109AC}"/>
              </a:ext>
            </a:extLst>
          </p:cNvPr>
          <p:cNvGrpSpPr/>
          <p:nvPr/>
        </p:nvGrpSpPr>
        <p:grpSpPr>
          <a:xfrm>
            <a:off x="538966" y="7885634"/>
            <a:ext cx="7970433" cy="1614378"/>
            <a:chOff x="538966" y="7885634"/>
            <a:chExt cx="7970433" cy="1614378"/>
          </a:xfrm>
        </p:grpSpPr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D663409C-3346-4E3E-BCE5-DCED54259EB8}"/>
                </a:ext>
              </a:extLst>
            </p:cNvPr>
            <p:cNvSpPr/>
            <p:nvPr/>
          </p:nvSpPr>
          <p:spPr>
            <a:xfrm>
              <a:off x="595156" y="7888563"/>
              <a:ext cx="156773" cy="1191084"/>
            </a:xfrm>
            <a:custGeom>
              <a:avLst/>
              <a:gdLst>
                <a:gd name="connsiteX0" fmla="*/ 1744 w 156773"/>
                <a:gd name="connsiteY0" fmla="*/ 29887 h 1191084"/>
                <a:gd name="connsiteX1" fmla="*/ 65244 w 156773"/>
                <a:gd name="connsiteY1" fmla="*/ 29887 h 1191084"/>
                <a:gd name="connsiteX2" fmla="*/ 33494 w 156773"/>
                <a:gd name="connsiteY2" fmla="*/ 328337 h 1191084"/>
                <a:gd name="connsiteX3" fmla="*/ 8094 w 156773"/>
                <a:gd name="connsiteY3" fmla="*/ 969687 h 1191084"/>
                <a:gd name="connsiteX4" fmla="*/ 77944 w 156773"/>
                <a:gd name="connsiteY4" fmla="*/ 1172887 h 1191084"/>
                <a:gd name="connsiteX5" fmla="*/ 141444 w 156773"/>
                <a:gd name="connsiteY5" fmla="*/ 1071287 h 1191084"/>
                <a:gd name="connsiteX6" fmla="*/ 147794 w 156773"/>
                <a:gd name="connsiteY6" fmla="*/ 201337 h 1191084"/>
                <a:gd name="connsiteX7" fmla="*/ 1744 w 156773"/>
                <a:gd name="connsiteY7" fmla="*/ 29887 h 1191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6773" h="1191084">
                  <a:moveTo>
                    <a:pt x="1744" y="29887"/>
                  </a:moveTo>
                  <a:cubicBezTo>
                    <a:pt x="-12014" y="1312"/>
                    <a:pt x="59952" y="-19855"/>
                    <a:pt x="65244" y="29887"/>
                  </a:cubicBezTo>
                  <a:cubicBezTo>
                    <a:pt x="70536" y="79629"/>
                    <a:pt x="43019" y="171704"/>
                    <a:pt x="33494" y="328337"/>
                  </a:cubicBezTo>
                  <a:cubicBezTo>
                    <a:pt x="23969" y="484970"/>
                    <a:pt x="686" y="828929"/>
                    <a:pt x="8094" y="969687"/>
                  </a:cubicBezTo>
                  <a:cubicBezTo>
                    <a:pt x="15502" y="1110445"/>
                    <a:pt x="55719" y="1155954"/>
                    <a:pt x="77944" y="1172887"/>
                  </a:cubicBezTo>
                  <a:cubicBezTo>
                    <a:pt x="100169" y="1189820"/>
                    <a:pt x="129802" y="1233212"/>
                    <a:pt x="141444" y="1071287"/>
                  </a:cubicBezTo>
                  <a:cubicBezTo>
                    <a:pt x="153086" y="909362"/>
                    <a:pt x="165786" y="374904"/>
                    <a:pt x="147794" y="201337"/>
                  </a:cubicBezTo>
                  <a:cubicBezTo>
                    <a:pt x="129802" y="27770"/>
                    <a:pt x="15502" y="58462"/>
                    <a:pt x="1744" y="298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フリーフォーム: 図形 2">
              <a:extLst>
                <a:ext uri="{FF2B5EF4-FFF2-40B4-BE49-F238E27FC236}">
                  <a16:creationId xmlns:a16="http://schemas.microsoft.com/office/drawing/2014/main" id="{B81E6031-FA8F-49FF-B9EE-D50EF3677D90}"/>
                </a:ext>
              </a:extLst>
            </p:cNvPr>
            <p:cNvSpPr/>
            <p:nvPr/>
          </p:nvSpPr>
          <p:spPr>
            <a:xfrm>
              <a:off x="711120" y="7955754"/>
              <a:ext cx="388048" cy="1126711"/>
            </a:xfrm>
            <a:custGeom>
              <a:avLst/>
              <a:gdLst>
                <a:gd name="connsiteX0" fmla="*/ 80 w 388048"/>
                <a:gd name="connsiteY0" fmla="*/ 32546 h 1126711"/>
                <a:gd name="connsiteX1" fmla="*/ 152480 w 388048"/>
                <a:gd name="connsiteY1" fmla="*/ 45246 h 1126711"/>
                <a:gd name="connsiteX2" fmla="*/ 279480 w 388048"/>
                <a:gd name="connsiteY2" fmla="*/ 796 h 1126711"/>
                <a:gd name="connsiteX3" fmla="*/ 387430 w 388048"/>
                <a:gd name="connsiteY3" fmla="*/ 89696 h 1126711"/>
                <a:gd name="connsiteX4" fmla="*/ 323930 w 388048"/>
                <a:gd name="connsiteY4" fmla="*/ 178596 h 1126711"/>
                <a:gd name="connsiteX5" fmla="*/ 330280 w 388048"/>
                <a:gd name="connsiteY5" fmla="*/ 731046 h 1126711"/>
                <a:gd name="connsiteX6" fmla="*/ 311230 w 388048"/>
                <a:gd name="connsiteY6" fmla="*/ 1073946 h 1126711"/>
                <a:gd name="connsiteX7" fmla="*/ 247730 w 388048"/>
                <a:gd name="connsiteY7" fmla="*/ 1092996 h 1126711"/>
                <a:gd name="connsiteX8" fmla="*/ 241380 w 388048"/>
                <a:gd name="connsiteY8" fmla="*/ 756446 h 1126711"/>
                <a:gd name="connsiteX9" fmla="*/ 260430 w 388048"/>
                <a:gd name="connsiteY9" fmla="*/ 115096 h 1126711"/>
                <a:gd name="connsiteX10" fmla="*/ 133430 w 388048"/>
                <a:gd name="connsiteY10" fmla="*/ 96046 h 1126711"/>
                <a:gd name="connsiteX11" fmla="*/ 80 w 388048"/>
                <a:gd name="connsiteY11" fmla="*/ 32546 h 1126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048" h="1126711">
                  <a:moveTo>
                    <a:pt x="80" y="32546"/>
                  </a:moveTo>
                  <a:cubicBezTo>
                    <a:pt x="3255" y="24079"/>
                    <a:pt x="105913" y="50538"/>
                    <a:pt x="152480" y="45246"/>
                  </a:cubicBezTo>
                  <a:cubicBezTo>
                    <a:pt x="199047" y="39954"/>
                    <a:pt x="240322" y="-6612"/>
                    <a:pt x="279480" y="796"/>
                  </a:cubicBezTo>
                  <a:cubicBezTo>
                    <a:pt x="318638" y="8204"/>
                    <a:pt x="380022" y="60063"/>
                    <a:pt x="387430" y="89696"/>
                  </a:cubicBezTo>
                  <a:cubicBezTo>
                    <a:pt x="394838" y="119329"/>
                    <a:pt x="333455" y="71704"/>
                    <a:pt x="323930" y="178596"/>
                  </a:cubicBezTo>
                  <a:cubicBezTo>
                    <a:pt x="314405" y="285488"/>
                    <a:pt x="332397" y="581821"/>
                    <a:pt x="330280" y="731046"/>
                  </a:cubicBezTo>
                  <a:cubicBezTo>
                    <a:pt x="328163" y="880271"/>
                    <a:pt x="324988" y="1013621"/>
                    <a:pt x="311230" y="1073946"/>
                  </a:cubicBezTo>
                  <a:cubicBezTo>
                    <a:pt x="297472" y="1134271"/>
                    <a:pt x="259372" y="1145913"/>
                    <a:pt x="247730" y="1092996"/>
                  </a:cubicBezTo>
                  <a:cubicBezTo>
                    <a:pt x="236088" y="1040079"/>
                    <a:pt x="239263" y="919429"/>
                    <a:pt x="241380" y="756446"/>
                  </a:cubicBezTo>
                  <a:cubicBezTo>
                    <a:pt x="243497" y="593463"/>
                    <a:pt x="278422" y="225162"/>
                    <a:pt x="260430" y="115096"/>
                  </a:cubicBezTo>
                  <a:cubicBezTo>
                    <a:pt x="242438" y="5030"/>
                    <a:pt x="177880" y="103454"/>
                    <a:pt x="133430" y="96046"/>
                  </a:cubicBezTo>
                  <a:cubicBezTo>
                    <a:pt x="88980" y="88638"/>
                    <a:pt x="-3095" y="41013"/>
                    <a:pt x="80" y="325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: 図形 1114">
              <a:extLst>
                <a:ext uri="{FF2B5EF4-FFF2-40B4-BE49-F238E27FC236}">
                  <a16:creationId xmlns:a16="http://schemas.microsoft.com/office/drawing/2014/main" id="{BADCC6B7-FBB7-427E-AF62-060B6652FBB9}"/>
                </a:ext>
              </a:extLst>
            </p:cNvPr>
            <p:cNvSpPr/>
            <p:nvPr/>
          </p:nvSpPr>
          <p:spPr>
            <a:xfrm>
              <a:off x="679267" y="8302108"/>
              <a:ext cx="323721" cy="73555"/>
            </a:xfrm>
            <a:custGeom>
              <a:avLst/>
              <a:gdLst>
                <a:gd name="connsiteX0" fmla="*/ 183 w 323721"/>
                <a:gd name="connsiteY0" fmla="*/ 3692 h 73555"/>
                <a:gd name="connsiteX1" fmla="*/ 304983 w 323721"/>
                <a:gd name="connsiteY1" fmla="*/ 16392 h 73555"/>
                <a:gd name="connsiteX2" fmla="*/ 260533 w 323721"/>
                <a:gd name="connsiteY2" fmla="*/ 73542 h 73555"/>
                <a:gd name="connsiteX3" fmla="*/ 183 w 323721"/>
                <a:gd name="connsiteY3" fmla="*/ 3692 h 73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3721" h="73555">
                  <a:moveTo>
                    <a:pt x="183" y="3692"/>
                  </a:moveTo>
                  <a:cubicBezTo>
                    <a:pt x="7591" y="-5833"/>
                    <a:pt x="261591" y="4750"/>
                    <a:pt x="304983" y="16392"/>
                  </a:cubicBezTo>
                  <a:cubicBezTo>
                    <a:pt x="348375" y="28034"/>
                    <a:pt x="309216" y="72484"/>
                    <a:pt x="260533" y="73542"/>
                  </a:cubicBezTo>
                  <a:cubicBezTo>
                    <a:pt x="211850" y="74600"/>
                    <a:pt x="-7225" y="13217"/>
                    <a:pt x="183" y="36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: 図形 1115">
              <a:extLst>
                <a:ext uri="{FF2B5EF4-FFF2-40B4-BE49-F238E27FC236}">
                  <a16:creationId xmlns:a16="http://schemas.microsoft.com/office/drawing/2014/main" id="{F6220726-4539-4C63-AA7C-8584F32926E8}"/>
                </a:ext>
              </a:extLst>
            </p:cNvPr>
            <p:cNvSpPr/>
            <p:nvPr/>
          </p:nvSpPr>
          <p:spPr>
            <a:xfrm>
              <a:off x="660344" y="8954433"/>
              <a:ext cx="359183" cy="75399"/>
            </a:xfrm>
            <a:custGeom>
              <a:avLst/>
              <a:gdLst>
                <a:gd name="connsiteX0" fmla="*/ 56 w 359183"/>
                <a:gd name="connsiteY0" fmla="*/ 5417 h 75399"/>
                <a:gd name="connsiteX1" fmla="*/ 311206 w 359183"/>
                <a:gd name="connsiteY1" fmla="*/ 5417 h 75399"/>
                <a:gd name="connsiteX2" fmla="*/ 355656 w 359183"/>
                <a:gd name="connsiteY2" fmla="*/ 11767 h 75399"/>
                <a:gd name="connsiteX3" fmla="*/ 285806 w 359183"/>
                <a:gd name="connsiteY3" fmla="*/ 75267 h 75399"/>
                <a:gd name="connsiteX4" fmla="*/ 56 w 359183"/>
                <a:gd name="connsiteY4" fmla="*/ 5417 h 75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183" h="75399">
                  <a:moveTo>
                    <a:pt x="56" y="5417"/>
                  </a:moveTo>
                  <a:cubicBezTo>
                    <a:pt x="4289" y="-6225"/>
                    <a:pt x="251939" y="4359"/>
                    <a:pt x="311206" y="5417"/>
                  </a:cubicBezTo>
                  <a:cubicBezTo>
                    <a:pt x="370473" y="6475"/>
                    <a:pt x="359889" y="125"/>
                    <a:pt x="355656" y="11767"/>
                  </a:cubicBezTo>
                  <a:cubicBezTo>
                    <a:pt x="351423" y="23409"/>
                    <a:pt x="341898" y="78442"/>
                    <a:pt x="285806" y="75267"/>
                  </a:cubicBezTo>
                  <a:cubicBezTo>
                    <a:pt x="229714" y="72092"/>
                    <a:pt x="-4177" y="17059"/>
                    <a:pt x="56" y="54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: 図形 1116">
              <a:extLst>
                <a:ext uri="{FF2B5EF4-FFF2-40B4-BE49-F238E27FC236}">
                  <a16:creationId xmlns:a16="http://schemas.microsoft.com/office/drawing/2014/main" id="{9DC9A014-3873-401F-AB2E-7B7082B44728}"/>
                </a:ext>
              </a:extLst>
            </p:cNvPr>
            <p:cNvSpPr/>
            <p:nvPr/>
          </p:nvSpPr>
          <p:spPr>
            <a:xfrm>
              <a:off x="538966" y="9136788"/>
              <a:ext cx="346933" cy="292970"/>
            </a:xfrm>
            <a:custGeom>
              <a:avLst/>
              <a:gdLst>
                <a:gd name="connsiteX0" fmla="*/ 165884 w 346933"/>
                <a:gd name="connsiteY0" fmla="*/ 862 h 292970"/>
                <a:gd name="connsiteX1" fmla="*/ 343684 w 346933"/>
                <a:gd name="connsiteY1" fmla="*/ 96112 h 292970"/>
                <a:gd name="connsiteX2" fmla="*/ 273834 w 346933"/>
                <a:gd name="connsiteY2" fmla="*/ 96112 h 292970"/>
                <a:gd name="connsiteX3" fmla="*/ 184934 w 346933"/>
                <a:gd name="connsiteY3" fmla="*/ 165962 h 292970"/>
                <a:gd name="connsiteX4" fmla="*/ 784 w 346933"/>
                <a:gd name="connsiteY4" fmla="*/ 292962 h 292970"/>
                <a:gd name="connsiteX5" fmla="*/ 121434 w 346933"/>
                <a:gd name="connsiteY5" fmla="*/ 159612 h 292970"/>
                <a:gd name="connsiteX6" fmla="*/ 165884 w 346933"/>
                <a:gd name="connsiteY6" fmla="*/ 862 h 292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6933" h="292970">
                  <a:moveTo>
                    <a:pt x="165884" y="862"/>
                  </a:moveTo>
                  <a:cubicBezTo>
                    <a:pt x="202926" y="-9721"/>
                    <a:pt x="325692" y="80237"/>
                    <a:pt x="343684" y="96112"/>
                  </a:cubicBezTo>
                  <a:cubicBezTo>
                    <a:pt x="361676" y="111987"/>
                    <a:pt x="300292" y="84470"/>
                    <a:pt x="273834" y="96112"/>
                  </a:cubicBezTo>
                  <a:cubicBezTo>
                    <a:pt x="247376" y="107754"/>
                    <a:pt x="230442" y="133154"/>
                    <a:pt x="184934" y="165962"/>
                  </a:cubicBezTo>
                  <a:cubicBezTo>
                    <a:pt x="139426" y="198770"/>
                    <a:pt x="11367" y="294020"/>
                    <a:pt x="784" y="292962"/>
                  </a:cubicBezTo>
                  <a:cubicBezTo>
                    <a:pt x="-9799" y="291904"/>
                    <a:pt x="89684" y="211470"/>
                    <a:pt x="121434" y="159612"/>
                  </a:cubicBezTo>
                  <a:cubicBezTo>
                    <a:pt x="153184" y="107754"/>
                    <a:pt x="128842" y="11445"/>
                    <a:pt x="165884" y="8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: 図形 1117">
              <a:extLst>
                <a:ext uri="{FF2B5EF4-FFF2-40B4-BE49-F238E27FC236}">
                  <a16:creationId xmlns:a16="http://schemas.microsoft.com/office/drawing/2014/main" id="{065B0210-E9DB-4F3D-A5C0-E2472C6BEF62}"/>
                </a:ext>
              </a:extLst>
            </p:cNvPr>
            <p:cNvSpPr/>
            <p:nvPr/>
          </p:nvSpPr>
          <p:spPr>
            <a:xfrm>
              <a:off x="901103" y="9111710"/>
              <a:ext cx="269744" cy="297903"/>
            </a:xfrm>
            <a:custGeom>
              <a:avLst/>
              <a:gdLst>
                <a:gd name="connsiteX0" fmla="*/ 597 w 269744"/>
                <a:gd name="connsiteY0" fmla="*/ 540 h 297903"/>
                <a:gd name="connsiteX1" fmla="*/ 260947 w 269744"/>
                <a:gd name="connsiteY1" fmla="*/ 216440 h 297903"/>
                <a:gd name="connsiteX2" fmla="*/ 191097 w 269744"/>
                <a:gd name="connsiteY2" fmla="*/ 286290 h 297903"/>
                <a:gd name="connsiteX3" fmla="*/ 597 w 269744"/>
                <a:gd name="connsiteY3" fmla="*/ 540 h 297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9744" h="297903">
                  <a:moveTo>
                    <a:pt x="597" y="540"/>
                  </a:moveTo>
                  <a:cubicBezTo>
                    <a:pt x="12239" y="-11102"/>
                    <a:pt x="229197" y="168815"/>
                    <a:pt x="260947" y="216440"/>
                  </a:cubicBezTo>
                  <a:cubicBezTo>
                    <a:pt x="292697" y="264065"/>
                    <a:pt x="231314" y="323332"/>
                    <a:pt x="191097" y="286290"/>
                  </a:cubicBezTo>
                  <a:cubicBezTo>
                    <a:pt x="150880" y="249248"/>
                    <a:pt x="-11045" y="12182"/>
                    <a:pt x="597" y="5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: 図形 1118">
              <a:extLst>
                <a:ext uri="{FF2B5EF4-FFF2-40B4-BE49-F238E27FC236}">
                  <a16:creationId xmlns:a16="http://schemas.microsoft.com/office/drawing/2014/main" id="{67722541-C9FE-4725-BAFB-3B436A9D688D}"/>
                </a:ext>
              </a:extLst>
            </p:cNvPr>
            <p:cNvSpPr/>
            <p:nvPr/>
          </p:nvSpPr>
          <p:spPr>
            <a:xfrm>
              <a:off x="1136946" y="8100852"/>
              <a:ext cx="666471" cy="142781"/>
            </a:xfrm>
            <a:custGeom>
              <a:avLst/>
              <a:gdLst>
                <a:gd name="connsiteX0" fmla="*/ 6054 w 666471"/>
                <a:gd name="connsiteY0" fmla="*/ 58898 h 142781"/>
                <a:gd name="connsiteX1" fmla="*/ 310854 w 666471"/>
                <a:gd name="connsiteY1" fmla="*/ 96998 h 142781"/>
                <a:gd name="connsiteX2" fmla="*/ 501354 w 666471"/>
                <a:gd name="connsiteY2" fmla="*/ 39848 h 142781"/>
                <a:gd name="connsiteX3" fmla="*/ 526754 w 666471"/>
                <a:gd name="connsiteY3" fmla="*/ 1748 h 142781"/>
                <a:gd name="connsiteX4" fmla="*/ 666454 w 666471"/>
                <a:gd name="connsiteY4" fmla="*/ 96998 h 142781"/>
                <a:gd name="connsiteX5" fmla="*/ 533104 w 666471"/>
                <a:gd name="connsiteY5" fmla="*/ 122398 h 142781"/>
                <a:gd name="connsiteX6" fmla="*/ 139404 w 666471"/>
                <a:gd name="connsiteY6" fmla="*/ 141448 h 142781"/>
                <a:gd name="connsiteX7" fmla="*/ 6054 w 666471"/>
                <a:gd name="connsiteY7" fmla="*/ 58898 h 142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6471" h="142781">
                  <a:moveTo>
                    <a:pt x="6054" y="58898"/>
                  </a:moveTo>
                  <a:cubicBezTo>
                    <a:pt x="34629" y="51490"/>
                    <a:pt x="228304" y="100173"/>
                    <a:pt x="310854" y="96998"/>
                  </a:cubicBezTo>
                  <a:cubicBezTo>
                    <a:pt x="393404" y="93823"/>
                    <a:pt x="465371" y="55723"/>
                    <a:pt x="501354" y="39848"/>
                  </a:cubicBezTo>
                  <a:cubicBezTo>
                    <a:pt x="537337" y="23973"/>
                    <a:pt x="499237" y="-7777"/>
                    <a:pt x="526754" y="1748"/>
                  </a:cubicBezTo>
                  <a:cubicBezTo>
                    <a:pt x="554271" y="11273"/>
                    <a:pt x="665396" y="76890"/>
                    <a:pt x="666454" y="96998"/>
                  </a:cubicBezTo>
                  <a:cubicBezTo>
                    <a:pt x="667512" y="117106"/>
                    <a:pt x="620946" y="114990"/>
                    <a:pt x="533104" y="122398"/>
                  </a:cubicBezTo>
                  <a:cubicBezTo>
                    <a:pt x="445262" y="129806"/>
                    <a:pt x="224071" y="147798"/>
                    <a:pt x="139404" y="141448"/>
                  </a:cubicBezTo>
                  <a:cubicBezTo>
                    <a:pt x="54737" y="135098"/>
                    <a:pt x="-22521" y="66306"/>
                    <a:pt x="6054" y="588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: 図形 1119">
              <a:extLst>
                <a:ext uri="{FF2B5EF4-FFF2-40B4-BE49-F238E27FC236}">
                  <a16:creationId xmlns:a16="http://schemas.microsoft.com/office/drawing/2014/main" id="{8135596C-C9D9-47BC-995A-5FE148ED3C76}"/>
                </a:ext>
              </a:extLst>
            </p:cNvPr>
            <p:cNvSpPr/>
            <p:nvPr/>
          </p:nvSpPr>
          <p:spPr>
            <a:xfrm>
              <a:off x="1415693" y="7885634"/>
              <a:ext cx="185619" cy="592233"/>
            </a:xfrm>
            <a:custGeom>
              <a:avLst/>
              <a:gdLst>
                <a:gd name="connsiteX0" fmla="*/ 6707 w 185619"/>
                <a:gd name="connsiteY0" fmla="*/ 7416 h 592233"/>
                <a:gd name="connsiteX1" fmla="*/ 32107 w 185619"/>
                <a:gd name="connsiteY1" fmla="*/ 172516 h 592233"/>
                <a:gd name="connsiteX2" fmla="*/ 6707 w 185619"/>
                <a:gd name="connsiteY2" fmla="*/ 458266 h 592233"/>
                <a:gd name="connsiteX3" fmla="*/ 13057 w 185619"/>
                <a:gd name="connsiteY3" fmla="*/ 591616 h 592233"/>
                <a:gd name="connsiteX4" fmla="*/ 121007 w 185619"/>
                <a:gd name="connsiteY4" fmla="*/ 496366 h 592233"/>
                <a:gd name="connsiteX5" fmla="*/ 95607 w 185619"/>
                <a:gd name="connsiteY5" fmla="*/ 242366 h 592233"/>
                <a:gd name="connsiteX6" fmla="*/ 159107 w 185619"/>
                <a:gd name="connsiteY6" fmla="*/ 128066 h 592233"/>
                <a:gd name="connsiteX7" fmla="*/ 178157 w 185619"/>
                <a:gd name="connsiteY7" fmla="*/ 39166 h 592233"/>
                <a:gd name="connsiteX8" fmla="*/ 6707 w 185619"/>
                <a:gd name="connsiteY8" fmla="*/ 7416 h 592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5619" h="592233">
                  <a:moveTo>
                    <a:pt x="6707" y="7416"/>
                  </a:moveTo>
                  <a:cubicBezTo>
                    <a:pt x="-17635" y="29641"/>
                    <a:pt x="32107" y="97374"/>
                    <a:pt x="32107" y="172516"/>
                  </a:cubicBezTo>
                  <a:cubicBezTo>
                    <a:pt x="32107" y="247658"/>
                    <a:pt x="9882" y="388416"/>
                    <a:pt x="6707" y="458266"/>
                  </a:cubicBezTo>
                  <a:cubicBezTo>
                    <a:pt x="3532" y="528116"/>
                    <a:pt x="-5993" y="585266"/>
                    <a:pt x="13057" y="591616"/>
                  </a:cubicBezTo>
                  <a:cubicBezTo>
                    <a:pt x="32107" y="597966"/>
                    <a:pt x="107249" y="554574"/>
                    <a:pt x="121007" y="496366"/>
                  </a:cubicBezTo>
                  <a:cubicBezTo>
                    <a:pt x="134765" y="438158"/>
                    <a:pt x="89257" y="303749"/>
                    <a:pt x="95607" y="242366"/>
                  </a:cubicBezTo>
                  <a:cubicBezTo>
                    <a:pt x="101957" y="180983"/>
                    <a:pt x="145349" y="161933"/>
                    <a:pt x="159107" y="128066"/>
                  </a:cubicBezTo>
                  <a:cubicBezTo>
                    <a:pt x="172865" y="94199"/>
                    <a:pt x="198265" y="60333"/>
                    <a:pt x="178157" y="39166"/>
                  </a:cubicBezTo>
                  <a:cubicBezTo>
                    <a:pt x="158049" y="17999"/>
                    <a:pt x="31049" y="-14809"/>
                    <a:pt x="6707" y="74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: 図形 1120">
              <a:extLst>
                <a:ext uri="{FF2B5EF4-FFF2-40B4-BE49-F238E27FC236}">
                  <a16:creationId xmlns:a16="http://schemas.microsoft.com/office/drawing/2014/main" id="{6FD48D21-BDD6-433A-86F7-C3BF5ED65C8D}"/>
                </a:ext>
              </a:extLst>
            </p:cNvPr>
            <p:cNvSpPr/>
            <p:nvPr/>
          </p:nvSpPr>
          <p:spPr>
            <a:xfrm>
              <a:off x="1091051" y="8387502"/>
              <a:ext cx="1032825" cy="155282"/>
            </a:xfrm>
            <a:custGeom>
              <a:avLst/>
              <a:gdLst>
                <a:gd name="connsiteX0" fmla="*/ 32899 w 1032825"/>
                <a:gd name="connsiteY0" fmla="*/ 89748 h 155282"/>
                <a:gd name="connsiteX1" fmla="*/ 451999 w 1032825"/>
                <a:gd name="connsiteY1" fmla="*/ 127848 h 155282"/>
                <a:gd name="connsiteX2" fmla="*/ 852049 w 1032825"/>
                <a:gd name="connsiteY2" fmla="*/ 70698 h 155282"/>
                <a:gd name="connsiteX3" fmla="*/ 858399 w 1032825"/>
                <a:gd name="connsiteY3" fmla="*/ 848 h 155282"/>
                <a:gd name="connsiteX4" fmla="*/ 1017149 w 1032825"/>
                <a:gd name="connsiteY4" fmla="*/ 121498 h 155282"/>
                <a:gd name="connsiteX5" fmla="*/ 420249 w 1032825"/>
                <a:gd name="connsiteY5" fmla="*/ 140548 h 155282"/>
                <a:gd name="connsiteX6" fmla="*/ 70999 w 1032825"/>
                <a:gd name="connsiteY6" fmla="*/ 153248 h 155282"/>
                <a:gd name="connsiteX7" fmla="*/ 32899 w 1032825"/>
                <a:gd name="connsiteY7" fmla="*/ 89748 h 155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32825" h="155282">
                  <a:moveTo>
                    <a:pt x="32899" y="89748"/>
                  </a:moveTo>
                  <a:cubicBezTo>
                    <a:pt x="96399" y="85515"/>
                    <a:pt x="315474" y="131023"/>
                    <a:pt x="451999" y="127848"/>
                  </a:cubicBezTo>
                  <a:cubicBezTo>
                    <a:pt x="588524" y="124673"/>
                    <a:pt x="784316" y="91865"/>
                    <a:pt x="852049" y="70698"/>
                  </a:cubicBezTo>
                  <a:cubicBezTo>
                    <a:pt x="919782" y="49531"/>
                    <a:pt x="830882" y="-7619"/>
                    <a:pt x="858399" y="848"/>
                  </a:cubicBezTo>
                  <a:cubicBezTo>
                    <a:pt x="885916" y="9315"/>
                    <a:pt x="1090174" y="98215"/>
                    <a:pt x="1017149" y="121498"/>
                  </a:cubicBezTo>
                  <a:cubicBezTo>
                    <a:pt x="944124" y="144781"/>
                    <a:pt x="420249" y="140548"/>
                    <a:pt x="420249" y="140548"/>
                  </a:cubicBezTo>
                  <a:cubicBezTo>
                    <a:pt x="262557" y="145840"/>
                    <a:pt x="135557" y="160656"/>
                    <a:pt x="70999" y="153248"/>
                  </a:cubicBezTo>
                  <a:cubicBezTo>
                    <a:pt x="6441" y="145840"/>
                    <a:pt x="-30601" y="93981"/>
                    <a:pt x="32899" y="8974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: 図形 1121">
              <a:extLst>
                <a:ext uri="{FF2B5EF4-FFF2-40B4-BE49-F238E27FC236}">
                  <a16:creationId xmlns:a16="http://schemas.microsoft.com/office/drawing/2014/main" id="{E49C5D8A-C10F-4B9F-ADC7-0D73C651A366}"/>
                </a:ext>
              </a:extLst>
            </p:cNvPr>
            <p:cNvSpPr/>
            <p:nvPr/>
          </p:nvSpPr>
          <p:spPr>
            <a:xfrm>
              <a:off x="1025679" y="7938954"/>
              <a:ext cx="1014014" cy="1040916"/>
            </a:xfrm>
            <a:custGeom>
              <a:avLst/>
              <a:gdLst>
                <a:gd name="connsiteX0" fmla="*/ 898371 w 1014014"/>
                <a:gd name="connsiteY0" fmla="*/ 17596 h 1040916"/>
                <a:gd name="connsiteX1" fmla="*/ 1012671 w 1014014"/>
                <a:gd name="connsiteY1" fmla="*/ 119196 h 1040916"/>
                <a:gd name="connsiteX2" fmla="*/ 949171 w 1014014"/>
                <a:gd name="connsiteY2" fmla="*/ 144596 h 1040916"/>
                <a:gd name="connsiteX3" fmla="*/ 777721 w 1014014"/>
                <a:gd name="connsiteY3" fmla="*/ 404946 h 1040916"/>
                <a:gd name="connsiteX4" fmla="*/ 441171 w 1014014"/>
                <a:gd name="connsiteY4" fmla="*/ 779596 h 1040916"/>
                <a:gd name="connsiteX5" fmla="*/ 3021 w 1014014"/>
                <a:gd name="connsiteY5" fmla="*/ 1033596 h 1040916"/>
                <a:gd name="connsiteX6" fmla="*/ 263371 w 1014014"/>
                <a:gd name="connsiteY6" fmla="*/ 931996 h 1040916"/>
                <a:gd name="connsiteX7" fmla="*/ 568171 w 1014014"/>
                <a:gd name="connsiteY7" fmla="*/ 525596 h 1040916"/>
                <a:gd name="connsiteX8" fmla="*/ 898371 w 1014014"/>
                <a:gd name="connsiteY8" fmla="*/ 17596 h 104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14014" h="1040916">
                  <a:moveTo>
                    <a:pt x="898371" y="17596"/>
                  </a:moveTo>
                  <a:cubicBezTo>
                    <a:pt x="972454" y="-50137"/>
                    <a:pt x="1004204" y="98029"/>
                    <a:pt x="1012671" y="119196"/>
                  </a:cubicBezTo>
                  <a:cubicBezTo>
                    <a:pt x="1021138" y="140363"/>
                    <a:pt x="988329" y="96971"/>
                    <a:pt x="949171" y="144596"/>
                  </a:cubicBezTo>
                  <a:cubicBezTo>
                    <a:pt x="910013" y="192221"/>
                    <a:pt x="862388" y="299113"/>
                    <a:pt x="777721" y="404946"/>
                  </a:cubicBezTo>
                  <a:cubicBezTo>
                    <a:pt x="693054" y="510779"/>
                    <a:pt x="570288" y="674821"/>
                    <a:pt x="441171" y="779596"/>
                  </a:cubicBezTo>
                  <a:cubicBezTo>
                    <a:pt x="312054" y="884371"/>
                    <a:pt x="32654" y="1008196"/>
                    <a:pt x="3021" y="1033596"/>
                  </a:cubicBezTo>
                  <a:cubicBezTo>
                    <a:pt x="-26612" y="1058996"/>
                    <a:pt x="169179" y="1016663"/>
                    <a:pt x="263371" y="931996"/>
                  </a:cubicBezTo>
                  <a:cubicBezTo>
                    <a:pt x="357563" y="847329"/>
                    <a:pt x="465513" y="673763"/>
                    <a:pt x="568171" y="525596"/>
                  </a:cubicBezTo>
                  <a:cubicBezTo>
                    <a:pt x="670829" y="377429"/>
                    <a:pt x="824288" y="85329"/>
                    <a:pt x="898371" y="1759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: 図形 1122">
              <a:extLst>
                <a:ext uri="{FF2B5EF4-FFF2-40B4-BE49-F238E27FC236}">
                  <a16:creationId xmlns:a16="http://schemas.microsoft.com/office/drawing/2014/main" id="{6B47CBBD-9664-4772-AE9F-E4856B5758C0}"/>
                </a:ext>
              </a:extLst>
            </p:cNvPr>
            <p:cNvSpPr/>
            <p:nvPr/>
          </p:nvSpPr>
          <p:spPr>
            <a:xfrm>
              <a:off x="1293271" y="8723824"/>
              <a:ext cx="162979" cy="776188"/>
            </a:xfrm>
            <a:custGeom>
              <a:avLst/>
              <a:gdLst>
                <a:gd name="connsiteX0" fmla="*/ 14829 w 162979"/>
                <a:gd name="connsiteY0" fmla="*/ 1076 h 776188"/>
                <a:gd name="connsiteX1" fmla="*/ 33879 w 162979"/>
                <a:gd name="connsiteY1" fmla="*/ 115376 h 776188"/>
                <a:gd name="connsiteX2" fmla="*/ 2129 w 162979"/>
                <a:gd name="connsiteY2" fmla="*/ 528126 h 776188"/>
                <a:gd name="connsiteX3" fmla="*/ 14829 w 162979"/>
                <a:gd name="connsiteY3" fmla="*/ 750376 h 776188"/>
                <a:gd name="connsiteX4" fmla="*/ 110079 w 162979"/>
                <a:gd name="connsiteY4" fmla="*/ 756726 h 776188"/>
                <a:gd name="connsiteX5" fmla="*/ 110079 w 162979"/>
                <a:gd name="connsiteY5" fmla="*/ 617026 h 776188"/>
                <a:gd name="connsiteX6" fmla="*/ 116429 w 162979"/>
                <a:gd name="connsiteY6" fmla="*/ 134426 h 776188"/>
                <a:gd name="connsiteX7" fmla="*/ 160879 w 162979"/>
                <a:gd name="connsiteY7" fmla="*/ 64576 h 776188"/>
                <a:gd name="connsiteX8" fmla="*/ 14829 w 162979"/>
                <a:gd name="connsiteY8" fmla="*/ 1076 h 776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2979" h="776188">
                  <a:moveTo>
                    <a:pt x="14829" y="1076"/>
                  </a:moveTo>
                  <a:cubicBezTo>
                    <a:pt x="-6338" y="9543"/>
                    <a:pt x="35996" y="27534"/>
                    <a:pt x="33879" y="115376"/>
                  </a:cubicBezTo>
                  <a:cubicBezTo>
                    <a:pt x="31762" y="203218"/>
                    <a:pt x="5304" y="422293"/>
                    <a:pt x="2129" y="528126"/>
                  </a:cubicBezTo>
                  <a:cubicBezTo>
                    <a:pt x="-1046" y="633959"/>
                    <a:pt x="-3163" y="712276"/>
                    <a:pt x="14829" y="750376"/>
                  </a:cubicBezTo>
                  <a:cubicBezTo>
                    <a:pt x="32821" y="788476"/>
                    <a:pt x="94204" y="778951"/>
                    <a:pt x="110079" y="756726"/>
                  </a:cubicBezTo>
                  <a:cubicBezTo>
                    <a:pt x="125954" y="734501"/>
                    <a:pt x="110079" y="617026"/>
                    <a:pt x="110079" y="617026"/>
                  </a:cubicBezTo>
                  <a:cubicBezTo>
                    <a:pt x="111137" y="513309"/>
                    <a:pt x="107962" y="226501"/>
                    <a:pt x="116429" y="134426"/>
                  </a:cubicBezTo>
                  <a:cubicBezTo>
                    <a:pt x="124896" y="42351"/>
                    <a:pt x="173579" y="93151"/>
                    <a:pt x="160879" y="64576"/>
                  </a:cubicBezTo>
                  <a:cubicBezTo>
                    <a:pt x="148179" y="36001"/>
                    <a:pt x="35996" y="-7391"/>
                    <a:pt x="14829" y="10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: 図形 1123">
              <a:extLst>
                <a:ext uri="{FF2B5EF4-FFF2-40B4-BE49-F238E27FC236}">
                  <a16:creationId xmlns:a16="http://schemas.microsoft.com/office/drawing/2014/main" id="{7CF16A67-1D51-419C-927F-CB0421C68C0F}"/>
                </a:ext>
              </a:extLst>
            </p:cNvPr>
            <p:cNvSpPr/>
            <p:nvPr/>
          </p:nvSpPr>
          <p:spPr>
            <a:xfrm>
              <a:off x="1372307" y="8711882"/>
              <a:ext cx="577982" cy="735441"/>
            </a:xfrm>
            <a:custGeom>
              <a:avLst/>
              <a:gdLst>
                <a:gd name="connsiteX0" fmla="*/ 5643 w 577982"/>
                <a:gd name="connsiteY0" fmla="*/ 44768 h 735441"/>
                <a:gd name="connsiteX1" fmla="*/ 304093 w 577982"/>
                <a:gd name="connsiteY1" fmla="*/ 57468 h 735441"/>
                <a:gd name="connsiteX2" fmla="*/ 418393 w 577982"/>
                <a:gd name="connsiteY2" fmla="*/ 44768 h 735441"/>
                <a:gd name="connsiteX3" fmla="*/ 469193 w 577982"/>
                <a:gd name="connsiteY3" fmla="*/ 318 h 735441"/>
                <a:gd name="connsiteX4" fmla="*/ 577143 w 577982"/>
                <a:gd name="connsiteY4" fmla="*/ 70168 h 735441"/>
                <a:gd name="connsiteX5" fmla="*/ 519993 w 577982"/>
                <a:gd name="connsiteY5" fmla="*/ 120968 h 735441"/>
                <a:gd name="connsiteX6" fmla="*/ 532693 w 577982"/>
                <a:gd name="connsiteY6" fmla="*/ 540068 h 735441"/>
                <a:gd name="connsiteX7" fmla="*/ 519993 w 577982"/>
                <a:gd name="connsiteY7" fmla="*/ 679768 h 735441"/>
                <a:gd name="connsiteX8" fmla="*/ 456493 w 577982"/>
                <a:gd name="connsiteY8" fmla="*/ 724218 h 735441"/>
                <a:gd name="connsiteX9" fmla="*/ 424743 w 577982"/>
                <a:gd name="connsiteY9" fmla="*/ 482918 h 735441"/>
                <a:gd name="connsiteX10" fmla="*/ 412043 w 577982"/>
                <a:gd name="connsiteY10" fmla="*/ 101918 h 735441"/>
                <a:gd name="connsiteX11" fmla="*/ 132643 w 577982"/>
                <a:gd name="connsiteY11" fmla="*/ 114618 h 735441"/>
                <a:gd name="connsiteX12" fmla="*/ 5643 w 577982"/>
                <a:gd name="connsiteY12" fmla="*/ 44768 h 735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7982" h="735441">
                  <a:moveTo>
                    <a:pt x="5643" y="44768"/>
                  </a:moveTo>
                  <a:cubicBezTo>
                    <a:pt x="34218" y="35243"/>
                    <a:pt x="235301" y="57468"/>
                    <a:pt x="304093" y="57468"/>
                  </a:cubicBezTo>
                  <a:cubicBezTo>
                    <a:pt x="372885" y="57468"/>
                    <a:pt x="390876" y="54293"/>
                    <a:pt x="418393" y="44768"/>
                  </a:cubicBezTo>
                  <a:cubicBezTo>
                    <a:pt x="445910" y="35243"/>
                    <a:pt x="442735" y="-3915"/>
                    <a:pt x="469193" y="318"/>
                  </a:cubicBezTo>
                  <a:cubicBezTo>
                    <a:pt x="495651" y="4551"/>
                    <a:pt x="568676" y="50060"/>
                    <a:pt x="577143" y="70168"/>
                  </a:cubicBezTo>
                  <a:cubicBezTo>
                    <a:pt x="585610" y="90276"/>
                    <a:pt x="527401" y="42651"/>
                    <a:pt x="519993" y="120968"/>
                  </a:cubicBezTo>
                  <a:cubicBezTo>
                    <a:pt x="512585" y="199285"/>
                    <a:pt x="532693" y="446935"/>
                    <a:pt x="532693" y="540068"/>
                  </a:cubicBezTo>
                  <a:cubicBezTo>
                    <a:pt x="532693" y="633201"/>
                    <a:pt x="532693" y="649076"/>
                    <a:pt x="519993" y="679768"/>
                  </a:cubicBezTo>
                  <a:cubicBezTo>
                    <a:pt x="507293" y="710460"/>
                    <a:pt x="472368" y="757026"/>
                    <a:pt x="456493" y="724218"/>
                  </a:cubicBezTo>
                  <a:cubicBezTo>
                    <a:pt x="440618" y="691410"/>
                    <a:pt x="432151" y="586635"/>
                    <a:pt x="424743" y="482918"/>
                  </a:cubicBezTo>
                  <a:cubicBezTo>
                    <a:pt x="417335" y="379201"/>
                    <a:pt x="460726" y="163301"/>
                    <a:pt x="412043" y="101918"/>
                  </a:cubicBezTo>
                  <a:cubicBezTo>
                    <a:pt x="363360" y="40535"/>
                    <a:pt x="202493" y="119910"/>
                    <a:pt x="132643" y="114618"/>
                  </a:cubicBezTo>
                  <a:cubicBezTo>
                    <a:pt x="62793" y="109326"/>
                    <a:pt x="-22932" y="54293"/>
                    <a:pt x="5643" y="447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: 図形 1124">
              <a:extLst>
                <a:ext uri="{FF2B5EF4-FFF2-40B4-BE49-F238E27FC236}">
                  <a16:creationId xmlns:a16="http://schemas.microsoft.com/office/drawing/2014/main" id="{12C80234-B009-47FC-9F42-8D3E9AF222FE}"/>
                </a:ext>
              </a:extLst>
            </p:cNvPr>
            <p:cNvSpPr/>
            <p:nvPr/>
          </p:nvSpPr>
          <p:spPr>
            <a:xfrm>
              <a:off x="1354866" y="9018320"/>
              <a:ext cx="497703" cy="62402"/>
            </a:xfrm>
            <a:custGeom>
              <a:avLst/>
              <a:gdLst>
                <a:gd name="connsiteX0" fmla="*/ 4034 w 497703"/>
                <a:gd name="connsiteY0" fmla="*/ 5030 h 62402"/>
                <a:gd name="connsiteX1" fmla="*/ 226284 w 497703"/>
                <a:gd name="connsiteY1" fmla="*/ 5030 h 62402"/>
                <a:gd name="connsiteX2" fmla="*/ 480284 w 497703"/>
                <a:gd name="connsiteY2" fmla="*/ 24080 h 62402"/>
                <a:gd name="connsiteX3" fmla="*/ 423134 w 497703"/>
                <a:gd name="connsiteY3" fmla="*/ 62180 h 62402"/>
                <a:gd name="connsiteX4" fmla="*/ 4034 w 497703"/>
                <a:gd name="connsiteY4" fmla="*/ 5030 h 62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7703" h="62402">
                  <a:moveTo>
                    <a:pt x="4034" y="5030"/>
                  </a:moveTo>
                  <a:cubicBezTo>
                    <a:pt x="-28774" y="-4495"/>
                    <a:pt x="146909" y="1855"/>
                    <a:pt x="226284" y="5030"/>
                  </a:cubicBezTo>
                  <a:cubicBezTo>
                    <a:pt x="305659" y="8205"/>
                    <a:pt x="447476" y="14555"/>
                    <a:pt x="480284" y="24080"/>
                  </a:cubicBezTo>
                  <a:cubicBezTo>
                    <a:pt x="513092" y="33605"/>
                    <a:pt x="502509" y="65355"/>
                    <a:pt x="423134" y="62180"/>
                  </a:cubicBezTo>
                  <a:cubicBezTo>
                    <a:pt x="343759" y="59005"/>
                    <a:pt x="36842" y="14555"/>
                    <a:pt x="4034" y="50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: 図形 1125">
              <a:extLst>
                <a:ext uri="{FF2B5EF4-FFF2-40B4-BE49-F238E27FC236}">
                  <a16:creationId xmlns:a16="http://schemas.microsoft.com/office/drawing/2014/main" id="{06BB064E-1AC1-459D-AB14-C09DA9E439F9}"/>
                </a:ext>
              </a:extLst>
            </p:cNvPr>
            <p:cNvSpPr/>
            <p:nvPr/>
          </p:nvSpPr>
          <p:spPr>
            <a:xfrm>
              <a:off x="1339222" y="9296045"/>
              <a:ext cx="528684" cy="77385"/>
            </a:xfrm>
            <a:custGeom>
              <a:avLst/>
              <a:gdLst>
                <a:gd name="connsiteX0" fmla="*/ 628 w 528684"/>
                <a:gd name="connsiteY0" fmla="*/ 19405 h 77385"/>
                <a:gd name="connsiteX1" fmla="*/ 254628 w 528684"/>
                <a:gd name="connsiteY1" fmla="*/ 19405 h 77385"/>
                <a:gd name="connsiteX2" fmla="*/ 502278 w 528684"/>
                <a:gd name="connsiteY2" fmla="*/ 355 h 77385"/>
                <a:gd name="connsiteX3" fmla="*/ 502278 w 528684"/>
                <a:gd name="connsiteY3" fmla="*/ 38455 h 77385"/>
                <a:gd name="connsiteX4" fmla="*/ 330828 w 528684"/>
                <a:gd name="connsiteY4" fmla="*/ 76555 h 77385"/>
                <a:gd name="connsiteX5" fmla="*/ 628 w 528684"/>
                <a:gd name="connsiteY5" fmla="*/ 19405 h 7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8684" h="77385">
                  <a:moveTo>
                    <a:pt x="628" y="19405"/>
                  </a:moveTo>
                  <a:cubicBezTo>
                    <a:pt x="-12072" y="9880"/>
                    <a:pt x="171020" y="22580"/>
                    <a:pt x="254628" y="19405"/>
                  </a:cubicBezTo>
                  <a:cubicBezTo>
                    <a:pt x="338236" y="16230"/>
                    <a:pt x="461003" y="-2820"/>
                    <a:pt x="502278" y="355"/>
                  </a:cubicBezTo>
                  <a:cubicBezTo>
                    <a:pt x="543553" y="3530"/>
                    <a:pt x="530853" y="25755"/>
                    <a:pt x="502278" y="38455"/>
                  </a:cubicBezTo>
                  <a:cubicBezTo>
                    <a:pt x="473703" y="51155"/>
                    <a:pt x="408086" y="82905"/>
                    <a:pt x="330828" y="76555"/>
                  </a:cubicBezTo>
                  <a:cubicBezTo>
                    <a:pt x="253570" y="70205"/>
                    <a:pt x="13328" y="28930"/>
                    <a:pt x="628" y="194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: 図形 1126">
              <a:extLst>
                <a:ext uri="{FF2B5EF4-FFF2-40B4-BE49-F238E27FC236}">
                  <a16:creationId xmlns:a16="http://schemas.microsoft.com/office/drawing/2014/main" id="{7213F30E-6923-419D-9688-9A07E41FDA5A}"/>
                </a:ext>
              </a:extLst>
            </p:cNvPr>
            <p:cNvSpPr/>
            <p:nvPr/>
          </p:nvSpPr>
          <p:spPr>
            <a:xfrm>
              <a:off x="2399403" y="8121367"/>
              <a:ext cx="561493" cy="765240"/>
            </a:xfrm>
            <a:custGeom>
              <a:avLst/>
              <a:gdLst>
                <a:gd name="connsiteX0" fmla="*/ 337447 w 561493"/>
                <a:gd name="connsiteY0" fmla="*/ 51083 h 765240"/>
                <a:gd name="connsiteX1" fmla="*/ 419997 w 561493"/>
                <a:gd name="connsiteY1" fmla="*/ 63783 h 765240"/>
                <a:gd name="connsiteX2" fmla="*/ 413647 w 561493"/>
                <a:gd name="connsiteY2" fmla="*/ 146333 h 765240"/>
                <a:gd name="connsiteX3" fmla="*/ 280297 w 561493"/>
                <a:gd name="connsiteY3" fmla="*/ 451133 h 765240"/>
                <a:gd name="connsiteX4" fmla="*/ 897 w 561493"/>
                <a:gd name="connsiteY4" fmla="*/ 762283 h 765240"/>
                <a:gd name="connsiteX5" fmla="*/ 185047 w 561493"/>
                <a:gd name="connsiteY5" fmla="*/ 616233 h 765240"/>
                <a:gd name="connsiteX6" fmla="*/ 432697 w 561493"/>
                <a:gd name="connsiteY6" fmla="*/ 400333 h 765240"/>
                <a:gd name="connsiteX7" fmla="*/ 559697 w 561493"/>
                <a:gd name="connsiteY7" fmla="*/ 76483 h 765240"/>
                <a:gd name="connsiteX8" fmla="*/ 496197 w 561493"/>
                <a:gd name="connsiteY8" fmla="*/ 283 h 765240"/>
                <a:gd name="connsiteX9" fmla="*/ 337447 w 561493"/>
                <a:gd name="connsiteY9" fmla="*/ 51083 h 765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61493" h="765240">
                  <a:moveTo>
                    <a:pt x="337447" y="51083"/>
                  </a:moveTo>
                  <a:cubicBezTo>
                    <a:pt x="324747" y="61666"/>
                    <a:pt x="407297" y="47908"/>
                    <a:pt x="419997" y="63783"/>
                  </a:cubicBezTo>
                  <a:cubicBezTo>
                    <a:pt x="432697" y="79658"/>
                    <a:pt x="436930" y="81775"/>
                    <a:pt x="413647" y="146333"/>
                  </a:cubicBezTo>
                  <a:cubicBezTo>
                    <a:pt x="390364" y="210891"/>
                    <a:pt x="349089" y="348475"/>
                    <a:pt x="280297" y="451133"/>
                  </a:cubicBezTo>
                  <a:cubicBezTo>
                    <a:pt x="211505" y="553791"/>
                    <a:pt x="16772" y="734766"/>
                    <a:pt x="897" y="762283"/>
                  </a:cubicBezTo>
                  <a:cubicBezTo>
                    <a:pt x="-14978" y="789800"/>
                    <a:pt x="185047" y="616233"/>
                    <a:pt x="185047" y="616233"/>
                  </a:cubicBezTo>
                  <a:cubicBezTo>
                    <a:pt x="257014" y="555908"/>
                    <a:pt x="370255" y="490291"/>
                    <a:pt x="432697" y="400333"/>
                  </a:cubicBezTo>
                  <a:cubicBezTo>
                    <a:pt x="495139" y="310375"/>
                    <a:pt x="549114" y="143158"/>
                    <a:pt x="559697" y="76483"/>
                  </a:cubicBezTo>
                  <a:cubicBezTo>
                    <a:pt x="570280" y="9808"/>
                    <a:pt x="532180" y="4516"/>
                    <a:pt x="496197" y="283"/>
                  </a:cubicBezTo>
                  <a:cubicBezTo>
                    <a:pt x="460214" y="-3950"/>
                    <a:pt x="350147" y="40500"/>
                    <a:pt x="337447" y="510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: 図形 1127">
              <a:extLst>
                <a:ext uri="{FF2B5EF4-FFF2-40B4-BE49-F238E27FC236}">
                  <a16:creationId xmlns:a16="http://schemas.microsoft.com/office/drawing/2014/main" id="{85888E39-B181-4C33-89CB-9CD1CD9D6A32}"/>
                </a:ext>
              </a:extLst>
            </p:cNvPr>
            <p:cNvSpPr/>
            <p:nvPr/>
          </p:nvSpPr>
          <p:spPr>
            <a:xfrm>
              <a:off x="2812385" y="8356534"/>
              <a:ext cx="811222" cy="197895"/>
            </a:xfrm>
            <a:custGeom>
              <a:avLst/>
              <a:gdLst>
                <a:gd name="connsiteX0" fmla="*/ 665 w 811222"/>
                <a:gd name="connsiteY0" fmla="*/ 133416 h 197895"/>
                <a:gd name="connsiteX1" fmla="*/ 121315 w 811222"/>
                <a:gd name="connsiteY1" fmla="*/ 196916 h 197895"/>
                <a:gd name="connsiteX2" fmla="*/ 330865 w 811222"/>
                <a:gd name="connsiteY2" fmla="*/ 165166 h 197895"/>
                <a:gd name="connsiteX3" fmla="*/ 800765 w 811222"/>
                <a:gd name="connsiteY3" fmla="*/ 76266 h 197895"/>
                <a:gd name="connsiteX4" fmla="*/ 648365 w 811222"/>
                <a:gd name="connsiteY4" fmla="*/ 66 h 197895"/>
                <a:gd name="connsiteX5" fmla="*/ 546765 w 811222"/>
                <a:gd name="connsiteY5" fmla="*/ 63566 h 197895"/>
                <a:gd name="connsiteX6" fmla="*/ 172115 w 811222"/>
                <a:gd name="connsiteY6" fmla="*/ 101666 h 197895"/>
                <a:gd name="connsiteX7" fmla="*/ 665 w 811222"/>
                <a:gd name="connsiteY7" fmla="*/ 133416 h 197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1222" h="197895">
                  <a:moveTo>
                    <a:pt x="665" y="133416"/>
                  </a:moveTo>
                  <a:cubicBezTo>
                    <a:pt x="-7802" y="149291"/>
                    <a:pt x="66282" y="191624"/>
                    <a:pt x="121315" y="196916"/>
                  </a:cubicBezTo>
                  <a:cubicBezTo>
                    <a:pt x="176348" y="202208"/>
                    <a:pt x="217623" y="185274"/>
                    <a:pt x="330865" y="165166"/>
                  </a:cubicBezTo>
                  <a:cubicBezTo>
                    <a:pt x="444107" y="145058"/>
                    <a:pt x="747848" y="103783"/>
                    <a:pt x="800765" y="76266"/>
                  </a:cubicBezTo>
                  <a:cubicBezTo>
                    <a:pt x="853682" y="48749"/>
                    <a:pt x="690698" y="2183"/>
                    <a:pt x="648365" y="66"/>
                  </a:cubicBezTo>
                  <a:cubicBezTo>
                    <a:pt x="606032" y="-2051"/>
                    <a:pt x="626140" y="46633"/>
                    <a:pt x="546765" y="63566"/>
                  </a:cubicBezTo>
                  <a:cubicBezTo>
                    <a:pt x="467390" y="80499"/>
                    <a:pt x="264190" y="95316"/>
                    <a:pt x="172115" y="101666"/>
                  </a:cubicBezTo>
                  <a:cubicBezTo>
                    <a:pt x="80040" y="108016"/>
                    <a:pt x="9132" y="117541"/>
                    <a:pt x="665" y="1334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: 図形 1128">
              <a:extLst>
                <a:ext uri="{FF2B5EF4-FFF2-40B4-BE49-F238E27FC236}">
                  <a16:creationId xmlns:a16="http://schemas.microsoft.com/office/drawing/2014/main" id="{4C6DAF12-29D8-4E13-BACA-C1E14F95E8C1}"/>
                </a:ext>
              </a:extLst>
            </p:cNvPr>
            <p:cNvSpPr/>
            <p:nvPr/>
          </p:nvSpPr>
          <p:spPr>
            <a:xfrm>
              <a:off x="2558086" y="8496040"/>
              <a:ext cx="725693" cy="861665"/>
            </a:xfrm>
            <a:custGeom>
              <a:avLst/>
              <a:gdLst>
                <a:gd name="connsiteX0" fmla="*/ 502614 w 725693"/>
                <a:gd name="connsiteY0" fmla="*/ 260 h 861665"/>
                <a:gd name="connsiteX1" fmla="*/ 597864 w 725693"/>
                <a:gd name="connsiteY1" fmla="*/ 127260 h 861665"/>
                <a:gd name="connsiteX2" fmla="*/ 502614 w 725693"/>
                <a:gd name="connsiteY2" fmla="*/ 355860 h 861665"/>
                <a:gd name="connsiteX3" fmla="*/ 299414 w 725693"/>
                <a:gd name="connsiteY3" fmla="*/ 622560 h 861665"/>
                <a:gd name="connsiteX4" fmla="*/ 964 w 725693"/>
                <a:gd name="connsiteY4" fmla="*/ 857510 h 861665"/>
                <a:gd name="connsiteX5" fmla="*/ 210514 w 725693"/>
                <a:gd name="connsiteY5" fmla="*/ 762260 h 861665"/>
                <a:gd name="connsiteX6" fmla="*/ 388314 w 725693"/>
                <a:gd name="connsiteY6" fmla="*/ 628910 h 861665"/>
                <a:gd name="connsiteX7" fmla="*/ 724864 w 725693"/>
                <a:gd name="connsiteY7" fmla="*/ 114560 h 861665"/>
                <a:gd name="connsiteX8" fmla="*/ 502614 w 725693"/>
                <a:gd name="connsiteY8" fmla="*/ 260 h 861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5693" h="861665">
                  <a:moveTo>
                    <a:pt x="502614" y="260"/>
                  </a:moveTo>
                  <a:cubicBezTo>
                    <a:pt x="481447" y="2377"/>
                    <a:pt x="597864" y="67993"/>
                    <a:pt x="597864" y="127260"/>
                  </a:cubicBezTo>
                  <a:cubicBezTo>
                    <a:pt x="597864" y="186527"/>
                    <a:pt x="552356" y="273310"/>
                    <a:pt x="502614" y="355860"/>
                  </a:cubicBezTo>
                  <a:cubicBezTo>
                    <a:pt x="452872" y="438410"/>
                    <a:pt x="383022" y="538952"/>
                    <a:pt x="299414" y="622560"/>
                  </a:cubicBezTo>
                  <a:cubicBezTo>
                    <a:pt x="215806" y="706168"/>
                    <a:pt x="15781" y="834227"/>
                    <a:pt x="964" y="857510"/>
                  </a:cubicBezTo>
                  <a:cubicBezTo>
                    <a:pt x="-13853" y="880793"/>
                    <a:pt x="145956" y="800360"/>
                    <a:pt x="210514" y="762260"/>
                  </a:cubicBezTo>
                  <a:cubicBezTo>
                    <a:pt x="275072" y="724160"/>
                    <a:pt x="302589" y="736860"/>
                    <a:pt x="388314" y="628910"/>
                  </a:cubicBezTo>
                  <a:cubicBezTo>
                    <a:pt x="474039" y="520960"/>
                    <a:pt x="708989" y="222510"/>
                    <a:pt x="724864" y="114560"/>
                  </a:cubicBezTo>
                  <a:cubicBezTo>
                    <a:pt x="740739" y="6610"/>
                    <a:pt x="523781" y="-1857"/>
                    <a:pt x="502614" y="2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: 図形 1129">
              <a:extLst>
                <a:ext uri="{FF2B5EF4-FFF2-40B4-BE49-F238E27FC236}">
                  <a16:creationId xmlns:a16="http://schemas.microsoft.com/office/drawing/2014/main" id="{20F38282-86E7-49F9-BF59-F3E9681D66C1}"/>
                </a:ext>
              </a:extLst>
            </p:cNvPr>
            <p:cNvSpPr/>
            <p:nvPr/>
          </p:nvSpPr>
          <p:spPr>
            <a:xfrm>
              <a:off x="4148551" y="7981721"/>
              <a:ext cx="783196" cy="773151"/>
            </a:xfrm>
            <a:custGeom>
              <a:avLst/>
              <a:gdLst>
                <a:gd name="connsiteX0" fmla="*/ 461549 w 783196"/>
                <a:gd name="connsiteY0" fmla="*/ 44679 h 773151"/>
                <a:gd name="connsiteX1" fmla="*/ 645699 w 783196"/>
                <a:gd name="connsiteY1" fmla="*/ 133579 h 773151"/>
                <a:gd name="connsiteX2" fmla="*/ 417099 w 783196"/>
                <a:gd name="connsiteY2" fmla="*/ 400279 h 773151"/>
                <a:gd name="connsiteX3" fmla="*/ 4349 w 783196"/>
                <a:gd name="connsiteY3" fmla="*/ 755879 h 773151"/>
                <a:gd name="connsiteX4" fmla="*/ 232949 w 783196"/>
                <a:gd name="connsiteY4" fmla="*/ 666979 h 773151"/>
                <a:gd name="connsiteX5" fmla="*/ 734599 w 783196"/>
                <a:gd name="connsiteY5" fmla="*/ 228829 h 773151"/>
                <a:gd name="connsiteX6" fmla="*/ 753649 w 783196"/>
                <a:gd name="connsiteY6" fmla="*/ 38329 h 773151"/>
                <a:gd name="connsiteX7" fmla="*/ 645699 w 783196"/>
                <a:gd name="connsiteY7" fmla="*/ 229 h 773151"/>
                <a:gd name="connsiteX8" fmla="*/ 461549 w 783196"/>
                <a:gd name="connsiteY8" fmla="*/ 44679 h 773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83196" h="773151">
                  <a:moveTo>
                    <a:pt x="461549" y="44679"/>
                  </a:moveTo>
                  <a:cubicBezTo>
                    <a:pt x="461549" y="66904"/>
                    <a:pt x="653107" y="74312"/>
                    <a:pt x="645699" y="133579"/>
                  </a:cubicBezTo>
                  <a:cubicBezTo>
                    <a:pt x="638291" y="192846"/>
                    <a:pt x="523991" y="296562"/>
                    <a:pt x="417099" y="400279"/>
                  </a:cubicBezTo>
                  <a:cubicBezTo>
                    <a:pt x="310207" y="503996"/>
                    <a:pt x="35041" y="711429"/>
                    <a:pt x="4349" y="755879"/>
                  </a:cubicBezTo>
                  <a:cubicBezTo>
                    <a:pt x="-26343" y="800329"/>
                    <a:pt x="111241" y="754821"/>
                    <a:pt x="232949" y="666979"/>
                  </a:cubicBezTo>
                  <a:cubicBezTo>
                    <a:pt x="354657" y="579137"/>
                    <a:pt x="647816" y="333604"/>
                    <a:pt x="734599" y="228829"/>
                  </a:cubicBezTo>
                  <a:cubicBezTo>
                    <a:pt x="821382" y="124054"/>
                    <a:pt x="768466" y="76429"/>
                    <a:pt x="753649" y="38329"/>
                  </a:cubicBezTo>
                  <a:cubicBezTo>
                    <a:pt x="738832" y="229"/>
                    <a:pt x="689091" y="-829"/>
                    <a:pt x="645699" y="229"/>
                  </a:cubicBezTo>
                  <a:cubicBezTo>
                    <a:pt x="602307" y="1287"/>
                    <a:pt x="461549" y="22454"/>
                    <a:pt x="461549" y="4467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: 図形 1130">
              <a:extLst>
                <a:ext uri="{FF2B5EF4-FFF2-40B4-BE49-F238E27FC236}">
                  <a16:creationId xmlns:a16="http://schemas.microsoft.com/office/drawing/2014/main" id="{7297651D-4472-41B9-9D65-4D5BF4F97E46}"/>
                </a:ext>
              </a:extLst>
            </p:cNvPr>
            <p:cNvSpPr/>
            <p:nvPr/>
          </p:nvSpPr>
          <p:spPr>
            <a:xfrm>
              <a:off x="3977391" y="8171281"/>
              <a:ext cx="1299877" cy="1179109"/>
            </a:xfrm>
            <a:custGeom>
              <a:avLst/>
              <a:gdLst>
                <a:gd name="connsiteX0" fmla="*/ 778759 w 1299877"/>
                <a:gd name="connsiteY0" fmla="*/ 51969 h 1179109"/>
                <a:gd name="connsiteX1" fmla="*/ 823209 w 1299877"/>
                <a:gd name="connsiteY1" fmla="*/ 90069 h 1179109"/>
                <a:gd name="connsiteX2" fmla="*/ 1032759 w 1299877"/>
                <a:gd name="connsiteY2" fmla="*/ 96419 h 1179109"/>
                <a:gd name="connsiteX3" fmla="*/ 1166109 w 1299877"/>
                <a:gd name="connsiteY3" fmla="*/ 13869 h 1179109"/>
                <a:gd name="connsiteX4" fmla="*/ 1248659 w 1299877"/>
                <a:gd name="connsiteY4" fmla="*/ 7519 h 1179109"/>
                <a:gd name="connsiteX5" fmla="*/ 1299459 w 1299877"/>
                <a:gd name="connsiteY5" fmla="*/ 90069 h 1179109"/>
                <a:gd name="connsiteX6" fmla="*/ 1248659 w 1299877"/>
                <a:gd name="connsiteY6" fmla="*/ 140869 h 1179109"/>
                <a:gd name="connsiteX7" fmla="*/ 943859 w 1299877"/>
                <a:gd name="connsiteY7" fmla="*/ 699669 h 1179109"/>
                <a:gd name="connsiteX8" fmla="*/ 531109 w 1299877"/>
                <a:gd name="connsiteY8" fmla="*/ 1004469 h 1179109"/>
                <a:gd name="connsiteX9" fmla="*/ 4059 w 1299877"/>
                <a:gd name="connsiteY9" fmla="*/ 1163219 h 1179109"/>
                <a:gd name="connsiteX10" fmla="*/ 327909 w 1299877"/>
                <a:gd name="connsiteY10" fmla="*/ 1074319 h 1179109"/>
                <a:gd name="connsiteX11" fmla="*/ 1045459 w 1299877"/>
                <a:gd name="connsiteY11" fmla="*/ 286919 h 1179109"/>
                <a:gd name="connsiteX12" fmla="*/ 1115309 w 1299877"/>
                <a:gd name="connsiteY12" fmla="*/ 109119 h 1179109"/>
                <a:gd name="connsiteX13" fmla="*/ 931159 w 1299877"/>
                <a:gd name="connsiteY13" fmla="*/ 115469 h 1179109"/>
                <a:gd name="connsiteX14" fmla="*/ 778759 w 1299877"/>
                <a:gd name="connsiteY14" fmla="*/ 51969 h 1179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99877" h="1179109">
                  <a:moveTo>
                    <a:pt x="778759" y="51969"/>
                  </a:moveTo>
                  <a:cubicBezTo>
                    <a:pt x="760767" y="47736"/>
                    <a:pt x="780876" y="82661"/>
                    <a:pt x="823209" y="90069"/>
                  </a:cubicBezTo>
                  <a:cubicBezTo>
                    <a:pt x="865542" y="97477"/>
                    <a:pt x="975609" y="109119"/>
                    <a:pt x="1032759" y="96419"/>
                  </a:cubicBezTo>
                  <a:cubicBezTo>
                    <a:pt x="1089909" y="83719"/>
                    <a:pt x="1130126" y="28686"/>
                    <a:pt x="1166109" y="13869"/>
                  </a:cubicBezTo>
                  <a:cubicBezTo>
                    <a:pt x="1202092" y="-948"/>
                    <a:pt x="1226434" y="-5181"/>
                    <a:pt x="1248659" y="7519"/>
                  </a:cubicBezTo>
                  <a:cubicBezTo>
                    <a:pt x="1270884" y="20219"/>
                    <a:pt x="1299459" y="67844"/>
                    <a:pt x="1299459" y="90069"/>
                  </a:cubicBezTo>
                  <a:cubicBezTo>
                    <a:pt x="1299459" y="112294"/>
                    <a:pt x="1307926" y="39269"/>
                    <a:pt x="1248659" y="140869"/>
                  </a:cubicBezTo>
                  <a:cubicBezTo>
                    <a:pt x="1189392" y="242469"/>
                    <a:pt x="1063451" y="555736"/>
                    <a:pt x="943859" y="699669"/>
                  </a:cubicBezTo>
                  <a:cubicBezTo>
                    <a:pt x="824267" y="843602"/>
                    <a:pt x="687742" y="927211"/>
                    <a:pt x="531109" y="1004469"/>
                  </a:cubicBezTo>
                  <a:cubicBezTo>
                    <a:pt x="374476" y="1081727"/>
                    <a:pt x="37926" y="1151577"/>
                    <a:pt x="4059" y="1163219"/>
                  </a:cubicBezTo>
                  <a:cubicBezTo>
                    <a:pt x="-29808" y="1174861"/>
                    <a:pt x="154342" y="1220369"/>
                    <a:pt x="327909" y="1074319"/>
                  </a:cubicBezTo>
                  <a:cubicBezTo>
                    <a:pt x="501476" y="928269"/>
                    <a:pt x="914226" y="447786"/>
                    <a:pt x="1045459" y="286919"/>
                  </a:cubicBezTo>
                  <a:cubicBezTo>
                    <a:pt x="1176692" y="126052"/>
                    <a:pt x="1134359" y="137694"/>
                    <a:pt x="1115309" y="109119"/>
                  </a:cubicBezTo>
                  <a:cubicBezTo>
                    <a:pt x="1096259" y="80544"/>
                    <a:pt x="985134" y="123936"/>
                    <a:pt x="931159" y="115469"/>
                  </a:cubicBezTo>
                  <a:cubicBezTo>
                    <a:pt x="877184" y="107002"/>
                    <a:pt x="796751" y="56202"/>
                    <a:pt x="778759" y="519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: 図形 1131">
              <a:extLst>
                <a:ext uri="{FF2B5EF4-FFF2-40B4-BE49-F238E27FC236}">
                  <a16:creationId xmlns:a16="http://schemas.microsoft.com/office/drawing/2014/main" id="{98FEFF11-BA80-4583-AD03-B9AC3058C8EF}"/>
                </a:ext>
              </a:extLst>
            </p:cNvPr>
            <p:cNvSpPr/>
            <p:nvPr/>
          </p:nvSpPr>
          <p:spPr>
            <a:xfrm>
              <a:off x="5223775" y="8058072"/>
              <a:ext cx="247446" cy="146206"/>
            </a:xfrm>
            <a:custGeom>
              <a:avLst/>
              <a:gdLst>
                <a:gd name="connsiteX0" fmla="*/ 2275 w 247446"/>
                <a:gd name="connsiteY0" fmla="*/ 78 h 146206"/>
                <a:gd name="connsiteX1" fmla="*/ 122925 w 247446"/>
                <a:gd name="connsiteY1" fmla="*/ 63578 h 146206"/>
                <a:gd name="connsiteX2" fmla="*/ 205475 w 247446"/>
                <a:gd name="connsiteY2" fmla="*/ 146128 h 146206"/>
                <a:gd name="connsiteX3" fmla="*/ 237225 w 247446"/>
                <a:gd name="connsiteY3" fmla="*/ 76278 h 146206"/>
                <a:gd name="connsiteX4" fmla="*/ 2275 w 247446"/>
                <a:gd name="connsiteY4" fmla="*/ 78 h 146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7446" h="146206">
                  <a:moveTo>
                    <a:pt x="2275" y="78"/>
                  </a:moveTo>
                  <a:cubicBezTo>
                    <a:pt x="-16775" y="-2039"/>
                    <a:pt x="89058" y="39236"/>
                    <a:pt x="122925" y="63578"/>
                  </a:cubicBezTo>
                  <a:cubicBezTo>
                    <a:pt x="156792" y="87920"/>
                    <a:pt x="186425" y="144011"/>
                    <a:pt x="205475" y="146128"/>
                  </a:cubicBezTo>
                  <a:cubicBezTo>
                    <a:pt x="224525" y="148245"/>
                    <a:pt x="266858" y="106970"/>
                    <a:pt x="237225" y="76278"/>
                  </a:cubicBezTo>
                  <a:cubicBezTo>
                    <a:pt x="207592" y="45586"/>
                    <a:pt x="21325" y="2195"/>
                    <a:pt x="2275" y="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: 図形 1132">
              <a:extLst>
                <a:ext uri="{FF2B5EF4-FFF2-40B4-BE49-F238E27FC236}">
                  <a16:creationId xmlns:a16="http://schemas.microsoft.com/office/drawing/2014/main" id="{729BD43C-3F4D-486E-BB65-91BCDD19F649}"/>
                </a:ext>
              </a:extLst>
            </p:cNvPr>
            <p:cNvSpPr/>
            <p:nvPr/>
          </p:nvSpPr>
          <p:spPr>
            <a:xfrm>
              <a:off x="5435508" y="8018266"/>
              <a:ext cx="210349" cy="155968"/>
            </a:xfrm>
            <a:custGeom>
              <a:avLst/>
              <a:gdLst>
                <a:gd name="connsiteX0" fmla="*/ 92 w 210349"/>
                <a:gd name="connsiteY0" fmla="*/ 1784 h 155968"/>
                <a:gd name="connsiteX1" fmla="*/ 171542 w 210349"/>
                <a:gd name="connsiteY1" fmla="*/ 154184 h 155968"/>
                <a:gd name="connsiteX2" fmla="*/ 196942 w 210349"/>
                <a:gd name="connsiteY2" fmla="*/ 77984 h 155968"/>
                <a:gd name="connsiteX3" fmla="*/ 92 w 210349"/>
                <a:gd name="connsiteY3" fmla="*/ 1784 h 155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0349" h="155968">
                  <a:moveTo>
                    <a:pt x="92" y="1784"/>
                  </a:moveTo>
                  <a:cubicBezTo>
                    <a:pt x="-4141" y="14484"/>
                    <a:pt x="138734" y="141484"/>
                    <a:pt x="171542" y="154184"/>
                  </a:cubicBezTo>
                  <a:cubicBezTo>
                    <a:pt x="204350" y="166884"/>
                    <a:pt x="225517" y="108676"/>
                    <a:pt x="196942" y="77984"/>
                  </a:cubicBezTo>
                  <a:cubicBezTo>
                    <a:pt x="168367" y="47292"/>
                    <a:pt x="4325" y="-10916"/>
                    <a:pt x="92" y="17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: 図形 1133">
              <a:extLst>
                <a:ext uri="{FF2B5EF4-FFF2-40B4-BE49-F238E27FC236}">
                  <a16:creationId xmlns:a16="http://schemas.microsoft.com/office/drawing/2014/main" id="{17568B54-AE87-4855-9613-657D6075DC53}"/>
                </a:ext>
              </a:extLst>
            </p:cNvPr>
            <p:cNvSpPr/>
            <p:nvPr/>
          </p:nvSpPr>
          <p:spPr>
            <a:xfrm>
              <a:off x="5524401" y="8330816"/>
              <a:ext cx="710390" cy="943041"/>
            </a:xfrm>
            <a:custGeom>
              <a:avLst/>
              <a:gdLst>
                <a:gd name="connsiteX0" fmla="*/ 444599 w 710390"/>
                <a:gd name="connsiteY0" fmla="*/ 95634 h 943041"/>
                <a:gd name="connsiteX1" fmla="*/ 596999 w 710390"/>
                <a:gd name="connsiteY1" fmla="*/ 165484 h 943041"/>
                <a:gd name="connsiteX2" fmla="*/ 508099 w 710390"/>
                <a:gd name="connsiteY2" fmla="*/ 476634 h 943041"/>
                <a:gd name="connsiteX3" fmla="*/ 285849 w 710390"/>
                <a:gd name="connsiteY3" fmla="*/ 794134 h 943041"/>
                <a:gd name="connsiteX4" fmla="*/ 99 w 710390"/>
                <a:gd name="connsiteY4" fmla="*/ 940184 h 943041"/>
                <a:gd name="connsiteX5" fmla="*/ 317599 w 710390"/>
                <a:gd name="connsiteY5" fmla="*/ 857634 h 943041"/>
                <a:gd name="connsiteX6" fmla="*/ 628749 w 710390"/>
                <a:gd name="connsiteY6" fmla="*/ 482984 h 943041"/>
                <a:gd name="connsiteX7" fmla="*/ 692249 w 710390"/>
                <a:gd name="connsiteY7" fmla="*/ 171834 h 943041"/>
                <a:gd name="connsiteX8" fmla="*/ 698599 w 710390"/>
                <a:gd name="connsiteY8" fmla="*/ 101984 h 943041"/>
                <a:gd name="connsiteX9" fmla="*/ 546199 w 710390"/>
                <a:gd name="connsiteY9" fmla="*/ 384 h 943041"/>
                <a:gd name="connsiteX10" fmla="*/ 444599 w 710390"/>
                <a:gd name="connsiteY10" fmla="*/ 95634 h 943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10390" h="943041">
                  <a:moveTo>
                    <a:pt x="444599" y="95634"/>
                  </a:moveTo>
                  <a:cubicBezTo>
                    <a:pt x="453066" y="123151"/>
                    <a:pt x="586416" y="101984"/>
                    <a:pt x="596999" y="165484"/>
                  </a:cubicBezTo>
                  <a:cubicBezTo>
                    <a:pt x="607582" y="228984"/>
                    <a:pt x="559957" y="371859"/>
                    <a:pt x="508099" y="476634"/>
                  </a:cubicBezTo>
                  <a:cubicBezTo>
                    <a:pt x="456241" y="581409"/>
                    <a:pt x="370516" y="716876"/>
                    <a:pt x="285849" y="794134"/>
                  </a:cubicBezTo>
                  <a:cubicBezTo>
                    <a:pt x="201182" y="871392"/>
                    <a:pt x="-5193" y="929601"/>
                    <a:pt x="99" y="940184"/>
                  </a:cubicBezTo>
                  <a:cubicBezTo>
                    <a:pt x="5391" y="950767"/>
                    <a:pt x="212824" y="933834"/>
                    <a:pt x="317599" y="857634"/>
                  </a:cubicBezTo>
                  <a:cubicBezTo>
                    <a:pt x="422374" y="781434"/>
                    <a:pt x="566307" y="597284"/>
                    <a:pt x="628749" y="482984"/>
                  </a:cubicBezTo>
                  <a:cubicBezTo>
                    <a:pt x="691191" y="368684"/>
                    <a:pt x="680607" y="235334"/>
                    <a:pt x="692249" y="171834"/>
                  </a:cubicBezTo>
                  <a:cubicBezTo>
                    <a:pt x="703891" y="108334"/>
                    <a:pt x="722941" y="130559"/>
                    <a:pt x="698599" y="101984"/>
                  </a:cubicBezTo>
                  <a:cubicBezTo>
                    <a:pt x="674257" y="73409"/>
                    <a:pt x="589591" y="6734"/>
                    <a:pt x="546199" y="384"/>
                  </a:cubicBezTo>
                  <a:cubicBezTo>
                    <a:pt x="502807" y="-5966"/>
                    <a:pt x="436132" y="68117"/>
                    <a:pt x="444599" y="956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: 図形 1134">
              <a:extLst>
                <a:ext uri="{FF2B5EF4-FFF2-40B4-BE49-F238E27FC236}">
                  <a16:creationId xmlns:a16="http://schemas.microsoft.com/office/drawing/2014/main" id="{2EC66FDA-09FC-473D-9AC3-795DD2B6300F}"/>
                </a:ext>
              </a:extLst>
            </p:cNvPr>
            <p:cNvSpPr/>
            <p:nvPr/>
          </p:nvSpPr>
          <p:spPr>
            <a:xfrm>
              <a:off x="6274515" y="8235447"/>
              <a:ext cx="843835" cy="876947"/>
            </a:xfrm>
            <a:custGeom>
              <a:avLst/>
              <a:gdLst>
                <a:gd name="connsiteX0" fmla="*/ 31035 w 843835"/>
                <a:gd name="connsiteY0" fmla="*/ 44953 h 876947"/>
                <a:gd name="connsiteX1" fmla="*/ 88185 w 843835"/>
                <a:gd name="connsiteY1" fmla="*/ 171953 h 876947"/>
                <a:gd name="connsiteX2" fmla="*/ 69135 w 843835"/>
                <a:gd name="connsiteY2" fmla="*/ 622803 h 876947"/>
                <a:gd name="connsiteX3" fmla="*/ 81835 w 843835"/>
                <a:gd name="connsiteY3" fmla="*/ 787903 h 876947"/>
                <a:gd name="connsiteX4" fmla="*/ 215185 w 843835"/>
                <a:gd name="connsiteY4" fmla="*/ 876803 h 876947"/>
                <a:gd name="connsiteX5" fmla="*/ 373935 w 843835"/>
                <a:gd name="connsiteY5" fmla="*/ 768853 h 876947"/>
                <a:gd name="connsiteX6" fmla="*/ 685085 w 843835"/>
                <a:gd name="connsiteY6" fmla="*/ 489453 h 876947"/>
                <a:gd name="connsiteX7" fmla="*/ 843835 w 843835"/>
                <a:gd name="connsiteY7" fmla="*/ 108453 h 876947"/>
                <a:gd name="connsiteX8" fmla="*/ 685085 w 843835"/>
                <a:gd name="connsiteY8" fmla="*/ 311653 h 876947"/>
                <a:gd name="connsiteX9" fmla="*/ 500935 w 843835"/>
                <a:gd name="connsiteY9" fmla="*/ 527553 h 876947"/>
                <a:gd name="connsiteX10" fmla="*/ 183435 w 843835"/>
                <a:gd name="connsiteY10" fmla="*/ 743453 h 876947"/>
                <a:gd name="connsiteX11" fmla="*/ 215185 w 843835"/>
                <a:gd name="connsiteY11" fmla="*/ 254503 h 876947"/>
                <a:gd name="connsiteX12" fmla="*/ 202485 w 843835"/>
                <a:gd name="connsiteY12" fmla="*/ 146553 h 876947"/>
                <a:gd name="connsiteX13" fmla="*/ 221535 w 843835"/>
                <a:gd name="connsiteY13" fmla="*/ 102103 h 876947"/>
                <a:gd name="connsiteX14" fmla="*/ 138985 w 843835"/>
                <a:gd name="connsiteY14" fmla="*/ 19553 h 876947"/>
                <a:gd name="connsiteX15" fmla="*/ 5635 w 843835"/>
                <a:gd name="connsiteY15" fmla="*/ 503 h 876947"/>
                <a:gd name="connsiteX16" fmla="*/ 31035 w 843835"/>
                <a:gd name="connsiteY16" fmla="*/ 44953 h 876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43835" h="876947">
                  <a:moveTo>
                    <a:pt x="31035" y="44953"/>
                  </a:moveTo>
                  <a:cubicBezTo>
                    <a:pt x="44793" y="73528"/>
                    <a:pt x="81835" y="75645"/>
                    <a:pt x="88185" y="171953"/>
                  </a:cubicBezTo>
                  <a:cubicBezTo>
                    <a:pt x="94535" y="268261"/>
                    <a:pt x="70193" y="520145"/>
                    <a:pt x="69135" y="622803"/>
                  </a:cubicBezTo>
                  <a:cubicBezTo>
                    <a:pt x="68077" y="725461"/>
                    <a:pt x="57493" y="745570"/>
                    <a:pt x="81835" y="787903"/>
                  </a:cubicBezTo>
                  <a:cubicBezTo>
                    <a:pt x="106177" y="830236"/>
                    <a:pt x="166502" y="879978"/>
                    <a:pt x="215185" y="876803"/>
                  </a:cubicBezTo>
                  <a:cubicBezTo>
                    <a:pt x="263868" y="873628"/>
                    <a:pt x="295618" y="833411"/>
                    <a:pt x="373935" y="768853"/>
                  </a:cubicBezTo>
                  <a:cubicBezTo>
                    <a:pt x="452252" y="704295"/>
                    <a:pt x="606768" y="599520"/>
                    <a:pt x="685085" y="489453"/>
                  </a:cubicBezTo>
                  <a:cubicBezTo>
                    <a:pt x="763402" y="379386"/>
                    <a:pt x="843835" y="138086"/>
                    <a:pt x="843835" y="108453"/>
                  </a:cubicBezTo>
                  <a:cubicBezTo>
                    <a:pt x="843835" y="78820"/>
                    <a:pt x="742235" y="241803"/>
                    <a:pt x="685085" y="311653"/>
                  </a:cubicBezTo>
                  <a:cubicBezTo>
                    <a:pt x="627935" y="381503"/>
                    <a:pt x="584543" y="455586"/>
                    <a:pt x="500935" y="527553"/>
                  </a:cubicBezTo>
                  <a:cubicBezTo>
                    <a:pt x="417327" y="599520"/>
                    <a:pt x="231060" y="788961"/>
                    <a:pt x="183435" y="743453"/>
                  </a:cubicBezTo>
                  <a:cubicBezTo>
                    <a:pt x="135810" y="697945"/>
                    <a:pt x="212010" y="353986"/>
                    <a:pt x="215185" y="254503"/>
                  </a:cubicBezTo>
                  <a:cubicBezTo>
                    <a:pt x="218360" y="155020"/>
                    <a:pt x="201427" y="171953"/>
                    <a:pt x="202485" y="146553"/>
                  </a:cubicBezTo>
                  <a:cubicBezTo>
                    <a:pt x="203543" y="121153"/>
                    <a:pt x="232118" y="123270"/>
                    <a:pt x="221535" y="102103"/>
                  </a:cubicBezTo>
                  <a:cubicBezTo>
                    <a:pt x="210952" y="80936"/>
                    <a:pt x="174968" y="36486"/>
                    <a:pt x="138985" y="19553"/>
                  </a:cubicBezTo>
                  <a:cubicBezTo>
                    <a:pt x="103002" y="2620"/>
                    <a:pt x="23627" y="-1614"/>
                    <a:pt x="5635" y="503"/>
                  </a:cubicBezTo>
                  <a:cubicBezTo>
                    <a:pt x="-12357" y="2620"/>
                    <a:pt x="17277" y="16378"/>
                    <a:pt x="31035" y="449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: 図形 1135">
              <a:extLst>
                <a:ext uri="{FF2B5EF4-FFF2-40B4-BE49-F238E27FC236}">
                  <a16:creationId xmlns:a16="http://schemas.microsoft.com/office/drawing/2014/main" id="{AEB1CF9D-22E4-4266-92C2-71EB3DA334A0}"/>
                </a:ext>
              </a:extLst>
            </p:cNvPr>
            <p:cNvSpPr/>
            <p:nvPr/>
          </p:nvSpPr>
          <p:spPr>
            <a:xfrm>
              <a:off x="7479677" y="8146783"/>
              <a:ext cx="1029722" cy="952935"/>
            </a:xfrm>
            <a:custGeom>
              <a:avLst/>
              <a:gdLst>
                <a:gd name="connsiteX0" fmla="*/ 768973 w 1029722"/>
                <a:gd name="connsiteY0" fmla="*/ 267 h 952935"/>
                <a:gd name="connsiteX1" fmla="*/ 876923 w 1029722"/>
                <a:gd name="connsiteY1" fmla="*/ 57417 h 952935"/>
                <a:gd name="connsiteX2" fmla="*/ 781673 w 1029722"/>
                <a:gd name="connsiteY2" fmla="*/ 209817 h 952935"/>
                <a:gd name="connsiteX3" fmla="*/ 368923 w 1029722"/>
                <a:gd name="connsiteY3" fmla="*/ 660667 h 952935"/>
                <a:gd name="connsiteX4" fmla="*/ 623 w 1029722"/>
                <a:gd name="connsiteY4" fmla="*/ 952767 h 952935"/>
                <a:gd name="connsiteX5" fmla="*/ 457823 w 1029722"/>
                <a:gd name="connsiteY5" fmla="*/ 698767 h 952935"/>
                <a:gd name="connsiteX6" fmla="*/ 711823 w 1029722"/>
                <a:gd name="connsiteY6" fmla="*/ 438417 h 952935"/>
                <a:gd name="connsiteX7" fmla="*/ 1029323 w 1029722"/>
                <a:gd name="connsiteY7" fmla="*/ 76467 h 952935"/>
                <a:gd name="connsiteX8" fmla="*/ 768973 w 1029722"/>
                <a:gd name="connsiteY8" fmla="*/ 267 h 952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29722" h="952935">
                  <a:moveTo>
                    <a:pt x="768973" y="267"/>
                  </a:moveTo>
                  <a:cubicBezTo>
                    <a:pt x="743573" y="-2908"/>
                    <a:pt x="874806" y="22492"/>
                    <a:pt x="876923" y="57417"/>
                  </a:cubicBezTo>
                  <a:cubicBezTo>
                    <a:pt x="879040" y="92342"/>
                    <a:pt x="866340" y="109275"/>
                    <a:pt x="781673" y="209817"/>
                  </a:cubicBezTo>
                  <a:cubicBezTo>
                    <a:pt x="697006" y="310359"/>
                    <a:pt x="499098" y="536842"/>
                    <a:pt x="368923" y="660667"/>
                  </a:cubicBezTo>
                  <a:cubicBezTo>
                    <a:pt x="238748" y="784492"/>
                    <a:pt x="-14194" y="946417"/>
                    <a:pt x="623" y="952767"/>
                  </a:cubicBezTo>
                  <a:cubicBezTo>
                    <a:pt x="15440" y="959117"/>
                    <a:pt x="339290" y="784492"/>
                    <a:pt x="457823" y="698767"/>
                  </a:cubicBezTo>
                  <a:cubicBezTo>
                    <a:pt x="576356" y="613042"/>
                    <a:pt x="616573" y="542134"/>
                    <a:pt x="711823" y="438417"/>
                  </a:cubicBezTo>
                  <a:cubicBezTo>
                    <a:pt x="807073" y="334700"/>
                    <a:pt x="1017681" y="153725"/>
                    <a:pt x="1029323" y="76467"/>
                  </a:cubicBezTo>
                  <a:cubicBezTo>
                    <a:pt x="1040965" y="-791"/>
                    <a:pt x="794373" y="3442"/>
                    <a:pt x="768973" y="2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: 図形 1136">
              <a:extLst>
                <a:ext uri="{FF2B5EF4-FFF2-40B4-BE49-F238E27FC236}">
                  <a16:creationId xmlns:a16="http://schemas.microsoft.com/office/drawing/2014/main" id="{F3C19718-4AA4-4663-A0A7-D35CE1046236}"/>
                </a:ext>
              </a:extLst>
            </p:cNvPr>
            <p:cNvSpPr/>
            <p:nvPr/>
          </p:nvSpPr>
          <p:spPr>
            <a:xfrm>
              <a:off x="8194781" y="8579673"/>
              <a:ext cx="166090" cy="862982"/>
            </a:xfrm>
            <a:custGeom>
              <a:avLst/>
              <a:gdLst>
                <a:gd name="connsiteX0" fmla="*/ 3069 w 166090"/>
                <a:gd name="connsiteY0" fmla="*/ 5527 h 862982"/>
                <a:gd name="connsiteX1" fmla="*/ 53869 w 166090"/>
                <a:gd name="connsiteY1" fmla="*/ 215077 h 862982"/>
                <a:gd name="connsiteX2" fmla="*/ 60219 w 166090"/>
                <a:gd name="connsiteY2" fmla="*/ 577027 h 862982"/>
                <a:gd name="connsiteX3" fmla="*/ 22119 w 166090"/>
                <a:gd name="connsiteY3" fmla="*/ 627827 h 862982"/>
                <a:gd name="connsiteX4" fmla="*/ 91969 w 166090"/>
                <a:gd name="connsiteY4" fmla="*/ 862777 h 862982"/>
                <a:gd name="connsiteX5" fmla="*/ 136419 w 166090"/>
                <a:gd name="connsiteY5" fmla="*/ 583377 h 862982"/>
                <a:gd name="connsiteX6" fmla="*/ 155469 w 166090"/>
                <a:gd name="connsiteY6" fmla="*/ 126177 h 862982"/>
                <a:gd name="connsiteX7" fmla="*/ 155469 w 166090"/>
                <a:gd name="connsiteY7" fmla="*/ 69027 h 862982"/>
                <a:gd name="connsiteX8" fmla="*/ 3069 w 166090"/>
                <a:gd name="connsiteY8" fmla="*/ 5527 h 86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6090" h="862982">
                  <a:moveTo>
                    <a:pt x="3069" y="5527"/>
                  </a:moveTo>
                  <a:cubicBezTo>
                    <a:pt x="-13864" y="29869"/>
                    <a:pt x="44344" y="119827"/>
                    <a:pt x="53869" y="215077"/>
                  </a:cubicBezTo>
                  <a:cubicBezTo>
                    <a:pt x="63394" y="310327"/>
                    <a:pt x="65511" y="508235"/>
                    <a:pt x="60219" y="577027"/>
                  </a:cubicBezTo>
                  <a:cubicBezTo>
                    <a:pt x="54927" y="645819"/>
                    <a:pt x="16827" y="580202"/>
                    <a:pt x="22119" y="627827"/>
                  </a:cubicBezTo>
                  <a:cubicBezTo>
                    <a:pt x="27411" y="675452"/>
                    <a:pt x="72919" y="870185"/>
                    <a:pt x="91969" y="862777"/>
                  </a:cubicBezTo>
                  <a:cubicBezTo>
                    <a:pt x="111019" y="855369"/>
                    <a:pt x="125836" y="706144"/>
                    <a:pt x="136419" y="583377"/>
                  </a:cubicBezTo>
                  <a:cubicBezTo>
                    <a:pt x="147002" y="460610"/>
                    <a:pt x="152294" y="211902"/>
                    <a:pt x="155469" y="126177"/>
                  </a:cubicBezTo>
                  <a:cubicBezTo>
                    <a:pt x="158644" y="40452"/>
                    <a:pt x="177694" y="94427"/>
                    <a:pt x="155469" y="69027"/>
                  </a:cubicBezTo>
                  <a:cubicBezTo>
                    <a:pt x="133244" y="43627"/>
                    <a:pt x="20002" y="-18815"/>
                    <a:pt x="3069" y="55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93880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11</cp:revision>
  <dcterms:created xsi:type="dcterms:W3CDTF">2021-05-04T14:45:59Z</dcterms:created>
  <dcterms:modified xsi:type="dcterms:W3CDTF">2021-05-08T23:48:32Z</dcterms:modified>
</cp:coreProperties>
</file>