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9" r:id="rId4"/>
    <p:sldId id="258" r:id="rId5"/>
    <p:sldId id="257" r:id="rId6"/>
    <p:sldId id="260" r:id="rId7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>
      <p:cViewPr varScale="1">
        <p:scale>
          <a:sx n="75" d="100"/>
          <a:sy n="75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64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31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90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63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74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3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8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2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1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17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14D057-38DE-4046-8621-0062AC897E15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F9D09B-C4C3-AF4F-AD62-3B4495431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0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2A062F23-27F3-9C35-B988-984BE222DBFF}"/>
              </a:ext>
            </a:extLst>
          </p:cNvPr>
          <p:cNvSpPr/>
          <p:nvPr/>
        </p:nvSpPr>
        <p:spPr>
          <a:xfrm>
            <a:off x="7289217" y="2911760"/>
            <a:ext cx="4242846" cy="271840"/>
          </a:xfrm>
          <a:custGeom>
            <a:avLst/>
            <a:gdLst>
              <a:gd name="connsiteX0" fmla="*/ 42916 w 4242846"/>
              <a:gd name="connsiteY0" fmla="*/ 187040 h 271840"/>
              <a:gd name="connsiteX1" fmla="*/ 2904650 w 4242846"/>
              <a:gd name="connsiteY1" fmla="*/ 773 h 271840"/>
              <a:gd name="connsiteX2" fmla="*/ 2362783 w 4242846"/>
              <a:gd name="connsiteY2" fmla="*/ 119307 h 271840"/>
              <a:gd name="connsiteX3" fmla="*/ 3632783 w 4242846"/>
              <a:gd name="connsiteY3" fmla="*/ 85440 h 271840"/>
              <a:gd name="connsiteX4" fmla="*/ 4242383 w 4242846"/>
              <a:gd name="connsiteY4" fmla="*/ 187040 h 271840"/>
              <a:gd name="connsiteX5" fmla="*/ 3548116 w 4242846"/>
              <a:gd name="connsiteY5" fmla="*/ 187040 h 271840"/>
              <a:gd name="connsiteX6" fmla="*/ 1346783 w 4242846"/>
              <a:gd name="connsiteY6" fmla="*/ 271707 h 271840"/>
              <a:gd name="connsiteX7" fmla="*/ 42916 w 4242846"/>
              <a:gd name="connsiteY7" fmla="*/ 187040 h 27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2846" h="271840">
                <a:moveTo>
                  <a:pt x="42916" y="187040"/>
                </a:moveTo>
                <a:cubicBezTo>
                  <a:pt x="302560" y="141884"/>
                  <a:pt x="2518006" y="12062"/>
                  <a:pt x="2904650" y="773"/>
                </a:cubicBezTo>
                <a:cubicBezTo>
                  <a:pt x="3291294" y="-10516"/>
                  <a:pt x="2241428" y="105196"/>
                  <a:pt x="2362783" y="119307"/>
                </a:cubicBezTo>
                <a:cubicBezTo>
                  <a:pt x="2484138" y="133418"/>
                  <a:pt x="3319516" y="74151"/>
                  <a:pt x="3632783" y="85440"/>
                </a:cubicBezTo>
                <a:cubicBezTo>
                  <a:pt x="3946050" y="96729"/>
                  <a:pt x="4256494" y="170107"/>
                  <a:pt x="4242383" y="187040"/>
                </a:cubicBezTo>
                <a:cubicBezTo>
                  <a:pt x="4228272" y="203973"/>
                  <a:pt x="3548116" y="187040"/>
                  <a:pt x="3548116" y="187040"/>
                </a:cubicBezTo>
                <a:cubicBezTo>
                  <a:pt x="3065516" y="201151"/>
                  <a:pt x="1930983" y="268885"/>
                  <a:pt x="1346783" y="271707"/>
                </a:cubicBezTo>
                <a:cubicBezTo>
                  <a:pt x="762583" y="274529"/>
                  <a:pt x="-216728" y="232196"/>
                  <a:pt x="42916" y="18704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Web サイト, QR コード&#10;&#10;自動的に生成された説明" hidden="1">
            <a:extLst>
              <a:ext uri="{FF2B5EF4-FFF2-40B4-BE49-F238E27FC236}">
                <a16:creationId xmlns:a16="http://schemas.microsoft.com/office/drawing/2014/main" id="{9C28642F-7266-2514-2A71-4DCBA7E09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3" t="26142" r="26961"/>
          <a:stretch/>
        </p:blipFill>
        <p:spPr>
          <a:xfrm>
            <a:off x="646981" y="170392"/>
            <a:ext cx="11507638" cy="9433020"/>
          </a:xfrm>
          <a:prstGeom prst="rect">
            <a:avLst/>
          </a:prstGeom>
        </p:spPr>
      </p:pic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5389035B-0B62-5EFC-DB1B-BE82682E14D2}"/>
              </a:ext>
            </a:extLst>
          </p:cNvPr>
          <p:cNvGrpSpPr/>
          <p:nvPr/>
        </p:nvGrpSpPr>
        <p:grpSpPr>
          <a:xfrm rot="10800000">
            <a:off x="1351722" y="0"/>
            <a:ext cx="9959215" cy="8664915"/>
            <a:chOff x="1351722" y="934039"/>
            <a:chExt cx="9959215" cy="8664915"/>
          </a:xfrm>
        </p:grpSpPr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081A18E0-778E-5FEF-B7DF-813D2245F02A}"/>
                </a:ext>
              </a:extLst>
            </p:cNvPr>
            <p:cNvSpPr/>
            <p:nvPr/>
          </p:nvSpPr>
          <p:spPr>
            <a:xfrm>
              <a:off x="6009743" y="5792567"/>
              <a:ext cx="76985" cy="635990"/>
            </a:xfrm>
            <a:custGeom>
              <a:avLst/>
              <a:gdLst>
                <a:gd name="connsiteX0" fmla="*/ 76012 w 76985"/>
                <a:gd name="connsiteY0" fmla="*/ 1194 h 635990"/>
                <a:gd name="connsiteX1" fmla="*/ 6855 w 76985"/>
                <a:gd name="connsiteY1" fmla="*/ 492972 h 635990"/>
                <a:gd name="connsiteX2" fmla="*/ 6855 w 76985"/>
                <a:gd name="connsiteY2" fmla="*/ 631285 h 635990"/>
                <a:gd name="connsiteX3" fmla="*/ 45275 w 76985"/>
                <a:gd name="connsiteY3" fmla="*/ 362344 h 635990"/>
                <a:gd name="connsiteX4" fmla="*/ 76012 w 76985"/>
                <a:gd name="connsiteY4" fmla="*/ 1194 h 635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985" h="635990">
                  <a:moveTo>
                    <a:pt x="76012" y="1194"/>
                  </a:moveTo>
                  <a:cubicBezTo>
                    <a:pt x="69609" y="22965"/>
                    <a:pt x="18381" y="387957"/>
                    <a:pt x="6855" y="492972"/>
                  </a:cubicBezTo>
                  <a:cubicBezTo>
                    <a:pt x="-4671" y="597987"/>
                    <a:pt x="452" y="653056"/>
                    <a:pt x="6855" y="631285"/>
                  </a:cubicBezTo>
                  <a:cubicBezTo>
                    <a:pt x="13258" y="609514"/>
                    <a:pt x="35029" y="463517"/>
                    <a:pt x="45275" y="362344"/>
                  </a:cubicBezTo>
                  <a:cubicBezTo>
                    <a:pt x="55520" y="261171"/>
                    <a:pt x="82415" y="-20577"/>
                    <a:pt x="76012" y="119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6B6A8BE3-38A2-03E3-5BB4-2B097ADED084}"/>
                </a:ext>
              </a:extLst>
            </p:cNvPr>
            <p:cNvSpPr/>
            <p:nvPr/>
          </p:nvSpPr>
          <p:spPr>
            <a:xfrm>
              <a:off x="5993374" y="5793579"/>
              <a:ext cx="86121" cy="700487"/>
            </a:xfrm>
            <a:custGeom>
              <a:avLst/>
              <a:gdLst>
                <a:gd name="connsiteX0" fmla="*/ 86061 w 86121"/>
                <a:gd name="connsiteY0" fmla="*/ 934 h 700487"/>
                <a:gd name="connsiteX1" fmla="*/ 16487 w 86121"/>
                <a:gd name="connsiteY1" fmla="*/ 322299 h 700487"/>
                <a:gd name="connsiteX2" fmla="*/ 9861 w 86121"/>
                <a:gd name="connsiteY2" fmla="*/ 699986 h 700487"/>
                <a:gd name="connsiteX3" fmla="*/ 3235 w 86121"/>
                <a:gd name="connsiteY3" fmla="*/ 239473 h 700487"/>
                <a:gd name="connsiteX4" fmla="*/ 86061 w 86121"/>
                <a:gd name="connsiteY4" fmla="*/ 934 h 70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121" h="700487">
                  <a:moveTo>
                    <a:pt x="86061" y="934"/>
                  </a:moveTo>
                  <a:cubicBezTo>
                    <a:pt x="88270" y="14738"/>
                    <a:pt x="29187" y="205790"/>
                    <a:pt x="16487" y="322299"/>
                  </a:cubicBezTo>
                  <a:cubicBezTo>
                    <a:pt x="3787" y="438808"/>
                    <a:pt x="12070" y="713790"/>
                    <a:pt x="9861" y="699986"/>
                  </a:cubicBezTo>
                  <a:cubicBezTo>
                    <a:pt x="7652" y="686182"/>
                    <a:pt x="-6152" y="349908"/>
                    <a:pt x="3235" y="239473"/>
                  </a:cubicBezTo>
                  <a:cubicBezTo>
                    <a:pt x="12622" y="129038"/>
                    <a:pt x="83852" y="-12870"/>
                    <a:pt x="86061" y="93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E3911F8-A90D-BAFA-E604-47B19B4C2E01}"/>
                </a:ext>
              </a:extLst>
            </p:cNvPr>
            <p:cNvSpPr/>
            <p:nvPr/>
          </p:nvSpPr>
          <p:spPr>
            <a:xfrm>
              <a:off x="6112565" y="5764517"/>
              <a:ext cx="71834" cy="446149"/>
            </a:xfrm>
            <a:custGeom>
              <a:avLst/>
              <a:gdLst>
                <a:gd name="connsiteX0" fmla="*/ 0 w 71834"/>
                <a:gd name="connsiteY0" fmla="*/ 179 h 446149"/>
                <a:gd name="connsiteX1" fmla="*/ 29818 w 71834"/>
                <a:gd name="connsiteY1" fmla="*/ 308292 h 446149"/>
                <a:gd name="connsiteX2" fmla="*/ 69574 w 71834"/>
                <a:gd name="connsiteY2" fmla="*/ 444126 h 446149"/>
                <a:gd name="connsiteX3" fmla="*/ 62948 w 71834"/>
                <a:gd name="connsiteY3" fmla="*/ 381179 h 446149"/>
                <a:gd name="connsiteX4" fmla="*/ 29818 w 71834"/>
                <a:gd name="connsiteY4" fmla="*/ 265222 h 446149"/>
                <a:gd name="connsiteX5" fmla="*/ 0 w 71834"/>
                <a:gd name="connsiteY5" fmla="*/ 179 h 44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34" h="446149">
                  <a:moveTo>
                    <a:pt x="0" y="179"/>
                  </a:moveTo>
                  <a:cubicBezTo>
                    <a:pt x="0" y="7357"/>
                    <a:pt x="18222" y="234301"/>
                    <a:pt x="29818" y="308292"/>
                  </a:cubicBezTo>
                  <a:cubicBezTo>
                    <a:pt x="41414" y="382283"/>
                    <a:pt x="64052" y="431978"/>
                    <a:pt x="69574" y="444126"/>
                  </a:cubicBezTo>
                  <a:cubicBezTo>
                    <a:pt x="75096" y="456274"/>
                    <a:pt x="69574" y="410996"/>
                    <a:pt x="62948" y="381179"/>
                  </a:cubicBezTo>
                  <a:cubicBezTo>
                    <a:pt x="56322" y="351362"/>
                    <a:pt x="40861" y="327618"/>
                    <a:pt x="29818" y="265222"/>
                  </a:cubicBezTo>
                  <a:cubicBezTo>
                    <a:pt x="18775" y="202826"/>
                    <a:pt x="0" y="-6999"/>
                    <a:pt x="0" y="1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CE52BF0-6451-C1BC-6B58-C4E5D9D868A6}"/>
                </a:ext>
              </a:extLst>
            </p:cNvPr>
            <p:cNvSpPr/>
            <p:nvPr/>
          </p:nvSpPr>
          <p:spPr>
            <a:xfrm>
              <a:off x="6087743" y="5466736"/>
              <a:ext cx="250983" cy="284249"/>
            </a:xfrm>
            <a:custGeom>
              <a:avLst/>
              <a:gdLst>
                <a:gd name="connsiteX0" fmla="*/ 250109 w 250983"/>
                <a:gd name="connsiteY0" fmla="*/ 3099 h 284249"/>
                <a:gd name="connsiteX1" fmla="*/ 74518 w 250983"/>
                <a:gd name="connsiteY1" fmla="*/ 188629 h 284249"/>
                <a:gd name="connsiteX2" fmla="*/ 1631 w 250983"/>
                <a:gd name="connsiteY2" fmla="*/ 281394 h 284249"/>
                <a:gd name="connsiteX3" fmla="*/ 137466 w 250983"/>
                <a:gd name="connsiteY3" fmla="*/ 85925 h 284249"/>
                <a:gd name="connsiteX4" fmla="*/ 250109 w 250983"/>
                <a:gd name="connsiteY4" fmla="*/ 3099 h 28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983" h="284249">
                  <a:moveTo>
                    <a:pt x="250109" y="3099"/>
                  </a:moveTo>
                  <a:cubicBezTo>
                    <a:pt x="239618" y="20216"/>
                    <a:pt x="115931" y="142246"/>
                    <a:pt x="74518" y="188629"/>
                  </a:cubicBezTo>
                  <a:cubicBezTo>
                    <a:pt x="33105" y="235012"/>
                    <a:pt x="-8860" y="298511"/>
                    <a:pt x="1631" y="281394"/>
                  </a:cubicBezTo>
                  <a:cubicBezTo>
                    <a:pt x="12122" y="264277"/>
                    <a:pt x="101023" y="128442"/>
                    <a:pt x="137466" y="85925"/>
                  </a:cubicBezTo>
                  <a:cubicBezTo>
                    <a:pt x="173909" y="43408"/>
                    <a:pt x="260600" y="-14018"/>
                    <a:pt x="250109" y="309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E02B6E3A-0B3F-4F22-6464-24CE9D8DBFC3}"/>
                </a:ext>
              </a:extLst>
            </p:cNvPr>
            <p:cNvSpPr/>
            <p:nvPr/>
          </p:nvSpPr>
          <p:spPr>
            <a:xfrm>
              <a:off x="6118747" y="5516138"/>
              <a:ext cx="248940" cy="322524"/>
            </a:xfrm>
            <a:custGeom>
              <a:avLst/>
              <a:gdLst>
                <a:gd name="connsiteX0" fmla="*/ 248923 w 248940"/>
                <a:gd name="connsiteY0" fmla="*/ 79 h 322524"/>
                <a:gd name="connsiteX1" fmla="*/ 93210 w 248940"/>
                <a:gd name="connsiteY1" fmla="*/ 169045 h 322524"/>
                <a:gd name="connsiteX2" fmla="*/ 444 w 248940"/>
                <a:gd name="connsiteY2" fmla="*/ 321445 h 322524"/>
                <a:gd name="connsiteX3" fmla="*/ 129653 w 248940"/>
                <a:gd name="connsiteY3" fmla="*/ 89532 h 322524"/>
                <a:gd name="connsiteX4" fmla="*/ 83270 w 248940"/>
                <a:gd name="connsiteY4" fmla="*/ 145853 h 322524"/>
                <a:gd name="connsiteX5" fmla="*/ 248923 w 248940"/>
                <a:gd name="connsiteY5" fmla="*/ 79 h 32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940" h="322524">
                  <a:moveTo>
                    <a:pt x="248923" y="79"/>
                  </a:moveTo>
                  <a:cubicBezTo>
                    <a:pt x="250580" y="3944"/>
                    <a:pt x="134623" y="115484"/>
                    <a:pt x="93210" y="169045"/>
                  </a:cubicBezTo>
                  <a:cubicBezTo>
                    <a:pt x="51797" y="222606"/>
                    <a:pt x="-5630" y="334697"/>
                    <a:pt x="444" y="321445"/>
                  </a:cubicBezTo>
                  <a:cubicBezTo>
                    <a:pt x="6518" y="308193"/>
                    <a:pt x="115849" y="118797"/>
                    <a:pt x="129653" y="89532"/>
                  </a:cubicBezTo>
                  <a:cubicBezTo>
                    <a:pt x="143457" y="60267"/>
                    <a:pt x="64496" y="156897"/>
                    <a:pt x="83270" y="145853"/>
                  </a:cubicBezTo>
                  <a:cubicBezTo>
                    <a:pt x="102044" y="134810"/>
                    <a:pt x="247266" y="-3786"/>
                    <a:pt x="248923" y="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18B7A6A9-8CFB-D36E-FAE7-A3D89F80A075}"/>
                </a:ext>
              </a:extLst>
            </p:cNvPr>
            <p:cNvSpPr/>
            <p:nvPr/>
          </p:nvSpPr>
          <p:spPr>
            <a:xfrm>
              <a:off x="6107905" y="5716744"/>
              <a:ext cx="77959" cy="125164"/>
            </a:xfrm>
            <a:custGeom>
              <a:avLst/>
              <a:gdLst>
                <a:gd name="connsiteX0" fmla="*/ 77547 w 77959"/>
                <a:gd name="connsiteY0" fmla="*/ 1569 h 125164"/>
                <a:gd name="connsiteX1" fmla="*/ 1347 w 77959"/>
                <a:gd name="connsiteY1" fmla="*/ 124152 h 125164"/>
                <a:gd name="connsiteX2" fmla="*/ 31165 w 77959"/>
                <a:gd name="connsiteY2" fmla="*/ 57891 h 125164"/>
                <a:gd name="connsiteX3" fmla="*/ 77547 w 77959"/>
                <a:gd name="connsiteY3" fmla="*/ 1569 h 12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59" h="125164">
                  <a:moveTo>
                    <a:pt x="77547" y="1569"/>
                  </a:moveTo>
                  <a:cubicBezTo>
                    <a:pt x="72577" y="12612"/>
                    <a:pt x="9077" y="114765"/>
                    <a:pt x="1347" y="124152"/>
                  </a:cubicBezTo>
                  <a:cubicBezTo>
                    <a:pt x="-6383" y="133539"/>
                    <a:pt x="21226" y="75009"/>
                    <a:pt x="31165" y="57891"/>
                  </a:cubicBezTo>
                  <a:cubicBezTo>
                    <a:pt x="41104" y="40774"/>
                    <a:pt x="82517" y="-9474"/>
                    <a:pt x="77547" y="156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6671D7BA-FEC5-ACA6-DC5D-8A741AB999AD}"/>
                </a:ext>
              </a:extLst>
            </p:cNvPr>
            <p:cNvSpPr/>
            <p:nvPr/>
          </p:nvSpPr>
          <p:spPr>
            <a:xfrm>
              <a:off x="6377608" y="5476221"/>
              <a:ext cx="371700" cy="50275"/>
            </a:xfrm>
            <a:custGeom>
              <a:avLst/>
              <a:gdLst>
                <a:gd name="connsiteX0" fmla="*/ 1 w 371700"/>
                <a:gd name="connsiteY0" fmla="*/ 30057 h 50275"/>
                <a:gd name="connsiteX1" fmla="*/ 212035 w 371700"/>
                <a:gd name="connsiteY1" fmla="*/ 240 h 50275"/>
                <a:gd name="connsiteX2" fmla="*/ 371062 w 371700"/>
                <a:gd name="connsiteY2" fmla="*/ 49936 h 50275"/>
                <a:gd name="connsiteX3" fmla="*/ 271670 w 371700"/>
                <a:gd name="connsiteY3" fmla="*/ 23431 h 50275"/>
                <a:gd name="connsiteX4" fmla="*/ 208722 w 371700"/>
                <a:gd name="connsiteY4" fmla="*/ 6866 h 50275"/>
                <a:gd name="connsiteX5" fmla="*/ 1 w 371700"/>
                <a:gd name="connsiteY5" fmla="*/ 30057 h 5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00" h="50275">
                  <a:moveTo>
                    <a:pt x="1" y="30057"/>
                  </a:moveTo>
                  <a:cubicBezTo>
                    <a:pt x="553" y="28953"/>
                    <a:pt x="150192" y="-3073"/>
                    <a:pt x="212035" y="240"/>
                  </a:cubicBezTo>
                  <a:cubicBezTo>
                    <a:pt x="273878" y="3553"/>
                    <a:pt x="361123" y="46071"/>
                    <a:pt x="371062" y="49936"/>
                  </a:cubicBezTo>
                  <a:cubicBezTo>
                    <a:pt x="381001" y="53801"/>
                    <a:pt x="271670" y="23431"/>
                    <a:pt x="271670" y="23431"/>
                  </a:cubicBezTo>
                  <a:cubicBezTo>
                    <a:pt x="244613" y="16253"/>
                    <a:pt x="252344" y="5762"/>
                    <a:pt x="208722" y="6866"/>
                  </a:cubicBezTo>
                  <a:cubicBezTo>
                    <a:pt x="165100" y="7970"/>
                    <a:pt x="-551" y="31161"/>
                    <a:pt x="1" y="3005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AB403E3F-21DE-F8F0-8CC3-55CCBF1FA1C7}"/>
                </a:ext>
              </a:extLst>
            </p:cNvPr>
            <p:cNvSpPr/>
            <p:nvPr/>
          </p:nvSpPr>
          <p:spPr>
            <a:xfrm>
              <a:off x="6268096" y="5432909"/>
              <a:ext cx="402105" cy="109972"/>
            </a:xfrm>
            <a:custGeom>
              <a:avLst/>
              <a:gdLst>
                <a:gd name="connsiteX0" fmla="*/ 182 w 402105"/>
                <a:gd name="connsiteY0" fmla="*/ 109813 h 109972"/>
                <a:gd name="connsiteX1" fmla="*/ 139330 w 402105"/>
                <a:gd name="connsiteY1" fmla="*/ 30300 h 109972"/>
                <a:gd name="connsiteX2" fmla="*/ 278478 w 402105"/>
                <a:gd name="connsiteY2" fmla="*/ 13734 h 109972"/>
                <a:gd name="connsiteX3" fmla="*/ 401061 w 402105"/>
                <a:gd name="connsiteY3" fmla="*/ 20361 h 109972"/>
                <a:gd name="connsiteX4" fmla="*/ 328174 w 402105"/>
                <a:gd name="connsiteY4" fmla="*/ 3795 h 109972"/>
                <a:gd name="connsiteX5" fmla="*/ 169147 w 402105"/>
                <a:gd name="connsiteY5" fmla="*/ 7108 h 109972"/>
                <a:gd name="connsiteX6" fmla="*/ 182 w 402105"/>
                <a:gd name="connsiteY6" fmla="*/ 109813 h 10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105" h="109972">
                  <a:moveTo>
                    <a:pt x="182" y="109813"/>
                  </a:moveTo>
                  <a:cubicBezTo>
                    <a:pt x="-4787" y="113678"/>
                    <a:pt x="92947" y="46313"/>
                    <a:pt x="139330" y="30300"/>
                  </a:cubicBezTo>
                  <a:cubicBezTo>
                    <a:pt x="185713" y="14287"/>
                    <a:pt x="234856" y="15390"/>
                    <a:pt x="278478" y="13734"/>
                  </a:cubicBezTo>
                  <a:cubicBezTo>
                    <a:pt x="322100" y="12078"/>
                    <a:pt x="392778" y="22017"/>
                    <a:pt x="401061" y="20361"/>
                  </a:cubicBezTo>
                  <a:cubicBezTo>
                    <a:pt x="409344" y="18705"/>
                    <a:pt x="366826" y="6004"/>
                    <a:pt x="328174" y="3795"/>
                  </a:cubicBezTo>
                  <a:cubicBezTo>
                    <a:pt x="289522" y="1586"/>
                    <a:pt x="217738" y="-5040"/>
                    <a:pt x="169147" y="7108"/>
                  </a:cubicBezTo>
                  <a:cubicBezTo>
                    <a:pt x="120556" y="19256"/>
                    <a:pt x="5151" y="105948"/>
                    <a:pt x="182" y="10981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71942ADA-E39E-B1A1-AD46-31E3425AEE83}"/>
                </a:ext>
              </a:extLst>
            </p:cNvPr>
            <p:cNvSpPr/>
            <p:nvPr/>
          </p:nvSpPr>
          <p:spPr>
            <a:xfrm>
              <a:off x="6713980" y="5451683"/>
              <a:ext cx="482458" cy="987305"/>
            </a:xfrm>
            <a:custGeom>
              <a:avLst/>
              <a:gdLst>
                <a:gd name="connsiteX0" fmla="*/ 1559 w 482458"/>
                <a:gd name="connsiteY0" fmla="*/ 4900 h 987305"/>
                <a:gd name="connsiteX1" fmla="*/ 187090 w 482458"/>
                <a:gd name="connsiteY1" fmla="*/ 233500 h 987305"/>
                <a:gd name="connsiteX2" fmla="*/ 346116 w 482458"/>
                <a:gd name="connsiteY2" fmla="*/ 604560 h 987305"/>
                <a:gd name="connsiteX3" fmla="*/ 481950 w 482458"/>
                <a:gd name="connsiteY3" fmla="*/ 985560 h 987305"/>
                <a:gd name="connsiteX4" fmla="*/ 296420 w 482458"/>
                <a:gd name="connsiteY4" fmla="*/ 445534 h 987305"/>
                <a:gd name="connsiteX5" fmla="*/ 1559 w 482458"/>
                <a:gd name="connsiteY5" fmla="*/ 4900 h 987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458" h="987305">
                  <a:moveTo>
                    <a:pt x="1559" y="4900"/>
                  </a:moveTo>
                  <a:cubicBezTo>
                    <a:pt x="-16663" y="-30439"/>
                    <a:pt x="129664" y="133557"/>
                    <a:pt x="187090" y="233500"/>
                  </a:cubicBezTo>
                  <a:cubicBezTo>
                    <a:pt x="244516" y="333443"/>
                    <a:pt x="296973" y="479217"/>
                    <a:pt x="346116" y="604560"/>
                  </a:cubicBezTo>
                  <a:cubicBezTo>
                    <a:pt x="395259" y="729903"/>
                    <a:pt x="490233" y="1012064"/>
                    <a:pt x="481950" y="985560"/>
                  </a:cubicBezTo>
                  <a:cubicBezTo>
                    <a:pt x="473667" y="959056"/>
                    <a:pt x="372620" y="603456"/>
                    <a:pt x="296420" y="445534"/>
                  </a:cubicBezTo>
                  <a:cubicBezTo>
                    <a:pt x="220220" y="287612"/>
                    <a:pt x="19781" y="40239"/>
                    <a:pt x="1559" y="490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B965CBAB-27D7-956F-EEF3-78EB31BBB7B5}"/>
                </a:ext>
              </a:extLst>
            </p:cNvPr>
            <p:cNvSpPr/>
            <p:nvPr/>
          </p:nvSpPr>
          <p:spPr>
            <a:xfrm>
              <a:off x="6787995" y="5575111"/>
              <a:ext cx="200265" cy="561840"/>
            </a:xfrm>
            <a:custGeom>
              <a:avLst/>
              <a:gdLst>
                <a:gd name="connsiteX0" fmla="*/ 431 w 200265"/>
                <a:gd name="connsiteY0" fmla="*/ 741 h 561840"/>
                <a:gd name="connsiteX1" fmla="*/ 123014 w 200265"/>
                <a:gd name="connsiteY1" fmla="*/ 222715 h 561840"/>
                <a:gd name="connsiteX2" fmla="*/ 192588 w 200265"/>
                <a:gd name="connsiteY2" fmla="*/ 487759 h 561840"/>
                <a:gd name="connsiteX3" fmla="*/ 195901 w 200265"/>
                <a:gd name="connsiteY3" fmla="*/ 550706 h 561840"/>
                <a:gd name="connsiteX4" fmla="*/ 169396 w 200265"/>
                <a:gd name="connsiteY4" fmla="*/ 298915 h 561840"/>
                <a:gd name="connsiteX5" fmla="*/ 431 w 200265"/>
                <a:gd name="connsiteY5" fmla="*/ 741 h 56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265" h="561840">
                  <a:moveTo>
                    <a:pt x="431" y="741"/>
                  </a:moveTo>
                  <a:cubicBezTo>
                    <a:pt x="-7299" y="-11959"/>
                    <a:pt x="90988" y="141545"/>
                    <a:pt x="123014" y="222715"/>
                  </a:cubicBezTo>
                  <a:cubicBezTo>
                    <a:pt x="155040" y="303885"/>
                    <a:pt x="180440" y="433094"/>
                    <a:pt x="192588" y="487759"/>
                  </a:cubicBezTo>
                  <a:cubicBezTo>
                    <a:pt x="204736" y="542424"/>
                    <a:pt x="199766" y="582180"/>
                    <a:pt x="195901" y="550706"/>
                  </a:cubicBezTo>
                  <a:cubicBezTo>
                    <a:pt x="192036" y="519232"/>
                    <a:pt x="198109" y="385054"/>
                    <a:pt x="169396" y="298915"/>
                  </a:cubicBezTo>
                  <a:cubicBezTo>
                    <a:pt x="140683" y="212776"/>
                    <a:pt x="8161" y="13441"/>
                    <a:pt x="431" y="74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8EFA787D-5DB4-C596-8484-EE4E0D6C2840}"/>
                </a:ext>
              </a:extLst>
            </p:cNvPr>
            <p:cNvSpPr/>
            <p:nvPr/>
          </p:nvSpPr>
          <p:spPr>
            <a:xfrm>
              <a:off x="6947399" y="5860527"/>
              <a:ext cx="108536" cy="394508"/>
            </a:xfrm>
            <a:custGeom>
              <a:avLst/>
              <a:gdLst>
                <a:gd name="connsiteX0" fmla="*/ 33184 w 108536"/>
                <a:gd name="connsiteY0" fmla="*/ 247 h 394508"/>
                <a:gd name="connsiteX1" fmla="*/ 106071 w 108536"/>
                <a:gd name="connsiteY1" fmla="*/ 212282 h 394508"/>
                <a:gd name="connsiteX2" fmla="*/ 82879 w 108536"/>
                <a:gd name="connsiteY2" fmla="*/ 265290 h 394508"/>
                <a:gd name="connsiteX3" fmla="*/ 53 w 108536"/>
                <a:gd name="connsiteY3" fmla="*/ 394499 h 394508"/>
                <a:gd name="connsiteX4" fmla="*/ 96131 w 108536"/>
                <a:gd name="connsiteY4" fmla="*/ 258664 h 394508"/>
                <a:gd name="connsiteX5" fmla="*/ 33184 w 108536"/>
                <a:gd name="connsiteY5" fmla="*/ 247 h 39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536" h="394508">
                  <a:moveTo>
                    <a:pt x="33184" y="247"/>
                  </a:moveTo>
                  <a:cubicBezTo>
                    <a:pt x="34841" y="-7483"/>
                    <a:pt x="97789" y="168108"/>
                    <a:pt x="106071" y="212282"/>
                  </a:cubicBezTo>
                  <a:cubicBezTo>
                    <a:pt x="114353" y="256456"/>
                    <a:pt x="100549" y="234921"/>
                    <a:pt x="82879" y="265290"/>
                  </a:cubicBezTo>
                  <a:cubicBezTo>
                    <a:pt x="65209" y="295660"/>
                    <a:pt x="-2156" y="395603"/>
                    <a:pt x="53" y="394499"/>
                  </a:cubicBezTo>
                  <a:cubicBezTo>
                    <a:pt x="2262" y="393395"/>
                    <a:pt x="87848" y="324925"/>
                    <a:pt x="96131" y="258664"/>
                  </a:cubicBezTo>
                  <a:cubicBezTo>
                    <a:pt x="104414" y="192403"/>
                    <a:pt x="31527" y="7977"/>
                    <a:pt x="33184" y="2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6DE894B3-652C-93FF-2725-59CE13828995}"/>
                </a:ext>
              </a:extLst>
            </p:cNvPr>
            <p:cNvSpPr/>
            <p:nvPr/>
          </p:nvSpPr>
          <p:spPr>
            <a:xfrm>
              <a:off x="6351864" y="6182139"/>
              <a:ext cx="624906" cy="112833"/>
            </a:xfrm>
            <a:custGeom>
              <a:avLst/>
              <a:gdLst>
                <a:gd name="connsiteX0" fmla="*/ 2553 w 624906"/>
                <a:gd name="connsiteY0" fmla="*/ 112644 h 112833"/>
                <a:gd name="connsiteX1" fmla="*/ 274223 w 624906"/>
                <a:gd name="connsiteY1" fmla="*/ 13252 h 112833"/>
                <a:gd name="connsiteX2" fmla="*/ 622093 w 624906"/>
                <a:gd name="connsiteY2" fmla="*/ 36444 h 112833"/>
                <a:gd name="connsiteX3" fmla="*/ 423310 w 624906"/>
                <a:gd name="connsiteY3" fmla="*/ 0 h 112833"/>
                <a:gd name="connsiteX4" fmla="*/ 154953 w 624906"/>
                <a:gd name="connsiteY4" fmla="*/ 36444 h 112833"/>
                <a:gd name="connsiteX5" fmla="*/ 2553 w 624906"/>
                <a:gd name="connsiteY5" fmla="*/ 112644 h 11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4906" h="112833">
                  <a:moveTo>
                    <a:pt x="2553" y="112644"/>
                  </a:moveTo>
                  <a:cubicBezTo>
                    <a:pt x="22431" y="108779"/>
                    <a:pt x="170966" y="25952"/>
                    <a:pt x="274223" y="13252"/>
                  </a:cubicBezTo>
                  <a:cubicBezTo>
                    <a:pt x="377480" y="552"/>
                    <a:pt x="597245" y="38653"/>
                    <a:pt x="622093" y="36444"/>
                  </a:cubicBezTo>
                  <a:cubicBezTo>
                    <a:pt x="646941" y="34235"/>
                    <a:pt x="501167" y="0"/>
                    <a:pt x="423310" y="0"/>
                  </a:cubicBezTo>
                  <a:cubicBezTo>
                    <a:pt x="345453" y="0"/>
                    <a:pt x="226736" y="12700"/>
                    <a:pt x="154953" y="36444"/>
                  </a:cubicBezTo>
                  <a:cubicBezTo>
                    <a:pt x="83170" y="60187"/>
                    <a:pt x="-17325" y="116509"/>
                    <a:pt x="2553" y="11264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95F4C703-E0B7-EE03-5BA4-515B40BC6172}"/>
                </a:ext>
              </a:extLst>
            </p:cNvPr>
            <p:cNvSpPr/>
            <p:nvPr/>
          </p:nvSpPr>
          <p:spPr>
            <a:xfrm>
              <a:off x="6173171" y="6211760"/>
              <a:ext cx="172679" cy="89179"/>
            </a:xfrm>
            <a:custGeom>
              <a:avLst/>
              <a:gdLst>
                <a:gd name="connsiteX0" fmla="*/ 2342 w 172679"/>
                <a:gd name="connsiteY0" fmla="*/ 197 h 89179"/>
                <a:gd name="connsiteX1" fmla="*/ 171307 w 172679"/>
                <a:gd name="connsiteY1" fmla="*/ 86336 h 89179"/>
                <a:gd name="connsiteX2" fmla="*/ 78542 w 172679"/>
                <a:gd name="connsiteY2" fmla="*/ 63144 h 89179"/>
                <a:gd name="connsiteX3" fmla="*/ 2342 w 172679"/>
                <a:gd name="connsiteY3" fmla="*/ 197 h 89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679" h="89179">
                  <a:moveTo>
                    <a:pt x="2342" y="197"/>
                  </a:moveTo>
                  <a:cubicBezTo>
                    <a:pt x="17803" y="4062"/>
                    <a:pt x="158607" y="75845"/>
                    <a:pt x="171307" y="86336"/>
                  </a:cubicBezTo>
                  <a:cubicBezTo>
                    <a:pt x="184007" y="96827"/>
                    <a:pt x="105046" y="75844"/>
                    <a:pt x="78542" y="63144"/>
                  </a:cubicBezTo>
                  <a:cubicBezTo>
                    <a:pt x="52038" y="50444"/>
                    <a:pt x="-13119" y="-3668"/>
                    <a:pt x="2342" y="19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F32CCE79-6555-E298-FBE4-5FE9998892DE}"/>
                </a:ext>
              </a:extLst>
            </p:cNvPr>
            <p:cNvSpPr/>
            <p:nvPr/>
          </p:nvSpPr>
          <p:spPr>
            <a:xfrm>
              <a:off x="6251376" y="6011332"/>
              <a:ext cx="407351" cy="257219"/>
            </a:xfrm>
            <a:custGeom>
              <a:avLst/>
              <a:gdLst>
                <a:gd name="connsiteX0" fmla="*/ 337 w 407351"/>
                <a:gd name="connsiteY0" fmla="*/ 256946 h 257219"/>
                <a:gd name="connsiteX1" fmla="*/ 205746 w 407351"/>
                <a:gd name="connsiteY1" fmla="*/ 64790 h 257219"/>
                <a:gd name="connsiteX2" fmla="*/ 404528 w 407351"/>
                <a:gd name="connsiteY2" fmla="*/ 8468 h 257219"/>
                <a:gd name="connsiteX3" fmla="*/ 318389 w 407351"/>
                <a:gd name="connsiteY3" fmla="*/ 11781 h 257219"/>
                <a:gd name="connsiteX4" fmla="*/ 255441 w 407351"/>
                <a:gd name="connsiteY4" fmla="*/ 18407 h 257219"/>
                <a:gd name="connsiteX5" fmla="*/ 337 w 407351"/>
                <a:gd name="connsiteY5" fmla="*/ 256946 h 25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7351" h="257219">
                  <a:moveTo>
                    <a:pt x="337" y="256946"/>
                  </a:moveTo>
                  <a:cubicBezTo>
                    <a:pt x="-7945" y="264676"/>
                    <a:pt x="138381" y="106203"/>
                    <a:pt x="205746" y="64790"/>
                  </a:cubicBezTo>
                  <a:cubicBezTo>
                    <a:pt x="273111" y="23377"/>
                    <a:pt x="385754" y="17303"/>
                    <a:pt x="404528" y="8468"/>
                  </a:cubicBezTo>
                  <a:cubicBezTo>
                    <a:pt x="423302" y="-367"/>
                    <a:pt x="343237" y="10125"/>
                    <a:pt x="318389" y="11781"/>
                  </a:cubicBezTo>
                  <a:cubicBezTo>
                    <a:pt x="293541" y="13437"/>
                    <a:pt x="307345" y="-19693"/>
                    <a:pt x="255441" y="18407"/>
                  </a:cubicBezTo>
                  <a:cubicBezTo>
                    <a:pt x="203537" y="56507"/>
                    <a:pt x="8619" y="249216"/>
                    <a:pt x="337" y="25694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16B82F5B-18EF-51A1-4EDC-5CFDB7F9E64B}"/>
                </a:ext>
              </a:extLst>
            </p:cNvPr>
            <p:cNvSpPr/>
            <p:nvPr/>
          </p:nvSpPr>
          <p:spPr>
            <a:xfrm>
              <a:off x="6708896" y="5996606"/>
              <a:ext cx="209655" cy="175661"/>
            </a:xfrm>
            <a:custGeom>
              <a:avLst/>
              <a:gdLst>
                <a:gd name="connsiteX0" fmla="*/ 17 w 209655"/>
                <a:gd name="connsiteY0" fmla="*/ 3 h 175661"/>
                <a:gd name="connsiteX1" fmla="*/ 132539 w 209655"/>
                <a:gd name="connsiteY1" fmla="*/ 96081 h 175661"/>
                <a:gd name="connsiteX2" fmla="*/ 208739 w 209655"/>
                <a:gd name="connsiteY2" fmla="*/ 175594 h 175661"/>
                <a:gd name="connsiteX3" fmla="*/ 82843 w 209655"/>
                <a:gd name="connsiteY3" fmla="*/ 82829 h 175661"/>
                <a:gd name="connsiteX4" fmla="*/ 122600 w 209655"/>
                <a:gd name="connsiteY4" fmla="*/ 99394 h 175661"/>
                <a:gd name="connsiteX5" fmla="*/ 17 w 209655"/>
                <a:gd name="connsiteY5" fmla="*/ 3 h 175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655" h="175661">
                  <a:moveTo>
                    <a:pt x="17" y="3"/>
                  </a:moveTo>
                  <a:cubicBezTo>
                    <a:pt x="1673" y="-549"/>
                    <a:pt x="97752" y="66816"/>
                    <a:pt x="132539" y="96081"/>
                  </a:cubicBezTo>
                  <a:cubicBezTo>
                    <a:pt x="167326" y="125346"/>
                    <a:pt x="217022" y="177803"/>
                    <a:pt x="208739" y="175594"/>
                  </a:cubicBezTo>
                  <a:cubicBezTo>
                    <a:pt x="200456" y="173385"/>
                    <a:pt x="97200" y="95529"/>
                    <a:pt x="82843" y="82829"/>
                  </a:cubicBezTo>
                  <a:cubicBezTo>
                    <a:pt x="68487" y="70129"/>
                    <a:pt x="130883" y="110437"/>
                    <a:pt x="122600" y="99394"/>
                  </a:cubicBezTo>
                  <a:cubicBezTo>
                    <a:pt x="114317" y="88351"/>
                    <a:pt x="-1639" y="555"/>
                    <a:pt x="17" y="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098E8269-7DE2-3194-A9CB-B8A2D7222828}"/>
                </a:ext>
              </a:extLst>
            </p:cNvPr>
            <p:cNvSpPr/>
            <p:nvPr/>
          </p:nvSpPr>
          <p:spPr>
            <a:xfrm>
              <a:off x="6190973" y="5708210"/>
              <a:ext cx="74284" cy="378436"/>
            </a:xfrm>
            <a:custGeom>
              <a:avLst/>
              <a:gdLst>
                <a:gd name="connsiteX0" fmla="*/ 73992 w 74284"/>
                <a:gd name="connsiteY0" fmla="*/ 164 h 378436"/>
                <a:gd name="connsiteX1" fmla="*/ 50801 w 74284"/>
                <a:gd name="connsiteY1" fmla="*/ 192320 h 378436"/>
                <a:gd name="connsiteX2" fmla="*/ 70679 w 74284"/>
                <a:gd name="connsiteY2" fmla="*/ 377851 h 378436"/>
                <a:gd name="connsiteX3" fmla="*/ 1105 w 74284"/>
                <a:gd name="connsiteY3" fmla="*/ 129373 h 378436"/>
                <a:gd name="connsiteX4" fmla="*/ 30923 w 74284"/>
                <a:gd name="connsiteY4" fmla="*/ 225451 h 378436"/>
                <a:gd name="connsiteX5" fmla="*/ 73992 w 74284"/>
                <a:gd name="connsiteY5" fmla="*/ 164 h 37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84" h="378436">
                  <a:moveTo>
                    <a:pt x="73992" y="164"/>
                  </a:moveTo>
                  <a:cubicBezTo>
                    <a:pt x="77305" y="-5358"/>
                    <a:pt x="51353" y="129372"/>
                    <a:pt x="50801" y="192320"/>
                  </a:cubicBezTo>
                  <a:cubicBezTo>
                    <a:pt x="50249" y="255268"/>
                    <a:pt x="78962" y="388342"/>
                    <a:pt x="70679" y="377851"/>
                  </a:cubicBezTo>
                  <a:cubicBezTo>
                    <a:pt x="62396" y="367360"/>
                    <a:pt x="7731" y="154773"/>
                    <a:pt x="1105" y="129373"/>
                  </a:cubicBezTo>
                  <a:cubicBezTo>
                    <a:pt x="-5521" y="103973"/>
                    <a:pt x="19327" y="240912"/>
                    <a:pt x="30923" y="225451"/>
                  </a:cubicBezTo>
                  <a:cubicBezTo>
                    <a:pt x="42519" y="209990"/>
                    <a:pt x="70679" y="5686"/>
                    <a:pt x="73992" y="16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56C16BE5-1F59-1F4F-D3DE-7F955DF290C8}"/>
                </a:ext>
              </a:extLst>
            </p:cNvPr>
            <p:cNvSpPr/>
            <p:nvPr/>
          </p:nvSpPr>
          <p:spPr>
            <a:xfrm>
              <a:off x="6747291" y="5642350"/>
              <a:ext cx="84450" cy="329134"/>
            </a:xfrm>
            <a:custGeom>
              <a:avLst/>
              <a:gdLst>
                <a:gd name="connsiteX0" fmla="*/ 1379 w 84450"/>
                <a:gd name="connsiteY0" fmla="*/ 3076 h 329134"/>
                <a:gd name="connsiteX1" fmla="*/ 70952 w 84450"/>
                <a:gd name="connsiteY1" fmla="*/ 241615 h 329134"/>
                <a:gd name="connsiteX2" fmla="*/ 80892 w 84450"/>
                <a:gd name="connsiteY2" fmla="*/ 324441 h 329134"/>
                <a:gd name="connsiteX3" fmla="*/ 27883 w 84450"/>
                <a:gd name="connsiteY3" fmla="*/ 119033 h 329134"/>
                <a:gd name="connsiteX4" fmla="*/ 1379 w 84450"/>
                <a:gd name="connsiteY4" fmla="*/ 3076 h 32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450" h="329134">
                  <a:moveTo>
                    <a:pt x="1379" y="3076"/>
                  </a:moveTo>
                  <a:cubicBezTo>
                    <a:pt x="8557" y="23506"/>
                    <a:pt x="57700" y="188054"/>
                    <a:pt x="70952" y="241615"/>
                  </a:cubicBezTo>
                  <a:cubicBezTo>
                    <a:pt x="84204" y="295176"/>
                    <a:pt x="88070" y="344871"/>
                    <a:pt x="80892" y="324441"/>
                  </a:cubicBezTo>
                  <a:cubicBezTo>
                    <a:pt x="73714" y="304011"/>
                    <a:pt x="38927" y="169281"/>
                    <a:pt x="27883" y="119033"/>
                  </a:cubicBezTo>
                  <a:cubicBezTo>
                    <a:pt x="16840" y="68785"/>
                    <a:pt x="-5799" y="-17354"/>
                    <a:pt x="1379" y="307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333497A2-288F-4CE7-8230-1E05D7388738}"/>
                </a:ext>
              </a:extLst>
            </p:cNvPr>
            <p:cNvSpPr/>
            <p:nvPr/>
          </p:nvSpPr>
          <p:spPr>
            <a:xfrm>
              <a:off x="6813145" y="5610879"/>
              <a:ext cx="118560" cy="507103"/>
            </a:xfrm>
            <a:custGeom>
              <a:avLst/>
              <a:gdLst>
                <a:gd name="connsiteX0" fmla="*/ 1785 w 118560"/>
                <a:gd name="connsiteY0" fmla="*/ 11356 h 507103"/>
                <a:gd name="connsiteX1" fmla="*/ 117742 w 118560"/>
                <a:gd name="connsiteY1" fmla="*/ 504999 h 507103"/>
                <a:gd name="connsiteX2" fmla="*/ 51481 w 118560"/>
                <a:gd name="connsiteY2" fmla="*/ 183634 h 507103"/>
                <a:gd name="connsiteX3" fmla="*/ 1785 w 118560"/>
                <a:gd name="connsiteY3" fmla="*/ 11356 h 5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560" h="507103">
                  <a:moveTo>
                    <a:pt x="1785" y="11356"/>
                  </a:moveTo>
                  <a:cubicBezTo>
                    <a:pt x="12828" y="64917"/>
                    <a:pt x="109459" y="476286"/>
                    <a:pt x="117742" y="504999"/>
                  </a:cubicBezTo>
                  <a:cubicBezTo>
                    <a:pt x="126025" y="533712"/>
                    <a:pt x="69150" y="260386"/>
                    <a:pt x="51481" y="183634"/>
                  </a:cubicBezTo>
                  <a:cubicBezTo>
                    <a:pt x="33812" y="106882"/>
                    <a:pt x="-9258" y="-42205"/>
                    <a:pt x="1785" y="1135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2CE69112-A8D6-DB84-0ADC-951977C388CD}"/>
                </a:ext>
              </a:extLst>
            </p:cNvPr>
            <p:cNvSpPr/>
            <p:nvPr/>
          </p:nvSpPr>
          <p:spPr>
            <a:xfrm>
              <a:off x="6233390" y="5522888"/>
              <a:ext cx="458958" cy="159762"/>
            </a:xfrm>
            <a:custGeom>
              <a:avLst/>
              <a:gdLst>
                <a:gd name="connsiteX0" fmla="*/ 1758 w 458958"/>
                <a:gd name="connsiteY0" fmla="*/ 158982 h 159762"/>
                <a:gd name="connsiteX1" fmla="*/ 183975 w 458958"/>
                <a:gd name="connsiteY1" fmla="*/ 9895 h 159762"/>
                <a:gd name="connsiteX2" fmla="*/ 458958 w 458958"/>
                <a:gd name="connsiteY2" fmla="*/ 13208 h 159762"/>
                <a:gd name="connsiteX3" fmla="*/ 183975 w 458958"/>
                <a:gd name="connsiteY3" fmla="*/ 6582 h 159762"/>
                <a:gd name="connsiteX4" fmla="*/ 392697 w 458958"/>
                <a:gd name="connsiteY4" fmla="*/ 16521 h 159762"/>
                <a:gd name="connsiteX5" fmla="*/ 207167 w 458958"/>
                <a:gd name="connsiteY5" fmla="*/ 19834 h 159762"/>
                <a:gd name="connsiteX6" fmla="*/ 97836 w 458958"/>
                <a:gd name="connsiteY6" fmla="*/ 66216 h 159762"/>
                <a:gd name="connsiteX7" fmla="*/ 1758 w 458958"/>
                <a:gd name="connsiteY7" fmla="*/ 158982 h 15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8958" h="159762">
                  <a:moveTo>
                    <a:pt x="1758" y="158982"/>
                  </a:moveTo>
                  <a:cubicBezTo>
                    <a:pt x="16115" y="149595"/>
                    <a:pt x="107775" y="34191"/>
                    <a:pt x="183975" y="9895"/>
                  </a:cubicBezTo>
                  <a:cubicBezTo>
                    <a:pt x="260175" y="-14401"/>
                    <a:pt x="458958" y="13760"/>
                    <a:pt x="458958" y="13208"/>
                  </a:cubicBezTo>
                  <a:cubicBezTo>
                    <a:pt x="458958" y="12656"/>
                    <a:pt x="183975" y="6582"/>
                    <a:pt x="183975" y="6582"/>
                  </a:cubicBezTo>
                  <a:lnTo>
                    <a:pt x="392697" y="16521"/>
                  </a:lnTo>
                  <a:cubicBezTo>
                    <a:pt x="396562" y="18730"/>
                    <a:pt x="256311" y="11551"/>
                    <a:pt x="207167" y="19834"/>
                  </a:cubicBezTo>
                  <a:cubicBezTo>
                    <a:pt x="158024" y="28116"/>
                    <a:pt x="130967" y="41920"/>
                    <a:pt x="97836" y="66216"/>
                  </a:cubicBezTo>
                  <a:cubicBezTo>
                    <a:pt x="64705" y="90512"/>
                    <a:pt x="-12599" y="168369"/>
                    <a:pt x="1758" y="15898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8B76042D-74C1-F643-F713-63EAB236083C}"/>
                </a:ext>
              </a:extLst>
            </p:cNvPr>
            <p:cNvSpPr/>
            <p:nvPr/>
          </p:nvSpPr>
          <p:spPr>
            <a:xfrm>
              <a:off x="6032895" y="6409986"/>
              <a:ext cx="144221" cy="574733"/>
            </a:xfrm>
            <a:custGeom>
              <a:avLst/>
              <a:gdLst>
                <a:gd name="connsiteX0" fmla="*/ 307 w 144221"/>
                <a:gd name="connsiteY0" fmla="*/ 137853 h 574733"/>
                <a:gd name="connsiteX1" fmla="*/ 138156 w 144221"/>
                <a:gd name="connsiteY1" fmla="*/ 565186 h 574733"/>
                <a:gd name="connsiteX2" fmla="*/ 119776 w 144221"/>
                <a:gd name="connsiteY2" fmla="*/ 399767 h 574733"/>
                <a:gd name="connsiteX3" fmla="*/ 119776 w 144221"/>
                <a:gd name="connsiteY3" fmla="*/ 4 h 574733"/>
                <a:gd name="connsiteX4" fmla="*/ 101396 w 144221"/>
                <a:gd name="connsiteY4" fmla="*/ 390577 h 574733"/>
                <a:gd name="connsiteX5" fmla="*/ 307 w 144221"/>
                <a:gd name="connsiteY5" fmla="*/ 137853 h 57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21" h="574733">
                  <a:moveTo>
                    <a:pt x="307" y="137853"/>
                  </a:moveTo>
                  <a:cubicBezTo>
                    <a:pt x="6434" y="166954"/>
                    <a:pt x="118245" y="521534"/>
                    <a:pt x="138156" y="565186"/>
                  </a:cubicBezTo>
                  <a:cubicBezTo>
                    <a:pt x="158067" y="608838"/>
                    <a:pt x="122839" y="493964"/>
                    <a:pt x="119776" y="399767"/>
                  </a:cubicBezTo>
                  <a:cubicBezTo>
                    <a:pt x="116713" y="305570"/>
                    <a:pt x="122839" y="1536"/>
                    <a:pt x="119776" y="4"/>
                  </a:cubicBezTo>
                  <a:cubicBezTo>
                    <a:pt x="116713" y="-1528"/>
                    <a:pt x="121308" y="363773"/>
                    <a:pt x="101396" y="390577"/>
                  </a:cubicBezTo>
                  <a:cubicBezTo>
                    <a:pt x="81485" y="417381"/>
                    <a:pt x="-5820" y="108752"/>
                    <a:pt x="307" y="13785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0A3F8443-94BC-8889-01B5-76216DBA1E6C}"/>
                </a:ext>
              </a:extLst>
            </p:cNvPr>
            <p:cNvSpPr/>
            <p:nvPr/>
          </p:nvSpPr>
          <p:spPr>
            <a:xfrm>
              <a:off x="7191120" y="6487926"/>
              <a:ext cx="188543" cy="345241"/>
            </a:xfrm>
            <a:custGeom>
              <a:avLst/>
              <a:gdLst>
                <a:gd name="connsiteX0" fmla="*/ 16 w 188543"/>
                <a:gd name="connsiteY0" fmla="*/ 179 h 345241"/>
                <a:gd name="connsiteX1" fmla="*/ 137865 w 188543"/>
                <a:gd name="connsiteY1" fmla="*/ 234522 h 345241"/>
                <a:gd name="connsiteX2" fmla="*/ 188410 w 188543"/>
                <a:gd name="connsiteY2" fmla="*/ 344802 h 345241"/>
                <a:gd name="connsiteX3" fmla="*/ 147055 w 188543"/>
                <a:gd name="connsiteY3" fmla="*/ 197762 h 345241"/>
                <a:gd name="connsiteX4" fmla="*/ 16 w 188543"/>
                <a:gd name="connsiteY4" fmla="*/ 179 h 345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543" h="345241">
                  <a:moveTo>
                    <a:pt x="16" y="179"/>
                  </a:moveTo>
                  <a:cubicBezTo>
                    <a:pt x="-1516" y="6306"/>
                    <a:pt x="106466" y="177085"/>
                    <a:pt x="137865" y="234522"/>
                  </a:cubicBezTo>
                  <a:cubicBezTo>
                    <a:pt x="169264" y="291959"/>
                    <a:pt x="186878" y="350929"/>
                    <a:pt x="188410" y="344802"/>
                  </a:cubicBezTo>
                  <a:cubicBezTo>
                    <a:pt x="189942" y="338675"/>
                    <a:pt x="178454" y="249073"/>
                    <a:pt x="147055" y="197762"/>
                  </a:cubicBezTo>
                  <a:cubicBezTo>
                    <a:pt x="115656" y="146451"/>
                    <a:pt x="1548" y="-5948"/>
                    <a:pt x="16" y="1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7953CBFC-B646-292A-B937-00C45F6B116A}"/>
                </a:ext>
              </a:extLst>
            </p:cNvPr>
            <p:cNvSpPr/>
            <p:nvPr/>
          </p:nvSpPr>
          <p:spPr>
            <a:xfrm>
              <a:off x="6041240" y="6478660"/>
              <a:ext cx="137410" cy="715061"/>
            </a:xfrm>
            <a:custGeom>
              <a:avLst/>
              <a:gdLst>
                <a:gd name="connsiteX0" fmla="*/ 5747 w 137410"/>
                <a:gd name="connsiteY0" fmla="*/ 255 h 715061"/>
                <a:gd name="connsiteX1" fmla="*/ 10342 w 137410"/>
                <a:gd name="connsiteY1" fmla="*/ 344878 h 715061"/>
                <a:gd name="connsiteX2" fmla="*/ 129811 w 137410"/>
                <a:gd name="connsiteY2" fmla="*/ 712476 h 715061"/>
                <a:gd name="connsiteX3" fmla="*/ 125216 w 137410"/>
                <a:gd name="connsiteY3" fmla="*/ 514892 h 715061"/>
                <a:gd name="connsiteX4" fmla="*/ 125216 w 137410"/>
                <a:gd name="connsiteY4" fmla="*/ 638956 h 715061"/>
                <a:gd name="connsiteX5" fmla="*/ 33317 w 137410"/>
                <a:gd name="connsiteY5" fmla="*/ 367853 h 715061"/>
                <a:gd name="connsiteX6" fmla="*/ 5747 w 137410"/>
                <a:gd name="connsiteY6" fmla="*/ 289738 h 715061"/>
                <a:gd name="connsiteX7" fmla="*/ 5747 w 137410"/>
                <a:gd name="connsiteY7" fmla="*/ 255 h 71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410" h="715061">
                  <a:moveTo>
                    <a:pt x="5747" y="255"/>
                  </a:moveTo>
                  <a:cubicBezTo>
                    <a:pt x="6513" y="9445"/>
                    <a:pt x="-10335" y="226175"/>
                    <a:pt x="10342" y="344878"/>
                  </a:cubicBezTo>
                  <a:cubicBezTo>
                    <a:pt x="31019" y="463581"/>
                    <a:pt x="110665" y="684140"/>
                    <a:pt x="129811" y="712476"/>
                  </a:cubicBezTo>
                  <a:cubicBezTo>
                    <a:pt x="148957" y="740812"/>
                    <a:pt x="125982" y="527145"/>
                    <a:pt x="125216" y="514892"/>
                  </a:cubicBezTo>
                  <a:cubicBezTo>
                    <a:pt x="124450" y="502639"/>
                    <a:pt x="140533" y="663463"/>
                    <a:pt x="125216" y="638956"/>
                  </a:cubicBezTo>
                  <a:cubicBezTo>
                    <a:pt x="109899" y="614449"/>
                    <a:pt x="53228" y="426056"/>
                    <a:pt x="33317" y="367853"/>
                  </a:cubicBezTo>
                  <a:cubicBezTo>
                    <a:pt x="13406" y="309650"/>
                    <a:pt x="7279" y="347175"/>
                    <a:pt x="5747" y="289738"/>
                  </a:cubicBezTo>
                  <a:cubicBezTo>
                    <a:pt x="4215" y="232301"/>
                    <a:pt x="4981" y="-8935"/>
                    <a:pt x="5747" y="25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A947C435-8901-5155-3A05-BBE037118185}"/>
                </a:ext>
              </a:extLst>
            </p:cNvPr>
            <p:cNvSpPr/>
            <p:nvPr/>
          </p:nvSpPr>
          <p:spPr>
            <a:xfrm>
              <a:off x="6308814" y="6227471"/>
              <a:ext cx="597113" cy="141180"/>
            </a:xfrm>
            <a:custGeom>
              <a:avLst/>
              <a:gdLst>
                <a:gd name="connsiteX0" fmla="*/ 87 w 597113"/>
                <a:gd name="connsiteY0" fmla="*/ 141164 h 141180"/>
                <a:gd name="connsiteX1" fmla="*/ 335520 w 597113"/>
                <a:gd name="connsiteY1" fmla="*/ 3315 h 141180"/>
                <a:gd name="connsiteX2" fmla="*/ 592838 w 597113"/>
                <a:gd name="connsiteY2" fmla="*/ 44670 h 141180"/>
                <a:gd name="connsiteX3" fmla="*/ 487154 w 597113"/>
                <a:gd name="connsiteY3" fmla="*/ 7910 h 141180"/>
                <a:gd name="connsiteX4" fmla="*/ 367684 w 597113"/>
                <a:gd name="connsiteY4" fmla="*/ 12505 h 141180"/>
                <a:gd name="connsiteX5" fmla="*/ 87 w 597113"/>
                <a:gd name="connsiteY5" fmla="*/ 141164 h 141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7113" h="141180">
                  <a:moveTo>
                    <a:pt x="87" y="141164"/>
                  </a:moveTo>
                  <a:cubicBezTo>
                    <a:pt x="-5274" y="139632"/>
                    <a:pt x="236728" y="19397"/>
                    <a:pt x="335520" y="3315"/>
                  </a:cubicBezTo>
                  <a:cubicBezTo>
                    <a:pt x="434312" y="-12767"/>
                    <a:pt x="567566" y="43904"/>
                    <a:pt x="592838" y="44670"/>
                  </a:cubicBezTo>
                  <a:cubicBezTo>
                    <a:pt x="618110" y="45436"/>
                    <a:pt x="524680" y="13271"/>
                    <a:pt x="487154" y="7910"/>
                  </a:cubicBezTo>
                  <a:cubicBezTo>
                    <a:pt x="449628" y="2549"/>
                    <a:pt x="445033" y="-8938"/>
                    <a:pt x="367684" y="12505"/>
                  </a:cubicBezTo>
                  <a:cubicBezTo>
                    <a:pt x="290335" y="33948"/>
                    <a:pt x="5448" y="142696"/>
                    <a:pt x="87" y="14116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0D0C20F1-FFE4-CDA3-F0EB-75DE580E4B1D}"/>
                </a:ext>
              </a:extLst>
            </p:cNvPr>
            <p:cNvSpPr/>
            <p:nvPr/>
          </p:nvSpPr>
          <p:spPr>
            <a:xfrm>
              <a:off x="6183981" y="7227111"/>
              <a:ext cx="337164" cy="785214"/>
            </a:xfrm>
            <a:custGeom>
              <a:avLst/>
              <a:gdLst>
                <a:gd name="connsiteX0" fmla="*/ 855 w 337164"/>
                <a:gd name="connsiteY0" fmla="*/ 5379 h 785214"/>
                <a:gd name="connsiteX1" fmla="*/ 290339 w 337164"/>
                <a:gd name="connsiteY1" fmla="*/ 634891 h 785214"/>
                <a:gd name="connsiteX2" fmla="*/ 294934 w 337164"/>
                <a:gd name="connsiteY2" fmla="*/ 772740 h 785214"/>
                <a:gd name="connsiteX3" fmla="*/ 331693 w 337164"/>
                <a:gd name="connsiteY3" fmla="*/ 409737 h 785214"/>
                <a:gd name="connsiteX4" fmla="*/ 317908 w 337164"/>
                <a:gd name="connsiteY4" fmla="*/ 483257 h 785214"/>
                <a:gd name="connsiteX5" fmla="*/ 157084 w 337164"/>
                <a:gd name="connsiteY5" fmla="*/ 138634 h 785214"/>
                <a:gd name="connsiteX6" fmla="*/ 304124 w 337164"/>
                <a:gd name="connsiteY6" fmla="*/ 501637 h 785214"/>
                <a:gd name="connsiteX7" fmla="*/ 281149 w 337164"/>
                <a:gd name="connsiteY7" fmla="*/ 497042 h 785214"/>
                <a:gd name="connsiteX8" fmla="*/ 134109 w 337164"/>
                <a:gd name="connsiteY8" fmla="*/ 281078 h 785214"/>
                <a:gd name="connsiteX9" fmla="*/ 198439 w 337164"/>
                <a:gd name="connsiteY9" fmla="*/ 327028 h 785214"/>
                <a:gd name="connsiteX10" fmla="*/ 855 w 337164"/>
                <a:gd name="connsiteY10" fmla="*/ 5379 h 78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7164" h="785214">
                  <a:moveTo>
                    <a:pt x="855" y="5379"/>
                  </a:moveTo>
                  <a:cubicBezTo>
                    <a:pt x="16172" y="56689"/>
                    <a:pt x="241326" y="506998"/>
                    <a:pt x="290339" y="634891"/>
                  </a:cubicBezTo>
                  <a:cubicBezTo>
                    <a:pt x="339352" y="762784"/>
                    <a:pt x="288042" y="810266"/>
                    <a:pt x="294934" y="772740"/>
                  </a:cubicBezTo>
                  <a:cubicBezTo>
                    <a:pt x="301826" y="735214"/>
                    <a:pt x="327864" y="457984"/>
                    <a:pt x="331693" y="409737"/>
                  </a:cubicBezTo>
                  <a:cubicBezTo>
                    <a:pt x="335522" y="361490"/>
                    <a:pt x="347010" y="528441"/>
                    <a:pt x="317908" y="483257"/>
                  </a:cubicBezTo>
                  <a:cubicBezTo>
                    <a:pt x="288807" y="438073"/>
                    <a:pt x="159381" y="135571"/>
                    <a:pt x="157084" y="138634"/>
                  </a:cubicBezTo>
                  <a:cubicBezTo>
                    <a:pt x="154787" y="141697"/>
                    <a:pt x="283447" y="441902"/>
                    <a:pt x="304124" y="501637"/>
                  </a:cubicBezTo>
                  <a:cubicBezTo>
                    <a:pt x="324801" y="561372"/>
                    <a:pt x="309485" y="533802"/>
                    <a:pt x="281149" y="497042"/>
                  </a:cubicBezTo>
                  <a:cubicBezTo>
                    <a:pt x="252813" y="460282"/>
                    <a:pt x="147894" y="309414"/>
                    <a:pt x="134109" y="281078"/>
                  </a:cubicBezTo>
                  <a:cubicBezTo>
                    <a:pt x="120324" y="252742"/>
                    <a:pt x="216053" y="368383"/>
                    <a:pt x="198439" y="327028"/>
                  </a:cubicBezTo>
                  <a:cubicBezTo>
                    <a:pt x="180825" y="285673"/>
                    <a:pt x="-14462" y="-45931"/>
                    <a:pt x="855" y="53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9BB10F2C-A240-FA57-7078-43460BC8832B}"/>
                </a:ext>
              </a:extLst>
            </p:cNvPr>
            <p:cNvSpPr/>
            <p:nvPr/>
          </p:nvSpPr>
          <p:spPr>
            <a:xfrm>
              <a:off x="6207423" y="6636460"/>
              <a:ext cx="83167" cy="585519"/>
            </a:xfrm>
            <a:custGeom>
              <a:avLst/>
              <a:gdLst>
                <a:gd name="connsiteX0" fmla="*/ 4983 w 83167"/>
                <a:gd name="connsiteY0" fmla="*/ 3279 h 585519"/>
                <a:gd name="connsiteX1" fmla="*/ 32553 w 83167"/>
                <a:gd name="connsiteY1" fmla="*/ 389257 h 585519"/>
                <a:gd name="connsiteX2" fmla="*/ 78503 w 83167"/>
                <a:gd name="connsiteY2" fmla="*/ 559271 h 585519"/>
                <a:gd name="connsiteX3" fmla="*/ 78503 w 83167"/>
                <a:gd name="connsiteY3" fmla="*/ 577651 h 585519"/>
                <a:gd name="connsiteX4" fmla="*/ 50933 w 83167"/>
                <a:gd name="connsiteY4" fmla="*/ 485751 h 585519"/>
                <a:gd name="connsiteX5" fmla="*/ 4983 w 83167"/>
                <a:gd name="connsiteY5" fmla="*/ 219243 h 585519"/>
                <a:gd name="connsiteX6" fmla="*/ 4983 w 83167"/>
                <a:gd name="connsiteY6" fmla="*/ 3279 h 58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167" h="585519">
                  <a:moveTo>
                    <a:pt x="4983" y="3279"/>
                  </a:moveTo>
                  <a:cubicBezTo>
                    <a:pt x="9578" y="31615"/>
                    <a:pt x="20300" y="296592"/>
                    <a:pt x="32553" y="389257"/>
                  </a:cubicBezTo>
                  <a:cubicBezTo>
                    <a:pt x="44806" y="481922"/>
                    <a:pt x="70845" y="527872"/>
                    <a:pt x="78503" y="559271"/>
                  </a:cubicBezTo>
                  <a:cubicBezTo>
                    <a:pt x="86161" y="590670"/>
                    <a:pt x="83098" y="589904"/>
                    <a:pt x="78503" y="577651"/>
                  </a:cubicBezTo>
                  <a:cubicBezTo>
                    <a:pt x="73908" y="565398"/>
                    <a:pt x="63186" y="545486"/>
                    <a:pt x="50933" y="485751"/>
                  </a:cubicBezTo>
                  <a:cubicBezTo>
                    <a:pt x="38680" y="426016"/>
                    <a:pt x="13407" y="301187"/>
                    <a:pt x="4983" y="219243"/>
                  </a:cubicBezTo>
                  <a:cubicBezTo>
                    <a:pt x="-3441" y="137299"/>
                    <a:pt x="388" y="-25057"/>
                    <a:pt x="4983" y="32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7FCFB3DD-043C-EDB5-3957-5A89117F8773}"/>
                </a:ext>
              </a:extLst>
            </p:cNvPr>
            <p:cNvSpPr/>
            <p:nvPr/>
          </p:nvSpPr>
          <p:spPr>
            <a:xfrm>
              <a:off x="7322488" y="7062254"/>
              <a:ext cx="43321" cy="399357"/>
            </a:xfrm>
            <a:custGeom>
              <a:avLst/>
              <a:gdLst>
                <a:gd name="connsiteX0" fmla="*/ 43257 w 43321"/>
                <a:gd name="connsiteY0" fmla="*/ 4817 h 399357"/>
                <a:gd name="connsiteX1" fmla="*/ 1902 w 43321"/>
                <a:gd name="connsiteY1" fmla="*/ 395390 h 399357"/>
                <a:gd name="connsiteX2" fmla="*/ 11092 w 43321"/>
                <a:gd name="connsiteY2" fmla="*/ 193211 h 399357"/>
                <a:gd name="connsiteX3" fmla="*/ 43257 w 43321"/>
                <a:gd name="connsiteY3" fmla="*/ 4817 h 39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21" h="399357">
                  <a:moveTo>
                    <a:pt x="43257" y="4817"/>
                  </a:moveTo>
                  <a:cubicBezTo>
                    <a:pt x="41725" y="38513"/>
                    <a:pt x="7263" y="363991"/>
                    <a:pt x="1902" y="395390"/>
                  </a:cubicBezTo>
                  <a:cubicBezTo>
                    <a:pt x="-3459" y="426789"/>
                    <a:pt x="3434" y="263667"/>
                    <a:pt x="11092" y="193211"/>
                  </a:cubicBezTo>
                  <a:cubicBezTo>
                    <a:pt x="18750" y="122755"/>
                    <a:pt x="44789" y="-28879"/>
                    <a:pt x="43257" y="481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95ED9FA7-FB43-06F3-F4CA-63FE768B3DE0}"/>
                </a:ext>
              </a:extLst>
            </p:cNvPr>
            <p:cNvSpPr/>
            <p:nvPr/>
          </p:nvSpPr>
          <p:spPr>
            <a:xfrm>
              <a:off x="7397848" y="6923239"/>
              <a:ext cx="216075" cy="645731"/>
            </a:xfrm>
            <a:custGeom>
              <a:avLst/>
              <a:gdLst>
                <a:gd name="connsiteX0" fmla="*/ 62 w 216075"/>
                <a:gd name="connsiteY0" fmla="*/ 1388 h 645731"/>
                <a:gd name="connsiteX1" fmla="*/ 105746 w 216075"/>
                <a:gd name="connsiteY1" fmla="*/ 346011 h 645731"/>
                <a:gd name="connsiteX2" fmla="*/ 216025 w 216075"/>
                <a:gd name="connsiteY2" fmla="*/ 644685 h 645731"/>
                <a:gd name="connsiteX3" fmla="*/ 91961 w 216075"/>
                <a:gd name="connsiteY3" fmla="*/ 240327 h 645731"/>
                <a:gd name="connsiteX4" fmla="*/ 62 w 216075"/>
                <a:gd name="connsiteY4" fmla="*/ 1388 h 64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75" h="645731">
                  <a:moveTo>
                    <a:pt x="62" y="1388"/>
                  </a:moveTo>
                  <a:cubicBezTo>
                    <a:pt x="2359" y="19002"/>
                    <a:pt x="69752" y="238795"/>
                    <a:pt x="105746" y="346011"/>
                  </a:cubicBezTo>
                  <a:cubicBezTo>
                    <a:pt x="141740" y="453227"/>
                    <a:pt x="218322" y="662299"/>
                    <a:pt x="216025" y="644685"/>
                  </a:cubicBezTo>
                  <a:cubicBezTo>
                    <a:pt x="213728" y="627071"/>
                    <a:pt x="124892" y="342948"/>
                    <a:pt x="91961" y="240327"/>
                  </a:cubicBezTo>
                  <a:cubicBezTo>
                    <a:pt x="59030" y="137706"/>
                    <a:pt x="-2235" y="-16226"/>
                    <a:pt x="62" y="138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9C4097EB-060E-9266-93F0-F00547066D93}"/>
                </a:ext>
              </a:extLst>
            </p:cNvPr>
            <p:cNvSpPr/>
            <p:nvPr/>
          </p:nvSpPr>
          <p:spPr>
            <a:xfrm>
              <a:off x="7355149" y="7498140"/>
              <a:ext cx="230409" cy="601296"/>
            </a:xfrm>
            <a:custGeom>
              <a:avLst/>
              <a:gdLst>
                <a:gd name="connsiteX0" fmla="*/ 1406 w 230409"/>
                <a:gd name="connsiteY0" fmla="*/ 5454 h 601296"/>
                <a:gd name="connsiteX1" fmla="*/ 226560 w 230409"/>
                <a:gd name="connsiteY1" fmla="*/ 593611 h 601296"/>
                <a:gd name="connsiteX2" fmla="*/ 134660 w 230409"/>
                <a:gd name="connsiteY2" fmla="*/ 317912 h 601296"/>
                <a:gd name="connsiteX3" fmla="*/ 1406 w 230409"/>
                <a:gd name="connsiteY3" fmla="*/ 5454 h 60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409" h="601296">
                  <a:moveTo>
                    <a:pt x="1406" y="5454"/>
                  </a:moveTo>
                  <a:cubicBezTo>
                    <a:pt x="16723" y="51404"/>
                    <a:pt x="204351" y="541535"/>
                    <a:pt x="226560" y="593611"/>
                  </a:cubicBezTo>
                  <a:cubicBezTo>
                    <a:pt x="248769" y="645687"/>
                    <a:pt x="169122" y="419767"/>
                    <a:pt x="134660" y="317912"/>
                  </a:cubicBezTo>
                  <a:cubicBezTo>
                    <a:pt x="100198" y="216057"/>
                    <a:pt x="-13911" y="-40496"/>
                    <a:pt x="1406" y="545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DAF8DC2A-0855-EA9C-1D55-06F3A646A995}"/>
                </a:ext>
              </a:extLst>
            </p:cNvPr>
            <p:cNvSpPr/>
            <p:nvPr/>
          </p:nvSpPr>
          <p:spPr>
            <a:xfrm>
              <a:off x="7673005" y="7696144"/>
              <a:ext cx="387611" cy="501836"/>
            </a:xfrm>
            <a:custGeom>
              <a:avLst/>
              <a:gdLst>
                <a:gd name="connsiteX0" fmla="*/ 603 w 387611"/>
                <a:gd name="connsiteY0" fmla="*/ 439 h 501836"/>
                <a:gd name="connsiteX1" fmla="*/ 257922 w 387611"/>
                <a:gd name="connsiteY1" fmla="*/ 299112 h 501836"/>
                <a:gd name="connsiteX2" fmla="*/ 386581 w 387611"/>
                <a:gd name="connsiteY2" fmla="*/ 501291 h 501836"/>
                <a:gd name="connsiteX3" fmla="*/ 193592 w 387611"/>
                <a:gd name="connsiteY3" fmla="*/ 239378 h 501836"/>
                <a:gd name="connsiteX4" fmla="*/ 603 w 387611"/>
                <a:gd name="connsiteY4" fmla="*/ 439 h 50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611" h="501836">
                  <a:moveTo>
                    <a:pt x="603" y="439"/>
                  </a:moveTo>
                  <a:cubicBezTo>
                    <a:pt x="11325" y="10395"/>
                    <a:pt x="193592" y="215637"/>
                    <a:pt x="257922" y="299112"/>
                  </a:cubicBezTo>
                  <a:cubicBezTo>
                    <a:pt x="322252" y="382587"/>
                    <a:pt x="397303" y="511247"/>
                    <a:pt x="386581" y="501291"/>
                  </a:cubicBezTo>
                  <a:cubicBezTo>
                    <a:pt x="375859" y="491335"/>
                    <a:pt x="262517" y="326682"/>
                    <a:pt x="193592" y="239378"/>
                  </a:cubicBezTo>
                  <a:cubicBezTo>
                    <a:pt x="124667" y="152074"/>
                    <a:pt x="-10119" y="-9517"/>
                    <a:pt x="603" y="4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93E1E678-4AC0-EDCE-FAFD-4A55E5F7EA1C}"/>
                </a:ext>
              </a:extLst>
            </p:cNvPr>
            <p:cNvSpPr/>
            <p:nvPr/>
          </p:nvSpPr>
          <p:spPr>
            <a:xfrm>
              <a:off x="6534054" y="7840037"/>
              <a:ext cx="82709" cy="686027"/>
            </a:xfrm>
            <a:custGeom>
              <a:avLst/>
              <a:gdLst>
                <a:gd name="connsiteX0" fmla="*/ 73520 w 82709"/>
                <a:gd name="connsiteY0" fmla="*/ 17370 h 686027"/>
                <a:gd name="connsiteX1" fmla="*/ 0 w 82709"/>
                <a:gd name="connsiteY1" fmla="*/ 683641 h 686027"/>
                <a:gd name="connsiteX2" fmla="*/ 73520 w 82709"/>
                <a:gd name="connsiteY2" fmla="*/ 233334 h 686027"/>
                <a:gd name="connsiteX3" fmla="*/ 73520 w 82709"/>
                <a:gd name="connsiteY3" fmla="*/ 17370 h 686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709" h="686027">
                  <a:moveTo>
                    <a:pt x="73520" y="17370"/>
                  </a:moveTo>
                  <a:cubicBezTo>
                    <a:pt x="61267" y="92421"/>
                    <a:pt x="0" y="647647"/>
                    <a:pt x="0" y="683641"/>
                  </a:cubicBezTo>
                  <a:cubicBezTo>
                    <a:pt x="0" y="719635"/>
                    <a:pt x="61267" y="338252"/>
                    <a:pt x="73520" y="233334"/>
                  </a:cubicBezTo>
                  <a:cubicBezTo>
                    <a:pt x="85773" y="128416"/>
                    <a:pt x="85773" y="-57681"/>
                    <a:pt x="73520" y="1737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B6430919-144C-32A6-E63E-733011BEA0EE}"/>
                </a:ext>
              </a:extLst>
            </p:cNvPr>
            <p:cNvSpPr/>
            <p:nvPr/>
          </p:nvSpPr>
          <p:spPr>
            <a:xfrm>
              <a:off x="6354725" y="8679856"/>
              <a:ext cx="367799" cy="919098"/>
            </a:xfrm>
            <a:custGeom>
              <a:avLst/>
              <a:gdLst>
                <a:gd name="connsiteX0" fmla="*/ 367723 w 367799"/>
                <a:gd name="connsiteY0" fmla="*/ 52 h 919098"/>
                <a:gd name="connsiteX1" fmla="*/ 303394 w 367799"/>
                <a:gd name="connsiteY1" fmla="*/ 340080 h 919098"/>
                <a:gd name="connsiteX2" fmla="*/ 125 w 367799"/>
                <a:gd name="connsiteY2" fmla="*/ 919047 h 919098"/>
                <a:gd name="connsiteX3" fmla="*/ 266634 w 367799"/>
                <a:gd name="connsiteY3" fmla="*/ 372245 h 919098"/>
                <a:gd name="connsiteX4" fmla="*/ 317179 w 367799"/>
                <a:gd name="connsiteY4" fmla="*/ 114926 h 919098"/>
                <a:gd name="connsiteX5" fmla="*/ 298799 w 367799"/>
                <a:gd name="connsiteY5" fmla="*/ 312510 h 919098"/>
                <a:gd name="connsiteX6" fmla="*/ 367723 w 367799"/>
                <a:gd name="connsiteY6" fmla="*/ 52 h 9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7799" h="919098">
                  <a:moveTo>
                    <a:pt x="367723" y="52"/>
                  </a:moveTo>
                  <a:cubicBezTo>
                    <a:pt x="368489" y="4647"/>
                    <a:pt x="364660" y="186914"/>
                    <a:pt x="303394" y="340080"/>
                  </a:cubicBezTo>
                  <a:cubicBezTo>
                    <a:pt x="242128" y="493246"/>
                    <a:pt x="6252" y="913686"/>
                    <a:pt x="125" y="919047"/>
                  </a:cubicBezTo>
                  <a:cubicBezTo>
                    <a:pt x="-6002" y="924408"/>
                    <a:pt x="213792" y="506265"/>
                    <a:pt x="266634" y="372245"/>
                  </a:cubicBezTo>
                  <a:cubicBezTo>
                    <a:pt x="319476" y="238225"/>
                    <a:pt x="311818" y="124882"/>
                    <a:pt x="317179" y="114926"/>
                  </a:cubicBezTo>
                  <a:cubicBezTo>
                    <a:pt x="322540" y="104970"/>
                    <a:pt x="290375" y="330890"/>
                    <a:pt x="298799" y="312510"/>
                  </a:cubicBezTo>
                  <a:cubicBezTo>
                    <a:pt x="307223" y="294130"/>
                    <a:pt x="366957" y="-4543"/>
                    <a:pt x="367723" y="5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16946641-EE4C-2D0A-77E5-3A1E84E91871}"/>
                </a:ext>
              </a:extLst>
            </p:cNvPr>
            <p:cNvSpPr/>
            <p:nvPr/>
          </p:nvSpPr>
          <p:spPr>
            <a:xfrm>
              <a:off x="6491707" y="7635146"/>
              <a:ext cx="97511" cy="912253"/>
            </a:xfrm>
            <a:custGeom>
              <a:avLst/>
              <a:gdLst>
                <a:gd name="connsiteX0" fmla="*/ 97487 w 97511"/>
                <a:gd name="connsiteY0" fmla="*/ 1702 h 912253"/>
                <a:gd name="connsiteX1" fmla="*/ 14777 w 97511"/>
                <a:gd name="connsiteY1" fmla="*/ 746088 h 912253"/>
                <a:gd name="connsiteX2" fmla="*/ 14777 w 97511"/>
                <a:gd name="connsiteY2" fmla="*/ 911507 h 912253"/>
                <a:gd name="connsiteX3" fmla="*/ 10182 w 97511"/>
                <a:gd name="connsiteY3" fmla="*/ 792038 h 912253"/>
                <a:gd name="connsiteX4" fmla="*/ 10182 w 97511"/>
                <a:gd name="connsiteY4" fmla="*/ 461200 h 912253"/>
                <a:gd name="connsiteX5" fmla="*/ 5587 w 97511"/>
                <a:gd name="connsiteY5" fmla="*/ 539314 h 912253"/>
                <a:gd name="connsiteX6" fmla="*/ 97487 w 97511"/>
                <a:gd name="connsiteY6" fmla="*/ 1702 h 91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511" h="912253">
                  <a:moveTo>
                    <a:pt x="97487" y="1702"/>
                  </a:moveTo>
                  <a:cubicBezTo>
                    <a:pt x="99019" y="36164"/>
                    <a:pt x="28562" y="594454"/>
                    <a:pt x="14777" y="746088"/>
                  </a:cubicBezTo>
                  <a:cubicBezTo>
                    <a:pt x="992" y="897722"/>
                    <a:pt x="15543" y="903849"/>
                    <a:pt x="14777" y="911507"/>
                  </a:cubicBezTo>
                  <a:cubicBezTo>
                    <a:pt x="14011" y="919165"/>
                    <a:pt x="10948" y="867089"/>
                    <a:pt x="10182" y="792038"/>
                  </a:cubicBezTo>
                  <a:cubicBezTo>
                    <a:pt x="9416" y="716987"/>
                    <a:pt x="10948" y="503321"/>
                    <a:pt x="10182" y="461200"/>
                  </a:cubicBezTo>
                  <a:cubicBezTo>
                    <a:pt x="9416" y="419079"/>
                    <a:pt x="-8964" y="612068"/>
                    <a:pt x="5587" y="539314"/>
                  </a:cubicBezTo>
                  <a:cubicBezTo>
                    <a:pt x="20138" y="466560"/>
                    <a:pt x="95955" y="-32760"/>
                    <a:pt x="97487" y="17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625DD06B-741C-5606-0B85-CC683E70DB1C}"/>
                </a:ext>
              </a:extLst>
            </p:cNvPr>
            <p:cNvSpPr/>
            <p:nvPr/>
          </p:nvSpPr>
          <p:spPr>
            <a:xfrm>
              <a:off x="6979662" y="7710348"/>
              <a:ext cx="203930" cy="454959"/>
            </a:xfrm>
            <a:custGeom>
              <a:avLst/>
              <a:gdLst>
                <a:gd name="connsiteX0" fmla="*/ 105 w 203930"/>
                <a:gd name="connsiteY0" fmla="*/ 20 h 454959"/>
                <a:gd name="connsiteX1" fmla="*/ 170119 w 203930"/>
                <a:gd name="connsiteY1" fmla="*/ 261933 h 454959"/>
                <a:gd name="connsiteX2" fmla="*/ 165524 w 203930"/>
                <a:gd name="connsiteY2" fmla="*/ 454922 h 454959"/>
                <a:gd name="connsiteX3" fmla="*/ 197689 w 203930"/>
                <a:gd name="connsiteY3" fmla="*/ 275718 h 454959"/>
                <a:gd name="connsiteX4" fmla="*/ 105 w 203930"/>
                <a:gd name="connsiteY4" fmla="*/ 20 h 4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930" h="454959">
                  <a:moveTo>
                    <a:pt x="105" y="20"/>
                  </a:moveTo>
                  <a:cubicBezTo>
                    <a:pt x="-4490" y="-2277"/>
                    <a:pt x="142549" y="186116"/>
                    <a:pt x="170119" y="261933"/>
                  </a:cubicBezTo>
                  <a:cubicBezTo>
                    <a:pt x="197689" y="337750"/>
                    <a:pt x="160929" y="452625"/>
                    <a:pt x="165524" y="454922"/>
                  </a:cubicBezTo>
                  <a:cubicBezTo>
                    <a:pt x="170119" y="457219"/>
                    <a:pt x="221430" y="353832"/>
                    <a:pt x="197689" y="275718"/>
                  </a:cubicBezTo>
                  <a:cubicBezTo>
                    <a:pt x="173948" y="197604"/>
                    <a:pt x="4700" y="2317"/>
                    <a:pt x="105" y="2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08579DA5-4817-7274-884F-1C77EDE98874}"/>
                </a:ext>
              </a:extLst>
            </p:cNvPr>
            <p:cNvSpPr/>
            <p:nvPr/>
          </p:nvSpPr>
          <p:spPr>
            <a:xfrm>
              <a:off x="6839986" y="7471428"/>
              <a:ext cx="158293" cy="707630"/>
            </a:xfrm>
            <a:custGeom>
              <a:avLst/>
              <a:gdLst>
                <a:gd name="connsiteX0" fmla="*/ 57071 w 158293"/>
                <a:gd name="connsiteY0" fmla="*/ 1 h 707630"/>
                <a:gd name="connsiteX1" fmla="*/ 29501 w 158293"/>
                <a:gd name="connsiteY1" fmla="*/ 454904 h 707630"/>
                <a:gd name="connsiteX2" fmla="*/ 158161 w 158293"/>
                <a:gd name="connsiteY2" fmla="*/ 707627 h 707630"/>
                <a:gd name="connsiteX3" fmla="*/ 1932 w 158293"/>
                <a:gd name="connsiteY3" fmla="*/ 450309 h 707630"/>
                <a:gd name="connsiteX4" fmla="*/ 57071 w 158293"/>
                <a:gd name="connsiteY4" fmla="*/ 1 h 70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293" h="707630">
                  <a:moveTo>
                    <a:pt x="57071" y="1"/>
                  </a:moveTo>
                  <a:cubicBezTo>
                    <a:pt x="61666" y="767"/>
                    <a:pt x="12653" y="336966"/>
                    <a:pt x="29501" y="454904"/>
                  </a:cubicBezTo>
                  <a:cubicBezTo>
                    <a:pt x="46349" y="572842"/>
                    <a:pt x="162756" y="708393"/>
                    <a:pt x="158161" y="707627"/>
                  </a:cubicBezTo>
                  <a:cubicBezTo>
                    <a:pt x="153566" y="706861"/>
                    <a:pt x="15717" y="567481"/>
                    <a:pt x="1932" y="450309"/>
                  </a:cubicBezTo>
                  <a:cubicBezTo>
                    <a:pt x="-11853" y="333137"/>
                    <a:pt x="52476" y="-765"/>
                    <a:pt x="57071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7B2E4380-1764-169C-44C5-DF8AED5D0CEA}"/>
                </a:ext>
              </a:extLst>
            </p:cNvPr>
            <p:cNvSpPr/>
            <p:nvPr/>
          </p:nvSpPr>
          <p:spPr>
            <a:xfrm>
              <a:off x="6391558" y="6456432"/>
              <a:ext cx="781513" cy="165058"/>
            </a:xfrm>
            <a:custGeom>
              <a:avLst/>
              <a:gdLst>
                <a:gd name="connsiteX0" fmla="*/ 52 w 781513"/>
                <a:gd name="connsiteY0" fmla="*/ 164927 h 165058"/>
                <a:gd name="connsiteX1" fmla="*/ 330890 w 781513"/>
                <a:gd name="connsiteY1" fmla="*/ 36267 h 165058"/>
                <a:gd name="connsiteX2" fmla="*/ 776603 w 781513"/>
                <a:gd name="connsiteY2" fmla="*/ 68432 h 165058"/>
                <a:gd name="connsiteX3" fmla="*/ 556044 w 781513"/>
                <a:gd name="connsiteY3" fmla="*/ 17888 h 165058"/>
                <a:gd name="connsiteX4" fmla="*/ 353865 w 781513"/>
                <a:gd name="connsiteY4" fmla="*/ 8698 h 165058"/>
                <a:gd name="connsiteX5" fmla="*/ 52 w 781513"/>
                <a:gd name="connsiteY5" fmla="*/ 164927 h 16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1513" h="165058">
                  <a:moveTo>
                    <a:pt x="52" y="164927"/>
                  </a:moveTo>
                  <a:cubicBezTo>
                    <a:pt x="-3777" y="169522"/>
                    <a:pt x="201465" y="52349"/>
                    <a:pt x="330890" y="36267"/>
                  </a:cubicBezTo>
                  <a:cubicBezTo>
                    <a:pt x="460315" y="20185"/>
                    <a:pt x="739077" y="71495"/>
                    <a:pt x="776603" y="68432"/>
                  </a:cubicBezTo>
                  <a:cubicBezTo>
                    <a:pt x="814129" y="65369"/>
                    <a:pt x="626500" y="27844"/>
                    <a:pt x="556044" y="17888"/>
                  </a:cubicBezTo>
                  <a:cubicBezTo>
                    <a:pt x="485588" y="7932"/>
                    <a:pt x="444999" y="-11213"/>
                    <a:pt x="353865" y="8698"/>
                  </a:cubicBezTo>
                  <a:cubicBezTo>
                    <a:pt x="262731" y="28609"/>
                    <a:pt x="3881" y="160332"/>
                    <a:pt x="52" y="16492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0FDD75E4-4655-13D9-C05D-A17291AA9B55}"/>
                </a:ext>
              </a:extLst>
            </p:cNvPr>
            <p:cNvSpPr/>
            <p:nvPr/>
          </p:nvSpPr>
          <p:spPr>
            <a:xfrm>
              <a:off x="6385348" y="6625402"/>
              <a:ext cx="686570" cy="180655"/>
            </a:xfrm>
            <a:custGeom>
              <a:avLst/>
              <a:gdLst>
                <a:gd name="connsiteX0" fmla="*/ 1667 w 686570"/>
                <a:gd name="connsiteY0" fmla="*/ 179756 h 180655"/>
                <a:gd name="connsiteX1" fmla="*/ 341695 w 686570"/>
                <a:gd name="connsiteY1" fmla="*/ 41907 h 180655"/>
                <a:gd name="connsiteX2" fmla="*/ 681723 w 686570"/>
                <a:gd name="connsiteY2" fmla="*/ 552 h 180655"/>
                <a:gd name="connsiteX3" fmla="*/ 520899 w 686570"/>
                <a:gd name="connsiteY3" fmla="*/ 23527 h 180655"/>
                <a:gd name="connsiteX4" fmla="*/ 226821 w 686570"/>
                <a:gd name="connsiteY4" fmla="*/ 97046 h 180655"/>
                <a:gd name="connsiteX5" fmla="*/ 1667 w 686570"/>
                <a:gd name="connsiteY5" fmla="*/ 179756 h 180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570" h="180655">
                  <a:moveTo>
                    <a:pt x="1667" y="179756"/>
                  </a:moveTo>
                  <a:cubicBezTo>
                    <a:pt x="20813" y="170566"/>
                    <a:pt x="228352" y="71774"/>
                    <a:pt x="341695" y="41907"/>
                  </a:cubicBezTo>
                  <a:cubicBezTo>
                    <a:pt x="455038" y="12040"/>
                    <a:pt x="651856" y="3615"/>
                    <a:pt x="681723" y="552"/>
                  </a:cubicBezTo>
                  <a:cubicBezTo>
                    <a:pt x="711590" y="-2511"/>
                    <a:pt x="596716" y="7445"/>
                    <a:pt x="520899" y="23527"/>
                  </a:cubicBezTo>
                  <a:cubicBezTo>
                    <a:pt x="445082" y="39609"/>
                    <a:pt x="321018" y="68710"/>
                    <a:pt x="226821" y="97046"/>
                  </a:cubicBezTo>
                  <a:cubicBezTo>
                    <a:pt x="132624" y="125382"/>
                    <a:pt x="-17479" y="188946"/>
                    <a:pt x="1667" y="17975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82C64DA2-299A-D275-3F43-283CB73E4917}"/>
                </a:ext>
              </a:extLst>
            </p:cNvPr>
            <p:cNvSpPr/>
            <p:nvPr/>
          </p:nvSpPr>
          <p:spPr>
            <a:xfrm>
              <a:off x="6501859" y="6804123"/>
              <a:ext cx="770086" cy="88398"/>
            </a:xfrm>
            <a:custGeom>
              <a:avLst/>
              <a:gdLst>
                <a:gd name="connsiteX0" fmla="*/ 30 w 770086"/>
                <a:gd name="connsiteY0" fmla="*/ 88339 h 88398"/>
                <a:gd name="connsiteX1" fmla="*/ 477908 w 770086"/>
                <a:gd name="connsiteY1" fmla="*/ 19415 h 88398"/>
                <a:gd name="connsiteX2" fmla="*/ 767391 w 770086"/>
                <a:gd name="connsiteY2" fmla="*/ 51580 h 88398"/>
                <a:gd name="connsiteX3" fmla="*/ 615757 w 770086"/>
                <a:gd name="connsiteY3" fmla="*/ 10225 h 88398"/>
                <a:gd name="connsiteX4" fmla="*/ 500883 w 770086"/>
                <a:gd name="connsiteY4" fmla="*/ 5630 h 88398"/>
                <a:gd name="connsiteX5" fmla="*/ 30 w 770086"/>
                <a:gd name="connsiteY5" fmla="*/ 88339 h 8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0086" h="88398">
                  <a:moveTo>
                    <a:pt x="30" y="88339"/>
                  </a:moveTo>
                  <a:cubicBezTo>
                    <a:pt x="-3799" y="90636"/>
                    <a:pt x="350015" y="25541"/>
                    <a:pt x="477908" y="19415"/>
                  </a:cubicBezTo>
                  <a:cubicBezTo>
                    <a:pt x="605801" y="13289"/>
                    <a:pt x="744416" y="53112"/>
                    <a:pt x="767391" y="51580"/>
                  </a:cubicBezTo>
                  <a:cubicBezTo>
                    <a:pt x="790366" y="50048"/>
                    <a:pt x="660175" y="17883"/>
                    <a:pt x="615757" y="10225"/>
                  </a:cubicBezTo>
                  <a:cubicBezTo>
                    <a:pt x="571339" y="2567"/>
                    <a:pt x="597377" y="-5857"/>
                    <a:pt x="500883" y="5630"/>
                  </a:cubicBezTo>
                  <a:cubicBezTo>
                    <a:pt x="404389" y="17117"/>
                    <a:pt x="3859" y="86042"/>
                    <a:pt x="30" y="883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D3308A2D-6CC8-D968-5CFD-566C81D72CBA}"/>
                </a:ext>
              </a:extLst>
            </p:cNvPr>
            <p:cNvSpPr/>
            <p:nvPr/>
          </p:nvSpPr>
          <p:spPr>
            <a:xfrm>
              <a:off x="7112867" y="6428352"/>
              <a:ext cx="183953" cy="347307"/>
            </a:xfrm>
            <a:custGeom>
              <a:avLst/>
              <a:gdLst>
                <a:gd name="connsiteX0" fmla="*/ 154 w 183953"/>
                <a:gd name="connsiteY0" fmla="*/ 18 h 347307"/>
                <a:gd name="connsiteX1" fmla="*/ 119623 w 183953"/>
                <a:gd name="connsiteY1" fmla="*/ 261931 h 347307"/>
                <a:gd name="connsiteX2" fmla="*/ 147193 w 183953"/>
                <a:gd name="connsiteY2" fmla="*/ 326261 h 347307"/>
                <a:gd name="connsiteX3" fmla="*/ 183953 w 183953"/>
                <a:gd name="connsiteY3" fmla="*/ 344641 h 347307"/>
                <a:gd name="connsiteX4" fmla="*/ 147193 w 183953"/>
                <a:gd name="connsiteY4" fmla="*/ 275716 h 347307"/>
                <a:gd name="connsiteX5" fmla="*/ 154 w 183953"/>
                <a:gd name="connsiteY5" fmla="*/ 18 h 34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953" h="347307">
                  <a:moveTo>
                    <a:pt x="154" y="18"/>
                  </a:moveTo>
                  <a:cubicBezTo>
                    <a:pt x="-4441" y="-2279"/>
                    <a:pt x="95117" y="207557"/>
                    <a:pt x="119623" y="261931"/>
                  </a:cubicBezTo>
                  <a:cubicBezTo>
                    <a:pt x="144130" y="316305"/>
                    <a:pt x="136471" y="312476"/>
                    <a:pt x="147193" y="326261"/>
                  </a:cubicBezTo>
                  <a:cubicBezTo>
                    <a:pt x="157915" y="340046"/>
                    <a:pt x="183953" y="353065"/>
                    <a:pt x="183953" y="344641"/>
                  </a:cubicBezTo>
                  <a:cubicBezTo>
                    <a:pt x="183953" y="336217"/>
                    <a:pt x="173997" y="328558"/>
                    <a:pt x="147193" y="275716"/>
                  </a:cubicBezTo>
                  <a:cubicBezTo>
                    <a:pt x="120389" y="222874"/>
                    <a:pt x="4749" y="2315"/>
                    <a:pt x="154" y="1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CE027895-3BF1-A16B-2E84-0202EEBBE195}"/>
                </a:ext>
              </a:extLst>
            </p:cNvPr>
            <p:cNvSpPr/>
            <p:nvPr/>
          </p:nvSpPr>
          <p:spPr>
            <a:xfrm>
              <a:off x="6295093" y="6467289"/>
              <a:ext cx="18438" cy="686849"/>
            </a:xfrm>
            <a:custGeom>
              <a:avLst/>
              <a:gdLst>
                <a:gd name="connsiteX0" fmla="*/ 4618 w 18438"/>
                <a:gd name="connsiteY0" fmla="*/ 11626 h 686849"/>
                <a:gd name="connsiteX1" fmla="*/ 18402 w 18438"/>
                <a:gd name="connsiteY1" fmla="*/ 682492 h 686849"/>
                <a:gd name="connsiteX2" fmla="*/ 23 w 18438"/>
                <a:gd name="connsiteY2" fmla="*/ 287324 h 686849"/>
                <a:gd name="connsiteX3" fmla="*/ 4618 w 18438"/>
                <a:gd name="connsiteY3" fmla="*/ 11626 h 68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38" h="686849">
                  <a:moveTo>
                    <a:pt x="4618" y="11626"/>
                  </a:moveTo>
                  <a:cubicBezTo>
                    <a:pt x="7681" y="77487"/>
                    <a:pt x="19168" y="636542"/>
                    <a:pt x="18402" y="682492"/>
                  </a:cubicBezTo>
                  <a:cubicBezTo>
                    <a:pt x="17636" y="728442"/>
                    <a:pt x="-743" y="398369"/>
                    <a:pt x="23" y="287324"/>
                  </a:cubicBezTo>
                  <a:cubicBezTo>
                    <a:pt x="789" y="176279"/>
                    <a:pt x="1555" y="-54235"/>
                    <a:pt x="4618" y="1162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788A6A5B-FDB4-EC2A-C956-600392F1EB62}"/>
                </a:ext>
              </a:extLst>
            </p:cNvPr>
            <p:cNvSpPr/>
            <p:nvPr/>
          </p:nvSpPr>
          <p:spPr>
            <a:xfrm>
              <a:off x="6671396" y="7214082"/>
              <a:ext cx="106287" cy="579047"/>
            </a:xfrm>
            <a:custGeom>
              <a:avLst/>
              <a:gdLst>
                <a:gd name="connsiteX0" fmla="*/ 18887 w 106287"/>
                <a:gd name="connsiteY0" fmla="*/ 29 h 579047"/>
                <a:gd name="connsiteX1" fmla="*/ 23482 w 106287"/>
                <a:gd name="connsiteY1" fmla="*/ 330867 h 579047"/>
                <a:gd name="connsiteX2" fmla="*/ 106192 w 106287"/>
                <a:gd name="connsiteY2" fmla="*/ 578995 h 579047"/>
                <a:gd name="connsiteX3" fmla="*/ 5102 w 106287"/>
                <a:gd name="connsiteY3" fmla="*/ 349247 h 579047"/>
                <a:gd name="connsiteX4" fmla="*/ 18887 w 106287"/>
                <a:gd name="connsiteY4" fmla="*/ 29 h 57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87" h="579047">
                  <a:moveTo>
                    <a:pt x="18887" y="29"/>
                  </a:moveTo>
                  <a:cubicBezTo>
                    <a:pt x="21950" y="-3034"/>
                    <a:pt x="8931" y="234373"/>
                    <a:pt x="23482" y="330867"/>
                  </a:cubicBezTo>
                  <a:cubicBezTo>
                    <a:pt x="38033" y="427361"/>
                    <a:pt x="109255" y="575932"/>
                    <a:pt x="106192" y="578995"/>
                  </a:cubicBezTo>
                  <a:cubicBezTo>
                    <a:pt x="103129" y="582058"/>
                    <a:pt x="21185" y="450336"/>
                    <a:pt x="5102" y="349247"/>
                  </a:cubicBezTo>
                  <a:cubicBezTo>
                    <a:pt x="-10981" y="248158"/>
                    <a:pt x="15824" y="3092"/>
                    <a:pt x="18887" y="2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902D5872-633C-FE5D-D201-6FB8D6E02F23}"/>
                </a:ext>
              </a:extLst>
            </p:cNvPr>
            <p:cNvSpPr/>
            <p:nvPr/>
          </p:nvSpPr>
          <p:spPr>
            <a:xfrm>
              <a:off x="6405274" y="7089648"/>
              <a:ext cx="147164" cy="496872"/>
            </a:xfrm>
            <a:custGeom>
              <a:avLst/>
              <a:gdLst>
                <a:gd name="connsiteX0" fmla="*/ 121 w 147164"/>
                <a:gd name="connsiteY0" fmla="*/ 398 h 496872"/>
                <a:gd name="connsiteX1" fmla="*/ 27691 w 147164"/>
                <a:gd name="connsiteY1" fmla="*/ 179602 h 496872"/>
                <a:gd name="connsiteX2" fmla="*/ 147160 w 147164"/>
                <a:gd name="connsiteY2" fmla="*/ 496656 h 496872"/>
                <a:gd name="connsiteX3" fmla="*/ 23096 w 147164"/>
                <a:gd name="connsiteY3" fmla="*/ 225552 h 496872"/>
                <a:gd name="connsiteX4" fmla="*/ 121 w 147164"/>
                <a:gd name="connsiteY4" fmla="*/ 398 h 49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64" h="496872">
                  <a:moveTo>
                    <a:pt x="121" y="398"/>
                  </a:moveTo>
                  <a:cubicBezTo>
                    <a:pt x="887" y="-7260"/>
                    <a:pt x="3185" y="96892"/>
                    <a:pt x="27691" y="179602"/>
                  </a:cubicBezTo>
                  <a:cubicBezTo>
                    <a:pt x="52197" y="262312"/>
                    <a:pt x="147926" y="488998"/>
                    <a:pt x="147160" y="496656"/>
                  </a:cubicBezTo>
                  <a:cubicBezTo>
                    <a:pt x="146394" y="504314"/>
                    <a:pt x="44539" y="306730"/>
                    <a:pt x="23096" y="225552"/>
                  </a:cubicBezTo>
                  <a:cubicBezTo>
                    <a:pt x="1653" y="144374"/>
                    <a:pt x="-645" y="8056"/>
                    <a:pt x="121" y="39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23222723-3C35-4276-863F-7A6B10CA7AB3}"/>
                </a:ext>
              </a:extLst>
            </p:cNvPr>
            <p:cNvSpPr/>
            <p:nvPr/>
          </p:nvSpPr>
          <p:spPr>
            <a:xfrm>
              <a:off x="6478915" y="6975172"/>
              <a:ext cx="721422" cy="73519"/>
            </a:xfrm>
            <a:custGeom>
              <a:avLst/>
              <a:gdLst>
                <a:gd name="connsiteX0" fmla="*/ 0 w 721422"/>
                <a:gd name="connsiteY0" fmla="*/ 73519 h 73519"/>
                <a:gd name="connsiteX1" fmla="*/ 238938 w 721422"/>
                <a:gd name="connsiteY1" fmla="*/ 0 h 73519"/>
                <a:gd name="connsiteX2" fmla="*/ 721411 w 721422"/>
                <a:gd name="connsiteY2" fmla="*/ 27570 h 73519"/>
                <a:gd name="connsiteX3" fmla="*/ 252723 w 721422"/>
                <a:gd name="connsiteY3" fmla="*/ 13785 h 73519"/>
                <a:gd name="connsiteX4" fmla="*/ 0 w 721422"/>
                <a:gd name="connsiteY4" fmla="*/ 73519 h 7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422" h="73519">
                  <a:moveTo>
                    <a:pt x="0" y="73519"/>
                  </a:moveTo>
                  <a:cubicBezTo>
                    <a:pt x="59351" y="40588"/>
                    <a:pt x="118703" y="7658"/>
                    <a:pt x="238938" y="0"/>
                  </a:cubicBezTo>
                  <a:lnTo>
                    <a:pt x="721411" y="27570"/>
                  </a:lnTo>
                  <a:cubicBezTo>
                    <a:pt x="723708" y="29867"/>
                    <a:pt x="367597" y="7658"/>
                    <a:pt x="252723" y="13785"/>
                  </a:cubicBezTo>
                  <a:cubicBezTo>
                    <a:pt x="137849" y="19912"/>
                    <a:pt x="85006" y="42121"/>
                    <a:pt x="0" y="7351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DBDE099F-67FA-2FF6-67E7-C80CD38C5333}"/>
                </a:ext>
              </a:extLst>
            </p:cNvPr>
            <p:cNvSpPr/>
            <p:nvPr/>
          </p:nvSpPr>
          <p:spPr>
            <a:xfrm>
              <a:off x="7523897" y="7466102"/>
              <a:ext cx="223288" cy="571492"/>
            </a:xfrm>
            <a:custGeom>
              <a:avLst/>
              <a:gdLst>
                <a:gd name="connsiteX0" fmla="*/ 2672 w 223288"/>
                <a:gd name="connsiteY0" fmla="*/ 732 h 571492"/>
                <a:gd name="connsiteX1" fmla="*/ 53217 w 223288"/>
                <a:gd name="connsiteY1" fmla="*/ 262646 h 571492"/>
                <a:gd name="connsiteX2" fmla="*/ 223231 w 223288"/>
                <a:gd name="connsiteY2" fmla="*/ 570509 h 571492"/>
                <a:gd name="connsiteX3" fmla="*/ 71596 w 223288"/>
                <a:gd name="connsiteY3" fmla="*/ 354545 h 571492"/>
                <a:gd name="connsiteX4" fmla="*/ 11862 w 223288"/>
                <a:gd name="connsiteY4" fmla="*/ 189126 h 571492"/>
                <a:gd name="connsiteX5" fmla="*/ 2672 w 223288"/>
                <a:gd name="connsiteY5" fmla="*/ 732 h 57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288" h="571492">
                  <a:moveTo>
                    <a:pt x="2672" y="732"/>
                  </a:moveTo>
                  <a:cubicBezTo>
                    <a:pt x="9565" y="12985"/>
                    <a:pt x="16457" y="167683"/>
                    <a:pt x="53217" y="262646"/>
                  </a:cubicBezTo>
                  <a:cubicBezTo>
                    <a:pt x="89977" y="357609"/>
                    <a:pt x="220168" y="555192"/>
                    <a:pt x="223231" y="570509"/>
                  </a:cubicBezTo>
                  <a:cubicBezTo>
                    <a:pt x="226294" y="585826"/>
                    <a:pt x="106824" y="418109"/>
                    <a:pt x="71596" y="354545"/>
                  </a:cubicBezTo>
                  <a:cubicBezTo>
                    <a:pt x="36368" y="290981"/>
                    <a:pt x="20286" y="245032"/>
                    <a:pt x="11862" y="189126"/>
                  </a:cubicBezTo>
                  <a:cubicBezTo>
                    <a:pt x="3438" y="133221"/>
                    <a:pt x="-4221" y="-11521"/>
                    <a:pt x="2672" y="73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6F06A900-051B-1C43-6440-A7BD5BD6303C}"/>
                </a:ext>
              </a:extLst>
            </p:cNvPr>
            <p:cNvSpPr/>
            <p:nvPr/>
          </p:nvSpPr>
          <p:spPr>
            <a:xfrm>
              <a:off x="7503525" y="8246903"/>
              <a:ext cx="69000" cy="751778"/>
            </a:xfrm>
            <a:custGeom>
              <a:avLst/>
              <a:gdLst>
                <a:gd name="connsiteX0" fmla="*/ 69 w 69000"/>
                <a:gd name="connsiteY0" fmla="*/ 1077 h 751778"/>
                <a:gd name="connsiteX1" fmla="*/ 55209 w 69000"/>
                <a:gd name="connsiteY1" fmla="*/ 488144 h 751778"/>
                <a:gd name="connsiteX2" fmla="*/ 13854 w 69000"/>
                <a:gd name="connsiteY2" fmla="*/ 750058 h 751778"/>
                <a:gd name="connsiteX3" fmla="*/ 68994 w 69000"/>
                <a:gd name="connsiteY3" fmla="*/ 368675 h 751778"/>
                <a:gd name="connsiteX4" fmla="*/ 69 w 69000"/>
                <a:gd name="connsiteY4" fmla="*/ 1077 h 75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00" h="751778">
                  <a:moveTo>
                    <a:pt x="69" y="1077"/>
                  </a:moveTo>
                  <a:cubicBezTo>
                    <a:pt x="-2228" y="20988"/>
                    <a:pt x="52912" y="363314"/>
                    <a:pt x="55209" y="488144"/>
                  </a:cubicBezTo>
                  <a:cubicBezTo>
                    <a:pt x="57507" y="612974"/>
                    <a:pt x="11557" y="769969"/>
                    <a:pt x="13854" y="750058"/>
                  </a:cubicBezTo>
                  <a:cubicBezTo>
                    <a:pt x="16151" y="730147"/>
                    <a:pt x="68228" y="495037"/>
                    <a:pt x="68994" y="368675"/>
                  </a:cubicBezTo>
                  <a:cubicBezTo>
                    <a:pt x="69760" y="242313"/>
                    <a:pt x="2366" y="-18834"/>
                    <a:pt x="69" y="107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D5AF0A4E-5841-E4AF-8AD3-953BC75E0DA2}"/>
                </a:ext>
              </a:extLst>
            </p:cNvPr>
            <p:cNvSpPr/>
            <p:nvPr/>
          </p:nvSpPr>
          <p:spPr>
            <a:xfrm>
              <a:off x="7636580" y="8288664"/>
              <a:ext cx="202532" cy="863618"/>
            </a:xfrm>
            <a:custGeom>
              <a:avLst/>
              <a:gdLst>
                <a:gd name="connsiteX0" fmla="*/ 268 w 202532"/>
                <a:gd name="connsiteY0" fmla="*/ 671 h 863618"/>
                <a:gd name="connsiteX1" fmla="*/ 119738 w 202532"/>
                <a:gd name="connsiteY1" fmla="*/ 377459 h 863618"/>
                <a:gd name="connsiteX2" fmla="*/ 151902 w 202532"/>
                <a:gd name="connsiteY2" fmla="*/ 850741 h 863618"/>
                <a:gd name="connsiteX3" fmla="*/ 147307 w 202532"/>
                <a:gd name="connsiteY3" fmla="*/ 689917 h 863618"/>
                <a:gd name="connsiteX4" fmla="*/ 202447 w 202532"/>
                <a:gd name="connsiteY4" fmla="*/ 271774 h 863618"/>
                <a:gd name="connsiteX5" fmla="*/ 156497 w 202532"/>
                <a:gd name="connsiteY5" fmla="*/ 469358 h 863618"/>
                <a:gd name="connsiteX6" fmla="*/ 268 w 202532"/>
                <a:gd name="connsiteY6" fmla="*/ 671 h 863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532" h="863618">
                  <a:moveTo>
                    <a:pt x="268" y="671"/>
                  </a:moveTo>
                  <a:cubicBezTo>
                    <a:pt x="-5858" y="-14645"/>
                    <a:pt x="94466" y="235781"/>
                    <a:pt x="119738" y="377459"/>
                  </a:cubicBezTo>
                  <a:cubicBezTo>
                    <a:pt x="145010" y="519137"/>
                    <a:pt x="147307" y="798665"/>
                    <a:pt x="151902" y="850741"/>
                  </a:cubicBezTo>
                  <a:cubicBezTo>
                    <a:pt x="156497" y="902817"/>
                    <a:pt x="138883" y="786412"/>
                    <a:pt x="147307" y="689917"/>
                  </a:cubicBezTo>
                  <a:cubicBezTo>
                    <a:pt x="155731" y="593423"/>
                    <a:pt x="200915" y="308534"/>
                    <a:pt x="202447" y="271774"/>
                  </a:cubicBezTo>
                  <a:cubicBezTo>
                    <a:pt x="203979" y="235014"/>
                    <a:pt x="184833" y="512244"/>
                    <a:pt x="156497" y="469358"/>
                  </a:cubicBezTo>
                  <a:cubicBezTo>
                    <a:pt x="128161" y="426472"/>
                    <a:pt x="6394" y="15987"/>
                    <a:pt x="268" y="67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9412AB51-5F66-DDD3-4CAC-6B5E924ACD00}"/>
                </a:ext>
              </a:extLst>
            </p:cNvPr>
            <p:cNvSpPr/>
            <p:nvPr/>
          </p:nvSpPr>
          <p:spPr>
            <a:xfrm>
              <a:off x="6357745" y="8322549"/>
              <a:ext cx="287593" cy="1230392"/>
            </a:xfrm>
            <a:custGeom>
              <a:avLst/>
              <a:gdLst>
                <a:gd name="connsiteX0" fmla="*/ 281994 w 287593"/>
                <a:gd name="connsiteY0" fmla="*/ 31115 h 1230392"/>
                <a:gd name="connsiteX1" fmla="*/ 1700 w 287593"/>
                <a:gd name="connsiteY1" fmla="*/ 1225809 h 1230392"/>
                <a:gd name="connsiteX2" fmla="*/ 171714 w 287593"/>
                <a:gd name="connsiteY2" fmla="*/ 426283 h 1230392"/>
                <a:gd name="connsiteX3" fmla="*/ 281994 w 287593"/>
                <a:gd name="connsiteY3" fmla="*/ 31115 h 1230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593" h="1230392">
                  <a:moveTo>
                    <a:pt x="281994" y="31115"/>
                  </a:moveTo>
                  <a:cubicBezTo>
                    <a:pt x="253658" y="164369"/>
                    <a:pt x="20080" y="1159948"/>
                    <a:pt x="1700" y="1225809"/>
                  </a:cubicBezTo>
                  <a:cubicBezTo>
                    <a:pt x="-16680" y="1291670"/>
                    <a:pt x="118872" y="629228"/>
                    <a:pt x="171714" y="426283"/>
                  </a:cubicBezTo>
                  <a:cubicBezTo>
                    <a:pt x="224556" y="223338"/>
                    <a:pt x="310330" y="-102139"/>
                    <a:pt x="281994" y="3111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1CA20A9C-66E4-FAA3-9BF1-34E808309DBD}"/>
                </a:ext>
              </a:extLst>
            </p:cNvPr>
            <p:cNvSpPr/>
            <p:nvPr/>
          </p:nvSpPr>
          <p:spPr>
            <a:xfrm>
              <a:off x="6570806" y="8205560"/>
              <a:ext cx="441150" cy="56520"/>
            </a:xfrm>
            <a:custGeom>
              <a:avLst/>
              <a:gdLst>
                <a:gd name="connsiteX0" fmla="*/ 8 w 441150"/>
                <a:gd name="connsiteY0" fmla="*/ 56205 h 56520"/>
                <a:gd name="connsiteX1" fmla="*/ 284897 w 441150"/>
                <a:gd name="connsiteY1" fmla="*/ 24040 h 56520"/>
                <a:gd name="connsiteX2" fmla="*/ 441126 w 441150"/>
                <a:gd name="connsiteY2" fmla="*/ 33230 h 56520"/>
                <a:gd name="connsiteX3" fmla="*/ 294086 w 441150"/>
                <a:gd name="connsiteY3" fmla="*/ 1065 h 56520"/>
                <a:gd name="connsiteX4" fmla="*/ 8 w 441150"/>
                <a:gd name="connsiteY4" fmla="*/ 56205 h 5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150" h="56520">
                  <a:moveTo>
                    <a:pt x="8" y="56205"/>
                  </a:moveTo>
                  <a:cubicBezTo>
                    <a:pt x="-1523" y="60034"/>
                    <a:pt x="211377" y="27869"/>
                    <a:pt x="284897" y="24040"/>
                  </a:cubicBezTo>
                  <a:cubicBezTo>
                    <a:pt x="358417" y="20211"/>
                    <a:pt x="439595" y="37059"/>
                    <a:pt x="441126" y="33230"/>
                  </a:cubicBezTo>
                  <a:cubicBezTo>
                    <a:pt x="442657" y="29401"/>
                    <a:pt x="372201" y="-6593"/>
                    <a:pt x="294086" y="1065"/>
                  </a:cubicBezTo>
                  <a:cubicBezTo>
                    <a:pt x="215971" y="8723"/>
                    <a:pt x="1539" y="52376"/>
                    <a:pt x="8" y="5620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15CA2A5C-C616-4147-5390-8FEF668E44B0}"/>
                </a:ext>
              </a:extLst>
            </p:cNvPr>
            <p:cNvSpPr/>
            <p:nvPr/>
          </p:nvSpPr>
          <p:spPr>
            <a:xfrm>
              <a:off x="6451496" y="8711132"/>
              <a:ext cx="634674" cy="180280"/>
            </a:xfrm>
            <a:custGeom>
              <a:avLst/>
              <a:gdLst>
                <a:gd name="connsiteX0" fmla="*/ 4444 w 634674"/>
                <a:gd name="connsiteY0" fmla="*/ 940 h 180280"/>
                <a:gd name="connsiteX1" fmla="*/ 597195 w 634674"/>
                <a:gd name="connsiteY1" fmla="*/ 170954 h 180280"/>
                <a:gd name="connsiteX2" fmla="*/ 519081 w 634674"/>
                <a:gd name="connsiteY2" fmla="*/ 152575 h 180280"/>
                <a:gd name="connsiteX3" fmla="*/ 73368 w 634674"/>
                <a:gd name="connsiteY3" fmla="*/ 106625 h 180280"/>
                <a:gd name="connsiteX4" fmla="*/ 312307 w 634674"/>
                <a:gd name="connsiteY4" fmla="*/ 102030 h 180280"/>
                <a:gd name="connsiteX5" fmla="*/ 4444 w 634674"/>
                <a:gd name="connsiteY5" fmla="*/ 940 h 18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4674" h="180280">
                  <a:moveTo>
                    <a:pt x="4444" y="940"/>
                  </a:moveTo>
                  <a:cubicBezTo>
                    <a:pt x="51925" y="12427"/>
                    <a:pt x="511422" y="145682"/>
                    <a:pt x="597195" y="170954"/>
                  </a:cubicBezTo>
                  <a:cubicBezTo>
                    <a:pt x="682968" y="196227"/>
                    <a:pt x="606386" y="163297"/>
                    <a:pt x="519081" y="152575"/>
                  </a:cubicBezTo>
                  <a:cubicBezTo>
                    <a:pt x="431777" y="141854"/>
                    <a:pt x="107830" y="115049"/>
                    <a:pt x="73368" y="106625"/>
                  </a:cubicBezTo>
                  <a:cubicBezTo>
                    <a:pt x="38906" y="98201"/>
                    <a:pt x="319199" y="117347"/>
                    <a:pt x="312307" y="102030"/>
                  </a:cubicBezTo>
                  <a:cubicBezTo>
                    <a:pt x="305415" y="86713"/>
                    <a:pt x="-43037" y="-10547"/>
                    <a:pt x="4444" y="94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A9F95FBE-7CE7-04C0-9E0F-4B10E6088B05}"/>
                </a:ext>
              </a:extLst>
            </p:cNvPr>
            <p:cNvSpPr/>
            <p:nvPr/>
          </p:nvSpPr>
          <p:spPr>
            <a:xfrm>
              <a:off x="9951761" y="8353155"/>
              <a:ext cx="218878" cy="1082773"/>
            </a:xfrm>
            <a:custGeom>
              <a:avLst/>
              <a:gdLst>
                <a:gd name="connsiteX0" fmla="*/ 208239 w 218878"/>
                <a:gd name="connsiteY0" fmla="*/ 270 h 1082773"/>
                <a:gd name="connsiteX1" fmla="*/ 116164 w 218878"/>
                <a:gd name="connsiteY1" fmla="*/ 546370 h 1082773"/>
                <a:gd name="connsiteX2" fmla="*/ 1864 w 218878"/>
                <a:gd name="connsiteY2" fmla="*/ 1079770 h 1082773"/>
                <a:gd name="connsiteX3" fmla="*/ 214589 w 218878"/>
                <a:gd name="connsiteY3" fmla="*/ 298720 h 1082773"/>
                <a:gd name="connsiteX4" fmla="*/ 151089 w 218878"/>
                <a:gd name="connsiteY4" fmla="*/ 470170 h 1082773"/>
                <a:gd name="connsiteX5" fmla="*/ 208239 w 218878"/>
                <a:gd name="connsiteY5" fmla="*/ 270 h 108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878" h="1082773">
                  <a:moveTo>
                    <a:pt x="208239" y="270"/>
                  </a:moveTo>
                  <a:cubicBezTo>
                    <a:pt x="202418" y="12970"/>
                    <a:pt x="150560" y="366453"/>
                    <a:pt x="116164" y="546370"/>
                  </a:cubicBezTo>
                  <a:cubicBezTo>
                    <a:pt x="81768" y="726287"/>
                    <a:pt x="-14540" y="1121045"/>
                    <a:pt x="1864" y="1079770"/>
                  </a:cubicBezTo>
                  <a:cubicBezTo>
                    <a:pt x="18268" y="1038495"/>
                    <a:pt x="189718" y="400320"/>
                    <a:pt x="214589" y="298720"/>
                  </a:cubicBezTo>
                  <a:cubicBezTo>
                    <a:pt x="239460" y="197120"/>
                    <a:pt x="147914" y="514091"/>
                    <a:pt x="151089" y="470170"/>
                  </a:cubicBezTo>
                  <a:cubicBezTo>
                    <a:pt x="154264" y="426249"/>
                    <a:pt x="214060" y="-12430"/>
                    <a:pt x="208239" y="27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103BD849-034E-C2C6-B25F-5821B41F543D}"/>
                </a:ext>
              </a:extLst>
            </p:cNvPr>
            <p:cNvSpPr/>
            <p:nvPr/>
          </p:nvSpPr>
          <p:spPr>
            <a:xfrm>
              <a:off x="9919906" y="8356188"/>
              <a:ext cx="304902" cy="1224677"/>
            </a:xfrm>
            <a:custGeom>
              <a:avLst/>
              <a:gdLst>
                <a:gd name="connsiteX0" fmla="*/ 303594 w 304902"/>
                <a:gd name="connsiteY0" fmla="*/ 412 h 1224677"/>
                <a:gd name="connsiteX1" fmla="*/ 236919 w 304902"/>
                <a:gd name="connsiteY1" fmla="*/ 473487 h 1224677"/>
                <a:gd name="connsiteX2" fmla="*/ 1969 w 304902"/>
                <a:gd name="connsiteY2" fmla="*/ 1219612 h 1224677"/>
                <a:gd name="connsiteX3" fmla="*/ 132144 w 304902"/>
                <a:gd name="connsiteY3" fmla="*/ 781462 h 1224677"/>
                <a:gd name="connsiteX4" fmla="*/ 268669 w 304902"/>
                <a:gd name="connsiteY4" fmla="*/ 397287 h 1224677"/>
                <a:gd name="connsiteX5" fmla="*/ 303594 w 304902"/>
                <a:gd name="connsiteY5" fmla="*/ 412 h 122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902" h="1224677">
                  <a:moveTo>
                    <a:pt x="303594" y="412"/>
                  </a:moveTo>
                  <a:cubicBezTo>
                    <a:pt x="298302" y="13112"/>
                    <a:pt x="287190" y="270287"/>
                    <a:pt x="236919" y="473487"/>
                  </a:cubicBezTo>
                  <a:cubicBezTo>
                    <a:pt x="186648" y="676687"/>
                    <a:pt x="19431" y="1168283"/>
                    <a:pt x="1969" y="1219612"/>
                  </a:cubicBezTo>
                  <a:cubicBezTo>
                    <a:pt x="-15493" y="1270941"/>
                    <a:pt x="87694" y="918516"/>
                    <a:pt x="132144" y="781462"/>
                  </a:cubicBezTo>
                  <a:cubicBezTo>
                    <a:pt x="176594" y="644408"/>
                    <a:pt x="239036" y="522699"/>
                    <a:pt x="268669" y="397287"/>
                  </a:cubicBezTo>
                  <a:cubicBezTo>
                    <a:pt x="298302" y="271875"/>
                    <a:pt x="308886" y="-12288"/>
                    <a:pt x="303594" y="41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A037026B-5345-E89B-8E09-E7DD5A33052B}"/>
                </a:ext>
              </a:extLst>
            </p:cNvPr>
            <p:cNvSpPr/>
            <p:nvPr/>
          </p:nvSpPr>
          <p:spPr>
            <a:xfrm>
              <a:off x="7886692" y="8134727"/>
              <a:ext cx="34992" cy="532434"/>
            </a:xfrm>
            <a:custGeom>
              <a:avLst/>
              <a:gdLst>
                <a:gd name="connsiteX0" fmla="*/ 8 w 34992"/>
                <a:gd name="connsiteY0" fmla="*/ 9148 h 532434"/>
                <a:gd name="connsiteX1" fmla="*/ 31758 w 34992"/>
                <a:gd name="connsiteY1" fmla="*/ 523498 h 532434"/>
                <a:gd name="connsiteX2" fmla="*/ 31758 w 34992"/>
                <a:gd name="connsiteY2" fmla="*/ 320298 h 532434"/>
                <a:gd name="connsiteX3" fmla="*/ 34933 w 34992"/>
                <a:gd name="connsiteY3" fmla="*/ 120273 h 532434"/>
                <a:gd name="connsiteX4" fmla="*/ 28583 w 34992"/>
                <a:gd name="connsiteY4" fmla="*/ 186948 h 532434"/>
                <a:gd name="connsiteX5" fmla="*/ 8 w 34992"/>
                <a:gd name="connsiteY5" fmla="*/ 9148 h 5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92" h="532434">
                  <a:moveTo>
                    <a:pt x="8" y="9148"/>
                  </a:moveTo>
                  <a:cubicBezTo>
                    <a:pt x="537" y="65240"/>
                    <a:pt x="26466" y="471640"/>
                    <a:pt x="31758" y="523498"/>
                  </a:cubicBezTo>
                  <a:cubicBezTo>
                    <a:pt x="37050" y="575356"/>
                    <a:pt x="31229" y="387502"/>
                    <a:pt x="31758" y="320298"/>
                  </a:cubicBezTo>
                  <a:cubicBezTo>
                    <a:pt x="32287" y="253094"/>
                    <a:pt x="35462" y="142498"/>
                    <a:pt x="34933" y="120273"/>
                  </a:cubicBezTo>
                  <a:cubicBezTo>
                    <a:pt x="34404" y="98048"/>
                    <a:pt x="32816" y="201235"/>
                    <a:pt x="28583" y="186948"/>
                  </a:cubicBezTo>
                  <a:cubicBezTo>
                    <a:pt x="24350" y="172661"/>
                    <a:pt x="-521" y="-46944"/>
                    <a:pt x="8" y="914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D5E7C5ED-64E3-F9E6-0523-DA3912DF0D48}"/>
                </a:ext>
              </a:extLst>
            </p:cNvPr>
            <p:cNvSpPr/>
            <p:nvPr/>
          </p:nvSpPr>
          <p:spPr>
            <a:xfrm>
              <a:off x="7980654" y="8268285"/>
              <a:ext cx="679861" cy="358983"/>
            </a:xfrm>
            <a:custGeom>
              <a:avLst/>
              <a:gdLst>
                <a:gd name="connsiteX0" fmla="*/ 7646 w 679861"/>
                <a:gd name="connsiteY0" fmla="*/ 31165 h 358983"/>
                <a:gd name="connsiteX1" fmla="*/ 350546 w 679861"/>
                <a:gd name="connsiteY1" fmla="*/ 75615 h 358983"/>
                <a:gd name="connsiteX2" fmla="*/ 671221 w 679861"/>
                <a:gd name="connsiteY2" fmla="*/ 355015 h 358983"/>
                <a:gd name="connsiteX3" fmla="*/ 560096 w 679861"/>
                <a:gd name="connsiteY3" fmla="*/ 224840 h 358983"/>
                <a:gd name="connsiteX4" fmla="*/ 261646 w 679861"/>
                <a:gd name="connsiteY4" fmla="*/ 12115 h 358983"/>
                <a:gd name="connsiteX5" fmla="*/ 274346 w 679861"/>
                <a:gd name="connsiteY5" fmla="*/ 24815 h 358983"/>
                <a:gd name="connsiteX6" fmla="*/ 128296 w 679861"/>
                <a:gd name="connsiteY6" fmla="*/ 12115 h 358983"/>
                <a:gd name="connsiteX7" fmla="*/ 7646 w 679861"/>
                <a:gd name="connsiteY7" fmla="*/ 31165 h 35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861" h="358983">
                  <a:moveTo>
                    <a:pt x="7646" y="31165"/>
                  </a:moveTo>
                  <a:cubicBezTo>
                    <a:pt x="44688" y="41748"/>
                    <a:pt x="239950" y="21640"/>
                    <a:pt x="350546" y="75615"/>
                  </a:cubicBezTo>
                  <a:cubicBezTo>
                    <a:pt x="461142" y="129590"/>
                    <a:pt x="636296" y="330144"/>
                    <a:pt x="671221" y="355015"/>
                  </a:cubicBezTo>
                  <a:cubicBezTo>
                    <a:pt x="706146" y="379886"/>
                    <a:pt x="628358" y="281990"/>
                    <a:pt x="560096" y="224840"/>
                  </a:cubicBezTo>
                  <a:cubicBezTo>
                    <a:pt x="491834" y="167690"/>
                    <a:pt x="261646" y="12115"/>
                    <a:pt x="261646" y="12115"/>
                  </a:cubicBezTo>
                  <a:cubicBezTo>
                    <a:pt x="214021" y="-21223"/>
                    <a:pt x="296571" y="24815"/>
                    <a:pt x="274346" y="24815"/>
                  </a:cubicBezTo>
                  <a:cubicBezTo>
                    <a:pt x="252121" y="24815"/>
                    <a:pt x="179096" y="9469"/>
                    <a:pt x="128296" y="12115"/>
                  </a:cubicBezTo>
                  <a:cubicBezTo>
                    <a:pt x="77496" y="14761"/>
                    <a:pt x="-29396" y="20582"/>
                    <a:pt x="7646" y="3116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CF79AE56-E132-BC71-0A7E-79E174ABF581}"/>
                </a:ext>
              </a:extLst>
            </p:cNvPr>
            <p:cNvSpPr/>
            <p:nvPr/>
          </p:nvSpPr>
          <p:spPr>
            <a:xfrm>
              <a:off x="8190265" y="7796659"/>
              <a:ext cx="1240763" cy="417719"/>
            </a:xfrm>
            <a:custGeom>
              <a:avLst/>
              <a:gdLst>
                <a:gd name="connsiteX0" fmla="*/ 1235 w 1240763"/>
                <a:gd name="connsiteY0" fmla="*/ 417066 h 417719"/>
                <a:gd name="connsiteX1" fmla="*/ 588610 w 1240763"/>
                <a:gd name="connsiteY1" fmla="*/ 70991 h 417719"/>
                <a:gd name="connsiteX2" fmla="*/ 1217260 w 1240763"/>
                <a:gd name="connsiteY2" fmla="*/ 42416 h 417719"/>
                <a:gd name="connsiteX3" fmla="*/ 1074385 w 1240763"/>
                <a:gd name="connsiteY3" fmla="*/ 23366 h 417719"/>
                <a:gd name="connsiteX4" fmla="*/ 763235 w 1240763"/>
                <a:gd name="connsiteY4" fmla="*/ 7491 h 417719"/>
                <a:gd name="connsiteX5" fmla="*/ 442560 w 1240763"/>
                <a:gd name="connsiteY5" fmla="*/ 153541 h 417719"/>
                <a:gd name="connsiteX6" fmla="*/ 1235 w 1240763"/>
                <a:gd name="connsiteY6" fmla="*/ 417066 h 4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0763" h="417719">
                  <a:moveTo>
                    <a:pt x="1235" y="417066"/>
                  </a:moveTo>
                  <a:cubicBezTo>
                    <a:pt x="25577" y="403308"/>
                    <a:pt x="385939" y="133433"/>
                    <a:pt x="588610" y="70991"/>
                  </a:cubicBezTo>
                  <a:cubicBezTo>
                    <a:pt x="791281" y="8549"/>
                    <a:pt x="1136298" y="50353"/>
                    <a:pt x="1217260" y="42416"/>
                  </a:cubicBezTo>
                  <a:cubicBezTo>
                    <a:pt x="1298222" y="34479"/>
                    <a:pt x="1150056" y="29187"/>
                    <a:pt x="1074385" y="23366"/>
                  </a:cubicBezTo>
                  <a:cubicBezTo>
                    <a:pt x="998714" y="17545"/>
                    <a:pt x="868539" y="-14205"/>
                    <a:pt x="763235" y="7491"/>
                  </a:cubicBezTo>
                  <a:cubicBezTo>
                    <a:pt x="657931" y="29187"/>
                    <a:pt x="566385" y="83691"/>
                    <a:pt x="442560" y="153541"/>
                  </a:cubicBezTo>
                  <a:cubicBezTo>
                    <a:pt x="318735" y="223391"/>
                    <a:pt x="-23107" y="430824"/>
                    <a:pt x="1235" y="41706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30B79F7D-7389-C420-F7B8-48123ECE23B4}"/>
                </a:ext>
              </a:extLst>
            </p:cNvPr>
            <p:cNvSpPr/>
            <p:nvPr/>
          </p:nvSpPr>
          <p:spPr>
            <a:xfrm>
              <a:off x="8432105" y="8338362"/>
              <a:ext cx="880288" cy="250187"/>
            </a:xfrm>
            <a:custGeom>
              <a:avLst/>
              <a:gdLst>
                <a:gd name="connsiteX0" fmla="*/ 416620 w 880288"/>
                <a:gd name="connsiteY0" fmla="*/ 2363 h 250187"/>
                <a:gd name="connsiteX1" fmla="*/ 16570 w 880288"/>
                <a:gd name="connsiteY1" fmla="*/ 46813 h 250187"/>
                <a:gd name="connsiteX2" fmla="*/ 213420 w 880288"/>
                <a:gd name="connsiteY2" fmla="*/ 46813 h 250187"/>
                <a:gd name="connsiteX3" fmla="*/ 140395 w 880288"/>
                <a:gd name="connsiteY3" fmla="*/ 91263 h 250187"/>
                <a:gd name="connsiteX4" fmla="*/ 461070 w 880288"/>
                <a:gd name="connsiteY4" fmla="*/ 94438 h 250187"/>
                <a:gd name="connsiteX5" fmla="*/ 356295 w 880288"/>
                <a:gd name="connsiteY5" fmla="*/ 135713 h 250187"/>
                <a:gd name="connsiteX6" fmla="*/ 515045 w 880288"/>
                <a:gd name="connsiteY6" fmla="*/ 126188 h 250187"/>
                <a:gd name="connsiteX7" fmla="*/ 880170 w 880288"/>
                <a:gd name="connsiteY7" fmla="*/ 250013 h 250187"/>
                <a:gd name="connsiteX8" fmla="*/ 553145 w 880288"/>
                <a:gd name="connsiteY8" fmla="*/ 151588 h 250187"/>
                <a:gd name="connsiteX9" fmla="*/ 378520 w 880288"/>
                <a:gd name="connsiteY9" fmla="*/ 78563 h 250187"/>
                <a:gd name="connsiteX10" fmla="*/ 114995 w 880288"/>
                <a:gd name="connsiteY10" fmla="*/ 88088 h 250187"/>
                <a:gd name="connsiteX11" fmla="*/ 172145 w 880288"/>
                <a:gd name="connsiteY11" fmla="*/ 56338 h 250187"/>
                <a:gd name="connsiteX12" fmla="*/ 695 w 880288"/>
                <a:gd name="connsiteY12" fmla="*/ 34113 h 250187"/>
                <a:gd name="connsiteX13" fmla="*/ 248345 w 880288"/>
                <a:gd name="connsiteY13" fmla="*/ 8713 h 250187"/>
                <a:gd name="connsiteX14" fmla="*/ 416620 w 880288"/>
                <a:gd name="connsiteY14" fmla="*/ 2363 h 25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0288" h="250187">
                  <a:moveTo>
                    <a:pt x="416620" y="2363"/>
                  </a:moveTo>
                  <a:cubicBezTo>
                    <a:pt x="377991" y="8713"/>
                    <a:pt x="50437" y="39405"/>
                    <a:pt x="16570" y="46813"/>
                  </a:cubicBezTo>
                  <a:cubicBezTo>
                    <a:pt x="-17297" y="54221"/>
                    <a:pt x="192783" y="39405"/>
                    <a:pt x="213420" y="46813"/>
                  </a:cubicBezTo>
                  <a:cubicBezTo>
                    <a:pt x="234057" y="54221"/>
                    <a:pt x="99120" y="83326"/>
                    <a:pt x="140395" y="91263"/>
                  </a:cubicBezTo>
                  <a:cubicBezTo>
                    <a:pt x="181670" y="99200"/>
                    <a:pt x="425087" y="87030"/>
                    <a:pt x="461070" y="94438"/>
                  </a:cubicBezTo>
                  <a:cubicBezTo>
                    <a:pt x="497053" y="101846"/>
                    <a:pt x="347299" y="130421"/>
                    <a:pt x="356295" y="135713"/>
                  </a:cubicBezTo>
                  <a:cubicBezTo>
                    <a:pt x="365291" y="141005"/>
                    <a:pt x="427733" y="107138"/>
                    <a:pt x="515045" y="126188"/>
                  </a:cubicBezTo>
                  <a:cubicBezTo>
                    <a:pt x="602357" y="145238"/>
                    <a:pt x="873820" y="245780"/>
                    <a:pt x="880170" y="250013"/>
                  </a:cubicBezTo>
                  <a:cubicBezTo>
                    <a:pt x="886520" y="254246"/>
                    <a:pt x="636753" y="180163"/>
                    <a:pt x="553145" y="151588"/>
                  </a:cubicBezTo>
                  <a:cubicBezTo>
                    <a:pt x="469537" y="123013"/>
                    <a:pt x="451545" y="89146"/>
                    <a:pt x="378520" y="78563"/>
                  </a:cubicBezTo>
                  <a:cubicBezTo>
                    <a:pt x="305495" y="67980"/>
                    <a:pt x="149391" y="91792"/>
                    <a:pt x="114995" y="88088"/>
                  </a:cubicBezTo>
                  <a:cubicBezTo>
                    <a:pt x="80599" y="84384"/>
                    <a:pt x="191195" y="65334"/>
                    <a:pt x="172145" y="56338"/>
                  </a:cubicBezTo>
                  <a:cubicBezTo>
                    <a:pt x="153095" y="47342"/>
                    <a:pt x="-12005" y="42050"/>
                    <a:pt x="695" y="34113"/>
                  </a:cubicBezTo>
                  <a:cubicBezTo>
                    <a:pt x="13395" y="26176"/>
                    <a:pt x="173203" y="13475"/>
                    <a:pt x="248345" y="8713"/>
                  </a:cubicBezTo>
                  <a:cubicBezTo>
                    <a:pt x="323487" y="3951"/>
                    <a:pt x="455249" y="-3987"/>
                    <a:pt x="416620" y="236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DEEC7706-802A-2DED-EAEE-1781E1A0E1AB}"/>
                </a:ext>
              </a:extLst>
            </p:cNvPr>
            <p:cNvSpPr/>
            <p:nvPr/>
          </p:nvSpPr>
          <p:spPr>
            <a:xfrm>
              <a:off x="9889057" y="8203460"/>
              <a:ext cx="189930" cy="704000"/>
            </a:xfrm>
            <a:custGeom>
              <a:avLst/>
              <a:gdLst>
                <a:gd name="connsiteX0" fmla="*/ 173576 w 189930"/>
                <a:gd name="connsiteY0" fmla="*/ 740 h 704000"/>
                <a:gd name="connsiteX1" fmla="*/ 177810 w 189930"/>
                <a:gd name="connsiteY1" fmla="*/ 275907 h 704000"/>
                <a:gd name="connsiteX2" fmla="*/ 10 w 189930"/>
                <a:gd name="connsiteY2" fmla="*/ 703473 h 704000"/>
                <a:gd name="connsiteX3" fmla="*/ 169343 w 189930"/>
                <a:gd name="connsiteY3" fmla="*/ 356340 h 704000"/>
                <a:gd name="connsiteX4" fmla="*/ 173576 w 189930"/>
                <a:gd name="connsiteY4" fmla="*/ 740 h 70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30" h="704000">
                  <a:moveTo>
                    <a:pt x="173576" y="740"/>
                  </a:moveTo>
                  <a:cubicBezTo>
                    <a:pt x="174987" y="-12665"/>
                    <a:pt x="206738" y="158785"/>
                    <a:pt x="177810" y="275907"/>
                  </a:cubicBezTo>
                  <a:cubicBezTo>
                    <a:pt x="148882" y="393029"/>
                    <a:pt x="1421" y="690068"/>
                    <a:pt x="10" y="703473"/>
                  </a:cubicBezTo>
                  <a:cubicBezTo>
                    <a:pt x="-1401" y="716878"/>
                    <a:pt x="136888" y="471345"/>
                    <a:pt x="169343" y="356340"/>
                  </a:cubicBezTo>
                  <a:cubicBezTo>
                    <a:pt x="201798" y="241335"/>
                    <a:pt x="172165" y="14145"/>
                    <a:pt x="173576" y="74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A5F3E813-503C-E896-E535-3050C6ED2CB0}"/>
                </a:ext>
              </a:extLst>
            </p:cNvPr>
            <p:cNvSpPr/>
            <p:nvPr/>
          </p:nvSpPr>
          <p:spPr>
            <a:xfrm>
              <a:off x="9725948" y="7764611"/>
              <a:ext cx="478106" cy="600344"/>
            </a:xfrm>
            <a:custGeom>
              <a:avLst/>
              <a:gdLst>
                <a:gd name="connsiteX0" fmla="*/ 2252 w 478106"/>
                <a:gd name="connsiteY0" fmla="*/ 3556 h 600344"/>
                <a:gd name="connsiteX1" fmla="*/ 472152 w 478106"/>
                <a:gd name="connsiteY1" fmla="*/ 596222 h 600344"/>
                <a:gd name="connsiteX2" fmla="*/ 268952 w 478106"/>
                <a:gd name="connsiteY2" fmla="*/ 270256 h 600344"/>
                <a:gd name="connsiteX3" fmla="*/ 294352 w 478106"/>
                <a:gd name="connsiteY3" fmla="*/ 346456 h 600344"/>
                <a:gd name="connsiteX4" fmla="*/ 2252 w 478106"/>
                <a:gd name="connsiteY4" fmla="*/ 3556 h 60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106" h="600344">
                  <a:moveTo>
                    <a:pt x="2252" y="3556"/>
                  </a:moveTo>
                  <a:cubicBezTo>
                    <a:pt x="31885" y="45184"/>
                    <a:pt x="427702" y="551772"/>
                    <a:pt x="472152" y="596222"/>
                  </a:cubicBezTo>
                  <a:cubicBezTo>
                    <a:pt x="516602" y="640672"/>
                    <a:pt x="298585" y="311884"/>
                    <a:pt x="268952" y="270256"/>
                  </a:cubicBezTo>
                  <a:cubicBezTo>
                    <a:pt x="239319" y="228628"/>
                    <a:pt x="344447" y="394434"/>
                    <a:pt x="294352" y="346456"/>
                  </a:cubicBezTo>
                  <a:cubicBezTo>
                    <a:pt x="244258" y="298478"/>
                    <a:pt x="-27381" y="-38072"/>
                    <a:pt x="2252" y="355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C0595206-C191-093C-5D31-B6A3A0FED1F1}"/>
                </a:ext>
              </a:extLst>
            </p:cNvPr>
            <p:cNvSpPr/>
            <p:nvPr/>
          </p:nvSpPr>
          <p:spPr>
            <a:xfrm>
              <a:off x="8283652" y="6445985"/>
              <a:ext cx="1428729" cy="1308515"/>
            </a:xfrm>
            <a:custGeom>
              <a:avLst/>
              <a:gdLst>
                <a:gd name="connsiteX0" fmla="*/ 13681 w 1428729"/>
                <a:gd name="connsiteY0" fmla="*/ 14082 h 1308515"/>
                <a:gd name="connsiteX1" fmla="*/ 945015 w 1428729"/>
                <a:gd name="connsiteY1" fmla="*/ 843815 h 1308515"/>
                <a:gd name="connsiteX2" fmla="*/ 936548 w 1428729"/>
                <a:gd name="connsiteY2" fmla="*/ 814182 h 1308515"/>
                <a:gd name="connsiteX3" fmla="*/ 1423381 w 1428729"/>
                <a:gd name="connsiteY3" fmla="*/ 1305248 h 1308515"/>
                <a:gd name="connsiteX4" fmla="*/ 1169381 w 1428729"/>
                <a:gd name="connsiteY4" fmla="*/ 1008915 h 1308515"/>
                <a:gd name="connsiteX5" fmla="*/ 754515 w 1428729"/>
                <a:gd name="connsiteY5" fmla="*/ 636382 h 1308515"/>
                <a:gd name="connsiteX6" fmla="*/ 801081 w 1428729"/>
                <a:gd name="connsiteY6" fmla="*/ 682948 h 1308515"/>
                <a:gd name="connsiteX7" fmla="*/ 195715 w 1428729"/>
                <a:gd name="connsiteY7" fmla="*/ 234215 h 1308515"/>
                <a:gd name="connsiteX8" fmla="*/ 373515 w 1428729"/>
                <a:gd name="connsiteY8" fmla="*/ 314648 h 1308515"/>
                <a:gd name="connsiteX9" fmla="*/ 13681 w 1428729"/>
                <a:gd name="connsiteY9" fmla="*/ 14082 h 130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8729" h="1308515">
                  <a:moveTo>
                    <a:pt x="13681" y="14082"/>
                  </a:moveTo>
                  <a:cubicBezTo>
                    <a:pt x="108931" y="102276"/>
                    <a:pt x="791204" y="710465"/>
                    <a:pt x="945015" y="843815"/>
                  </a:cubicBezTo>
                  <a:cubicBezTo>
                    <a:pt x="1098826" y="977165"/>
                    <a:pt x="856820" y="737277"/>
                    <a:pt x="936548" y="814182"/>
                  </a:cubicBezTo>
                  <a:cubicBezTo>
                    <a:pt x="1016276" y="891087"/>
                    <a:pt x="1384576" y="1272793"/>
                    <a:pt x="1423381" y="1305248"/>
                  </a:cubicBezTo>
                  <a:cubicBezTo>
                    <a:pt x="1462186" y="1337703"/>
                    <a:pt x="1280859" y="1120393"/>
                    <a:pt x="1169381" y="1008915"/>
                  </a:cubicBezTo>
                  <a:cubicBezTo>
                    <a:pt x="1057903" y="897437"/>
                    <a:pt x="815898" y="690710"/>
                    <a:pt x="754515" y="636382"/>
                  </a:cubicBezTo>
                  <a:cubicBezTo>
                    <a:pt x="693132" y="582054"/>
                    <a:pt x="894214" y="749976"/>
                    <a:pt x="801081" y="682948"/>
                  </a:cubicBezTo>
                  <a:cubicBezTo>
                    <a:pt x="707948" y="615920"/>
                    <a:pt x="266976" y="295598"/>
                    <a:pt x="195715" y="234215"/>
                  </a:cubicBezTo>
                  <a:cubicBezTo>
                    <a:pt x="124454" y="172832"/>
                    <a:pt x="396093" y="349926"/>
                    <a:pt x="373515" y="314648"/>
                  </a:cubicBezTo>
                  <a:cubicBezTo>
                    <a:pt x="350937" y="279370"/>
                    <a:pt x="-81569" y="-74112"/>
                    <a:pt x="13681" y="1408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7C8EAD53-1DB6-28AF-874E-98F9FFF5A981}"/>
                </a:ext>
              </a:extLst>
            </p:cNvPr>
            <p:cNvSpPr/>
            <p:nvPr/>
          </p:nvSpPr>
          <p:spPr>
            <a:xfrm>
              <a:off x="9939189" y="7936936"/>
              <a:ext cx="267954" cy="340306"/>
            </a:xfrm>
            <a:custGeom>
              <a:avLst/>
              <a:gdLst>
                <a:gd name="connsiteX0" fmla="*/ 678 w 267954"/>
                <a:gd name="connsiteY0" fmla="*/ 564 h 340306"/>
                <a:gd name="connsiteX1" fmla="*/ 258911 w 267954"/>
                <a:gd name="connsiteY1" fmla="*/ 326531 h 340306"/>
                <a:gd name="connsiteX2" fmla="*/ 186944 w 267954"/>
                <a:gd name="connsiteY2" fmla="*/ 250331 h 340306"/>
                <a:gd name="connsiteX3" fmla="*/ 678 w 267954"/>
                <a:gd name="connsiteY3" fmla="*/ 564 h 34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54" h="340306">
                  <a:moveTo>
                    <a:pt x="678" y="564"/>
                  </a:moveTo>
                  <a:cubicBezTo>
                    <a:pt x="12673" y="13264"/>
                    <a:pt x="227867" y="284903"/>
                    <a:pt x="258911" y="326531"/>
                  </a:cubicBezTo>
                  <a:cubicBezTo>
                    <a:pt x="289955" y="368159"/>
                    <a:pt x="234922" y="307481"/>
                    <a:pt x="186944" y="250331"/>
                  </a:cubicBezTo>
                  <a:cubicBezTo>
                    <a:pt x="138966" y="193181"/>
                    <a:pt x="-11317" y="-12136"/>
                    <a:pt x="678" y="56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FFB33679-16B6-543D-C614-B12E874507EE}"/>
                </a:ext>
              </a:extLst>
            </p:cNvPr>
            <p:cNvSpPr/>
            <p:nvPr/>
          </p:nvSpPr>
          <p:spPr>
            <a:xfrm>
              <a:off x="8589428" y="7482959"/>
              <a:ext cx="664544" cy="310845"/>
            </a:xfrm>
            <a:custGeom>
              <a:avLst/>
              <a:gdLst>
                <a:gd name="connsiteX0" fmla="*/ 5 w 664544"/>
                <a:gd name="connsiteY0" fmla="*/ 310608 h 310845"/>
                <a:gd name="connsiteX1" fmla="*/ 359839 w 664544"/>
                <a:gd name="connsiteY1" fmla="*/ 82008 h 310845"/>
                <a:gd name="connsiteX2" fmla="*/ 660405 w 664544"/>
                <a:gd name="connsiteY2" fmla="*/ 1574 h 310845"/>
                <a:gd name="connsiteX3" fmla="*/ 503772 w 664544"/>
                <a:gd name="connsiteY3" fmla="*/ 26974 h 310845"/>
                <a:gd name="connsiteX4" fmla="*/ 80439 w 664544"/>
                <a:gd name="connsiteY4" fmla="*/ 5808 h 310845"/>
                <a:gd name="connsiteX5" fmla="*/ 368305 w 664544"/>
                <a:gd name="connsiteY5" fmla="*/ 35441 h 310845"/>
                <a:gd name="connsiteX6" fmla="*/ 5 w 664544"/>
                <a:gd name="connsiteY6" fmla="*/ 310608 h 3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4544" h="310845">
                  <a:moveTo>
                    <a:pt x="5" y="310608"/>
                  </a:moveTo>
                  <a:cubicBezTo>
                    <a:pt x="-1406" y="318369"/>
                    <a:pt x="249772" y="133514"/>
                    <a:pt x="359839" y="82008"/>
                  </a:cubicBezTo>
                  <a:cubicBezTo>
                    <a:pt x="469906" y="30502"/>
                    <a:pt x="636416" y="10746"/>
                    <a:pt x="660405" y="1574"/>
                  </a:cubicBezTo>
                  <a:cubicBezTo>
                    <a:pt x="684394" y="-7598"/>
                    <a:pt x="600433" y="26268"/>
                    <a:pt x="503772" y="26974"/>
                  </a:cubicBezTo>
                  <a:cubicBezTo>
                    <a:pt x="407111" y="27680"/>
                    <a:pt x="103017" y="4397"/>
                    <a:pt x="80439" y="5808"/>
                  </a:cubicBezTo>
                  <a:cubicBezTo>
                    <a:pt x="57861" y="7219"/>
                    <a:pt x="381005" y="-11126"/>
                    <a:pt x="368305" y="35441"/>
                  </a:cubicBezTo>
                  <a:cubicBezTo>
                    <a:pt x="355605" y="82008"/>
                    <a:pt x="1416" y="302847"/>
                    <a:pt x="5" y="31060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330F4E02-A53D-E5E2-6A0C-3090B4EDA602}"/>
                </a:ext>
              </a:extLst>
            </p:cNvPr>
            <p:cNvSpPr/>
            <p:nvPr/>
          </p:nvSpPr>
          <p:spPr>
            <a:xfrm>
              <a:off x="8155504" y="7645667"/>
              <a:ext cx="1084080" cy="463493"/>
            </a:xfrm>
            <a:custGeom>
              <a:avLst/>
              <a:gdLst>
                <a:gd name="connsiteX0" fmla="*/ 6363 w 1084080"/>
                <a:gd name="connsiteY0" fmla="*/ 461166 h 463493"/>
                <a:gd name="connsiteX1" fmla="*/ 759896 w 1084080"/>
                <a:gd name="connsiteY1" fmla="*/ 37833 h 463493"/>
                <a:gd name="connsiteX2" fmla="*/ 1081629 w 1084080"/>
                <a:gd name="connsiteY2" fmla="*/ 16666 h 463493"/>
                <a:gd name="connsiteX3" fmla="*/ 895363 w 1084080"/>
                <a:gd name="connsiteY3" fmla="*/ 3966 h 463493"/>
                <a:gd name="connsiteX4" fmla="*/ 662529 w 1084080"/>
                <a:gd name="connsiteY4" fmla="*/ 88633 h 463493"/>
                <a:gd name="connsiteX5" fmla="*/ 412763 w 1084080"/>
                <a:gd name="connsiteY5" fmla="*/ 202933 h 463493"/>
                <a:gd name="connsiteX6" fmla="*/ 6363 w 1084080"/>
                <a:gd name="connsiteY6" fmla="*/ 461166 h 463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80" h="463493">
                  <a:moveTo>
                    <a:pt x="6363" y="461166"/>
                  </a:moveTo>
                  <a:cubicBezTo>
                    <a:pt x="64218" y="433649"/>
                    <a:pt x="580685" y="111916"/>
                    <a:pt x="759896" y="37833"/>
                  </a:cubicBezTo>
                  <a:cubicBezTo>
                    <a:pt x="939107" y="-36250"/>
                    <a:pt x="1059051" y="22310"/>
                    <a:pt x="1081629" y="16666"/>
                  </a:cubicBezTo>
                  <a:cubicBezTo>
                    <a:pt x="1104207" y="11022"/>
                    <a:pt x="965213" y="-8028"/>
                    <a:pt x="895363" y="3966"/>
                  </a:cubicBezTo>
                  <a:cubicBezTo>
                    <a:pt x="825513" y="15960"/>
                    <a:pt x="742962" y="55472"/>
                    <a:pt x="662529" y="88633"/>
                  </a:cubicBezTo>
                  <a:cubicBezTo>
                    <a:pt x="582096" y="121794"/>
                    <a:pt x="524241" y="141550"/>
                    <a:pt x="412763" y="202933"/>
                  </a:cubicBezTo>
                  <a:cubicBezTo>
                    <a:pt x="301285" y="264316"/>
                    <a:pt x="-51492" y="488683"/>
                    <a:pt x="6363" y="46116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106550D6-75B3-087E-CA14-9A669EA5F752}"/>
                </a:ext>
              </a:extLst>
            </p:cNvPr>
            <p:cNvSpPr/>
            <p:nvPr/>
          </p:nvSpPr>
          <p:spPr>
            <a:xfrm>
              <a:off x="8059420" y="7373234"/>
              <a:ext cx="657855" cy="708337"/>
            </a:xfrm>
            <a:custGeom>
              <a:avLst/>
              <a:gdLst>
                <a:gd name="connsiteX0" fmla="*/ 652780 w 657855"/>
                <a:gd name="connsiteY0" fmla="*/ 5466 h 708337"/>
                <a:gd name="connsiteX1" fmla="*/ 322580 w 657855"/>
                <a:gd name="connsiteY1" fmla="*/ 229833 h 708337"/>
                <a:gd name="connsiteX2" fmla="*/ 17780 w 657855"/>
                <a:gd name="connsiteY2" fmla="*/ 695499 h 708337"/>
                <a:gd name="connsiteX3" fmla="*/ 77047 w 657855"/>
                <a:gd name="connsiteY3" fmla="*/ 547333 h 708337"/>
                <a:gd name="connsiteX4" fmla="*/ 415713 w 657855"/>
                <a:gd name="connsiteY4" fmla="*/ 225599 h 708337"/>
                <a:gd name="connsiteX5" fmla="*/ 343747 w 657855"/>
                <a:gd name="connsiteY5" fmla="*/ 250999 h 708337"/>
                <a:gd name="connsiteX6" fmla="*/ 508847 w 657855"/>
                <a:gd name="connsiteY6" fmla="*/ 81666 h 708337"/>
                <a:gd name="connsiteX7" fmla="*/ 652780 w 657855"/>
                <a:gd name="connsiteY7" fmla="*/ 5466 h 7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7855" h="708337">
                  <a:moveTo>
                    <a:pt x="652780" y="5466"/>
                  </a:moveTo>
                  <a:cubicBezTo>
                    <a:pt x="621736" y="30160"/>
                    <a:pt x="428413" y="114828"/>
                    <a:pt x="322580" y="229833"/>
                  </a:cubicBezTo>
                  <a:cubicBezTo>
                    <a:pt x="216747" y="344839"/>
                    <a:pt x="58702" y="642582"/>
                    <a:pt x="17780" y="695499"/>
                  </a:cubicBezTo>
                  <a:cubicBezTo>
                    <a:pt x="-23142" y="748416"/>
                    <a:pt x="10725" y="625650"/>
                    <a:pt x="77047" y="547333"/>
                  </a:cubicBezTo>
                  <a:cubicBezTo>
                    <a:pt x="143369" y="469016"/>
                    <a:pt x="371263" y="274988"/>
                    <a:pt x="415713" y="225599"/>
                  </a:cubicBezTo>
                  <a:cubicBezTo>
                    <a:pt x="460163" y="176210"/>
                    <a:pt x="328225" y="274988"/>
                    <a:pt x="343747" y="250999"/>
                  </a:cubicBezTo>
                  <a:cubicBezTo>
                    <a:pt x="359269" y="227010"/>
                    <a:pt x="453108" y="117649"/>
                    <a:pt x="508847" y="81666"/>
                  </a:cubicBezTo>
                  <a:cubicBezTo>
                    <a:pt x="564586" y="45683"/>
                    <a:pt x="683824" y="-19228"/>
                    <a:pt x="652780" y="546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 63">
              <a:extLst>
                <a:ext uri="{FF2B5EF4-FFF2-40B4-BE49-F238E27FC236}">
                  <a16:creationId xmlns:a16="http://schemas.microsoft.com/office/drawing/2014/main" id="{19115BA6-9111-BAAA-4561-00F326BE18A3}"/>
                </a:ext>
              </a:extLst>
            </p:cNvPr>
            <p:cNvSpPr/>
            <p:nvPr/>
          </p:nvSpPr>
          <p:spPr>
            <a:xfrm>
              <a:off x="8180018" y="7236486"/>
              <a:ext cx="763827" cy="324733"/>
            </a:xfrm>
            <a:custGeom>
              <a:avLst/>
              <a:gdLst>
                <a:gd name="connsiteX0" fmla="*/ 3015 w 763827"/>
                <a:gd name="connsiteY0" fmla="*/ 324247 h 324733"/>
                <a:gd name="connsiteX1" fmla="*/ 295115 w 763827"/>
                <a:gd name="connsiteY1" fmla="*/ 95647 h 324733"/>
                <a:gd name="connsiteX2" fmla="*/ 760782 w 763827"/>
                <a:gd name="connsiteY2" fmla="*/ 15214 h 324733"/>
                <a:gd name="connsiteX3" fmla="*/ 472915 w 763827"/>
                <a:gd name="connsiteY3" fmla="*/ 27914 h 324733"/>
                <a:gd name="connsiteX4" fmla="*/ 3015 w 763827"/>
                <a:gd name="connsiteY4" fmla="*/ 324247 h 32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3827" h="324733">
                  <a:moveTo>
                    <a:pt x="3015" y="324247"/>
                  </a:moveTo>
                  <a:cubicBezTo>
                    <a:pt x="-26618" y="335536"/>
                    <a:pt x="168821" y="147152"/>
                    <a:pt x="295115" y="95647"/>
                  </a:cubicBezTo>
                  <a:cubicBezTo>
                    <a:pt x="421409" y="44142"/>
                    <a:pt x="731149" y="26503"/>
                    <a:pt x="760782" y="15214"/>
                  </a:cubicBezTo>
                  <a:cubicBezTo>
                    <a:pt x="790415" y="3925"/>
                    <a:pt x="597093" y="-17947"/>
                    <a:pt x="472915" y="27914"/>
                  </a:cubicBezTo>
                  <a:cubicBezTo>
                    <a:pt x="348737" y="73775"/>
                    <a:pt x="32648" y="312958"/>
                    <a:pt x="3015" y="3242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 64">
              <a:extLst>
                <a:ext uri="{FF2B5EF4-FFF2-40B4-BE49-F238E27FC236}">
                  <a16:creationId xmlns:a16="http://schemas.microsoft.com/office/drawing/2014/main" id="{9E1E02DD-7201-CE3C-DE61-BC0AE0567E14}"/>
                </a:ext>
              </a:extLst>
            </p:cNvPr>
            <p:cNvSpPr/>
            <p:nvPr/>
          </p:nvSpPr>
          <p:spPr>
            <a:xfrm>
              <a:off x="8764852" y="7289786"/>
              <a:ext cx="398624" cy="35918"/>
            </a:xfrm>
            <a:custGeom>
              <a:avLst/>
              <a:gdLst>
                <a:gd name="connsiteX0" fmla="*/ 6615 w 398624"/>
                <a:gd name="connsiteY0" fmla="*/ 29647 h 35918"/>
                <a:gd name="connsiteX1" fmla="*/ 396081 w 398624"/>
                <a:gd name="connsiteY1" fmla="*/ 14 h 35918"/>
                <a:gd name="connsiteX2" fmla="*/ 167481 w 398624"/>
                <a:gd name="connsiteY2" fmla="*/ 33881 h 35918"/>
                <a:gd name="connsiteX3" fmla="*/ 6615 w 398624"/>
                <a:gd name="connsiteY3" fmla="*/ 29647 h 3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8624" h="35918">
                  <a:moveTo>
                    <a:pt x="6615" y="29647"/>
                  </a:moveTo>
                  <a:cubicBezTo>
                    <a:pt x="44715" y="24003"/>
                    <a:pt x="369270" y="-692"/>
                    <a:pt x="396081" y="14"/>
                  </a:cubicBezTo>
                  <a:cubicBezTo>
                    <a:pt x="422892" y="720"/>
                    <a:pt x="230275" y="29648"/>
                    <a:pt x="167481" y="33881"/>
                  </a:cubicBezTo>
                  <a:cubicBezTo>
                    <a:pt x="104687" y="38114"/>
                    <a:pt x="-31485" y="35291"/>
                    <a:pt x="6615" y="296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 65">
              <a:extLst>
                <a:ext uri="{FF2B5EF4-FFF2-40B4-BE49-F238E27FC236}">
                  <a16:creationId xmlns:a16="http://schemas.microsoft.com/office/drawing/2014/main" id="{4DEA9758-8B46-8B41-46B5-A186E9D42049}"/>
                </a:ext>
              </a:extLst>
            </p:cNvPr>
            <p:cNvSpPr/>
            <p:nvPr/>
          </p:nvSpPr>
          <p:spPr>
            <a:xfrm>
              <a:off x="8047404" y="6502210"/>
              <a:ext cx="402622" cy="139959"/>
            </a:xfrm>
            <a:custGeom>
              <a:avLst/>
              <a:gdLst>
                <a:gd name="connsiteX0" fmla="*/ 163 w 402622"/>
                <a:gd name="connsiteY0" fmla="*/ 139890 h 139959"/>
                <a:gd name="connsiteX1" fmla="*/ 203363 w 402622"/>
                <a:gd name="connsiteY1" fmla="*/ 89090 h 139959"/>
                <a:gd name="connsiteX2" fmla="*/ 402329 w 402622"/>
                <a:gd name="connsiteY2" fmla="*/ 101790 h 139959"/>
                <a:gd name="connsiteX3" fmla="*/ 249929 w 402622"/>
                <a:gd name="connsiteY3" fmla="*/ 190 h 139959"/>
                <a:gd name="connsiteX4" fmla="*/ 334596 w 402622"/>
                <a:gd name="connsiteY4" fmla="*/ 76390 h 139959"/>
                <a:gd name="connsiteX5" fmla="*/ 237229 w 402622"/>
                <a:gd name="connsiteY5" fmla="*/ 76390 h 139959"/>
                <a:gd name="connsiteX6" fmla="*/ 163 w 402622"/>
                <a:gd name="connsiteY6" fmla="*/ 139890 h 13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622" h="139959">
                  <a:moveTo>
                    <a:pt x="163" y="139890"/>
                  </a:moveTo>
                  <a:cubicBezTo>
                    <a:pt x="-5481" y="142007"/>
                    <a:pt x="136335" y="95440"/>
                    <a:pt x="203363" y="89090"/>
                  </a:cubicBezTo>
                  <a:cubicBezTo>
                    <a:pt x="270391" y="82740"/>
                    <a:pt x="394568" y="116607"/>
                    <a:pt x="402329" y="101790"/>
                  </a:cubicBezTo>
                  <a:cubicBezTo>
                    <a:pt x="410090" y="86973"/>
                    <a:pt x="261218" y="4423"/>
                    <a:pt x="249929" y="190"/>
                  </a:cubicBezTo>
                  <a:cubicBezTo>
                    <a:pt x="238640" y="-4043"/>
                    <a:pt x="336713" y="63690"/>
                    <a:pt x="334596" y="76390"/>
                  </a:cubicBezTo>
                  <a:cubicBezTo>
                    <a:pt x="332479" y="89090"/>
                    <a:pt x="288734" y="69335"/>
                    <a:pt x="237229" y="76390"/>
                  </a:cubicBezTo>
                  <a:cubicBezTo>
                    <a:pt x="185724" y="83445"/>
                    <a:pt x="5807" y="137773"/>
                    <a:pt x="163" y="13989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 66">
              <a:extLst>
                <a:ext uri="{FF2B5EF4-FFF2-40B4-BE49-F238E27FC236}">
                  <a16:creationId xmlns:a16="http://schemas.microsoft.com/office/drawing/2014/main" id="{5A9CAB76-3CC0-86F6-5E9A-ADD12016532A}"/>
                </a:ext>
              </a:extLst>
            </p:cNvPr>
            <p:cNvSpPr/>
            <p:nvPr/>
          </p:nvSpPr>
          <p:spPr>
            <a:xfrm>
              <a:off x="7662331" y="6510503"/>
              <a:ext cx="469904" cy="834468"/>
            </a:xfrm>
            <a:custGeom>
              <a:avLst/>
              <a:gdLst>
                <a:gd name="connsiteX0" fmla="*/ 469902 w 469904"/>
                <a:gd name="connsiteY0" fmla="*/ 364 h 834468"/>
                <a:gd name="connsiteX1" fmla="*/ 232836 w 469904"/>
                <a:gd name="connsiteY1" fmla="*/ 322097 h 834468"/>
                <a:gd name="connsiteX2" fmla="*/ 2 w 469904"/>
                <a:gd name="connsiteY2" fmla="*/ 834330 h 834468"/>
                <a:gd name="connsiteX3" fmla="*/ 228602 w 469904"/>
                <a:gd name="connsiteY3" fmla="*/ 271297 h 834468"/>
                <a:gd name="connsiteX4" fmla="*/ 469902 w 469904"/>
                <a:gd name="connsiteY4" fmla="*/ 364 h 83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904" h="834468">
                  <a:moveTo>
                    <a:pt x="469902" y="364"/>
                  </a:moveTo>
                  <a:cubicBezTo>
                    <a:pt x="470608" y="8831"/>
                    <a:pt x="311153" y="183103"/>
                    <a:pt x="232836" y="322097"/>
                  </a:cubicBezTo>
                  <a:cubicBezTo>
                    <a:pt x="154519" y="461091"/>
                    <a:pt x="708" y="842797"/>
                    <a:pt x="2" y="834330"/>
                  </a:cubicBezTo>
                  <a:cubicBezTo>
                    <a:pt x="-704" y="825863"/>
                    <a:pt x="147463" y="410291"/>
                    <a:pt x="228602" y="271297"/>
                  </a:cubicBezTo>
                  <a:cubicBezTo>
                    <a:pt x="309741" y="132303"/>
                    <a:pt x="469196" y="-8103"/>
                    <a:pt x="469902" y="36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67">
              <a:extLst>
                <a:ext uri="{FF2B5EF4-FFF2-40B4-BE49-F238E27FC236}">
                  <a16:creationId xmlns:a16="http://schemas.microsoft.com/office/drawing/2014/main" id="{4E9F19E5-8567-F832-8C57-A4C85C4AED13}"/>
                </a:ext>
              </a:extLst>
            </p:cNvPr>
            <p:cNvSpPr/>
            <p:nvPr/>
          </p:nvSpPr>
          <p:spPr>
            <a:xfrm>
              <a:off x="7558363" y="6485738"/>
              <a:ext cx="488014" cy="626984"/>
            </a:xfrm>
            <a:custGeom>
              <a:avLst/>
              <a:gdLst>
                <a:gd name="connsiteX0" fmla="*/ 476504 w 488014"/>
                <a:gd name="connsiteY0" fmla="*/ 20895 h 626984"/>
                <a:gd name="connsiteX1" fmla="*/ 27770 w 488014"/>
                <a:gd name="connsiteY1" fmla="*/ 592395 h 626984"/>
                <a:gd name="connsiteX2" fmla="*/ 74337 w 488014"/>
                <a:gd name="connsiteY2" fmla="*/ 511962 h 626984"/>
                <a:gd name="connsiteX3" fmla="*/ 290237 w 488014"/>
                <a:gd name="connsiteY3" fmla="*/ 88629 h 626984"/>
                <a:gd name="connsiteX4" fmla="*/ 150537 w 488014"/>
                <a:gd name="connsiteY4" fmla="*/ 410362 h 626984"/>
                <a:gd name="connsiteX5" fmla="*/ 336804 w 488014"/>
                <a:gd name="connsiteY5" fmla="*/ 152129 h 626984"/>
                <a:gd name="connsiteX6" fmla="*/ 476504 w 488014"/>
                <a:gd name="connsiteY6" fmla="*/ 20895 h 626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8014" h="626984">
                  <a:moveTo>
                    <a:pt x="476504" y="20895"/>
                  </a:moveTo>
                  <a:cubicBezTo>
                    <a:pt x="424998" y="94273"/>
                    <a:pt x="94798" y="510550"/>
                    <a:pt x="27770" y="592395"/>
                  </a:cubicBezTo>
                  <a:cubicBezTo>
                    <a:pt x="-39258" y="674240"/>
                    <a:pt x="30592" y="595923"/>
                    <a:pt x="74337" y="511962"/>
                  </a:cubicBezTo>
                  <a:cubicBezTo>
                    <a:pt x="118081" y="428001"/>
                    <a:pt x="277537" y="105562"/>
                    <a:pt x="290237" y="88629"/>
                  </a:cubicBezTo>
                  <a:cubicBezTo>
                    <a:pt x="302937" y="71696"/>
                    <a:pt x="142776" y="399779"/>
                    <a:pt x="150537" y="410362"/>
                  </a:cubicBezTo>
                  <a:cubicBezTo>
                    <a:pt x="158298" y="420945"/>
                    <a:pt x="280360" y="218451"/>
                    <a:pt x="336804" y="152129"/>
                  </a:cubicBezTo>
                  <a:cubicBezTo>
                    <a:pt x="393248" y="85807"/>
                    <a:pt x="528010" y="-52483"/>
                    <a:pt x="476504" y="2089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 68">
              <a:extLst>
                <a:ext uri="{FF2B5EF4-FFF2-40B4-BE49-F238E27FC236}">
                  <a16:creationId xmlns:a16="http://schemas.microsoft.com/office/drawing/2014/main" id="{970E7898-4E92-8EE9-E25C-EA661B37DA66}"/>
                </a:ext>
              </a:extLst>
            </p:cNvPr>
            <p:cNvSpPr/>
            <p:nvPr/>
          </p:nvSpPr>
          <p:spPr>
            <a:xfrm>
              <a:off x="7497232" y="6515060"/>
              <a:ext cx="259822" cy="423390"/>
            </a:xfrm>
            <a:custGeom>
              <a:avLst/>
              <a:gdLst>
                <a:gd name="connsiteX0" fmla="*/ 254001 w 259822"/>
                <a:gd name="connsiteY0" fmla="*/ 40 h 423390"/>
                <a:gd name="connsiteX1" fmla="*/ 228601 w 259822"/>
                <a:gd name="connsiteY1" fmla="*/ 160907 h 423390"/>
                <a:gd name="connsiteX2" fmla="*/ 1 w 259822"/>
                <a:gd name="connsiteY2" fmla="*/ 423373 h 423390"/>
                <a:gd name="connsiteX3" fmla="*/ 232835 w 259822"/>
                <a:gd name="connsiteY3" fmla="*/ 148207 h 423390"/>
                <a:gd name="connsiteX4" fmla="*/ 254001 w 259822"/>
                <a:gd name="connsiteY4" fmla="*/ 40 h 42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822" h="423390">
                  <a:moveTo>
                    <a:pt x="254001" y="40"/>
                  </a:moveTo>
                  <a:cubicBezTo>
                    <a:pt x="253295" y="2157"/>
                    <a:pt x="270934" y="90352"/>
                    <a:pt x="228601" y="160907"/>
                  </a:cubicBezTo>
                  <a:cubicBezTo>
                    <a:pt x="186268" y="231462"/>
                    <a:pt x="-705" y="425490"/>
                    <a:pt x="1" y="423373"/>
                  </a:cubicBezTo>
                  <a:cubicBezTo>
                    <a:pt x="707" y="421256"/>
                    <a:pt x="189796" y="216646"/>
                    <a:pt x="232835" y="148207"/>
                  </a:cubicBezTo>
                  <a:cubicBezTo>
                    <a:pt x="275874" y="79768"/>
                    <a:pt x="254707" y="-2077"/>
                    <a:pt x="254001" y="4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 69">
              <a:extLst>
                <a:ext uri="{FF2B5EF4-FFF2-40B4-BE49-F238E27FC236}">
                  <a16:creationId xmlns:a16="http://schemas.microsoft.com/office/drawing/2014/main" id="{43E780F3-D53C-5284-DF7F-DE60E48FE493}"/>
                </a:ext>
              </a:extLst>
            </p:cNvPr>
            <p:cNvSpPr/>
            <p:nvPr/>
          </p:nvSpPr>
          <p:spPr>
            <a:xfrm>
              <a:off x="7345471" y="6463351"/>
              <a:ext cx="692800" cy="140660"/>
            </a:xfrm>
            <a:custGeom>
              <a:avLst/>
              <a:gdLst>
                <a:gd name="connsiteX0" fmla="*/ 7829 w 692800"/>
                <a:gd name="connsiteY0" fmla="*/ 77149 h 140660"/>
                <a:gd name="connsiteX1" fmla="*/ 587796 w 692800"/>
                <a:gd name="connsiteY1" fmla="*/ 64449 h 140660"/>
                <a:gd name="connsiteX2" fmla="*/ 689396 w 692800"/>
                <a:gd name="connsiteY2" fmla="*/ 949 h 140660"/>
                <a:gd name="connsiteX3" fmla="*/ 541229 w 692800"/>
                <a:gd name="connsiteY3" fmla="*/ 119482 h 140660"/>
                <a:gd name="connsiteX4" fmla="*/ 545462 w 692800"/>
                <a:gd name="connsiteY4" fmla="*/ 77149 h 140660"/>
                <a:gd name="connsiteX5" fmla="*/ 388829 w 692800"/>
                <a:gd name="connsiteY5" fmla="*/ 94082 h 140660"/>
                <a:gd name="connsiteX6" fmla="*/ 134829 w 692800"/>
                <a:gd name="connsiteY6" fmla="*/ 140649 h 140660"/>
                <a:gd name="connsiteX7" fmla="*/ 244896 w 692800"/>
                <a:gd name="connsiteY7" fmla="*/ 98316 h 140660"/>
                <a:gd name="connsiteX8" fmla="*/ 7829 w 692800"/>
                <a:gd name="connsiteY8" fmla="*/ 77149 h 14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800" h="140660">
                  <a:moveTo>
                    <a:pt x="7829" y="77149"/>
                  </a:moveTo>
                  <a:cubicBezTo>
                    <a:pt x="64979" y="71504"/>
                    <a:pt x="474202" y="77149"/>
                    <a:pt x="587796" y="64449"/>
                  </a:cubicBezTo>
                  <a:cubicBezTo>
                    <a:pt x="701390" y="51749"/>
                    <a:pt x="697157" y="-8223"/>
                    <a:pt x="689396" y="949"/>
                  </a:cubicBezTo>
                  <a:cubicBezTo>
                    <a:pt x="681635" y="10121"/>
                    <a:pt x="565218" y="106782"/>
                    <a:pt x="541229" y="119482"/>
                  </a:cubicBezTo>
                  <a:cubicBezTo>
                    <a:pt x="517240" y="132182"/>
                    <a:pt x="570862" y="81382"/>
                    <a:pt x="545462" y="77149"/>
                  </a:cubicBezTo>
                  <a:cubicBezTo>
                    <a:pt x="520062" y="72916"/>
                    <a:pt x="457268" y="83499"/>
                    <a:pt x="388829" y="94082"/>
                  </a:cubicBezTo>
                  <a:cubicBezTo>
                    <a:pt x="320390" y="104665"/>
                    <a:pt x="158818" y="139943"/>
                    <a:pt x="134829" y="140649"/>
                  </a:cubicBezTo>
                  <a:cubicBezTo>
                    <a:pt x="110840" y="141355"/>
                    <a:pt x="265357" y="108899"/>
                    <a:pt x="244896" y="98316"/>
                  </a:cubicBezTo>
                  <a:cubicBezTo>
                    <a:pt x="224435" y="87733"/>
                    <a:pt x="-49321" y="82794"/>
                    <a:pt x="7829" y="7714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 70">
              <a:extLst>
                <a:ext uri="{FF2B5EF4-FFF2-40B4-BE49-F238E27FC236}">
                  <a16:creationId xmlns:a16="http://schemas.microsoft.com/office/drawing/2014/main" id="{810A7E9D-6802-A381-60B9-12640D4E474A}"/>
                </a:ext>
              </a:extLst>
            </p:cNvPr>
            <p:cNvSpPr/>
            <p:nvPr/>
          </p:nvSpPr>
          <p:spPr>
            <a:xfrm>
              <a:off x="8118791" y="6673325"/>
              <a:ext cx="563776" cy="405462"/>
            </a:xfrm>
            <a:custGeom>
              <a:avLst/>
              <a:gdLst>
                <a:gd name="connsiteX0" fmla="*/ 742 w 563776"/>
                <a:gd name="connsiteY0" fmla="*/ 2642 h 405462"/>
                <a:gd name="connsiteX1" fmla="*/ 131976 w 563776"/>
                <a:gd name="connsiteY1" fmla="*/ 214308 h 405462"/>
                <a:gd name="connsiteX2" fmla="*/ 136209 w 563776"/>
                <a:gd name="connsiteY2" fmla="*/ 396342 h 405462"/>
                <a:gd name="connsiteX3" fmla="*/ 136209 w 563776"/>
                <a:gd name="connsiteY3" fmla="*/ 375175 h 405462"/>
                <a:gd name="connsiteX4" fmla="*/ 563776 w 563776"/>
                <a:gd name="connsiteY4" fmla="*/ 387875 h 405462"/>
                <a:gd name="connsiteX5" fmla="*/ 136209 w 563776"/>
                <a:gd name="connsiteY5" fmla="*/ 396342 h 405462"/>
                <a:gd name="connsiteX6" fmla="*/ 153142 w 563776"/>
                <a:gd name="connsiteY6" fmla="*/ 248175 h 405462"/>
                <a:gd name="connsiteX7" fmla="*/ 81176 w 563776"/>
                <a:gd name="connsiteY7" fmla="*/ 104242 h 405462"/>
                <a:gd name="connsiteX8" fmla="*/ 742 w 563776"/>
                <a:gd name="connsiteY8" fmla="*/ 2642 h 405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776" h="405462">
                  <a:moveTo>
                    <a:pt x="742" y="2642"/>
                  </a:moveTo>
                  <a:cubicBezTo>
                    <a:pt x="9209" y="20986"/>
                    <a:pt x="109398" y="148691"/>
                    <a:pt x="131976" y="214308"/>
                  </a:cubicBezTo>
                  <a:cubicBezTo>
                    <a:pt x="154554" y="279925"/>
                    <a:pt x="136209" y="396342"/>
                    <a:pt x="136209" y="396342"/>
                  </a:cubicBezTo>
                  <a:cubicBezTo>
                    <a:pt x="136914" y="423153"/>
                    <a:pt x="136209" y="375175"/>
                    <a:pt x="136209" y="375175"/>
                  </a:cubicBezTo>
                  <a:lnTo>
                    <a:pt x="563776" y="387875"/>
                  </a:lnTo>
                  <a:cubicBezTo>
                    <a:pt x="563776" y="391403"/>
                    <a:pt x="204648" y="419625"/>
                    <a:pt x="136209" y="396342"/>
                  </a:cubicBezTo>
                  <a:cubicBezTo>
                    <a:pt x="67770" y="373059"/>
                    <a:pt x="162314" y="296858"/>
                    <a:pt x="153142" y="248175"/>
                  </a:cubicBezTo>
                  <a:cubicBezTo>
                    <a:pt x="143970" y="199492"/>
                    <a:pt x="103754" y="142342"/>
                    <a:pt x="81176" y="104242"/>
                  </a:cubicBezTo>
                  <a:cubicBezTo>
                    <a:pt x="58598" y="66142"/>
                    <a:pt x="-7725" y="-15702"/>
                    <a:pt x="742" y="264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 71">
              <a:extLst>
                <a:ext uri="{FF2B5EF4-FFF2-40B4-BE49-F238E27FC236}">
                  <a16:creationId xmlns:a16="http://schemas.microsoft.com/office/drawing/2014/main" id="{BE560ACA-AC8C-C578-6537-7306B4FC6ACE}"/>
                </a:ext>
              </a:extLst>
            </p:cNvPr>
            <p:cNvSpPr/>
            <p:nvPr/>
          </p:nvSpPr>
          <p:spPr>
            <a:xfrm>
              <a:off x="8698995" y="7348994"/>
              <a:ext cx="450547" cy="110167"/>
            </a:xfrm>
            <a:custGeom>
              <a:avLst/>
              <a:gdLst>
                <a:gd name="connsiteX0" fmla="*/ 505 w 450547"/>
                <a:gd name="connsiteY0" fmla="*/ 110139 h 110167"/>
                <a:gd name="connsiteX1" fmla="*/ 449238 w 450547"/>
                <a:gd name="connsiteY1" fmla="*/ 42406 h 110167"/>
                <a:gd name="connsiteX2" fmla="*/ 144438 w 450547"/>
                <a:gd name="connsiteY2" fmla="*/ 73 h 110167"/>
                <a:gd name="connsiteX3" fmla="*/ 356105 w 450547"/>
                <a:gd name="connsiteY3" fmla="*/ 33939 h 110167"/>
                <a:gd name="connsiteX4" fmla="*/ 505 w 450547"/>
                <a:gd name="connsiteY4" fmla="*/ 110139 h 11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547" h="110167">
                  <a:moveTo>
                    <a:pt x="505" y="110139"/>
                  </a:moveTo>
                  <a:cubicBezTo>
                    <a:pt x="16027" y="111550"/>
                    <a:pt x="425249" y="60750"/>
                    <a:pt x="449238" y="42406"/>
                  </a:cubicBezTo>
                  <a:cubicBezTo>
                    <a:pt x="473227" y="24062"/>
                    <a:pt x="159960" y="1484"/>
                    <a:pt x="144438" y="73"/>
                  </a:cubicBezTo>
                  <a:cubicBezTo>
                    <a:pt x="128916" y="-1338"/>
                    <a:pt x="380094" y="17711"/>
                    <a:pt x="356105" y="33939"/>
                  </a:cubicBezTo>
                  <a:cubicBezTo>
                    <a:pt x="332116" y="50167"/>
                    <a:pt x="-15017" y="108728"/>
                    <a:pt x="505" y="1101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 72">
              <a:extLst>
                <a:ext uri="{FF2B5EF4-FFF2-40B4-BE49-F238E27FC236}">
                  <a16:creationId xmlns:a16="http://schemas.microsoft.com/office/drawing/2014/main" id="{A50D2FD4-6710-5FE4-BC22-72E22A06CD5F}"/>
                </a:ext>
              </a:extLst>
            </p:cNvPr>
            <p:cNvSpPr/>
            <p:nvPr/>
          </p:nvSpPr>
          <p:spPr>
            <a:xfrm>
              <a:off x="8944768" y="8182099"/>
              <a:ext cx="423808" cy="272932"/>
            </a:xfrm>
            <a:custGeom>
              <a:avLst/>
              <a:gdLst>
                <a:gd name="connsiteX0" fmla="*/ 265 w 423808"/>
                <a:gd name="connsiteY0" fmla="*/ 64434 h 272932"/>
                <a:gd name="connsiteX1" fmla="*/ 199232 w 423808"/>
                <a:gd name="connsiteY1" fmla="*/ 94068 h 272932"/>
                <a:gd name="connsiteX2" fmla="*/ 423599 w 423808"/>
                <a:gd name="connsiteY2" fmla="*/ 271868 h 272932"/>
                <a:gd name="connsiteX3" fmla="*/ 241565 w 423808"/>
                <a:gd name="connsiteY3" fmla="*/ 934 h 272932"/>
                <a:gd name="connsiteX4" fmla="*/ 330465 w 423808"/>
                <a:gd name="connsiteY4" fmla="*/ 178734 h 272932"/>
                <a:gd name="connsiteX5" fmla="*/ 241565 w 423808"/>
                <a:gd name="connsiteY5" fmla="*/ 64434 h 272932"/>
                <a:gd name="connsiteX6" fmla="*/ 265 w 423808"/>
                <a:gd name="connsiteY6" fmla="*/ 64434 h 27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808" h="272932">
                  <a:moveTo>
                    <a:pt x="265" y="64434"/>
                  </a:moveTo>
                  <a:cubicBezTo>
                    <a:pt x="-6790" y="69373"/>
                    <a:pt x="128676" y="59496"/>
                    <a:pt x="199232" y="94068"/>
                  </a:cubicBezTo>
                  <a:cubicBezTo>
                    <a:pt x="269788" y="128640"/>
                    <a:pt x="416544" y="287390"/>
                    <a:pt x="423599" y="271868"/>
                  </a:cubicBezTo>
                  <a:cubicBezTo>
                    <a:pt x="430654" y="256346"/>
                    <a:pt x="257087" y="16456"/>
                    <a:pt x="241565" y="934"/>
                  </a:cubicBezTo>
                  <a:cubicBezTo>
                    <a:pt x="226043" y="-14588"/>
                    <a:pt x="330465" y="168151"/>
                    <a:pt x="330465" y="178734"/>
                  </a:cubicBezTo>
                  <a:cubicBezTo>
                    <a:pt x="330465" y="189317"/>
                    <a:pt x="295893" y="82073"/>
                    <a:pt x="241565" y="64434"/>
                  </a:cubicBezTo>
                  <a:cubicBezTo>
                    <a:pt x="187237" y="46795"/>
                    <a:pt x="7320" y="59495"/>
                    <a:pt x="265" y="6443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 73">
              <a:extLst>
                <a:ext uri="{FF2B5EF4-FFF2-40B4-BE49-F238E27FC236}">
                  <a16:creationId xmlns:a16="http://schemas.microsoft.com/office/drawing/2014/main" id="{17C7C15A-DD91-65BD-D419-F9B8D3E5ABF3}"/>
                </a:ext>
              </a:extLst>
            </p:cNvPr>
            <p:cNvSpPr/>
            <p:nvPr/>
          </p:nvSpPr>
          <p:spPr>
            <a:xfrm>
              <a:off x="9824168" y="8119151"/>
              <a:ext cx="162274" cy="732824"/>
            </a:xfrm>
            <a:custGeom>
              <a:avLst/>
              <a:gdLst>
                <a:gd name="connsiteX0" fmla="*/ 5632 w 162274"/>
                <a:gd name="connsiteY0" fmla="*/ 382 h 732824"/>
                <a:gd name="connsiteX1" fmla="*/ 5632 w 162274"/>
                <a:gd name="connsiteY1" fmla="*/ 220516 h 732824"/>
                <a:gd name="connsiteX2" fmla="*/ 60665 w 162274"/>
                <a:gd name="connsiteY2" fmla="*/ 427949 h 732824"/>
                <a:gd name="connsiteX3" fmla="*/ 14099 w 162274"/>
                <a:gd name="connsiteY3" fmla="*/ 732749 h 732824"/>
                <a:gd name="connsiteX4" fmla="*/ 98765 w 162274"/>
                <a:gd name="connsiteY4" fmla="*/ 453349 h 732824"/>
                <a:gd name="connsiteX5" fmla="*/ 162265 w 162274"/>
                <a:gd name="connsiteY5" fmla="*/ 80816 h 732824"/>
                <a:gd name="connsiteX6" fmla="*/ 94532 w 162274"/>
                <a:gd name="connsiteY6" fmla="*/ 355982 h 732824"/>
                <a:gd name="connsiteX7" fmla="*/ 39499 w 162274"/>
                <a:gd name="connsiteY7" fmla="*/ 275549 h 732824"/>
                <a:gd name="connsiteX8" fmla="*/ 5632 w 162274"/>
                <a:gd name="connsiteY8" fmla="*/ 382 h 73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274" h="732824">
                  <a:moveTo>
                    <a:pt x="5632" y="382"/>
                  </a:moveTo>
                  <a:cubicBezTo>
                    <a:pt x="-13" y="-8790"/>
                    <a:pt x="-3540" y="149255"/>
                    <a:pt x="5632" y="220516"/>
                  </a:cubicBezTo>
                  <a:cubicBezTo>
                    <a:pt x="14804" y="291777"/>
                    <a:pt x="59254" y="342577"/>
                    <a:pt x="60665" y="427949"/>
                  </a:cubicBezTo>
                  <a:cubicBezTo>
                    <a:pt x="62076" y="513321"/>
                    <a:pt x="7749" y="728516"/>
                    <a:pt x="14099" y="732749"/>
                  </a:cubicBezTo>
                  <a:cubicBezTo>
                    <a:pt x="20449" y="736982"/>
                    <a:pt x="74071" y="562004"/>
                    <a:pt x="98765" y="453349"/>
                  </a:cubicBezTo>
                  <a:cubicBezTo>
                    <a:pt x="123459" y="344694"/>
                    <a:pt x="162970" y="97044"/>
                    <a:pt x="162265" y="80816"/>
                  </a:cubicBezTo>
                  <a:cubicBezTo>
                    <a:pt x="161560" y="64588"/>
                    <a:pt x="114993" y="323527"/>
                    <a:pt x="94532" y="355982"/>
                  </a:cubicBezTo>
                  <a:cubicBezTo>
                    <a:pt x="74071" y="388437"/>
                    <a:pt x="55021" y="328466"/>
                    <a:pt x="39499" y="275549"/>
                  </a:cubicBezTo>
                  <a:cubicBezTo>
                    <a:pt x="23977" y="222632"/>
                    <a:pt x="11277" y="9554"/>
                    <a:pt x="5632" y="38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 74">
              <a:extLst>
                <a:ext uri="{FF2B5EF4-FFF2-40B4-BE49-F238E27FC236}">
                  <a16:creationId xmlns:a16="http://schemas.microsoft.com/office/drawing/2014/main" id="{5F306FA5-2CD4-B30C-961E-E8ABF9BD3394}"/>
                </a:ext>
              </a:extLst>
            </p:cNvPr>
            <p:cNvSpPr/>
            <p:nvPr/>
          </p:nvSpPr>
          <p:spPr>
            <a:xfrm>
              <a:off x="8136052" y="8614612"/>
              <a:ext cx="112909" cy="559905"/>
            </a:xfrm>
            <a:custGeom>
              <a:avLst/>
              <a:gdLst>
                <a:gd name="connsiteX0" fmla="*/ 34281 w 112909"/>
                <a:gd name="connsiteY0" fmla="*/ 221 h 559905"/>
                <a:gd name="connsiteX1" fmla="*/ 68148 w 112909"/>
                <a:gd name="connsiteY1" fmla="*/ 321955 h 559905"/>
                <a:gd name="connsiteX2" fmla="*/ 415 w 112909"/>
                <a:gd name="connsiteY2" fmla="*/ 559021 h 559905"/>
                <a:gd name="connsiteX3" fmla="*/ 106248 w 112909"/>
                <a:gd name="connsiteY3" fmla="*/ 237288 h 559905"/>
                <a:gd name="connsiteX4" fmla="*/ 97781 w 112909"/>
                <a:gd name="connsiteY4" fmla="*/ 271155 h 559905"/>
                <a:gd name="connsiteX5" fmla="*/ 34281 w 112909"/>
                <a:gd name="connsiteY5" fmla="*/ 221 h 559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09" h="559905">
                  <a:moveTo>
                    <a:pt x="34281" y="221"/>
                  </a:moveTo>
                  <a:cubicBezTo>
                    <a:pt x="29342" y="8688"/>
                    <a:pt x="73792" y="228822"/>
                    <a:pt x="68148" y="321955"/>
                  </a:cubicBezTo>
                  <a:cubicBezTo>
                    <a:pt x="62504" y="415088"/>
                    <a:pt x="-5935" y="573132"/>
                    <a:pt x="415" y="559021"/>
                  </a:cubicBezTo>
                  <a:cubicBezTo>
                    <a:pt x="6765" y="544910"/>
                    <a:pt x="90020" y="285266"/>
                    <a:pt x="106248" y="237288"/>
                  </a:cubicBezTo>
                  <a:cubicBezTo>
                    <a:pt x="122476" y="189310"/>
                    <a:pt x="104836" y="313488"/>
                    <a:pt x="97781" y="271155"/>
                  </a:cubicBezTo>
                  <a:cubicBezTo>
                    <a:pt x="90726" y="228822"/>
                    <a:pt x="39220" y="-8246"/>
                    <a:pt x="34281" y="22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 75">
              <a:extLst>
                <a:ext uri="{FF2B5EF4-FFF2-40B4-BE49-F238E27FC236}">
                  <a16:creationId xmlns:a16="http://schemas.microsoft.com/office/drawing/2014/main" id="{9B2E9537-DA6C-64D7-D00A-4985F538A5C3}"/>
                </a:ext>
              </a:extLst>
            </p:cNvPr>
            <p:cNvSpPr/>
            <p:nvPr/>
          </p:nvSpPr>
          <p:spPr>
            <a:xfrm>
              <a:off x="9588377" y="8585200"/>
              <a:ext cx="142804" cy="931333"/>
            </a:xfrm>
            <a:custGeom>
              <a:avLst/>
              <a:gdLst>
                <a:gd name="connsiteX0" fmla="*/ 76323 w 142804"/>
                <a:gd name="connsiteY0" fmla="*/ 0 h 931333"/>
                <a:gd name="connsiteX1" fmla="*/ 114423 w 142804"/>
                <a:gd name="connsiteY1" fmla="*/ 584200 h 931333"/>
                <a:gd name="connsiteX2" fmla="*/ 123 w 142804"/>
                <a:gd name="connsiteY2" fmla="*/ 931333 h 931333"/>
                <a:gd name="connsiteX3" fmla="*/ 139823 w 142804"/>
                <a:gd name="connsiteY3" fmla="*/ 584200 h 931333"/>
                <a:gd name="connsiteX4" fmla="*/ 76323 w 142804"/>
                <a:gd name="connsiteY4" fmla="*/ 0 h 93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04" h="931333">
                  <a:moveTo>
                    <a:pt x="76323" y="0"/>
                  </a:moveTo>
                  <a:cubicBezTo>
                    <a:pt x="72090" y="0"/>
                    <a:pt x="127123" y="428978"/>
                    <a:pt x="114423" y="584200"/>
                  </a:cubicBezTo>
                  <a:cubicBezTo>
                    <a:pt x="101723" y="739422"/>
                    <a:pt x="-4110" y="931333"/>
                    <a:pt x="123" y="931333"/>
                  </a:cubicBezTo>
                  <a:cubicBezTo>
                    <a:pt x="4356" y="931333"/>
                    <a:pt x="120773" y="738717"/>
                    <a:pt x="139823" y="584200"/>
                  </a:cubicBezTo>
                  <a:cubicBezTo>
                    <a:pt x="158873" y="429683"/>
                    <a:pt x="80556" y="0"/>
                    <a:pt x="76323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 76">
              <a:extLst>
                <a:ext uri="{FF2B5EF4-FFF2-40B4-BE49-F238E27FC236}">
                  <a16:creationId xmlns:a16="http://schemas.microsoft.com/office/drawing/2014/main" id="{8F30BEA1-AAB1-7054-2756-8CE4C88B8FB9}"/>
                </a:ext>
              </a:extLst>
            </p:cNvPr>
            <p:cNvSpPr/>
            <p:nvPr/>
          </p:nvSpPr>
          <p:spPr>
            <a:xfrm>
              <a:off x="9829800" y="8779283"/>
              <a:ext cx="41085" cy="719180"/>
            </a:xfrm>
            <a:custGeom>
              <a:avLst/>
              <a:gdLst>
                <a:gd name="connsiteX0" fmla="*/ 0 w 41085"/>
                <a:gd name="connsiteY0" fmla="*/ 4884 h 719180"/>
                <a:gd name="connsiteX1" fmla="*/ 38100 w 41085"/>
                <a:gd name="connsiteY1" fmla="*/ 707617 h 719180"/>
                <a:gd name="connsiteX2" fmla="*/ 38100 w 41085"/>
                <a:gd name="connsiteY2" fmla="*/ 411284 h 719180"/>
                <a:gd name="connsiteX3" fmla="*/ 0 w 41085"/>
                <a:gd name="connsiteY3" fmla="*/ 4884 h 71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85" h="719180">
                  <a:moveTo>
                    <a:pt x="0" y="4884"/>
                  </a:moveTo>
                  <a:cubicBezTo>
                    <a:pt x="0" y="54273"/>
                    <a:pt x="31750" y="639884"/>
                    <a:pt x="38100" y="707617"/>
                  </a:cubicBezTo>
                  <a:cubicBezTo>
                    <a:pt x="44450" y="775350"/>
                    <a:pt x="38805" y="528406"/>
                    <a:pt x="38100" y="411284"/>
                  </a:cubicBezTo>
                  <a:cubicBezTo>
                    <a:pt x="37395" y="294162"/>
                    <a:pt x="0" y="-44505"/>
                    <a:pt x="0" y="488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 77">
              <a:extLst>
                <a:ext uri="{FF2B5EF4-FFF2-40B4-BE49-F238E27FC236}">
                  <a16:creationId xmlns:a16="http://schemas.microsoft.com/office/drawing/2014/main" id="{B6DB109C-7266-15E9-A8EF-B86EFF7C39C6}"/>
                </a:ext>
              </a:extLst>
            </p:cNvPr>
            <p:cNvSpPr/>
            <p:nvPr/>
          </p:nvSpPr>
          <p:spPr>
            <a:xfrm>
              <a:off x="7578756" y="6954574"/>
              <a:ext cx="530713" cy="923237"/>
            </a:xfrm>
            <a:custGeom>
              <a:avLst/>
              <a:gdLst>
                <a:gd name="connsiteX0" fmla="*/ 3144 w 530713"/>
                <a:gd name="connsiteY0" fmla="*/ 1851 h 923237"/>
                <a:gd name="connsiteX1" fmla="*/ 114269 w 530713"/>
                <a:gd name="connsiteY1" fmla="*/ 455876 h 923237"/>
                <a:gd name="connsiteX2" fmla="*/ 342869 w 530713"/>
                <a:gd name="connsiteY2" fmla="*/ 697176 h 923237"/>
                <a:gd name="connsiteX3" fmla="*/ 339694 w 530713"/>
                <a:gd name="connsiteY3" fmla="*/ 668601 h 923237"/>
                <a:gd name="connsiteX4" fmla="*/ 530194 w 530713"/>
                <a:gd name="connsiteY4" fmla="*/ 922601 h 923237"/>
                <a:gd name="connsiteX5" fmla="*/ 273019 w 530713"/>
                <a:gd name="connsiteY5" fmla="*/ 582876 h 923237"/>
                <a:gd name="connsiteX6" fmla="*/ 120619 w 530713"/>
                <a:gd name="connsiteY6" fmla="*/ 376501 h 923237"/>
                <a:gd name="connsiteX7" fmla="*/ 206344 w 530713"/>
                <a:gd name="connsiteY7" fmla="*/ 538426 h 923237"/>
                <a:gd name="connsiteX8" fmla="*/ 44419 w 530713"/>
                <a:gd name="connsiteY8" fmla="*/ 303476 h 923237"/>
                <a:gd name="connsiteX9" fmla="*/ 3144 w 530713"/>
                <a:gd name="connsiteY9" fmla="*/ 1851 h 9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0713" h="923237">
                  <a:moveTo>
                    <a:pt x="3144" y="1851"/>
                  </a:moveTo>
                  <a:cubicBezTo>
                    <a:pt x="14786" y="27251"/>
                    <a:pt x="57648" y="339989"/>
                    <a:pt x="114269" y="455876"/>
                  </a:cubicBezTo>
                  <a:cubicBezTo>
                    <a:pt x="170890" y="571764"/>
                    <a:pt x="305298" y="661722"/>
                    <a:pt x="342869" y="697176"/>
                  </a:cubicBezTo>
                  <a:cubicBezTo>
                    <a:pt x="380440" y="732630"/>
                    <a:pt x="308473" y="631030"/>
                    <a:pt x="339694" y="668601"/>
                  </a:cubicBezTo>
                  <a:cubicBezTo>
                    <a:pt x="370915" y="706172"/>
                    <a:pt x="541307" y="936889"/>
                    <a:pt x="530194" y="922601"/>
                  </a:cubicBezTo>
                  <a:cubicBezTo>
                    <a:pt x="519082" y="908314"/>
                    <a:pt x="341281" y="673893"/>
                    <a:pt x="273019" y="582876"/>
                  </a:cubicBezTo>
                  <a:cubicBezTo>
                    <a:pt x="204757" y="491859"/>
                    <a:pt x="131732" y="383909"/>
                    <a:pt x="120619" y="376501"/>
                  </a:cubicBezTo>
                  <a:cubicBezTo>
                    <a:pt x="109507" y="369093"/>
                    <a:pt x="219044" y="550597"/>
                    <a:pt x="206344" y="538426"/>
                  </a:cubicBezTo>
                  <a:cubicBezTo>
                    <a:pt x="193644" y="526255"/>
                    <a:pt x="75111" y="387613"/>
                    <a:pt x="44419" y="303476"/>
                  </a:cubicBezTo>
                  <a:cubicBezTo>
                    <a:pt x="13727" y="219339"/>
                    <a:pt x="-8498" y="-23549"/>
                    <a:pt x="3144" y="185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 78">
              <a:extLst>
                <a:ext uri="{FF2B5EF4-FFF2-40B4-BE49-F238E27FC236}">
                  <a16:creationId xmlns:a16="http://schemas.microsoft.com/office/drawing/2014/main" id="{B5A6F550-1EAA-1586-A596-7464BFB722D3}"/>
                </a:ext>
              </a:extLst>
            </p:cNvPr>
            <p:cNvSpPr/>
            <p:nvPr/>
          </p:nvSpPr>
          <p:spPr>
            <a:xfrm>
              <a:off x="8057849" y="7229137"/>
              <a:ext cx="600434" cy="289264"/>
            </a:xfrm>
            <a:custGeom>
              <a:avLst/>
              <a:gdLst>
                <a:gd name="connsiteX0" fmla="*/ 301 w 600434"/>
                <a:gd name="connsiteY0" fmla="*/ 289263 h 289264"/>
                <a:gd name="connsiteX1" fmla="*/ 279701 w 600434"/>
                <a:gd name="connsiteY1" fmla="*/ 76538 h 289264"/>
                <a:gd name="connsiteX2" fmla="*/ 600376 w 600434"/>
                <a:gd name="connsiteY2" fmla="*/ 338 h 289264"/>
                <a:gd name="connsiteX3" fmla="*/ 254301 w 600434"/>
                <a:gd name="connsiteY3" fmla="*/ 51138 h 289264"/>
                <a:gd name="connsiteX4" fmla="*/ 32051 w 600434"/>
                <a:gd name="connsiteY4" fmla="*/ 111463 h 289264"/>
                <a:gd name="connsiteX5" fmla="*/ 222551 w 600434"/>
                <a:gd name="connsiteY5" fmla="*/ 73363 h 289264"/>
                <a:gd name="connsiteX6" fmla="*/ 301 w 600434"/>
                <a:gd name="connsiteY6" fmla="*/ 289263 h 28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0434" h="289264">
                  <a:moveTo>
                    <a:pt x="301" y="289263"/>
                  </a:moveTo>
                  <a:cubicBezTo>
                    <a:pt x="9826" y="289792"/>
                    <a:pt x="179689" y="124692"/>
                    <a:pt x="279701" y="76538"/>
                  </a:cubicBezTo>
                  <a:cubicBezTo>
                    <a:pt x="379713" y="28384"/>
                    <a:pt x="604609" y="4571"/>
                    <a:pt x="600376" y="338"/>
                  </a:cubicBezTo>
                  <a:cubicBezTo>
                    <a:pt x="596143" y="-3895"/>
                    <a:pt x="349022" y="32617"/>
                    <a:pt x="254301" y="51138"/>
                  </a:cubicBezTo>
                  <a:cubicBezTo>
                    <a:pt x="159580" y="69659"/>
                    <a:pt x="37343" y="107759"/>
                    <a:pt x="32051" y="111463"/>
                  </a:cubicBezTo>
                  <a:cubicBezTo>
                    <a:pt x="26759" y="115167"/>
                    <a:pt x="234722" y="43201"/>
                    <a:pt x="222551" y="73363"/>
                  </a:cubicBezTo>
                  <a:cubicBezTo>
                    <a:pt x="210380" y="103525"/>
                    <a:pt x="-9224" y="288734"/>
                    <a:pt x="301" y="28926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 79">
              <a:extLst>
                <a:ext uri="{FF2B5EF4-FFF2-40B4-BE49-F238E27FC236}">
                  <a16:creationId xmlns:a16="http://schemas.microsoft.com/office/drawing/2014/main" id="{7BF6156E-FA93-06EB-4ED9-87C5D4A4C218}"/>
                </a:ext>
              </a:extLst>
            </p:cNvPr>
            <p:cNvSpPr/>
            <p:nvPr/>
          </p:nvSpPr>
          <p:spPr>
            <a:xfrm>
              <a:off x="8086651" y="6735853"/>
              <a:ext cx="19166" cy="548358"/>
            </a:xfrm>
            <a:custGeom>
              <a:avLst/>
              <a:gdLst>
                <a:gd name="connsiteX0" fmla="*/ 74 w 19166"/>
                <a:gd name="connsiteY0" fmla="*/ 4672 h 548358"/>
                <a:gd name="connsiteX1" fmla="*/ 12774 w 19166"/>
                <a:gd name="connsiteY1" fmla="*/ 541247 h 548358"/>
                <a:gd name="connsiteX2" fmla="*/ 19124 w 19166"/>
                <a:gd name="connsiteY2" fmla="*/ 293597 h 548358"/>
                <a:gd name="connsiteX3" fmla="*/ 74 w 19166"/>
                <a:gd name="connsiteY3" fmla="*/ 4672 h 54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66" h="548358">
                  <a:moveTo>
                    <a:pt x="74" y="4672"/>
                  </a:moveTo>
                  <a:cubicBezTo>
                    <a:pt x="-984" y="45947"/>
                    <a:pt x="9599" y="493093"/>
                    <a:pt x="12774" y="541247"/>
                  </a:cubicBezTo>
                  <a:cubicBezTo>
                    <a:pt x="15949" y="589401"/>
                    <a:pt x="18066" y="380380"/>
                    <a:pt x="19124" y="293597"/>
                  </a:cubicBezTo>
                  <a:cubicBezTo>
                    <a:pt x="20182" y="206814"/>
                    <a:pt x="1132" y="-36603"/>
                    <a:pt x="74" y="467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 80">
              <a:extLst>
                <a:ext uri="{FF2B5EF4-FFF2-40B4-BE49-F238E27FC236}">
                  <a16:creationId xmlns:a16="http://schemas.microsoft.com/office/drawing/2014/main" id="{BC5BC203-74F1-DE7C-8670-F830358F82F6}"/>
                </a:ext>
              </a:extLst>
            </p:cNvPr>
            <p:cNvSpPr/>
            <p:nvPr/>
          </p:nvSpPr>
          <p:spPr>
            <a:xfrm>
              <a:off x="7327892" y="6530764"/>
              <a:ext cx="406443" cy="711513"/>
            </a:xfrm>
            <a:custGeom>
              <a:avLst/>
              <a:gdLst>
                <a:gd name="connsiteX0" fmla="*/ 8 w 406443"/>
                <a:gd name="connsiteY0" fmla="*/ 211 h 711513"/>
                <a:gd name="connsiteX1" fmla="*/ 123833 w 406443"/>
                <a:gd name="connsiteY1" fmla="*/ 238336 h 711513"/>
                <a:gd name="connsiteX2" fmla="*/ 193683 w 406443"/>
                <a:gd name="connsiteY2" fmla="*/ 438361 h 711513"/>
                <a:gd name="connsiteX3" fmla="*/ 193683 w 406443"/>
                <a:gd name="connsiteY3" fmla="*/ 378036 h 711513"/>
                <a:gd name="connsiteX4" fmla="*/ 190508 w 406443"/>
                <a:gd name="connsiteY4" fmla="*/ 498686 h 711513"/>
                <a:gd name="connsiteX5" fmla="*/ 209558 w 406443"/>
                <a:gd name="connsiteY5" fmla="*/ 711411 h 711513"/>
                <a:gd name="connsiteX6" fmla="*/ 209558 w 406443"/>
                <a:gd name="connsiteY6" fmla="*/ 470111 h 711513"/>
                <a:gd name="connsiteX7" fmla="*/ 228608 w 406443"/>
                <a:gd name="connsiteY7" fmla="*/ 393911 h 711513"/>
                <a:gd name="connsiteX8" fmla="*/ 406408 w 406443"/>
                <a:gd name="connsiteY8" fmla="*/ 206586 h 711513"/>
                <a:gd name="connsiteX9" fmla="*/ 212733 w 406443"/>
                <a:gd name="connsiteY9" fmla="*/ 362161 h 711513"/>
                <a:gd name="connsiteX10" fmla="*/ 142883 w 406443"/>
                <a:gd name="connsiteY10" fmla="*/ 257386 h 711513"/>
                <a:gd name="connsiteX11" fmla="*/ 117483 w 406443"/>
                <a:gd name="connsiteY11" fmla="*/ 197061 h 711513"/>
                <a:gd name="connsiteX12" fmla="*/ 8 w 406443"/>
                <a:gd name="connsiteY12" fmla="*/ 211 h 71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6443" h="711513">
                  <a:moveTo>
                    <a:pt x="8" y="211"/>
                  </a:moveTo>
                  <a:cubicBezTo>
                    <a:pt x="1066" y="7090"/>
                    <a:pt x="91554" y="165311"/>
                    <a:pt x="123833" y="238336"/>
                  </a:cubicBezTo>
                  <a:cubicBezTo>
                    <a:pt x="156112" y="311361"/>
                    <a:pt x="182041" y="415078"/>
                    <a:pt x="193683" y="438361"/>
                  </a:cubicBezTo>
                  <a:cubicBezTo>
                    <a:pt x="205325" y="461644"/>
                    <a:pt x="194212" y="367982"/>
                    <a:pt x="193683" y="378036"/>
                  </a:cubicBezTo>
                  <a:cubicBezTo>
                    <a:pt x="193154" y="388090"/>
                    <a:pt x="187862" y="443124"/>
                    <a:pt x="190508" y="498686"/>
                  </a:cubicBezTo>
                  <a:cubicBezTo>
                    <a:pt x="193154" y="554248"/>
                    <a:pt x="206383" y="716173"/>
                    <a:pt x="209558" y="711411"/>
                  </a:cubicBezTo>
                  <a:cubicBezTo>
                    <a:pt x="212733" y="706649"/>
                    <a:pt x="206383" y="523028"/>
                    <a:pt x="209558" y="470111"/>
                  </a:cubicBezTo>
                  <a:cubicBezTo>
                    <a:pt x="212733" y="417194"/>
                    <a:pt x="195800" y="437832"/>
                    <a:pt x="228608" y="393911"/>
                  </a:cubicBezTo>
                  <a:cubicBezTo>
                    <a:pt x="261416" y="349990"/>
                    <a:pt x="409054" y="211878"/>
                    <a:pt x="406408" y="206586"/>
                  </a:cubicBezTo>
                  <a:cubicBezTo>
                    <a:pt x="403762" y="201294"/>
                    <a:pt x="256654" y="353694"/>
                    <a:pt x="212733" y="362161"/>
                  </a:cubicBezTo>
                  <a:cubicBezTo>
                    <a:pt x="168812" y="370628"/>
                    <a:pt x="158758" y="284903"/>
                    <a:pt x="142883" y="257386"/>
                  </a:cubicBezTo>
                  <a:cubicBezTo>
                    <a:pt x="127008" y="229869"/>
                    <a:pt x="139179" y="237807"/>
                    <a:pt x="117483" y="197061"/>
                  </a:cubicBezTo>
                  <a:cubicBezTo>
                    <a:pt x="95787" y="156315"/>
                    <a:pt x="-1050" y="-6668"/>
                    <a:pt x="8" y="21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 81">
              <a:extLst>
                <a:ext uri="{FF2B5EF4-FFF2-40B4-BE49-F238E27FC236}">
                  <a16:creationId xmlns:a16="http://schemas.microsoft.com/office/drawing/2014/main" id="{F2FF57C7-21DF-03A0-820C-01305534B394}"/>
                </a:ext>
              </a:extLst>
            </p:cNvPr>
            <p:cNvSpPr/>
            <p:nvPr/>
          </p:nvSpPr>
          <p:spPr>
            <a:xfrm>
              <a:off x="7461930" y="6616686"/>
              <a:ext cx="256935" cy="200129"/>
            </a:xfrm>
            <a:custGeom>
              <a:avLst/>
              <a:gdLst>
                <a:gd name="connsiteX0" fmla="*/ 256495 w 256935"/>
                <a:gd name="connsiteY0" fmla="*/ 14 h 200129"/>
                <a:gd name="connsiteX1" fmla="*/ 8845 w 256935"/>
                <a:gd name="connsiteY1" fmla="*/ 47639 h 200129"/>
                <a:gd name="connsiteX2" fmla="*/ 56470 w 256935"/>
                <a:gd name="connsiteY2" fmla="*/ 66689 h 200129"/>
                <a:gd name="connsiteX3" fmla="*/ 69170 w 256935"/>
                <a:gd name="connsiteY3" fmla="*/ 200039 h 200129"/>
                <a:gd name="connsiteX4" fmla="*/ 69170 w 256935"/>
                <a:gd name="connsiteY4" fmla="*/ 44464 h 200129"/>
                <a:gd name="connsiteX5" fmla="*/ 256495 w 256935"/>
                <a:gd name="connsiteY5" fmla="*/ 14 h 20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935" h="200129">
                  <a:moveTo>
                    <a:pt x="256495" y="14"/>
                  </a:moveTo>
                  <a:cubicBezTo>
                    <a:pt x="246441" y="543"/>
                    <a:pt x="42182" y="36527"/>
                    <a:pt x="8845" y="47639"/>
                  </a:cubicBezTo>
                  <a:cubicBezTo>
                    <a:pt x="-24492" y="58751"/>
                    <a:pt x="46416" y="41289"/>
                    <a:pt x="56470" y="66689"/>
                  </a:cubicBezTo>
                  <a:cubicBezTo>
                    <a:pt x="66524" y="92089"/>
                    <a:pt x="67053" y="203743"/>
                    <a:pt x="69170" y="200039"/>
                  </a:cubicBezTo>
                  <a:cubicBezTo>
                    <a:pt x="71287" y="196335"/>
                    <a:pt x="36891" y="75685"/>
                    <a:pt x="69170" y="44464"/>
                  </a:cubicBezTo>
                  <a:cubicBezTo>
                    <a:pt x="101449" y="13243"/>
                    <a:pt x="266549" y="-515"/>
                    <a:pt x="256495" y="1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 82">
              <a:extLst>
                <a:ext uri="{FF2B5EF4-FFF2-40B4-BE49-F238E27FC236}">
                  <a16:creationId xmlns:a16="http://schemas.microsoft.com/office/drawing/2014/main" id="{B4366B10-6EAC-A090-7CEA-CAB7D190AE49}"/>
                </a:ext>
              </a:extLst>
            </p:cNvPr>
            <p:cNvSpPr/>
            <p:nvPr/>
          </p:nvSpPr>
          <p:spPr>
            <a:xfrm>
              <a:off x="7870142" y="7563000"/>
              <a:ext cx="270964" cy="390196"/>
            </a:xfrm>
            <a:custGeom>
              <a:avLst/>
              <a:gdLst>
                <a:gd name="connsiteX0" fmla="*/ 1649 w 270964"/>
                <a:gd name="connsiteY0" fmla="*/ 678 h 390196"/>
                <a:gd name="connsiteX1" fmla="*/ 140797 w 270964"/>
                <a:gd name="connsiteY1" fmla="*/ 214370 h 390196"/>
                <a:gd name="connsiteX2" fmla="*/ 260067 w 270964"/>
                <a:gd name="connsiteY2" fmla="*/ 388304 h 390196"/>
                <a:gd name="connsiteX3" fmla="*/ 240188 w 270964"/>
                <a:gd name="connsiteY3" fmla="*/ 288913 h 390196"/>
                <a:gd name="connsiteX4" fmla="*/ 1649 w 270964"/>
                <a:gd name="connsiteY4" fmla="*/ 678 h 39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964" h="390196">
                  <a:moveTo>
                    <a:pt x="1649" y="678"/>
                  </a:moveTo>
                  <a:cubicBezTo>
                    <a:pt x="-14916" y="-11746"/>
                    <a:pt x="97727" y="149766"/>
                    <a:pt x="140797" y="214370"/>
                  </a:cubicBezTo>
                  <a:cubicBezTo>
                    <a:pt x="183867" y="278974"/>
                    <a:pt x="243502" y="375880"/>
                    <a:pt x="260067" y="388304"/>
                  </a:cubicBezTo>
                  <a:cubicBezTo>
                    <a:pt x="276632" y="400728"/>
                    <a:pt x="277460" y="350204"/>
                    <a:pt x="240188" y="288913"/>
                  </a:cubicBezTo>
                  <a:cubicBezTo>
                    <a:pt x="202916" y="227622"/>
                    <a:pt x="18214" y="13102"/>
                    <a:pt x="1649" y="67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 83">
              <a:extLst>
                <a:ext uri="{FF2B5EF4-FFF2-40B4-BE49-F238E27FC236}">
                  <a16:creationId xmlns:a16="http://schemas.microsoft.com/office/drawing/2014/main" id="{EFB3A6BC-F08D-75D1-D9FF-C366ACCC63A5}"/>
                </a:ext>
              </a:extLst>
            </p:cNvPr>
            <p:cNvSpPr/>
            <p:nvPr/>
          </p:nvSpPr>
          <p:spPr>
            <a:xfrm>
              <a:off x="7187715" y="7325131"/>
              <a:ext cx="291570" cy="780237"/>
            </a:xfrm>
            <a:custGeom>
              <a:avLst/>
              <a:gdLst>
                <a:gd name="connsiteX0" fmla="*/ 28094 w 291570"/>
                <a:gd name="connsiteY0" fmla="*/ 8 h 780237"/>
                <a:gd name="connsiteX1" fmla="*/ 47972 w 291570"/>
                <a:gd name="connsiteY1" fmla="*/ 367756 h 780237"/>
                <a:gd name="connsiteX2" fmla="*/ 291481 w 291570"/>
                <a:gd name="connsiteY2" fmla="*/ 780230 h 780237"/>
                <a:gd name="connsiteX3" fmla="*/ 18155 w 291570"/>
                <a:gd name="connsiteY3" fmla="*/ 357817 h 780237"/>
                <a:gd name="connsiteX4" fmla="*/ 28094 w 291570"/>
                <a:gd name="connsiteY4" fmla="*/ 8 h 7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570" h="780237">
                  <a:moveTo>
                    <a:pt x="28094" y="8"/>
                  </a:moveTo>
                  <a:cubicBezTo>
                    <a:pt x="33064" y="1665"/>
                    <a:pt x="4074" y="237719"/>
                    <a:pt x="47972" y="367756"/>
                  </a:cubicBezTo>
                  <a:cubicBezTo>
                    <a:pt x="91870" y="497793"/>
                    <a:pt x="296451" y="781887"/>
                    <a:pt x="291481" y="780230"/>
                  </a:cubicBezTo>
                  <a:cubicBezTo>
                    <a:pt x="286512" y="778574"/>
                    <a:pt x="62053" y="485369"/>
                    <a:pt x="18155" y="357817"/>
                  </a:cubicBezTo>
                  <a:cubicBezTo>
                    <a:pt x="-25743" y="230265"/>
                    <a:pt x="23124" y="-1649"/>
                    <a:pt x="28094" y="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 84">
              <a:extLst>
                <a:ext uri="{FF2B5EF4-FFF2-40B4-BE49-F238E27FC236}">
                  <a16:creationId xmlns:a16="http://schemas.microsoft.com/office/drawing/2014/main" id="{F12C707F-D2AA-E660-DA4F-E93F08340B2D}"/>
                </a:ext>
              </a:extLst>
            </p:cNvPr>
            <p:cNvSpPr/>
            <p:nvPr/>
          </p:nvSpPr>
          <p:spPr>
            <a:xfrm>
              <a:off x="7110993" y="8991943"/>
              <a:ext cx="199984" cy="537194"/>
            </a:xfrm>
            <a:custGeom>
              <a:avLst/>
              <a:gdLst>
                <a:gd name="connsiteX0" fmla="*/ 455 w 199984"/>
                <a:gd name="connsiteY0" fmla="*/ 62605 h 537194"/>
                <a:gd name="connsiteX1" fmla="*/ 50150 w 199984"/>
                <a:gd name="connsiteY1" fmla="*/ 296174 h 537194"/>
                <a:gd name="connsiteX2" fmla="*/ 25303 w 199984"/>
                <a:gd name="connsiteY2" fmla="*/ 529744 h 537194"/>
                <a:gd name="connsiteX3" fmla="*/ 199237 w 199984"/>
                <a:gd name="connsiteY3" fmla="*/ 2970 h 537194"/>
                <a:gd name="connsiteX4" fmla="*/ 84937 w 199984"/>
                <a:gd name="connsiteY4" fmla="*/ 306114 h 537194"/>
                <a:gd name="connsiteX5" fmla="*/ 455 w 199984"/>
                <a:gd name="connsiteY5" fmla="*/ 62605 h 53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984" h="537194">
                  <a:moveTo>
                    <a:pt x="455" y="62605"/>
                  </a:moveTo>
                  <a:cubicBezTo>
                    <a:pt x="-5343" y="60948"/>
                    <a:pt x="46009" y="218318"/>
                    <a:pt x="50150" y="296174"/>
                  </a:cubicBezTo>
                  <a:cubicBezTo>
                    <a:pt x="54291" y="374031"/>
                    <a:pt x="455" y="578611"/>
                    <a:pt x="25303" y="529744"/>
                  </a:cubicBezTo>
                  <a:cubicBezTo>
                    <a:pt x="50151" y="480877"/>
                    <a:pt x="189298" y="40242"/>
                    <a:pt x="199237" y="2970"/>
                  </a:cubicBezTo>
                  <a:cubicBezTo>
                    <a:pt x="209176" y="-34302"/>
                    <a:pt x="117239" y="291205"/>
                    <a:pt x="84937" y="306114"/>
                  </a:cubicBezTo>
                  <a:cubicBezTo>
                    <a:pt x="52635" y="321023"/>
                    <a:pt x="6253" y="64262"/>
                    <a:pt x="455" y="6260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 85">
              <a:extLst>
                <a:ext uri="{FF2B5EF4-FFF2-40B4-BE49-F238E27FC236}">
                  <a16:creationId xmlns:a16="http://schemas.microsoft.com/office/drawing/2014/main" id="{389E025B-564B-1C2E-FD8D-85466C63FD4B}"/>
                </a:ext>
              </a:extLst>
            </p:cNvPr>
            <p:cNvSpPr/>
            <p:nvPr/>
          </p:nvSpPr>
          <p:spPr>
            <a:xfrm>
              <a:off x="6598761" y="8693424"/>
              <a:ext cx="466812" cy="839938"/>
            </a:xfrm>
            <a:custGeom>
              <a:avLst/>
              <a:gdLst>
                <a:gd name="connsiteX0" fmla="*/ 822 w 466812"/>
                <a:gd name="connsiteY0" fmla="*/ 838202 h 839938"/>
                <a:gd name="connsiteX1" fmla="*/ 368569 w 466812"/>
                <a:gd name="connsiteY1" fmla="*/ 261733 h 839938"/>
                <a:gd name="connsiteX2" fmla="*/ 462991 w 466812"/>
                <a:gd name="connsiteY2" fmla="*/ 3315 h 839938"/>
                <a:gd name="connsiteX3" fmla="*/ 274148 w 466812"/>
                <a:gd name="connsiteY3" fmla="*/ 425728 h 839938"/>
                <a:gd name="connsiteX4" fmla="*/ 822 w 466812"/>
                <a:gd name="connsiteY4" fmla="*/ 838202 h 839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6812" h="839938">
                  <a:moveTo>
                    <a:pt x="822" y="838202"/>
                  </a:moveTo>
                  <a:cubicBezTo>
                    <a:pt x="16559" y="810870"/>
                    <a:pt x="291541" y="400881"/>
                    <a:pt x="368569" y="261733"/>
                  </a:cubicBezTo>
                  <a:cubicBezTo>
                    <a:pt x="445597" y="122585"/>
                    <a:pt x="478728" y="-24017"/>
                    <a:pt x="462991" y="3315"/>
                  </a:cubicBezTo>
                  <a:cubicBezTo>
                    <a:pt x="447254" y="30647"/>
                    <a:pt x="348691" y="288237"/>
                    <a:pt x="274148" y="425728"/>
                  </a:cubicBezTo>
                  <a:cubicBezTo>
                    <a:pt x="199605" y="563219"/>
                    <a:pt x="-14915" y="865534"/>
                    <a:pt x="822" y="8382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 86">
              <a:extLst>
                <a:ext uri="{FF2B5EF4-FFF2-40B4-BE49-F238E27FC236}">
                  <a16:creationId xmlns:a16="http://schemas.microsoft.com/office/drawing/2014/main" id="{99B51A93-A65B-94F8-28E2-F6468D6BF16F}"/>
                </a:ext>
              </a:extLst>
            </p:cNvPr>
            <p:cNvSpPr/>
            <p:nvPr/>
          </p:nvSpPr>
          <p:spPr>
            <a:xfrm>
              <a:off x="7147785" y="8269051"/>
              <a:ext cx="140332" cy="641774"/>
            </a:xfrm>
            <a:custGeom>
              <a:avLst/>
              <a:gdLst>
                <a:gd name="connsiteX0" fmla="*/ 38206 w 140332"/>
                <a:gd name="connsiteY0" fmla="*/ 306 h 641774"/>
                <a:gd name="connsiteX1" fmla="*/ 3419 w 140332"/>
                <a:gd name="connsiteY1" fmla="*/ 293510 h 641774"/>
                <a:gd name="connsiteX2" fmla="*/ 137598 w 140332"/>
                <a:gd name="connsiteY2" fmla="*/ 636410 h 641774"/>
                <a:gd name="connsiteX3" fmla="*/ 87902 w 140332"/>
                <a:gd name="connsiteY3" fmla="*/ 492292 h 641774"/>
                <a:gd name="connsiteX4" fmla="*/ 18328 w 140332"/>
                <a:gd name="connsiteY4" fmla="*/ 348175 h 641774"/>
                <a:gd name="connsiteX5" fmla="*/ 38206 w 140332"/>
                <a:gd name="connsiteY5" fmla="*/ 306 h 64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32" h="641774">
                  <a:moveTo>
                    <a:pt x="38206" y="306"/>
                  </a:moveTo>
                  <a:cubicBezTo>
                    <a:pt x="35721" y="-8805"/>
                    <a:pt x="-13146" y="187493"/>
                    <a:pt x="3419" y="293510"/>
                  </a:cubicBezTo>
                  <a:cubicBezTo>
                    <a:pt x="19984" y="399527"/>
                    <a:pt x="123518" y="603280"/>
                    <a:pt x="137598" y="636410"/>
                  </a:cubicBezTo>
                  <a:cubicBezTo>
                    <a:pt x="151678" y="669540"/>
                    <a:pt x="107780" y="540331"/>
                    <a:pt x="87902" y="492292"/>
                  </a:cubicBezTo>
                  <a:cubicBezTo>
                    <a:pt x="68024" y="444253"/>
                    <a:pt x="23297" y="426031"/>
                    <a:pt x="18328" y="348175"/>
                  </a:cubicBezTo>
                  <a:cubicBezTo>
                    <a:pt x="13359" y="270319"/>
                    <a:pt x="40691" y="9417"/>
                    <a:pt x="38206" y="30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 87">
              <a:extLst>
                <a:ext uri="{FF2B5EF4-FFF2-40B4-BE49-F238E27FC236}">
                  <a16:creationId xmlns:a16="http://schemas.microsoft.com/office/drawing/2014/main" id="{0A99B5F8-154A-486A-6951-CD4365063FC4}"/>
                </a:ext>
              </a:extLst>
            </p:cNvPr>
            <p:cNvSpPr/>
            <p:nvPr/>
          </p:nvSpPr>
          <p:spPr>
            <a:xfrm>
              <a:off x="7286921" y="8204750"/>
              <a:ext cx="152594" cy="581443"/>
            </a:xfrm>
            <a:custGeom>
              <a:avLst/>
              <a:gdLst>
                <a:gd name="connsiteX0" fmla="*/ 18340 w 152594"/>
                <a:gd name="connsiteY0" fmla="*/ 2 h 581443"/>
                <a:gd name="connsiteX1" fmla="*/ 28279 w 152594"/>
                <a:gd name="connsiteY1" fmla="*/ 288237 h 581443"/>
                <a:gd name="connsiteX2" fmla="*/ 152518 w 152594"/>
                <a:gd name="connsiteY2" fmla="*/ 581441 h 581443"/>
                <a:gd name="connsiteX3" fmla="*/ 8401 w 152594"/>
                <a:gd name="connsiteY3" fmla="*/ 293207 h 581443"/>
                <a:gd name="connsiteX4" fmla="*/ 18340 w 152594"/>
                <a:gd name="connsiteY4" fmla="*/ 2 h 581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94" h="581443">
                  <a:moveTo>
                    <a:pt x="18340" y="2"/>
                  </a:moveTo>
                  <a:cubicBezTo>
                    <a:pt x="21653" y="-826"/>
                    <a:pt x="5916" y="191331"/>
                    <a:pt x="28279" y="288237"/>
                  </a:cubicBezTo>
                  <a:cubicBezTo>
                    <a:pt x="50642" y="385143"/>
                    <a:pt x="155831" y="580613"/>
                    <a:pt x="152518" y="581441"/>
                  </a:cubicBezTo>
                  <a:cubicBezTo>
                    <a:pt x="149205" y="582269"/>
                    <a:pt x="30764" y="385972"/>
                    <a:pt x="8401" y="293207"/>
                  </a:cubicBezTo>
                  <a:cubicBezTo>
                    <a:pt x="-13962" y="200442"/>
                    <a:pt x="15027" y="830"/>
                    <a:pt x="18340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 88">
              <a:extLst>
                <a:ext uri="{FF2B5EF4-FFF2-40B4-BE49-F238E27FC236}">
                  <a16:creationId xmlns:a16="http://schemas.microsoft.com/office/drawing/2014/main" id="{8851846A-F40F-ED21-1440-294C62A3FC6A}"/>
                </a:ext>
              </a:extLst>
            </p:cNvPr>
            <p:cNvSpPr/>
            <p:nvPr/>
          </p:nvSpPr>
          <p:spPr>
            <a:xfrm>
              <a:off x="6927574" y="7188254"/>
              <a:ext cx="188880" cy="478616"/>
            </a:xfrm>
            <a:custGeom>
              <a:avLst/>
              <a:gdLst>
                <a:gd name="connsiteX0" fmla="*/ 188843 w 188880"/>
                <a:gd name="connsiteY0" fmla="*/ 2707 h 478616"/>
                <a:gd name="connsiteX1" fmla="*/ 124239 w 188880"/>
                <a:gd name="connsiteY1" fmla="*/ 464876 h 478616"/>
                <a:gd name="connsiteX2" fmla="*/ 114300 w 188880"/>
                <a:gd name="connsiteY2" fmla="*/ 335668 h 478616"/>
                <a:gd name="connsiteX3" fmla="*/ 0 w 188880"/>
                <a:gd name="connsiteY3" fmla="*/ 117007 h 478616"/>
                <a:gd name="connsiteX4" fmla="*/ 114300 w 188880"/>
                <a:gd name="connsiteY4" fmla="*/ 266094 h 478616"/>
                <a:gd name="connsiteX5" fmla="*/ 188843 w 188880"/>
                <a:gd name="connsiteY5" fmla="*/ 2707 h 47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880" h="478616">
                  <a:moveTo>
                    <a:pt x="188843" y="2707"/>
                  </a:moveTo>
                  <a:cubicBezTo>
                    <a:pt x="190500" y="35837"/>
                    <a:pt x="136663" y="409383"/>
                    <a:pt x="124239" y="464876"/>
                  </a:cubicBezTo>
                  <a:cubicBezTo>
                    <a:pt x="111815" y="520370"/>
                    <a:pt x="135006" y="393646"/>
                    <a:pt x="114300" y="335668"/>
                  </a:cubicBezTo>
                  <a:cubicBezTo>
                    <a:pt x="93594" y="277690"/>
                    <a:pt x="0" y="128603"/>
                    <a:pt x="0" y="117007"/>
                  </a:cubicBezTo>
                  <a:cubicBezTo>
                    <a:pt x="0" y="105411"/>
                    <a:pt x="81998" y="281003"/>
                    <a:pt x="114300" y="266094"/>
                  </a:cubicBezTo>
                  <a:cubicBezTo>
                    <a:pt x="146602" y="251185"/>
                    <a:pt x="187186" y="-30423"/>
                    <a:pt x="188843" y="270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 89">
              <a:extLst>
                <a:ext uri="{FF2B5EF4-FFF2-40B4-BE49-F238E27FC236}">
                  <a16:creationId xmlns:a16="http://schemas.microsoft.com/office/drawing/2014/main" id="{C2324AE2-BF01-DB4E-693E-526ED0FE3B38}"/>
                </a:ext>
              </a:extLst>
            </p:cNvPr>
            <p:cNvSpPr/>
            <p:nvPr/>
          </p:nvSpPr>
          <p:spPr>
            <a:xfrm>
              <a:off x="9333769" y="8676017"/>
              <a:ext cx="293926" cy="812135"/>
            </a:xfrm>
            <a:custGeom>
              <a:avLst/>
              <a:gdLst>
                <a:gd name="connsiteX0" fmla="*/ 731 w 293926"/>
                <a:gd name="connsiteY0" fmla="*/ 125083 h 812135"/>
                <a:gd name="connsiteX1" fmla="*/ 115031 w 293926"/>
                <a:gd name="connsiteY1" fmla="*/ 477508 h 812135"/>
                <a:gd name="connsiteX2" fmla="*/ 38831 w 293926"/>
                <a:gd name="connsiteY2" fmla="*/ 810883 h 812135"/>
                <a:gd name="connsiteX3" fmla="*/ 257906 w 293926"/>
                <a:gd name="connsiteY3" fmla="*/ 353683 h 812135"/>
                <a:gd name="connsiteX4" fmla="*/ 286481 w 293926"/>
                <a:gd name="connsiteY4" fmla="*/ 1258 h 812135"/>
                <a:gd name="connsiteX5" fmla="*/ 181706 w 293926"/>
                <a:gd name="connsiteY5" fmla="*/ 477508 h 812135"/>
                <a:gd name="connsiteX6" fmla="*/ 731 w 293926"/>
                <a:gd name="connsiteY6" fmla="*/ 125083 h 81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926" h="812135">
                  <a:moveTo>
                    <a:pt x="731" y="125083"/>
                  </a:moveTo>
                  <a:cubicBezTo>
                    <a:pt x="-10381" y="125083"/>
                    <a:pt x="108681" y="363208"/>
                    <a:pt x="115031" y="477508"/>
                  </a:cubicBezTo>
                  <a:cubicBezTo>
                    <a:pt x="121381" y="591808"/>
                    <a:pt x="15019" y="831520"/>
                    <a:pt x="38831" y="810883"/>
                  </a:cubicBezTo>
                  <a:cubicBezTo>
                    <a:pt x="62643" y="790246"/>
                    <a:pt x="216631" y="488621"/>
                    <a:pt x="257906" y="353683"/>
                  </a:cubicBezTo>
                  <a:cubicBezTo>
                    <a:pt x="299181" y="218746"/>
                    <a:pt x="299181" y="-19379"/>
                    <a:pt x="286481" y="1258"/>
                  </a:cubicBezTo>
                  <a:cubicBezTo>
                    <a:pt x="273781" y="21895"/>
                    <a:pt x="226156" y="455283"/>
                    <a:pt x="181706" y="477508"/>
                  </a:cubicBezTo>
                  <a:cubicBezTo>
                    <a:pt x="137256" y="499733"/>
                    <a:pt x="11843" y="125083"/>
                    <a:pt x="731" y="12508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 90">
              <a:extLst>
                <a:ext uri="{FF2B5EF4-FFF2-40B4-BE49-F238E27FC236}">
                  <a16:creationId xmlns:a16="http://schemas.microsoft.com/office/drawing/2014/main" id="{5FFFB4FC-D89C-AEA4-CEC8-76C492640E68}"/>
                </a:ext>
              </a:extLst>
            </p:cNvPr>
            <p:cNvSpPr/>
            <p:nvPr/>
          </p:nvSpPr>
          <p:spPr>
            <a:xfrm>
              <a:off x="8293575" y="6675136"/>
              <a:ext cx="798934" cy="601261"/>
            </a:xfrm>
            <a:custGeom>
              <a:avLst/>
              <a:gdLst>
                <a:gd name="connsiteX0" fmla="*/ 2700 w 798934"/>
                <a:gd name="connsiteY0" fmla="*/ 1889 h 601261"/>
                <a:gd name="connsiteX1" fmla="*/ 78900 w 798934"/>
                <a:gd name="connsiteY1" fmla="*/ 59039 h 601261"/>
                <a:gd name="connsiteX2" fmla="*/ 698025 w 798934"/>
                <a:gd name="connsiteY2" fmla="*/ 516239 h 601261"/>
                <a:gd name="connsiteX3" fmla="*/ 783750 w 798934"/>
                <a:gd name="connsiteY3" fmla="*/ 582914 h 601261"/>
                <a:gd name="connsiteX4" fmla="*/ 545625 w 798934"/>
                <a:gd name="connsiteY4" fmla="*/ 297164 h 601261"/>
                <a:gd name="connsiteX5" fmla="*/ 574200 w 798934"/>
                <a:gd name="connsiteY5" fmla="*/ 420989 h 601261"/>
                <a:gd name="connsiteX6" fmla="*/ 2700 w 798934"/>
                <a:gd name="connsiteY6" fmla="*/ 1889 h 601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8934" h="601261">
                  <a:moveTo>
                    <a:pt x="2700" y="1889"/>
                  </a:moveTo>
                  <a:cubicBezTo>
                    <a:pt x="-17144" y="-12399"/>
                    <a:pt x="78900" y="59039"/>
                    <a:pt x="78900" y="59039"/>
                  </a:cubicBezTo>
                  <a:lnTo>
                    <a:pt x="698025" y="516239"/>
                  </a:lnTo>
                  <a:cubicBezTo>
                    <a:pt x="815500" y="603551"/>
                    <a:pt x="809150" y="619426"/>
                    <a:pt x="783750" y="582914"/>
                  </a:cubicBezTo>
                  <a:cubicBezTo>
                    <a:pt x="758350" y="546402"/>
                    <a:pt x="580550" y="324152"/>
                    <a:pt x="545625" y="297164"/>
                  </a:cubicBezTo>
                  <a:cubicBezTo>
                    <a:pt x="510700" y="270177"/>
                    <a:pt x="658338" y="474964"/>
                    <a:pt x="574200" y="420989"/>
                  </a:cubicBezTo>
                  <a:cubicBezTo>
                    <a:pt x="490062" y="367014"/>
                    <a:pt x="265431" y="170164"/>
                    <a:pt x="2700" y="188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 91">
              <a:extLst>
                <a:ext uri="{FF2B5EF4-FFF2-40B4-BE49-F238E27FC236}">
                  <a16:creationId xmlns:a16="http://schemas.microsoft.com/office/drawing/2014/main" id="{43EE66C3-E15C-EB9E-F681-89842E8A91B3}"/>
                </a:ext>
              </a:extLst>
            </p:cNvPr>
            <p:cNvSpPr/>
            <p:nvPr/>
          </p:nvSpPr>
          <p:spPr>
            <a:xfrm>
              <a:off x="8972464" y="7570602"/>
              <a:ext cx="762086" cy="297800"/>
            </a:xfrm>
            <a:custGeom>
              <a:avLst/>
              <a:gdLst>
                <a:gd name="connsiteX0" fmla="*/ 86 w 762086"/>
                <a:gd name="connsiteY0" fmla="*/ 173223 h 297800"/>
                <a:gd name="connsiteX1" fmla="*/ 466811 w 762086"/>
                <a:gd name="connsiteY1" fmla="*/ 97023 h 297800"/>
                <a:gd name="connsiteX2" fmla="*/ 762086 w 762086"/>
                <a:gd name="connsiteY2" fmla="*/ 297048 h 297800"/>
                <a:gd name="connsiteX3" fmla="*/ 466811 w 762086"/>
                <a:gd name="connsiteY3" fmla="*/ 11298 h 297800"/>
                <a:gd name="connsiteX4" fmla="*/ 504911 w 762086"/>
                <a:gd name="connsiteY4" fmla="*/ 68448 h 297800"/>
                <a:gd name="connsiteX5" fmla="*/ 86 w 762086"/>
                <a:gd name="connsiteY5" fmla="*/ 173223 h 29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086" h="297800">
                  <a:moveTo>
                    <a:pt x="86" y="173223"/>
                  </a:moveTo>
                  <a:cubicBezTo>
                    <a:pt x="-6264" y="177985"/>
                    <a:pt x="339811" y="76386"/>
                    <a:pt x="466811" y="97023"/>
                  </a:cubicBezTo>
                  <a:cubicBezTo>
                    <a:pt x="593811" y="117660"/>
                    <a:pt x="762086" y="311335"/>
                    <a:pt x="762086" y="297048"/>
                  </a:cubicBezTo>
                  <a:cubicBezTo>
                    <a:pt x="762086" y="282761"/>
                    <a:pt x="466811" y="11298"/>
                    <a:pt x="466811" y="11298"/>
                  </a:cubicBezTo>
                  <a:cubicBezTo>
                    <a:pt x="423949" y="-26802"/>
                    <a:pt x="579524" y="41460"/>
                    <a:pt x="504911" y="68448"/>
                  </a:cubicBezTo>
                  <a:cubicBezTo>
                    <a:pt x="430299" y="95435"/>
                    <a:pt x="6436" y="168461"/>
                    <a:pt x="86" y="17322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 92">
              <a:extLst>
                <a:ext uri="{FF2B5EF4-FFF2-40B4-BE49-F238E27FC236}">
                  <a16:creationId xmlns:a16="http://schemas.microsoft.com/office/drawing/2014/main" id="{448E1375-1F57-3B5A-F5F6-9766A9A003DA}"/>
                </a:ext>
              </a:extLst>
            </p:cNvPr>
            <p:cNvSpPr/>
            <p:nvPr/>
          </p:nvSpPr>
          <p:spPr>
            <a:xfrm>
              <a:off x="9286658" y="7896225"/>
              <a:ext cx="507851" cy="556452"/>
            </a:xfrm>
            <a:custGeom>
              <a:avLst/>
              <a:gdLst>
                <a:gd name="connsiteX0" fmla="*/ 505042 w 507851"/>
                <a:gd name="connsiteY0" fmla="*/ 0 h 556452"/>
                <a:gd name="connsiteX1" fmla="*/ 381217 w 507851"/>
                <a:gd name="connsiteY1" fmla="*/ 104775 h 556452"/>
                <a:gd name="connsiteX2" fmla="*/ 217 w 507851"/>
                <a:gd name="connsiteY2" fmla="*/ 304800 h 556452"/>
                <a:gd name="connsiteX3" fmla="*/ 438367 w 507851"/>
                <a:gd name="connsiteY3" fmla="*/ 133350 h 556452"/>
                <a:gd name="connsiteX4" fmla="*/ 447892 w 507851"/>
                <a:gd name="connsiteY4" fmla="*/ 314325 h 556452"/>
                <a:gd name="connsiteX5" fmla="*/ 466942 w 507851"/>
                <a:gd name="connsiteY5" fmla="*/ 552450 h 556452"/>
                <a:gd name="connsiteX6" fmla="*/ 466942 w 507851"/>
                <a:gd name="connsiteY6" fmla="*/ 104775 h 556452"/>
                <a:gd name="connsiteX7" fmla="*/ 505042 w 507851"/>
                <a:gd name="connsiteY7" fmla="*/ 0 h 556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851" h="556452">
                  <a:moveTo>
                    <a:pt x="505042" y="0"/>
                  </a:moveTo>
                  <a:cubicBezTo>
                    <a:pt x="490755" y="0"/>
                    <a:pt x="465354" y="53975"/>
                    <a:pt x="381217" y="104775"/>
                  </a:cubicBezTo>
                  <a:cubicBezTo>
                    <a:pt x="297080" y="155575"/>
                    <a:pt x="-9308" y="300037"/>
                    <a:pt x="217" y="304800"/>
                  </a:cubicBezTo>
                  <a:cubicBezTo>
                    <a:pt x="9742" y="309563"/>
                    <a:pt x="363755" y="131763"/>
                    <a:pt x="438367" y="133350"/>
                  </a:cubicBezTo>
                  <a:cubicBezTo>
                    <a:pt x="512979" y="134937"/>
                    <a:pt x="443129" y="244475"/>
                    <a:pt x="447892" y="314325"/>
                  </a:cubicBezTo>
                  <a:cubicBezTo>
                    <a:pt x="452654" y="384175"/>
                    <a:pt x="463767" y="587375"/>
                    <a:pt x="466942" y="552450"/>
                  </a:cubicBezTo>
                  <a:cubicBezTo>
                    <a:pt x="470117" y="517525"/>
                    <a:pt x="459005" y="193675"/>
                    <a:pt x="466942" y="104775"/>
                  </a:cubicBezTo>
                  <a:cubicBezTo>
                    <a:pt x="474879" y="15875"/>
                    <a:pt x="519329" y="0"/>
                    <a:pt x="505042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 93">
              <a:extLst>
                <a:ext uri="{FF2B5EF4-FFF2-40B4-BE49-F238E27FC236}">
                  <a16:creationId xmlns:a16="http://schemas.microsoft.com/office/drawing/2014/main" id="{428AF0B5-DF5F-1B51-373C-25061072DDC9}"/>
                </a:ext>
              </a:extLst>
            </p:cNvPr>
            <p:cNvSpPr/>
            <p:nvPr/>
          </p:nvSpPr>
          <p:spPr>
            <a:xfrm>
              <a:off x="8419907" y="7904242"/>
              <a:ext cx="1032762" cy="296792"/>
            </a:xfrm>
            <a:custGeom>
              <a:avLst/>
              <a:gdLst>
                <a:gd name="connsiteX0" fmla="*/ 193 w 1032762"/>
                <a:gd name="connsiteY0" fmla="*/ 296783 h 296792"/>
                <a:gd name="connsiteX1" fmla="*/ 781243 w 1032762"/>
                <a:gd name="connsiteY1" fmla="*/ 68183 h 296792"/>
                <a:gd name="connsiteX2" fmla="*/ 1028893 w 1032762"/>
                <a:gd name="connsiteY2" fmla="*/ 96758 h 296792"/>
                <a:gd name="connsiteX3" fmla="*/ 628843 w 1032762"/>
                <a:gd name="connsiteY3" fmla="*/ 1508 h 296792"/>
                <a:gd name="connsiteX4" fmla="*/ 705043 w 1032762"/>
                <a:gd name="connsiteY4" fmla="*/ 58658 h 296792"/>
                <a:gd name="connsiteX5" fmla="*/ 193 w 1032762"/>
                <a:gd name="connsiteY5" fmla="*/ 296783 h 296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2762" h="296792">
                  <a:moveTo>
                    <a:pt x="193" y="296783"/>
                  </a:moveTo>
                  <a:cubicBezTo>
                    <a:pt x="12893" y="298370"/>
                    <a:pt x="609793" y="101520"/>
                    <a:pt x="781243" y="68183"/>
                  </a:cubicBezTo>
                  <a:cubicBezTo>
                    <a:pt x="952693" y="34846"/>
                    <a:pt x="1054293" y="107870"/>
                    <a:pt x="1028893" y="96758"/>
                  </a:cubicBezTo>
                  <a:cubicBezTo>
                    <a:pt x="1003493" y="85646"/>
                    <a:pt x="682818" y="7858"/>
                    <a:pt x="628843" y="1508"/>
                  </a:cubicBezTo>
                  <a:cubicBezTo>
                    <a:pt x="574868" y="-4842"/>
                    <a:pt x="805056" y="7858"/>
                    <a:pt x="705043" y="58658"/>
                  </a:cubicBezTo>
                  <a:cubicBezTo>
                    <a:pt x="605030" y="109458"/>
                    <a:pt x="-12507" y="295196"/>
                    <a:pt x="193" y="29678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 94">
              <a:extLst>
                <a:ext uri="{FF2B5EF4-FFF2-40B4-BE49-F238E27FC236}">
                  <a16:creationId xmlns:a16="http://schemas.microsoft.com/office/drawing/2014/main" id="{53E8997F-93B5-3D5D-D8D2-B2F38CC53998}"/>
                </a:ext>
              </a:extLst>
            </p:cNvPr>
            <p:cNvSpPr/>
            <p:nvPr/>
          </p:nvSpPr>
          <p:spPr>
            <a:xfrm>
              <a:off x="8372302" y="8715029"/>
              <a:ext cx="252341" cy="658194"/>
            </a:xfrm>
            <a:custGeom>
              <a:avLst/>
              <a:gdLst>
                <a:gd name="connsiteX0" fmla="*/ 219248 w 252341"/>
                <a:gd name="connsiteY0" fmla="*/ 346 h 658194"/>
                <a:gd name="connsiteX1" fmla="*/ 200198 w 252341"/>
                <a:gd name="connsiteY1" fmla="*/ 419446 h 658194"/>
                <a:gd name="connsiteX2" fmla="*/ 173 w 252341"/>
                <a:gd name="connsiteY2" fmla="*/ 657571 h 658194"/>
                <a:gd name="connsiteX3" fmla="*/ 238298 w 252341"/>
                <a:gd name="connsiteY3" fmla="*/ 352771 h 658194"/>
                <a:gd name="connsiteX4" fmla="*/ 219248 w 252341"/>
                <a:gd name="connsiteY4" fmla="*/ 346 h 658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341" h="658194">
                  <a:moveTo>
                    <a:pt x="219248" y="346"/>
                  </a:moveTo>
                  <a:cubicBezTo>
                    <a:pt x="212898" y="11458"/>
                    <a:pt x="236711" y="309908"/>
                    <a:pt x="200198" y="419446"/>
                  </a:cubicBezTo>
                  <a:cubicBezTo>
                    <a:pt x="163685" y="528984"/>
                    <a:pt x="-6177" y="668683"/>
                    <a:pt x="173" y="657571"/>
                  </a:cubicBezTo>
                  <a:cubicBezTo>
                    <a:pt x="6523" y="646459"/>
                    <a:pt x="200198" y="457546"/>
                    <a:pt x="238298" y="352771"/>
                  </a:cubicBezTo>
                  <a:cubicBezTo>
                    <a:pt x="276398" y="247996"/>
                    <a:pt x="225598" y="-10766"/>
                    <a:pt x="219248" y="34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 95">
              <a:extLst>
                <a:ext uri="{FF2B5EF4-FFF2-40B4-BE49-F238E27FC236}">
                  <a16:creationId xmlns:a16="http://schemas.microsoft.com/office/drawing/2014/main" id="{988FDA31-A5BE-D1D9-6D37-FD6A89736953}"/>
                </a:ext>
              </a:extLst>
            </p:cNvPr>
            <p:cNvSpPr/>
            <p:nvPr/>
          </p:nvSpPr>
          <p:spPr>
            <a:xfrm>
              <a:off x="8013725" y="8828851"/>
              <a:ext cx="187688" cy="696570"/>
            </a:xfrm>
            <a:custGeom>
              <a:avLst/>
              <a:gdLst>
                <a:gd name="connsiteX0" fmla="*/ 34900 w 187688"/>
                <a:gd name="connsiteY0" fmla="*/ 824 h 696570"/>
                <a:gd name="connsiteX1" fmla="*/ 53950 w 187688"/>
                <a:gd name="connsiteY1" fmla="*/ 315149 h 696570"/>
                <a:gd name="connsiteX2" fmla="*/ 187300 w 187688"/>
                <a:gd name="connsiteY2" fmla="*/ 696149 h 696570"/>
                <a:gd name="connsiteX3" fmla="*/ 6325 w 187688"/>
                <a:gd name="connsiteY3" fmla="*/ 238949 h 696570"/>
                <a:gd name="connsiteX4" fmla="*/ 34900 w 187688"/>
                <a:gd name="connsiteY4" fmla="*/ 824 h 6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688" h="696570">
                  <a:moveTo>
                    <a:pt x="34900" y="824"/>
                  </a:moveTo>
                  <a:cubicBezTo>
                    <a:pt x="42837" y="13524"/>
                    <a:pt x="28550" y="199262"/>
                    <a:pt x="53950" y="315149"/>
                  </a:cubicBezTo>
                  <a:cubicBezTo>
                    <a:pt x="79350" y="431036"/>
                    <a:pt x="195237" y="708849"/>
                    <a:pt x="187300" y="696149"/>
                  </a:cubicBezTo>
                  <a:cubicBezTo>
                    <a:pt x="179363" y="683449"/>
                    <a:pt x="28550" y="353249"/>
                    <a:pt x="6325" y="238949"/>
                  </a:cubicBezTo>
                  <a:cubicBezTo>
                    <a:pt x="-15900" y="124649"/>
                    <a:pt x="26963" y="-11876"/>
                    <a:pt x="34900" y="82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 96">
              <a:extLst>
                <a:ext uri="{FF2B5EF4-FFF2-40B4-BE49-F238E27FC236}">
                  <a16:creationId xmlns:a16="http://schemas.microsoft.com/office/drawing/2014/main" id="{AF8295DA-C1FA-EE4A-6928-2D446B3C9A2B}"/>
                </a:ext>
              </a:extLst>
            </p:cNvPr>
            <p:cNvSpPr/>
            <p:nvPr/>
          </p:nvSpPr>
          <p:spPr>
            <a:xfrm>
              <a:off x="8877070" y="8886817"/>
              <a:ext cx="173035" cy="552471"/>
            </a:xfrm>
            <a:custGeom>
              <a:avLst/>
              <a:gdLst>
                <a:gd name="connsiteX0" fmla="*/ 76430 w 173035"/>
                <a:gd name="connsiteY0" fmla="*/ 8 h 552471"/>
                <a:gd name="connsiteX1" fmla="*/ 133580 w 173035"/>
                <a:gd name="connsiteY1" fmla="*/ 314333 h 552471"/>
                <a:gd name="connsiteX2" fmla="*/ 230 w 173035"/>
                <a:gd name="connsiteY2" fmla="*/ 552458 h 552471"/>
                <a:gd name="connsiteX3" fmla="*/ 171680 w 173035"/>
                <a:gd name="connsiteY3" fmla="*/ 323858 h 552471"/>
                <a:gd name="connsiteX4" fmla="*/ 76430 w 173035"/>
                <a:gd name="connsiteY4" fmla="*/ 8 h 55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35" h="552471">
                  <a:moveTo>
                    <a:pt x="76430" y="8"/>
                  </a:moveTo>
                  <a:cubicBezTo>
                    <a:pt x="70080" y="-1580"/>
                    <a:pt x="146280" y="222258"/>
                    <a:pt x="133580" y="314333"/>
                  </a:cubicBezTo>
                  <a:cubicBezTo>
                    <a:pt x="120880" y="406408"/>
                    <a:pt x="-6120" y="550871"/>
                    <a:pt x="230" y="552458"/>
                  </a:cubicBezTo>
                  <a:cubicBezTo>
                    <a:pt x="6580" y="554046"/>
                    <a:pt x="157393" y="414345"/>
                    <a:pt x="171680" y="323858"/>
                  </a:cubicBezTo>
                  <a:cubicBezTo>
                    <a:pt x="185967" y="233371"/>
                    <a:pt x="82780" y="1596"/>
                    <a:pt x="76430" y="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 97">
              <a:extLst>
                <a:ext uri="{FF2B5EF4-FFF2-40B4-BE49-F238E27FC236}">
                  <a16:creationId xmlns:a16="http://schemas.microsoft.com/office/drawing/2014/main" id="{4681AE31-2A9A-E6F0-5F53-D499DD779000}"/>
                </a:ext>
              </a:extLst>
            </p:cNvPr>
            <p:cNvSpPr/>
            <p:nvPr/>
          </p:nvSpPr>
          <p:spPr>
            <a:xfrm>
              <a:off x="8486540" y="8791504"/>
              <a:ext cx="309028" cy="790706"/>
            </a:xfrm>
            <a:custGeom>
              <a:avLst/>
              <a:gdLst>
                <a:gd name="connsiteX0" fmla="*/ 285985 w 309028"/>
                <a:gd name="connsiteY0" fmla="*/ 71 h 790706"/>
                <a:gd name="connsiteX1" fmla="*/ 285985 w 309028"/>
                <a:gd name="connsiteY1" fmla="*/ 362021 h 790706"/>
                <a:gd name="connsiteX2" fmla="*/ 235 w 309028"/>
                <a:gd name="connsiteY2" fmla="*/ 790646 h 790706"/>
                <a:gd name="connsiteX3" fmla="*/ 238360 w 309028"/>
                <a:gd name="connsiteY3" fmla="*/ 390596 h 790706"/>
                <a:gd name="connsiteX4" fmla="*/ 285985 w 309028"/>
                <a:gd name="connsiteY4" fmla="*/ 71 h 79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028" h="790706">
                  <a:moveTo>
                    <a:pt x="285985" y="71"/>
                  </a:moveTo>
                  <a:cubicBezTo>
                    <a:pt x="293923" y="-4692"/>
                    <a:pt x="333610" y="230259"/>
                    <a:pt x="285985" y="362021"/>
                  </a:cubicBezTo>
                  <a:cubicBezTo>
                    <a:pt x="238360" y="493783"/>
                    <a:pt x="8172" y="785884"/>
                    <a:pt x="235" y="790646"/>
                  </a:cubicBezTo>
                  <a:cubicBezTo>
                    <a:pt x="-7703" y="795409"/>
                    <a:pt x="187560" y="516008"/>
                    <a:pt x="238360" y="390596"/>
                  </a:cubicBezTo>
                  <a:cubicBezTo>
                    <a:pt x="289160" y="265184"/>
                    <a:pt x="278047" y="4834"/>
                    <a:pt x="285985" y="7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 98">
              <a:extLst>
                <a:ext uri="{FF2B5EF4-FFF2-40B4-BE49-F238E27FC236}">
                  <a16:creationId xmlns:a16="http://schemas.microsoft.com/office/drawing/2014/main" id="{ACACB03E-D2E7-12FA-7642-0DC709A3EBE1}"/>
                </a:ext>
              </a:extLst>
            </p:cNvPr>
            <p:cNvSpPr/>
            <p:nvPr/>
          </p:nvSpPr>
          <p:spPr>
            <a:xfrm>
              <a:off x="4601416" y="6551370"/>
              <a:ext cx="829328" cy="107735"/>
            </a:xfrm>
            <a:custGeom>
              <a:avLst/>
              <a:gdLst>
                <a:gd name="connsiteX0" fmla="*/ 1581 w 829328"/>
                <a:gd name="connsiteY0" fmla="*/ 107735 h 107735"/>
                <a:gd name="connsiteX1" fmla="*/ 451031 w 829328"/>
                <a:gd name="connsiteY1" fmla="*/ 9579 h 107735"/>
                <a:gd name="connsiteX2" fmla="*/ 693838 w 829328"/>
                <a:gd name="connsiteY2" fmla="*/ 9579 h 107735"/>
                <a:gd name="connsiteX3" fmla="*/ 828157 w 829328"/>
                <a:gd name="connsiteY3" fmla="*/ 61240 h 107735"/>
                <a:gd name="connsiteX4" fmla="*/ 621513 w 829328"/>
                <a:gd name="connsiteY4" fmla="*/ 9579 h 107735"/>
                <a:gd name="connsiteX5" fmla="*/ 1581 w 829328"/>
                <a:gd name="connsiteY5" fmla="*/ 107735 h 10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9328" h="107735">
                  <a:moveTo>
                    <a:pt x="1581" y="107735"/>
                  </a:moveTo>
                  <a:cubicBezTo>
                    <a:pt x="-26833" y="107735"/>
                    <a:pt x="335655" y="25938"/>
                    <a:pt x="451031" y="9579"/>
                  </a:cubicBezTo>
                  <a:cubicBezTo>
                    <a:pt x="566407" y="-6780"/>
                    <a:pt x="630984" y="969"/>
                    <a:pt x="693838" y="9579"/>
                  </a:cubicBezTo>
                  <a:cubicBezTo>
                    <a:pt x="756692" y="18189"/>
                    <a:pt x="840211" y="61240"/>
                    <a:pt x="828157" y="61240"/>
                  </a:cubicBezTo>
                  <a:cubicBezTo>
                    <a:pt x="816103" y="61240"/>
                    <a:pt x="760998" y="-2475"/>
                    <a:pt x="621513" y="9579"/>
                  </a:cubicBezTo>
                  <a:cubicBezTo>
                    <a:pt x="482028" y="21633"/>
                    <a:pt x="29995" y="107735"/>
                    <a:pt x="1581" y="10773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 99">
              <a:extLst>
                <a:ext uri="{FF2B5EF4-FFF2-40B4-BE49-F238E27FC236}">
                  <a16:creationId xmlns:a16="http://schemas.microsoft.com/office/drawing/2014/main" id="{29350EF2-938F-0B85-E22E-70AAEC402F53}"/>
                </a:ext>
              </a:extLst>
            </p:cNvPr>
            <p:cNvSpPr/>
            <p:nvPr/>
          </p:nvSpPr>
          <p:spPr>
            <a:xfrm>
              <a:off x="4415065" y="6687633"/>
              <a:ext cx="95022" cy="331357"/>
            </a:xfrm>
            <a:custGeom>
              <a:avLst/>
              <a:gdLst>
                <a:gd name="connsiteX0" fmla="*/ 94942 w 95022"/>
                <a:gd name="connsiteY0" fmla="*/ 2469 h 331357"/>
                <a:gd name="connsiteX1" fmla="*/ 7118 w 95022"/>
                <a:gd name="connsiteY1" fmla="*/ 234943 h 331357"/>
                <a:gd name="connsiteX2" fmla="*/ 7118 w 95022"/>
                <a:gd name="connsiteY2" fmla="*/ 327933 h 331357"/>
                <a:gd name="connsiteX3" fmla="*/ 22616 w 95022"/>
                <a:gd name="connsiteY3" fmla="*/ 126455 h 331357"/>
                <a:gd name="connsiteX4" fmla="*/ 94942 w 95022"/>
                <a:gd name="connsiteY4" fmla="*/ 2469 h 33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22" h="331357">
                  <a:moveTo>
                    <a:pt x="94942" y="2469"/>
                  </a:moveTo>
                  <a:cubicBezTo>
                    <a:pt x="92359" y="20550"/>
                    <a:pt x="21755" y="180699"/>
                    <a:pt x="7118" y="234943"/>
                  </a:cubicBezTo>
                  <a:cubicBezTo>
                    <a:pt x="-7519" y="289187"/>
                    <a:pt x="4535" y="346014"/>
                    <a:pt x="7118" y="327933"/>
                  </a:cubicBezTo>
                  <a:cubicBezTo>
                    <a:pt x="9701" y="309852"/>
                    <a:pt x="7979" y="183282"/>
                    <a:pt x="22616" y="126455"/>
                  </a:cubicBezTo>
                  <a:cubicBezTo>
                    <a:pt x="37253" y="69628"/>
                    <a:pt x="97525" y="-15612"/>
                    <a:pt x="94942" y="246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 100">
              <a:extLst>
                <a:ext uri="{FF2B5EF4-FFF2-40B4-BE49-F238E27FC236}">
                  <a16:creationId xmlns:a16="http://schemas.microsoft.com/office/drawing/2014/main" id="{8DF5C9E8-0B21-FF03-413D-90F9D964B76F}"/>
                </a:ext>
              </a:extLst>
            </p:cNvPr>
            <p:cNvSpPr/>
            <p:nvPr/>
          </p:nvSpPr>
          <p:spPr>
            <a:xfrm>
              <a:off x="4504125" y="6736528"/>
              <a:ext cx="47546" cy="315237"/>
            </a:xfrm>
            <a:custGeom>
              <a:avLst/>
              <a:gdLst>
                <a:gd name="connsiteX0" fmla="*/ 47211 w 47546"/>
                <a:gd name="connsiteY0" fmla="*/ 69 h 315237"/>
                <a:gd name="connsiteX1" fmla="*/ 21380 w 47546"/>
                <a:gd name="connsiteY1" fmla="*/ 129221 h 315237"/>
                <a:gd name="connsiteX2" fmla="*/ 16214 w 47546"/>
                <a:gd name="connsiteY2" fmla="*/ 315201 h 315237"/>
                <a:gd name="connsiteX3" fmla="*/ 716 w 47546"/>
                <a:gd name="connsiteY3" fmla="*/ 113723 h 315237"/>
                <a:gd name="connsiteX4" fmla="*/ 47211 w 47546"/>
                <a:gd name="connsiteY4" fmla="*/ 69 h 31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46" h="315237">
                  <a:moveTo>
                    <a:pt x="47211" y="69"/>
                  </a:moveTo>
                  <a:cubicBezTo>
                    <a:pt x="50655" y="2652"/>
                    <a:pt x="26546" y="76699"/>
                    <a:pt x="21380" y="129221"/>
                  </a:cubicBezTo>
                  <a:cubicBezTo>
                    <a:pt x="16214" y="181743"/>
                    <a:pt x="19658" y="317784"/>
                    <a:pt x="16214" y="315201"/>
                  </a:cubicBezTo>
                  <a:cubicBezTo>
                    <a:pt x="12770" y="312618"/>
                    <a:pt x="-3589" y="160218"/>
                    <a:pt x="716" y="113723"/>
                  </a:cubicBezTo>
                  <a:cubicBezTo>
                    <a:pt x="5021" y="67228"/>
                    <a:pt x="43767" y="-2514"/>
                    <a:pt x="47211" y="6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 101">
              <a:extLst>
                <a:ext uri="{FF2B5EF4-FFF2-40B4-BE49-F238E27FC236}">
                  <a16:creationId xmlns:a16="http://schemas.microsoft.com/office/drawing/2014/main" id="{D4E7DEE9-89D7-BBCB-211F-E0AB2D2B50B5}"/>
                </a:ext>
              </a:extLst>
            </p:cNvPr>
            <p:cNvSpPr/>
            <p:nvPr/>
          </p:nvSpPr>
          <p:spPr>
            <a:xfrm>
              <a:off x="4566411" y="6528381"/>
              <a:ext cx="771213" cy="93929"/>
            </a:xfrm>
            <a:custGeom>
              <a:avLst/>
              <a:gdLst>
                <a:gd name="connsiteX0" fmla="*/ 10755 w 771213"/>
                <a:gd name="connsiteY0" fmla="*/ 89395 h 93929"/>
                <a:gd name="connsiteX1" fmla="*/ 429209 w 771213"/>
                <a:gd name="connsiteY1" fmla="*/ 6738 h 93929"/>
                <a:gd name="connsiteX2" fmla="*/ 770172 w 771213"/>
                <a:gd name="connsiteY2" fmla="*/ 6738 h 93929"/>
                <a:gd name="connsiteX3" fmla="*/ 522199 w 771213"/>
                <a:gd name="connsiteY3" fmla="*/ 22236 h 93929"/>
                <a:gd name="connsiteX4" fmla="*/ 155406 w 771213"/>
                <a:gd name="connsiteY4" fmla="*/ 73897 h 93929"/>
                <a:gd name="connsiteX5" fmla="*/ 10755 w 771213"/>
                <a:gd name="connsiteY5" fmla="*/ 89395 h 93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1213" h="93929">
                  <a:moveTo>
                    <a:pt x="10755" y="89395"/>
                  </a:moveTo>
                  <a:cubicBezTo>
                    <a:pt x="56389" y="78202"/>
                    <a:pt x="302639" y="20514"/>
                    <a:pt x="429209" y="6738"/>
                  </a:cubicBezTo>
                  <a:cubicBezTo>
                    <a:pt x="555779" y="-7038"/>
                    <a:pt x="754674" y="4155"/>
                    <a:pt x="770172" y="6738"/>
                  </a:cubicBezTo>
                  <a:cubicBezTo>
                    <a:pt x="785670" y="9321"/>
                    <a:pt x="624660" y="11043"/>
                    <a:pt x="522199" y="22236"/>
                  </a:cubicBezTo>
                  <a:cubicBezTo>
                    <a:pt x="419738" y="33429"/>
                    <a:pt x="236341" y="58399"/>
                    <a:pt x="155406" y="73897"/>
                  </a:cubicBezTo>
                  <a:cubicBezTo>
                    <a:pt x="74471" y="89395"/>
                    <a:pt x="-34879" y="100588"/>
                    <a:pt x="10755" y="8939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 102">
              <a:extLst>
                <a:ext uri="{FF2B5EF4-FFF2-40B4-BE49-F238E27FC236}">
                  <a16:creationId xmlns:a16="http://schemas.microsoft.com/office/drawing/2014/main" id="{48E8E4D3-D9F5-7EC3-C308-2BFD14F6C4BC}"/>
                </a:ext>
              </a:extLst>
            </p:cNvPr>
            <p:cNvSpPr/>
            <p:nvPr/>
          </p:nvSpPr>
          <p:spPr>
            <a:xfrm>
              <a:off x="4706319" y="6533491"/>
              <a:ext cx="1087230" cy="172109"/>
            </a:xfrm>
            <a:custGeom>
              <a:avLst/>
              <a:gdLst>
                <a:gd name="connsiteX0" fmla="*/ 0 w 1087230"/>
                <a:gd name="connsiteY0" fmla="*/ 172109 h 172109"/>
                <a:gd name="connsiteX1" fmla="*/ 862739 w 1087230"/>
                <a:gd name="connsiteY1" fmla="*/ 58455 h 172109"/>
                <a:gd name="connsiteX2" fmla="*/ 1079715 w 1087230"/>
                <a:gd name="connsiteY2" fmla="*/ 94617 h 172109"/>
                <a:gd name="connsiteX3" fmla="*/ 671593 w 1087230"/>
                <a:gd name="connsiteY3" fmla="*/ 1628 h 172109"/>
                <a:gd name="connsiteX4" fmla="*/ 790413 w 1087230"/>
                <a:gd name="connsiteY4" fmla="*/ 37790 h 172109"/>
                <a:gd name="connsiteX5" fmla="*/ 516610 w 1087230"/>
                <a:gd name="connsiteY5" fmla="*/ 68787 h 172109"/>
                <a:gd name="connsiteX6" fmla="*/ 625098 w 1087230"/>
                <a:gd name="connsiteY6" fmla="*/ 53289 h 172109"/>
                <a:gd name="connsiteX7" fmla="*/ 0 w 1087230"/>
                <a:gd name="connsiteY7" fmla="*/ 172109 h 17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7230" h="172109">
                  <a:moveTo>
                    <a:pt x="0" y="172109"/>
                  </a:moveTo>
                  <a:cubicBezTo>
                    <a:pt x="341393" y="121739"/>
                    <a:pt x="682787" y="71370"/>
                    <a:pt x="862739" y="58455"/>
                  </a:cubicBezTo>
                  <a:cubicBezTo>
                    <a:pt x="1042691" y="45540"/>
                    <a:pt x="1111573" y="104088"/>
                    <a:pt x="1079715" y="94617"/>
                  </a:cubicBezTo>
                  <a:cubicBezTo>
                    <a:pt x="1047857" y="85146"/>
                    <a:pt x="719810" y="11099"/>
                    <a:pt x="671593" y="1628"/>
                  </a:cubicBezTo>
                  <a:cubicBezTo>
                    <a:pt x="623376" y="-7843"/>
                    <a:pt x="816243" y="26597"/>
                    <a:pt x="790413" y="37790"/>
                  </a:cubicBezTo>
                  <a:cubicBezTo>
                    <a:pt x="764583" y="48983"/>
                    <a:pt x="544163" y="66204"/>
                    <a:pt x="516610" y="68787"/>
                  </a:cubicBezTo>
                  <a:cubicBezTo>
                    <a:pt x="489058" y="71370"/>
                    <a:pt x="625098" y="53289"/>
                    <a:pt x="625098" y="53289"/>
                  </a:cubicBezTo>
                  <a:lnTo>
                    <a:pt x="0" y="1721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 103">
              <a:extLst>
                <a:ext uri="{FF2B5EF4-FFF2-40B4-BE49-F238E27FC236}">
                  <a16:creationId xmlns:a16="http://schemas.microsoft.com/office/drawing/2014/main" id="{A3DA3FF4-E920-5AD5-B2E7-52919AEB3AE2}"/>
                </a:ext>
              </a:extLst>
            </p:cNvPr>
            <p:cNvSpPr/>
            <p:nvPr/>
          </p:nvSpPr>
          <p:spPr>
            <a:xfrm>
              <a:off x="4783719" y="6767588"/>
              <a:ext cx="142508" cy="294478"/>
            </a:xfrm>
            <a:custGeom>
              <a:avLst/>
              <a:gdLst>
                <a:gd name="connsiteX0" fmla="*/ 91 w 142508"/>
                <a:gd name="connsiteY0" fmla="*/ 5 h 294478"/>
                <a:gd name="connsiteX1" fmla="*/ 113745 w 142508"/>
                <a:gd name="connsiteY1" fmla="*/ 149822 h 294478"/>
                <a:gd name="connsiteX2" fmla="*/ 134410 w 142508"/>
                <a:gd name="connsiteY2" fmla="*/ 294473 h 294478"/>
                <a:gd name="connsiteX3" fmla="*/ 134410 w 142508"/>
                <a:gd name="connsiteY3" fmla="*/ 144656 h 294478"/>
                <a:gd name="connsiteX4" fmla="*/ 91 w 142508"/>
                <a:gd name="connsiteY4" fmla="*/ 5 h 29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508" h="294478">
                  <a:moveTo>
                    <a:pt x="91" y="5"/>
                  </a:moveTo>
                  <a:cubicBezTo>
                    <a:pt x="-3353" y="866"/>
                    <a:pt x="91359" y="100744"/>
                    <a:pt x="113745" y="149822"/>
                  </a:cubicBezTo>
                  <a:cubicBezTo>
                    <a:pt x="136131" y="198900"/>
                    <a:pt x="130966" y="295334"/>
                    <a:pt x="134410" y="294473"/>
                  </a:cubicBezTo>
                  <a:cubicBezTo>
                    <a:pt x="137854" y="293612"/>
                    <a:pt x="150769" y="192012"/>
                    <a:pt x="134410" y="144656"/>
                  </a:cubicBezTo>
                  <a:cubicBezTo>
                    <a:pt x="118051" y="97300"/>
                    <a:pt x="3535" y="-856"/>
                    <a:pt x="91" y="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 104">
              <a:extLst>
                <a:ext uri="{FF2B5EF4-FFF2-40B4-BE49-F238E27FC236}">
                  <a16:creationId xmlns:a16="http://schemas.microsoft.com/office/drawing/2014/main" id="{47D87088-8117-392E-C3DD-B4E2A7D205C5}"/>
                </a:ext>
              </a:extLst>
            </p:cNvPr>
            <p:cNvSpPr/>
            <p:nvPr/>
          </p:nvSpPr>
          <p:spPr>
            <a:xfrm>
              <a:off x="4432270" y="7046371"/>
              <a:ext cx="563614" cy="278665"/>
            </a:xfrm>
            <a:custGeom>
              <a:avLst/>
              <a:gdLst>
                <a:gd name="connsiteX0" fmla="*/ 245 w 563614"/>
                <a:gd name="connsiteY0" fmla="*/ 192 h 278665"/>
                <a:gd name="connsiteX1" fmla="*/ 263716 w 563614"/>
                <a:gd name="connsiteY1" fmla="*/ 217168 h 278665"/>
                <a:gd name="connsiteX2" fmla="*/ 563350 w 563614"/>
                <a:gd name="connsiteY2" fmla="*/ 263663 h 278665"/>
                <a:gd name="connsiteX3" fmla="*/ 310211 w 563614"/>
                <a:gd name="connsiteY3" fmla="*/ 258497 h 278665"/>
                <a:gd name="connsiteX4" fmla="*/ 245 w 563614"/>
                <a:gd name="connsiteY4" fmla="*/ 192 h 27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3614" h="278665">
                  <a:moveTo>
                    <a:pt x="245" y="192"/>
                  </a:moveTo>
                  <a:cubicBezTo>
                    <a:pt x="-7504" y="-6696"/>
                    <a:pt x="169865" y="173256"/>
                    <a:pt x="263716" y="217168"/>
                  </a:cubicBezTo>
                  <a:cubicBezTo>
                    <a:pt x="357567" y="261080"/>
                    <a:pt x="555601" y="256775"/>
                    <a:pt x="563350" y="263663"/>
                  </a:cubicBezTo>
                  <a:cubicBezTo>
                    <a:pt x="571099" y="270551"/>
                    <a:pt x="406645" y="296382"/>
                    <a:pt x="310211" y="258497"/>
                  </a:cubicBezTo>
                  <a:cubicBezTo>
                    <a:pt x="213777" y="220612"/>
                    <a:pt x="7994" y="7080"/>
                    <a:pt x="245" y="19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 105">
              <a:extLst>
                <a:ext uri="{FF2B5EF4-FFF2-40B4-BE49-F238E27FC236}">
                  <a16:creationId xmlns:a16="http://schemas.microsoft.com/office/drawing/2014/main" id="{BD81E26D-EF06-D77B-634A-6B5C966157C3}"/>
                </a:ext>
              </a:extLst>
            </p:cNvPr>
            <p:cNvSpPr/>
            <p:nvPr/>
          </p:nvSpPr>
          <p:spPr>
            <a:xfrm>
              <a:off x="5140240" y="6798507"/>
              <a:ext cx="119356" cy="180983"/>
            </a:xfrm>
            <a:custGeom>
              <a:avLst/>
              <a:gdLst>
                <a:gd name="connsiteX0" fmla="*/ 31 w 119356"/>
                <a:gd name="connsiteY0" fmla="*/ 83 h 180983"/>
                <a:gd name="connsiteX1" fmla="*/ 87855 w 119356"/>
                <a:gd name="connsiteY1" fmla="*/ 98239 h 180983"/>
                <a:gd name="connsiteX2" fmla="*/ 118852 w 119356"/>
                <a:gd name="connsiteY2" fmla="*/ 180896 h 180983"/>
                <a:gd name="connsiteX3" fmla="*/ 98187 w 119356"/>
                <a:gd name="connsiteY3" fmla="*/ 82740 h 180983"/>
                <a:gd name="connsiteX4" fmla="*/ 31 w 119356"/>
                <a:gd name="connsiteY4" fmla="*/ 83 h 18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356" h="180983">
                  <a:moveTo>
                    <a:pt x="31" y="83"/>
                  </a:moveTo>
                  <a:cubicBezTo>
                    <a:pt x="-1691" y="2666"/>
                    <a:pt x="68052" y="68104"/>
                    <a:pt x="87855" y="98239"/>
                  </a:cubicBezTo>
                  <a:cubicBezTo>
                    <a:pt x="107658" y="128374"/>
                    <a:pt x="117130" y="183479"/>
                    <a:pt x="118852" y="180896"/>
                  </a:cubicBezTo>
                  <a:cubicBezTo>
                    <a:pt x="120574" y="178313"/>
                    <a:pt x="118851" y="110292"/>
                    <a:pt x="98187" y="82740"/>
                  </a:cubicBezTo>
                  <a:cubicBezTo>
                    <a:pt x="77523" y="55188"/>
                    <a:pt x="1753" y="-2500"/>
                    <a:pt x="31" y="8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 106">
              <a:extLst>
                <a:ext uri="{FF2B5EF4-FFF2-40B4-BE49-F238E27FC236}">
                  <a16:creationId xmlns:a16="http://schemas.microsoft.com/office/drawing/2014/main" id="{065C72DE-20FF-54FF-1852-431759C1A693}"/>
                </a:ext>
              </a:extLst>
            </p:cNvPr>
            <p:cNvSpPr/>
            <p:nvPr/>
          </p:nvSpPr>
          <p:spPr>
            <a:xfrm>
              <a:off x="5372324" y="6769982"/>
              <a:ext cx="595522" cy="131952"/>
            </a:xfrm>
            <a:custGeom>
              <a:avLst/>
              <a:gdLst>
                <a:gd name="connsiteX0" fmla="*/ 422 w 595522"/>
                <a:gd name="connsiteY0" fmla="*/ 131930 h 131952"/>
                <a:gd name="connsiteX1" fmla="*/ 408544 w 595522"/>
                <a:gd name="connsiteY1" fmla="*/ 18276 h 131952"/>
                <a:gd name="connsiteX2" fmla="*/ 594523 w 595522"/>
                <a:gd name="connsiteY2" fmla="*/ 13110 h 131952"/>
                <a:gd name="connsiteX3" fmla="*/ 336218 w 595522"/>
                <a:gd name="connsiteY3" fmla="*/ 7943 h 131952"/>
                <a:gd name="connsiteX4" fmla="*/ 422 w 595522"/>
                <a:gd name="connsiteY4" fmla="*/ 131930 h 131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5522" h="131952">
                  <a:moveTo>
                    <a:pt x="422" y="131930"/>
                  </a:moveTo>
                  <a:cubicBezTo>
                    <a:pt x="12476" y="133652"/>
                    <a:pt x="309527" y="38079"/>
                    <a:pt x="408544" y="18276"/>
                  </a:cubicBezTo>
                  <a:cubicBezTo>
                    <a:pt x="507561" y="-1527"/>
                    <a:pt x="606577" y="14832"/>
                    <a:pt x="594523" y="13110"/>
                  </a:cubicBezTo>
                  <a:cubicBezTo>
                    <a:pt x="582469" y="11388"/>
                    <a:pt x="435235" y="-11860"/>
                    <a:pt x="336218" y="7943"/>
                  </a:cubicBezTo>
                  <a:cubicBezTo>
                    <a:pt x="237201" y="27746"/>
                    <a:pt x="-11632" y="130208"/>
                    <a:pt x="422" y="13193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 107">
              <a:extLst>
                <a:ext uri="{FF2B5EF4-FFF2-40B4-BE49-F238E27FC236}">
                  <a16:creationId xmlns:a16="http://schemas.microsoft.com/office/drawing/2014/main" id="{8F855F12-8027-B214-64EE-F0484E235CAB}"/>
                </a:ext>
              </a:extLst>
            </p:cNvPr>
            <p:cNvSpPr/>
            <p:nvPr/>
          </p:nvSpPr>
          <p:spPr>
            <a:xfrm>
              <a:off x="5202264" y="6539314"/>
              <a:ext cx="757631" cy="37133"/>
            </a:xfrm>
            <a:custGeom>
              <a:avLst/>
              <a:gdLst>
                <a:gd name="connsiteX0" fmla="*/ 0 w 757631"/>
                <a:gd name="connsiteY0" fmla="*/ 37133 h 37133"/>
                <a:gd name="connsiteX1" fmla="*/ 459783 w 757631"/>
                <a:gd name="connsiteY1" fmla="*/ 971 h 37133"/>
                <a:gd name="connsiteX2" fmla="*/ 754251 w 757631"/>
                <a:gd name="connsiteY2" fmla="*/ 11303 h 37133"/>
                <a:gd name="connsiteX3" fmla="*/ 268638 w 757631"/>
                <a:gd name="connsiteY3" fmla="*/ 21635 h 37133"/>
                <a:gd name="connsiteX4" fmla="*/ 0 w 757631"/>
                <a:gd name="connsiteY4" fmla="*/ 37133 h 3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7631" h="37133">
                  <a:moveTo>
                    <a:pt x="0" y="37133"/>
                  </a:moveTo>
                  <a:cubicBezTo>
                    <a:pt x="167037" y="21204"/>
                    <a:pt x="334075" y="5276"/>
                    <a:pt x="459783" y="971"/>
                  </a:cubicBezTo>
                  <a:cubicBezTo>
                    <a:pt x="585491" y="-3334"/>
                    <a:pt x="786108" y="7859"/>
                    <a:pt x="754251" y="11303"/>
                  </a:cubicBezTo>
                  <a:cubicBezTo>
                    <a:pt x="722394" y="14747"/>
                    <a:pt x="268638" y="21635"/>
                    <a:pt x="268638" y="21635"/>
                  </a:cubicBezTo>
                  <a:lnTo>
                    <a:pt x="0" y="3713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 108">
              <a:extLst>
                <a:ext uri="{FF2B5EF4-FFF2-40B4-BE49-F238E27FC236}">
                  <a16:creationId xmlns:a16="http://schemas.microsoft.com/office/drawing/2014/main" id="{A3BC1B22-695E-94EC-4BC9-5F4F954A5D37}"/>
                </a:ext>
              </a:extLst>
            </p:cNvPr>
            <p:cNvSpPr/>
            <p:nvPr/>
          </p:nvSpPr>
          <p:spPr>
            <a:xfrm>
              <a:off x="4963214" y="6994671"/>
              <a:ext cx="212491" cy="269928"/>
            </a:xfrm>
            <a:custGeom>
              <a:avLst/>
              <a:gdLst>
                <a:gd name="connsiteX0" fmla="*/ 73735 w 212491"/>
                <a:gd name="connsiteY0" fmla="*/ 231 h 269928"/>
                <a:gd name="connsiteX1" fmla="*/ 115064 w 212491"/>
                <a:gd name="connsiteY1" fmla="*/ 155214 h 269928"/>
                <a:gd name="connsiteX2" fmla="*/ 1410 w 212491"/>
                <a:gd name="connsiteY2" fmla="*/ 268868 h 269928"/>
                <a:gd name="connsiteX3" fmla="*/ 208054 w 212491"/>
                <a:gd name="connsiteY3" fmla="*/ 88054 h 269928"/>
                <a:gd name="connsiteX4" fmla="*/ 140894 w 212491"/>
                <a:gd name="connsiteY4" fmla="*/ 119051 h 269928"/>
                <a:gd name="connsiteX5" fmla="*/ 73735 w 212491"/>
                <a:gd name="connsiteY5" fmla="*/ 231 h 26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491" h="269928">
                  <a:moveTo>
                    <a:pt x="73735" y="231"/>
                  </a:moveTo>
                  <a:cubicBezTo>
                    <a:pt x="69430" y="6258"/>
                    <a:pt x="127118" y="110441"/>
                    <a:pt x="115064" y="155214"/>
                  </a:cubicBezTo>
                  <a:cubicBezTo>
                    <a:pt x="103010" y="199987"/>
                    <a:pt x="-14088" y="280061"/>
                    <a:pt x="1410" y="268868"/>
                  </a:cubicBezTo>
                  <a:cubicBezTo>
                    <a:pt x="16908" y="257675"/>
                    <a:pt x="184807" y="113024"/>
                    <a:pt x="208054" y="88054"/>
                  </a:cubicBezTo>
                  <a:cubicBezTo>
                    <a:pt x="231301" y="63085"/>
                    <a:pt x="156392" y="130244"/>
                    <a:pt x="140894" y="119051"/>
                  </a:cubicBezTo>
                  <a:cubicBezTo>
                    <a:pt x="125396" y="107858"/>
                    <a:pt x="78040" y="-5796"/>
                    <a:pt x="73735" y="23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 109">
              <a:extLst>
                <a:ext uri="{FF2B5EF4-FFF2-40B4-BE49-F238E27FC236}">
                  <a16:creationId xmlns:a16="http://schemas.microsoft.com/office/drawing/2014/main" id="{01A0BF8E-35A6-8FD2-D48A-25C08562A3AE}"/>
                </a:ext>
              </a:extLst>
            </p:cNvPr>
            <p:cNvSpPr/>
            <p:nvPr/>
          </p:nvSpPr>
          <p:spPr>
            <a:xfrm>
              <a:off x="5439725" y="6838397"/>
              <a:ext cx="447215" cy="203147"/>
            </a:xfrm>
            <a:custGeom>
              <a:avLst/>
              <a:gdLst>
                <a:gd name="connsiteX0" fmla="*/ 180 w 447215"/>
                <a:gd name="connsiteY0" fmla="*/ 203000 h 203147"/>
                <a:gd name="connsiteX1" fmla="*/ 361807 w 447215"/>
                <a:gd name="connsiteY1" fmla="*/ 151339 h 203147"/>
                <a:gd name="connsiteX2" fmla="*/ 408302 w 447215"/>
                <a:gd name="connsiteY2" fmla="*/ 68681 h 203147"/>
                <a:gd name="connsiteX3" fmla="*/ 418634 w 447215"/>
                <a:gd name="connsiteY3" fmla="*/ 1522 h 203147"/>
                <a:gd name="connsiteX4" fmla="*/ 413468 w 447215"/>
                <a:gd name="connsiteY4" fmla="*/ 135840 h 203147"/>
                <a:gd name="connsiteX5" fmla="*/ 180 w 447215"/>
                <a:gd name="connsiteY5" fmla="*/ 203000 h 203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215" h="203147">
                  <a:moveTo>
                    <a:pt x="180" y="203000"/>
                  </a:moveTo>
                  <a:cubicBezTo>
                    <a:pt x="-8430" y="205583"/>
                    <a:pt x="293787" y="173725"/>
                    <a:pt x="361807" y="151339"/>
                  </a:cubicBezTo>
                  <a:cubicBezTo>
                    <a:pt x="429827" y="128953"/>
                    <a:pt x="398831" y="93650"/>
                    <a:pt x="408302" y="68681"/>
                  </a:cubicBezTo>
                  <a:cubicBezTo>
                    <a:pt x="417773" y="43712"/>
                    <a:pt x="417773" y="-9671"/>
                    <a:pt x="418634" y="1522"/>
                  </a:cubicBezTo>
                  <a:cubicBezTo>
                    <a:pt x="419495" y="12715"/>
                    <a:pt x="485793" y="100538"/>
                    <a:pt x="413468" y="135840"/>
                  </a:cubicBezTo>
                  <a:cubicBezTo>
                    <a:pt x="341143" y="171142"/>
                    <a:pt x="8790" y="200417"/>
                    <a:pt x="180" y="20300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 110">
              <a:extLst>
                <a:ext uri="{FF2B5EF4-FFF2-40B4-BE49-F238E27FC236}">
                  <a16:creationId xmlns:a16="http://schemas.microsoft.com/office/drawing/2014/main" id="{621B5E02-0E0D-DEB5-83C0-F43C3EEEDC7F}"/>
                </a:ext>
              </a:extLst>
            </p:cNvPr>
            <p:cNvSpPr/>
            <p:nvPr/>
          </p:nvSpPr>
          <p:spPr>
            <a:xfrm>
              <a:off x="4928211" y="7215424"/>
              <a:ext cx="394979" cy="100455"/>
            </a:xfrm>
            <a:custGeom>
              <a:avLst/>
              <a:gdLst>
                <a:gd name="connsiteX0" fmla="*/ 250 w 394979"/>
                <a:gd name="connsiteY0" fmla="*/ 99776 h 100455"/>
                <a:gd name="connsiteX1" fmla="*/ 372209 w 394979"/>
                <a:gd name="connsiteY1" fmla="*/ 1620 h 100455"/>
                <a:gd name="connsiteX2" fmla="*/ 315382 w 394979"/>
                <a:gd name="connsiteY2" fmla="*/ 42949 h 100455"/>
                <a:gd name="connsiteX3" fmla="*/ 250 w 394979"/>
                <a:gd name="connsiteY3" fmla="*/ 99776 h 10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979" h="100455">
                  <a:moveTo>
                    <a:pt x="250" y="99776"/>
                  </a:moveTo>
                  <a:cubicBezTo>
                    <a:pt x="9721" y="92888"/>
                    <a:pt x="319687" y="11091"/>
                    <a:pt x="372209" y="1620"/>
                  </a:cubicBezTo>
                  <a:cubicBezTo>
                    <a:pt x="424731" y="-7851"/>
                    <a:pt x="378236" y="26590"/>
                    <a:pt x="315382" y="42949"/>
                  </a:cubicBezTo>
                  <a:cubicBezTo>
                    <a:pt x="252528" y="59308"/>
                    <a:pt x="-9221" y="106664"/>
                    <a:pt x="250" y="9977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 111">
              <a:extLst>
                <a:ext uri="{FF2B5EF4-FFF2-40B4-BE49-F238E27FC236}">
                  <a16:creationId xmlns:a16="http://schemas.microsoft.com/office/drawing/2014/main" id="{65491FB9-19D4-099A-DDBA-5115AD92BAB2}"/>
                </a:ext>
              </a:extLst>
            </p:cNvPr>
            <p:cNvSpPr/>
            <p:nvPr/>
          </p:nvSpPr>
          <p:spPr>
            <a:xfrm>
              <a:off x="4907768" y="6725925"/>
              <a:ext cx="129353" cy="187175"/>
            </a:xfrm>
            <a:custGeom>
              <a:avLst/>
              <a:gdLst>
                <a:gd name="connsiteX0" fmla="*/ 29 w 129353"/>
                <a:gd name="connsiteY0" fmla="*/ 339 h 187175"/>
                <a:gd name="connsiteX1" fmla="*/ 98185 w 129353"/>
                <a:gd name="connsiteY1" fmla="*/ 134658 h 187175"/>
                <a:gd name="connsiteX2" fmla="*/ 129181 w 129353"/>
                <a:gd name="connsiteY2" fmla="*/ 186319 h 187175"/>
                <a:gd name="connsiteX3" fmla="*/ 87852 w 129353"/>
                <a:gd name="connsiteY3" fmla="*/ 98495 h 187175"/>
                <a:gd name="connsiteX4" fmla="*/ 29 w 129353"/>
                <a:gd name="connsiteY4" fmla="*/ 339 h 18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353" h="187175">
                  <a:moveTo>
                    <a:pt x="29" y="339"/>
                  </a:moveTo>
                  <a:cubicBezTo>
                    <a:pt x="1751" y="6366"/>
                    <a:pt x="76660" y="103661"/>
                    <a:pt x="98185" y="134658"/>
                  </a:cubicBezTo>
                  <a:cubicBezTo>
                    <a:pt x="119710" y="165655"/>
                    <a:pt x="130903" y="192346"/>
                    <a:pt x="129181" y="186319"/>
                  </a:cubicBezTo>
                  <a:cubicBezTo>
                    <a:pt x="127459" y="180292"/>
                    <a:pt x="103350" y="126908"/>
                    <a:pt x="87852" y="98495"/>
                  </a:cubicBezTo>
                  <a:cubicBezTo>
                    <a:pt x="72354" y="70082"/>
                    <a:pt x="-1693" y="-5688"/>
                    <a:pt x="29" y="3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 112">
              <a:extLst>
                <a:ext uri="{FF2B5EF4-FFF2-40B4-BE49-F238E27FC236}">
                  <a16:creationId xmlns:a16="http://schemas.microsoft.com/office/drawing/2014/main" id="{C9467C0E-54BE-4B1F-70BD-44C6F4D69EF6}"/>
                </a:ext>
              </a:extLst>
            </p:cNvPr>
            <p:cNvSpPr/>
            <p:nvPr/>
          </p:nvSpPr>
          <p:spPr>
            <a:xfrm>
              <a:off x="4680199" y="6802317"/>
              <a:ext cx="114724" cy="364040"/>
            </a:xfrm>
            <a:custGeom>
              <a:avLst/>
              <a:gdLst>
                <a:gd name="connsiteX0" fmla="*/ 289 w 114724"/>
                <a:gd name="connsiteY0" fmla="*/ 1439 h 364040"/>
                <a:gd name="connsiteX1" fmla="*/ 77781 w 114724"/>
                <a:gd name="connsiteY1" fmla="*/ 125425 h 364040"/>
                <a:gd name="connsiteX2" fmla="*/ 103611 w 114724"/>
                <a:gd name="connsiteY2" fmla="*/ 363066 h 364040"/>
                <a:gd name="connsiteX3" fmla="*/ 108777 w 114724"/>
                <a:gd name="connsiteY3" fmla="*/ 202917 h 364040"/>
                <a:gd name="connsiteX4" fmla="*/ 289 w 114724"/>
                <a:gd name="connsiteY4" fmla="*/ 1439 h 364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24" h="364040">
                  <a:moveTo>
                    <a:pt x="289" y="1439"/>
                  </a:moveTo>
                  <a:cubicBezTo>
                    <a:pt x="-4877" y="-11476"/>
                    <a:pt x="60561" y="65154"/>
                    <a:pt x="77781" y="125425"/>
                  </a:cubicBezTo>
                  <a:cubicBezTo>
                    <a:pt x="95001" y="185696"/>
                    <a:pt x="98445" y="350151"/>
                    <a:pt x="103611" y="363066"/>
                  </a:cubicBezTo>
                  <a:cubicBezTo>
                    <a:pt x="108777" y="375981"/>
                    <a:pt x="122553" y="257161"/>
                    <a:pt x="108777" y="202917"/>
                  </a:cubicBezTo>
                  <a:cubicBezTo>
                    <a:pt x="95001" y="148673"/>
                    <a:pt x="5455" y="14354"/>
                    <a:pt x="289" y="14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 113">
              <a:extLst>
                <a:ext uri="{FF2B5EF4-FFF2-40B4-BE49-F238E27FC236}">
                  <a16:creationId xmlns:a16="http://schemas.microsoft.com/office/drawing/2014/main" id="{314897A7-BA4F-BE5C-E16E-5568F72D3556}"/>
                </a:ext>
              </a:extLst>
            </p:cNvPr>
            <p:cNvSpPr/>
            <p:nvPr/>
          </p:nvSpPr>
          <p:spPr>
            <a:xfrm>
              <a:off x="5198713" y="7198479"/>
              <a:ext cx="559738" cy="278959"/>
            </a:xfrm>
            <a:custGeom>
              <a:avLst/>
              <a:gdLst>
                <a:gd name="connsiteX0" fmla="*/ 24216 w 559738"/>
                <a:gd name="connsiteY0" fmla="*/ 13399 h 278959"/>
                <a:gd name="connsiteX1" fmla="*/ 101707 w 559738"/>
                <a:gd name="connsiteY1" fmla="*/ 44396 h 278959"/>
                <a:gd name="connsiteX2" fmla="*/ 540826 w 559738"/>
                <a:gd name="connsiteY2" fmla="*/ 271704 h 278959"/>
                <a:gd name="connsiteX3" fmla="*/ 437504 w 559738"/>
                <a:gd name="connsiteY3" fmla="*/ 204545 h 278959"/>
                <a:gd name="connsiteX4" fmla="*/ 24216 w 559738"/>
                <a:gd name="connsiteY4" fmla="*/ 13399 h 27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38" h="278959">
                  <a:moveTo>
                    <a:pt x="24216" y="13399"/>
                  </a:moveTo>
                  <a:cubicBezTo>
                    <a:pt x="-31750" y="-13292"/>
                    <a:pt x="15605" y="1345"/>
                    <a:pt x="101707" y="44396"/>
                  </a:cubicBezTo>
                  <a:cubicBezTo>
                    <a:pt x="187809" y="87447"/>
                    <a:pt x="484860" y="245013"/>
                    <a:pt x="540826" y="271704"/>
                  </a:cubicBezTo>
                  <a:cubicBezTo>
                    <a:pt x="596792" y="298395"/>
                    <a:pt x="518440" y="245874"/>
                    <a:pt x="437504" y="204545"/>
                  </a:cubicBezTo>
                  <a:cubicBezTo>
                    <a:pt x="356568" y="163216"/>
                    <a:pt x="80182" y="40090"/>
                    <a:pt x="24216" y="1339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 114">
              <a:extLst>
                <a:ext uri="{FF2B5EF4-FFF2-40B4-BE49-F238E27FC236}">
                  <a16:creationId xmlns:a16="http://schemas.microsoft.com/office/drawing/2014/main" id="{09485AA9-FDA0-CAF7-5713-981CD8261CAA}"/>
                </a:ext>
              </a:extLst>
            </p:cNvPr>
            <p:cNvSpPr/>
            <p:nvPr/>
          </p:nvSpPr>
          <p:spPr>
            <a:xfrm>
              <a:off x="5743873" y="6584959"/>
              <a:ext cx="217561" cy="472227"/>
            </a:xfrm>
            <a:custGeom>
              <a:avLst/>
              <a:gdLst>
                <a:gd name="connsiteX0" fmla="*/ 5998 w 217561"/>
                <a:gd name="connsiteY0" fmla="*/ 12153 h 472227"/>
                <a:gd name="connsiteX1" fmla="*/ 67991 w 217561"/>
                <a:gd name="connsiteY1" fmla="*/ 48316 h 472227"/>
                <a:gd name="connsiteX2" fmla="*/ 197144 w 217561"/>
                <a:gd name="connsiteY2" fmla="*/ 260126 h 472227"/>
                <a:gd name="connsiteX3" fmla="*/ 171313 w 217561"/>
                <a:gd name="connsiteY3" fmla="*/ 471936 h 472227"/>
                <a:gd name="connsiteX4" fmla="*/ 212642 w 217561"/>
                <a:gd name="connsiteY4" fmla="*/ 213631 h 472227"/>
                <a:gd name="connsiteX5" fmla="*/ 5998 w 217561"/>
                <a:gd name="connsiteY5" fmla="*/ 12153 h 47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561" h="472227">
                  <a:moveTo>
                    <a:pt x="5998" y="12153"/>
                  </a:moveTo>
                  <a:cubicBezTo>
                    <a:pt x="-18110" y="-15399"/>
                    <a:pt x="36133" y="6987"/>
                    <a:pt x="67991" y="48316"/>
                  </a:cubicBezTo>
                  <a:cubicBezTo>
                    <a:pt x="99849" y="89645"/>
                    <a:pt x="179924" y="189523"/>
                    <a:pt x="197144" y="260126"/>
                  </a:cubicBezTo>
                  <a:cubicBezTo>
                    <a:pt x="214364" y="330729"/>
                    <a:pt x="168730" y="479685"/>
                    <a:pt x="171313" y="471936"/>
                  </a:cubicBezTo>
                  <a:cubicBezTo>
                    <a:pt x="173896" y="464187"/>
                    <a:pt x="235028" y="286818"/>
                    <a:pt x="212642" y="213631"/>
                  </a:cubicBezTo>
                  <a:cubicBezTo>
                    <a:pt x="190256" y="140445"/>
                    <a:pt x="30106" y="39705"/>
                    <a:pt x="5998" y="1215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 115">
              <a:extLst>
                <a:ext uri="{FF2B5EF4-FFF2-40B4-BE49-F238E27FC236}">
                  <a16:creationId xmlns:a16="http://schemas.microsoft.com/office/drawing/2014/main" id="{E33B310B-5554-4752-5909-10CC2AD5BD23}"/>
                </a:ext>
              </a:extLst>
            </p:cNvPr>
            <p:cNvSpPr/>
            <p:nvPr/>
          </p:nvSpPr>
          <p:spPr>
            <a:xfrm>
              <a:off x="5771445" y="7101892"/>
              <a:ext cx="113018" cy="362161"/>
            </a:xfrm>
            <a:custGeom>
              <a:avLst/>
              <a:gdLst>
                <a:gd name="connsiteX0" fmla="*/ 112745 w 113018"/>
                <a:gd name="connsiteY0" fmla="*/ 1498 h 362161"/>
                <a:gd name="connsiteX1" fmla="*/ 9423 w 113018"/>
                <a:gd name="connsiteY1" fmla="*/ 347627 h 362161"/>
                <a:gd name="connsiteX2" fmla="*/ 9423 w 113018"/>
                <a:gd name="connsiteY2" fmla="*/ 270135 h 362161"/>
                <a:gd name="connsiteX3" fmla="*/ 50752 w 113018"/>
                <a:gd name="connsiteY3" fmla="*/ 22162 h 362161"/>
                <a:gd name="connsiteX4" fmla="*/ 40419 w 113018"/>
                <a:gd name="connsiteY4" fmla="*/ 213308 h 362161"/>
                <a:gd name="connsiteX5" fmla="*/ 112745 w 113018"/>
                <a:gd name="connsiteY5" fmla="*/ 1498 h 362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18" h="362161">
                  <a:moveTo>
                    <a:pt x="112745" y="1498"/>
                  </a:moveTo>
                  <a:cubicBezTo>
                    <a:pt x="107579" y="23884"/>
                    <a:pt x="26643" y="302854"/>
                    <a:pt x="9423" y="347627"/>
                  </a:cubicBezTo>
                  <a:cubicBezTo>
                    <a:pt x="-7797" y="392400"/>
                    <a:pt x="2535" y="324379"/>
                    <a:pt x="9423" y="270135"/>
                  </a:cubicBezTo>
                  <a:cubicBezTo>
                    <a:pt x="16311" y="215891"/>
                    <a:pt x="45586" y="31633"/>
                    <a:pt x="50752" y="22162"/>
                  </a:cubicBezTo>
                  <a:cubicBezTo>
                    <a:pt x="55918" y="12691"/>
                    <a:pt x="32670" y="211586"/>
                    <a:pt x="40419" y="213308"/>
                  </a:cubicBezTo>
                  <a:cubicBezTo>
                    <a:pt x="48168" y="215030"/>
                    <a:pt x="117911" y="-20888"/>
                    <a:pt x="112745" y="149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 116">
              <a:extLst>
                <a:ext uri="{FF2B5EF4-FFF2-40B4-BE49-F238E27FC236}">
                  <a16:creationId xmlns:a16="http://schemas.microsoft.com/office/drawing/2014/main" id="{8720E388-B5B1-161F-6C14-BC4A510EBC8E}"/>
                </a:ext>
              </a:extLst>
            </p:cNvPr>
            <p:cNvSpPr/>
            <p:nvPr/>
          </p:nvSpPr>
          <p:spPr>
            <a:xfrm>
              <a:off x="5790010" y="7458495"/>
              <a:ext cx="655314" cy="399242"/>
            </a:xfrm>
            <a:custGeom>
              <a:avLst/>
              <a:gdLst>
                <a:gd name="connsiteX0" fmla="*/ 1190 w 655314"/>
                <a:gd name="connsiteY0" fmla="*/ 1356 h 399242"/>
                <a:gd name="connsiteX1" fmla="*/ 631454 w 655314"/>
                <a:gd name="connsiteY1" fmla="*/ 388813 h 399242"/>
                <a:gd name="connsiteX2" fmla="*/ 476471 w 655314"/>
                <a:gd name="connsiteY2" fmla="*/ 264827 h 399242"/>
                <a:gd name="connsiteX3" fmla="*/ 1190 w 655314"/>
                <a:gd name="connsiteY3" fmla="*/ 1356 h 39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5314" h="399242">
                  <a:moveTo>
                    <a:pt x="1190" y="1356"/>
                  </a:moveTo>
                  <a:cubicBezTo>
                    <a:pt x="27020" y="22020"/>
                    <a:pt x="552241" y="344901"/>
                    <a:pt x="631454" y="388813"/>
                  </a:cubicBezTo>
                  <a:cubicBezTo>
                    <a:pt x="710667" y="432725"/>
                    <a:pt x="575488" y="327681"/>
                    <a:pt x="476471" y="264827"/>
                  </a:cubicBezTo>
                  <a:cubicBezTo>
                    <a:pt x="377454" y="201973"/>
                    <a:pt x="-24640" y="-19308"/>
                    <a:pt x="1190" y="135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 117">
              <a:extLst>
                <a:ext uri="{FF2B5EF4-FFF2-40B4-BE49-F238E27FC236}">
                  <a16:creationId xmlns:a16="http://schemas.microsoft.com/office/drawing/2014/main" id="{7CCE09A4-BFC0-0D63-476C-F2514C4A6CD4}"/>
                </a:ext>
              </a:extLst>
            </p:cNvPr>
            <p:cNvSpPr/>
            <p:nvPr/>
          </p:nvSpPr>
          <p:spPr>
            <a:xfrm>
              <a:off x="5977070" y="6643382"/>
              <a:ext cx="227421" cy="801068"/>
            </a:xfrm>
            <a:custGeom>
              <a:avLst/>
              <a:gdLst>
                <a:gd name="connsiteX0" fmla="*/ 110 w 227421"/>
                <a:gd name="connsiteY0" fmla="*/ 225 h 801068"/>
                <a:gd name="connsiteX1" fmla="*/ 41438 w 227421"/>
                <a:gd name="connsiteY1" fmla="*/ 279194 h 801068"/>
                <a:gd name="connsiteX2" fmla="*/ 227418 w 227421"/>
                <a:gd name="connsiteY2" fmla="*/ 800971 h 801068"/>
                <a:gd name="connsiteX3" fmla="*/ 36272 w 227421"/>
                <a:gd name="connsiteY3" fmla="*/ 320523 h 801068"/>
                <a:gd name="connsiteX4" fmla="*/ 110 w 227421"/>
                <a:gd name="connsiteY4" fmla="*/ 225 h 801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421" h="801068">
                  <a:moveTo>
                    <a:pt x="110" y="225"/>
                  </a:moveTo>
                  <a:cubicBezTo>
                    <a:pt x="971" y="-6663"/>
                    <a:pt x="3553" y="145736"/>
                    <a:pt x="41438" y="279194"/>
                  </a:cubicBezTo>
                  <a:cubicBezTo>
                    <a:pt x="79323" y="412652"/>
                    <a:pt x="228279" y="794083"/>
                    <a:pt x="227418" y="800971"/>
                  </a:cubicBezTo>
                  <a:cubicBezTo>
                    <a:pt x="226557" y="807859"/>
                    <a:pt x="69852" y="448815"/>
                    <a:pt x="36272" y="320523"/>
                  </a:cubicBezTo>
                  <a:cubicBezTo>
                    <a:pt x="2692" y="192231"/>
                    <a:pt x="-751" y="7113"/>
                    <a:pt x="110" y="22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 118">
              <a:extLst>
                <a:ext uri="{FF2B5EF4-FFF2-40B4-BE49-F238E27FC236}">
                  <a16:creationId xmlns:a16="http://schemas.microsoft.com/office/drawing/2014/main" id="{06443440-ECF4-DC70-356B-C75F6BA31AB3}"/>
                </a:ext>
              </a:extLst>
            </p:cNvPr>
            <p:cNvSpPr/>
            <p:nvPr/>
          </p:nvSpPr>
          <p:spPr>
            <a:xfrm>
              <a:off x="6730887" y="7761217"/>
              <a:ext cx="52749" cy="949851"/>
            </a:xfrm>
            <a:custGeom>
              <a:avLst/>
              <a:gdLst>
                <a:gd name="connsiteX0" fmla="*/ 52205 w 52749"/>
                <a:gd name="connsiteY0" fmla="*/ 44763 h 949851"/>
                <a:gd name="connsiteX1" fmla="*/ 544 w 52749"/>
                <a:gd name="connsiteY1" fmla="*/ 948830 h 949851"/>
                <a:gd name="connsiteX2" fmla="*/ 26374 w 52749"/>
                <a:gd name="connsiteY2" fmla="*/ 220410 h 949851"/>
                <a:gd name="connsiteX3" fmla="*/ 52205 w 52749"/>
                <a:gd name="connsiteY3" fmla="*/ 44763 h 94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749" h="949851">
                  <a:moveTo>
                    <a:pt x="52205" y="44763"/>
                  </a:moveTo>
                  <a:cubicBezTo>
                    <a:pt x="47900" y="166166"/>
                    <a:pt x="4849" y="919556"/>
                    <a:pt x="544" y="948830"/>
                  </a:cubicBezTo>
                  <a:cubicBezTo>
                    <a:pt x="-3761" y="978104"/>
                    <a:pt x="18625" y="369366"/>
                    <a:pt x="26374" y="220410"/>
                  </a:cubicBezTo>
                  <a:cubicBezTo>
                    <a:pt x="34123" y="71454"/>
                    <a:pt x="56510" y="-76640"/>
                    <a:pt x="52205" y="4476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 119">
              <a:extLst>
                <a:ext uri="{FF2B5EF4-FFF2-40B4-BE49-F238E27FC236}">
                  <a16:creationId xmlns:a16="http://schemas.microsoft.com/office/drawing/2014/main" id="{F6B2B7B0-0F58-FB82-5743-ED53CA7407AF}"/>
                </a:ext>
              </a:extLst>
            </p:cNvPr>
            <p:cNvSpPr/>
            <p:nvPr/>
          </p:nvSpPr>
          <p:spPr>
            <a:xfrm>
              <a:off x="6261157" y="8764869"/>
              <a:ext cx="196596" cy="816427"/>
            </a:xfrm>
            <a:custGeom>
              <a:avLst/>
              <a:gdLst>
                <a:gd name="connsiteX0" fmla="*/ 196470 w 196596"/>
                <a:gd name="connsiteY0" fmla="*/ 7172 h 816427"/>
                <a:gd name="connsiteX1" fmla="*/ 82816 w 196596"/>
                <a:gd name="connsiteY1" fmla="*/ 435958 h 816427"/>
                <a:gd name="connsiteX2" fmla="*/ 158 w 196596"/>
                <a:gd name="connsiteY2" fmla="*/ 813084 h 816427"/>
                <a:gd name="connsiteX3" fmla="*/ 103480 w 196596"/>
                <a:gd name="connsiteY3" fmla="*/ 213816 h 816427"/>
                <a:gd name="connsiteX4" fmla="*/ 196470 w 196596"/>
                <a:gd name="connsiteY4" fmla="*/ 7172 h 81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596" h="816427">
                  <a:moveTo>
                    <a:pt x="196470" y="7172"/>
                  </a:moveTo>
                  <a:cubicBezTo>
                    <a:pt x="193026" y="44196"/>
                    <a:pt x="115535" y="301639"/>
                    <a:pt x="82816" y="435958"/>
                  </a:cubicBezTo>
                  <a:cubicBezTo>
                    <a:pt x="50097" y="570277"/>
                    <a:pt x="-3286" y="850108"/>
                    <a:pt x="158" y="813084"/>
                  </a:cubicBezTo>
                  <a:cubicBezTo>
                    <a:pt x="3602" y="776060"/>
                    <a:pt x="75066" y="345551"/>
                    <a:pt x="103480" y="213816"/>
                  </a:cubicBezTo>
                  <a:cubicBezTo>
                    <a:pt x="131894" y="82081"/>
                    <a:pt x="199914" y="-29852"/>
                    <a:pt x="196470" y="717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 120">
              <a:extLst>
                <a:ext uri="{FF2B5EF4-FFF2-40B4-BE49-F238E27FC236}">
                  <a16:creationId xmlns:a16="http://schemas.microsoft.com/office/drawing/2014/main" id="{C5E9984F-2D04-354F-03AF-D461F679A8B7}"/>
                </a:ext>
              </a:extLst>
            </p:cNvPr>
            <p:cNvSpPr/>
            <p:nvPr/>
          </p:nvSpPr>
          <p:spPr>
            <a:xfrm>
              <a:off x="6434347" y="8544161"/>
              <a:ext cx="519227" cy="218237"/>
            </a:xfrm>
            <a:custGeom>
              <a:avLst/>
              <a:gdLst>
                <a:gd name="connsiteX0" fmla="*/ 18114 w 519227"/>
                <a:gd name="connsiteY0" fmla="*/ 217547 h 218237"/>
                <a:gd name="connsiteX1" fmla="*/ 43945 w 519227"/>
                <a:gd name="connsiteY1" fmla="*/ 5737 h 218237"/>
                <a:gd name="connsiteX2" fmla="*/ 519226 w 519227"/>
                <a:gd name="connsiteY2" fmla="*/ 57398 h 218237"/>
                <a:gd name="connsiteX3" fmla="*/ 49111 w 519227"/>
                <a:gd name="connsiteY3" fmla="*/ 26402 h 218237"/>
                <a:gd name="connsiteX4" fmla="*/ 18114 w 519227"/>
                <a:gd name="connsiteY4" fmla="*/ 72897 h 218237"/>
                <a:gd name="connsiteX5" fmla="*/ 18114 w 519227"/>
                <a:gd name="connsiteY5" fmla="*/ 217547 h 218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9227" h="218237">
                  <a:moveTo>
                    <a:pt x="18114" y="217547"/>
                  </a:moveTo>
                  <a:cubicBezTo>
                    <a:pt x="22419" y="206354"/>
                    <a:pt x="-39574" y="32428"/>
                    <a:pt x="43945" y="5737"/>
                  </a:cubicBezTo>
                  <a:cubicBezTo>
                    <a:pt x="127464" y="-20954"/>
                    <a:pt x="518365" y="53954"/>
                    <a:pt x="519226" y="57398"/>
                  </a:cubicBezTo>
                  <a:cubicBezTo>
                    <a:pt x="520087" y="60842"/>
                    <a:pt x="132630" y="23819"/>
                    <a:pt x="49111" y="26402"/>
                  </a:cubicBezTo>
                  <a:cubicBezTo>
                    <a:pt x="-34408" y="28985"/>
                    <a:pt x="20697" y="45344"/>
                    <a:pt x="18114" y="72897"/>
                  </a:cubicBezTo>
                  <a:cubicBezTo>
                    <a:pt x="15531" y="100449"/>
                    <a:pt x="13809" y="228740"/>
                    <a:pt x="18114" y="2175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 121">
              <a:extLst>
                <a:ext uri="{FF2B5EF4-FFF2-40B4-BE49-F238E27FC236}">
                  <a16:creationId xmlns:a16="http://schemas.microsoft.com/office/drawing/2014/main" id="{F46A7864-DC84-32D1-C554-FC9E4582DF34}"/>
                </a:ext>
              </a:extLst>
            </p:cNvPr>
            <p:cNvSpPr/>
            <p:nvPr/>
          </p:nvSpPr>
          <p:spPr>
            <a:xfrm>
              <a:off x="6478190" y="8601400"/>
              <a:ext cx="559374" cy="144849"/>
            </a:xfrm>
            <a:custGeom>
              <a:avLst/>
              <a:gdLst>
                <a:gd name="connsiteX0" fmla="*/ 102 w 559374"/>
                <a:gd name="connsiteY0" fmla="*/ 144810 h 144849"/>
                <a:gd name="connsiteX1" fmla="*/ 279071 w 559374"/>
                <a:gd name="connsiteY1" fmla="*/ 82817 h 144849"/>
                <a:gd name="connsiteX2" fmla="*/ 558041 w 559374"/>
                <a:gd name="connsiteY2" fmla="*/ 93149 h 144849"/>
                <a:gd name="connsiteX3" fmla="*/ 160251 w 559374"/>
                <a:gd name="connsiteY3" fmla="*/ 159 h 144849"/>
                <a:gd name="connsiteX4" fmla="*/ 310068 w 559374"/>
                <a:gd name="connsiteY4" fmla="*/ 72485 h 144849"/>
                <a:gd name="connsiteX5" fmla="*/ 102 w 559374"/>
                <a:gd name="connsiteY5" fmla="*/ 144810 h 1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9374" h="144849">
                  <a:moveTo>
                    <a:pt x="102" y="144810"/>
                  </a:moveTo>
                  <a:cubicBezTo>
                    <a:pt x="-5064" y="146532"/>
                    <a:pt x="186081" y="91427"/>
                    <a:pt x="279071" y="82817"/>
                  </a:cubicBezTo>
                  <a:cubicBezTo>
                    <a:pt x="372061" y="74207"/>
                    <a:pt x="577844" y="106925"/>
                    <a:pt x="558041" y="93149"/>
                  </a:cubicBezTo>
                  <a:cubicBezTo>
                    <a:pt x="538238" y="79373"/>
                    <a:pt x="201580" y="3603"/>
                    <a:pt x="160251" y="159"/>
                  </a:cubicBezTo>
                  <a:cubicBezTo>
                    <a:pt x="118922" y="-3285"/>
                    <a:pt x="334177" y="50098"/>
                    <a:pt x="310068" y="72485"/>
                  </a:cubicBezTo>
                  <a:cubicBezTo>
                    <a:pt x="285960" y="94871"/>
                    <a:pt x="5268" y="143088"/>
                    <a:pt x="102" y="14481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 122">
              <a:extLst>
                <a:ext uri="{FF2B5EF4-FFF2-40B4-BE49-F238E27FC236}">
                  <a16:creationId xmlns:a16="http://schemas.microsoft.com/office/drawing/2014/main" id="{08D7051B-ECE8-FFEF-C2E4-8EE964045361}"/>
                </a:ext>
              </a:extLst>
            </p:cNvPr>
            <p:cNvSpPr/>
            <p:nvPr/>
          </p:nvSpPr>
          <p:spPr>
            <a:xfrm>
              <a:off x="5294707" y="6958345"/>
              <a:ext cx="473556" cy="51826"/>
            </a:xfrm>
            <a:custGeom>
              <a:avLst/>
              <a:gdLst>
                <a:gd name="connsiteX0" fmla="*/ 2122 w 473556"/>
                <a:gd name="connsiteY0" fmla="*/ 50196 h 51826"/>
                <a:gd name="connsiteX1" fmla="*/ 464898 w 473556"/>
                <a:gd name="connsiteY1" fmla="*/ 16 h 51826"/>
                <a:gd name="connsiteX2" fmla="*/ 303205 w 473556"/>
                <a:gd name="connsiteY2" fmla="*/ 44621 h 51826"/>
                <a:gd name="connsiteX3" fmla="*/ 292054 w 473556"/>
                <a:gd name="connsiteY3" fmla="*/ 39045 h 51826"/>
                <a:gd name="connsiteX4" fmla="*/ 2122 w 473556"/>
                <a:gd name="connsiteY4" fmla="*/ 50196 h 5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556" h="51826">
                  <a:moveTo>
                    <a:pt x="2122" y="50196"/>
                  </a:moveTo>
                  <a:cubicBezTo>
                    <a:pt x="30929" y="43691"/>
                    <a:pt x="414718" y="945"/>
                    <a:pt x="464898" y="16"/>
                  </a:cubicBezTo>
                  <a:cubicBezTo>
                    <a:pt x="515078" y="-913"/>
                    <a:pt x="332012" y="38116"/>
                    <a:pt x="303205" y="44621"/>
                  </a:cubicBezTo>
                  <a:cubicBezTo>
                    <a:pt x="274398" y="51126"/>
                    <a:pt x="337588" y="36257"/>
                    <a:pt x="292054" y="39045"/>
                  </a:cubicBezTo>
                  <a:cubicBezTo>
                    <a:pt x="246520" y="41833"/>
                    <a:pt x="-26685" y="56701"/>
                    <a:pt x="2122" y="5019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 123">
              <a:extLst>
                <a:ext uri="{FF2B5EF4-FFF2-40B4-BE49-F238E27FC236}">
                  <a16:creationId xmlns:a16="http://schemas.microsoft.com/office/drawing/2014/main" id="{4E1923A0-4A47-FFFF-A94C-E39F1DE3AEBC}"/>
                </a:ext>
              </a:extLst>
            </p:cNvPr>
            <p:cNvSpPr/>
            <p:nvPr/>
          </p:nvSpPr>
          <p:spPr>
            <a:xfrm>
              <a:off x="5383568" y="7170051"/>
              <a:ext cx="365142" cy="33637"/>
            </a:xfrm>
            <a:custGeom>
              <a:avLst/>
              <a:gdLst>
                <a:gd name="connsiteX0" fmla="*/ 2471 w 365142"/>
                <a:gd name="connsiteY0" fmla="*/ 33637 h 33637"/>
                <a:gd name="connsiteX1" fmla="*/ 359310 w 365142"/>
                <a:gd name="connsiteY1" fmla="*/ 5759 h 33637"/>
                <a:gd name="connsiteX2" fmla="*/ 208769 w 365142"/>
                <a:gd name="connsiteY2" fmla="*/ 5759 h 33637"/>
                <a:gd name="connsiteX3" fmla="*/ 2471 w 365142"/>
                <a:gd name="connsiteY3" fmla="*/ 33637 h 3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142" h="33637">
                  <a:moveTo>
                    <a:pt x="2471" y="33637"/>
                  </a:moveTo>
                  <a:cubicBezTo>
                    <a:pt x="27561" y="33637"/>
                    <a:pt x="324927" y="10405"/>
                    <a:pt x="359310" y="5759"/>
                  </a:cubicBezTo>
                  <a:cubicBezTo>
                    <a:pt x="393693" y="1113"/>
                    <a:pt x="267313" y="-4463"/>
                    <a:pt x="208769" y="5759"/>
                  </a:cubicBezTo>
                  <a:cubicBezTo>
                    <a:pt x="150225" y="15981"/>
                    <a:pt x="-22619" y="33637"/>
                    <a:pt x="2471" y="3363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 124">
              <a:extLst>
                <a:ext uri="{FF2B5EF4-FFF2-40B4-BE49-F238E27FC236}">
                  <a16:creationId xmlns:a16="http://schemas.microsoft.com/office/drawing/2014/main" id="{4F75B1A3-3599-3E2A-220A-BCBD8FB6DAFB}"/>
                </a:ext>
              </a:extLst>
            </p:cNvPr>
            <p:cNvSpPr/>
            <p:nvPr/>
          </p:nvSpPr>
          <p:spPr>
            <a:xfrm>
              <a:off x="5530964" y="7242717"/>
              <a:ext cx="669413" cy="373566"/>
            </a:xfrm>
            <a:custGeom>
              <a:avLst/>
              <a:gdLst>
                <a:gd name="connsiteX0" fmla="*/ 41 w 669413"/>
                <a:gd name="connsiteY0" fmla="*/ 0 h 373566"/>
                <a:gd name="connsiteX1" fmla="*/ 512997 w 669413"/>
                <a:gd name="connsiteY1" fmla="*/ 250903 h 373566"/>
                <a:gd name="connsiteX2" fmla="*/ 669114 w 669413"/>
                <a:gd name="connsiteY2" fmla="*/ 373566 h 373566"/>
                <a:gd name="connsiteX3" fmla="*/ 485119 w 669413"/>
                <a:gd name="connsiteY3" fmla="*/ 250903 h 373566"/>
                <a:gd name="connsiteX4" fmla="*/ 41 w 669413"/>
                <a:gd name="connsiteY4" fmla="*/ 0 h 373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413" h="373566">
                  <a:moveTo>
                    <a:pt x="41" y="0"/>
                  </a:moveTo>
                  <a:cubicBezTo>
                    <a:pt x="4687" y="0"/>
                    <a:pt x="401485" y="188642"/>
                    <a:pt x="512997" y="250903"/>
                  </a:cubicBezTo>
                  <a:cubicBezTo>
                    <a:pt x="624509" y="313164"/>
                    <a:pt x="673760" y="373566"/>
                    <a:pt x="669114" y="373566"/>
                  </a:cubicBezTo>
                  <a:cubicBezTo>
                    <a:pt x="664468" y="373566"/>
                    <a:pt x="591055" y="307588"/>
                    <a:pt x="485119" y="250903"/>
                  </a:cubicBezTo>
                  <a:cubicBezTo>
                    <a:pt x="379183" y="194218"/>
                    <a:pt x="-4605" y="0"/>
                    <a:pt x="41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 125">
              <a:extLst>
                <a:ext uri="{FF2B5EF4-FFF2-40B4-BE49-F238E27FC236}">
                  <a16:creationId xmlns:a16="http://schemas.microsoft.com/office/drawing/2014/main" id="{C4E13A8E-C8F8-547F-09D2-5E51726089CC}"/>
                </a:ext>
              </a:extLst>
            </p:cNvPr>
            <p:cNvSpPr/>
            <p:nvPr/>
          </p:nvSpPr>
          <p:spPr>
            <a:xfrm>
              <a:off x="4619672" y="7353618"/>
              <a:ext cx="837186" cy="73110"/>
            </a:xfrm>
            <a:custGeom>
              <a:avLst/>
              <a:gdLst>
                <a:gd name="connsiteX0" fmla="*/ 2508 w 837186"/>
                <a:gd name="connsiteY0" fmla="*/ 28489 h 73110"/>
                <a:gd name="connsiteX1" fmla="*/ 554494 w 837186"/>
                <a:gd name="connsiteY1" fmla="*/ 17338 h 73110"/>
                <a:gd name="connsiteX2" fmla="*/ 833274 w 837186"/>
                <a:gd name="connsiteY2" fmla="*/ 73094 h 73110"/>
                <a:gd name="connsiteX3" fmla="*/ 693884 w 837186"/>
                <a:gd name="connsiteY3" fmla="*/ 22914 h 73110"/>
                <a:gd name="connsiteX4" fmla="*/ 364923 w 837186"/>
                <a:gd name="connsiteY4" fmla="*/ 611 h 73110"/>
                <a:gd name="connsiteX5" fmla="*/ 2508 w 837186"/>
                <a:gd name="connsiteY5" fmla="*/ 28489 h 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7186" h="73110">
                  <a:moveTo>
                    <a:pt x="2508" y="28489"/>
                  </a:moveTo>
                  <a:cubicBezTo>
                    <a:pt x="34103" y="31277"/>
                    <a:pt x="416033" y="9904"/>
                    <a:pt x="554494" y="17338"/>
                  </a:cubicBezTo>
                  <a:cubicBezTo>
                    <a:pt x="692955" y="24772"/>
                    <a:pt x="810042" y="72165"/>
                    <a:pt x="833274" y="73094"/>
                  </a:cubicBezTo>
                  <a:cubicBezTo>
                    <a:pt x="856506" y="74023"/>
                    <a:pt x="771942" y="34994"/>
                    <a:pt x="693884" y="22914"/>
                  </a:cubicBezTo>
                  <a:cubicBezTo>
                    <a:pt x="615826" y="10834"/>
                    <a:pt x="483869" y="-3106"/>
                    <a:pt x="364923" y="611"/>
                  </a:cubicBezTo>
                  <a:cubicBezTo>
                    <a:pt x="245977" y="4328"/>
                    <a:pt x="-29087" y="25701"/>
                    <a:pt x="2508" y="2848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 126">
              <a:extLst>
                <a:ext uri="{FF2B5EF4-FFF2-40B4-BE49-F238E27FC236}">
                  <a16:creationId xmlns:a16="http://schemas.microsoft.com/office/drawing/2014/main" id="{2FC4A536-FD38-B95D-2FF3-A30798807EF3}"/>
                </a:ext>
              </a:extLst>
            </p:cNvPr>
            <p:cNvSpPr/>
            <p:nvPr/>
          </p:nvSpPr>
          <p:spPr>
            <a:xfrm>
              <a:off x="5380422" y="7454493"/>
              <a:ext cx="88994" cy="267879"/>
            </a:xfrm>
            <a:custGeom>
              <a:avLst/>
              <a:gdLst>
                <a:gd name="connsiteX0" fmla="*/ 41 w 88994"/>
                <a:gd name="connsiteY0" fmla="*/ 97 h 267879"/>
                <a:gd name="connsiteX1" fmla="*/ 72524 w 88994"/>
                <a:gd name="connsiteY1" fmla="*/ 161790 h 267879"/>
                <a:gd name="connsiteX2" fmla="*/ 78100 w 88994"/>
                <a:gd name="connsiteY2" fmla="*/ 267727 h 267879"/>
                <a:gd name="connsiteX3" fmla="*/ 83676 w 88994"/>
                <a:gd name="connsiteY3" fmla="*/ 139487 h 267879"/>
                <a:gd name="connsiteX4" fmla="*/ 41 w 88994"/>
                <a:gd name="connsiteY4" fmla="*/ 97 h 26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94" h="267879">
                  <a:moveTo>
                    <a:pt x="41" y="97"/>
                  </a:moveTo>
                  <a:cubicBezTo>
                    <a:pt x="-1818" y="3814"/>
                    <a:pt x="59514" y="117185"/>
                    <a:pt x="72524" y="161790"/>
                  </a:cubicBezTo>
                  <a:cubicBezTo>
                    <a:pt x="85534" y="206395"/>
                    <a:pt x="76241" y="271444"/>
                    <a:pt x="78100" y="267727"/>
                  </a:cubicBezTo>
                  <a:cubicBezTo>
                    <a:pt x="79959" y="264010"/>
                    <a:pt x="97615" y="178516"/>
                    <a:pt x="83676" y="139487"/>
                  </a:cubicBezTo>
                  <a:cubicBezTo>
                    <a:pt x="69737" y="100458"/>
                    <a:pt x="1900" y="-3620"/>
                    <a:pt x="41" y="9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 127">
              <a:extLst>
                <a:ext uri="{FF2B5EF4-FFF2-40B4-BE49-F238E27FC236}">
                  <a16:creationId xmlns:a16="http://schemas.microsoft.com/office/drawing/2014/main" id="{F55D12AE-AB5A-0161-629E-41BC1E4E464A}"/>
                </a:ext>
              </a:extLst>
            </p:cNvPr>
            <p:cNvSpPr/>
            <p:nvPr/>
          </p:nvSpPr>
          <p:spPr>
            <a:xfrm>
              <a:off x="4387977" y="7393237"/>
              <a:ext cx="106035" cy="641381"/>
            </a:xfrm>
            <a:custGeom>
              <a:avLst/>
              <a:gdLst>
                <a:gd name="connsiteX0" fmla="*/ 105964 w 106035"/>
                <a:gd name="connsiteY0" fmla="*/ 22 h 641381"/>
                <a:gd name="connsiteX1" fmla="*/ 16755 w 106035"/>
                <a:gd name="connsiteY1" fmla="*/ 184017 h 641381"/>
                <a:gd name="connsiteX2" fmla="*/ 33482 w 106035"/>
                <a:gd name="connsiteY2" fmla="*/ 429343 h 641381"/>
                <a:gd name="connsiteX3" fmla="*/ 94813 w 106035"/>
                <a:gd name="connsiteY3" fmla="*/ 635641 h 641381"/>
                <a:gd name="connsiteX4" fmla="*/ 28 w 106035"/>
                <a:gd name="connsiteY4" fmla="*/ 195168 h 641381"/>
                <a:gd name="connsiteX5" fmla="*/ 105964 w 106035"/>
                <a:gd name="connsiteY5" fmla="*/ 22 h 64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35" h="641381">
                  <a:moveTo>
                    <a:pt x="105964" y="22"/>
                  </a:moveTo>
                  <a:cubicBezTo>
                    <a:pt x="108752" y="-1836"/>
                    <a:pt x="28835" y="112464"/>
                    <a:pt x="16755" y="184017"/>
                  </a:cubicBezTo>
                  <a:cubicBezTo>
                    <a:pt x="4675" y="255571"/>
                    <a:pt x="20472" y="354072"/>
                    <a:pt x="33482" y="429343"/>
                  </a:cubicBezTo>
                  <a:cubicBezTo>
                    <a:pt x="46492" y="504614"/>
                    <a:pt x="100389" y="674670"/>
                    <a:pt x="94813" y="635641"/>
                  </a:cubicBezTo>
                  <a:cubicBezTo>
                    <a:pt x="89237" y="596612"/>
                    <a:pt x="-1830" y="302963"/>
                    <a:pt x="28" y="195168"/>
                  </a:cubicBezTo>
                  <a:cubicBezTo>
                    <a:pt x="1886" y="87373"/>
                    <a:pt x="103176" y="1880"/>
                    <a:pt x="105964" y="2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 128">
              <a:extLst>
                <a:ext uri="{FF2B5EF4-FFF2-40B4-BE49-F238E27FC236}">
                  <a16:creationId xmlns:a16="http://schemas.microsoft.com/office/drawing/2014/main" id="{8EEA9A87-E7CB-90A7-B2C1-C5CED550495A}"/>
                </a:ext>
              </a:extLst>
            </p:cNvPr>
            <p:cNvSpPr/>
            <p:nvPr/>
          </p:nvSpPr>
          <p:spPr>
            <a:xfrm>
              <a:off x="4555166" y="7421134"/>
              <a:ext cx="123362" cy="563142"/>
            </a:xfrm>
            <a:custGeom>
              <a:avLst/>
              <a:gdLst>
                <a:gd name="connsiteX0" fmla="*/ 107 w 123362"/>
                <a:gd name="connsiteY0" fmla="*/ 3 h 563142"/>
                <a:gd name="connsiteX1" fmla="*/ 100468 w 123362"/>
                <a:gd name="connsiteY1" fmla="*/ 284359 h 563142"/>
                <a:gd name="connsiteX2" fmla="*/ 61439 w 123362"/>
                <a:gd name="connsiteY2" fmla="*/ 563139 h 563142"/>
                <a:gd name="connsiteX3" fmla="*/ 122771 w 123362"/>
                <a:gd name="connsiteY3" fmla="*/ 289934 h 563142"/>
                <a:gd name="connsiteX4" fmla="*/ 107 w 123362"/>
                <a:gd name="connsiteY4" fmla="*/ 3 h 56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62" h="563142">
                  <a:moveTo>
                    <a:pt x="107" y="3"/>
                  </a:moveTo>
                  <a:cubicBezTo>
                    <a:pt x="-3610" y="-926"/>
                    <a:pt x="90246" y="190503"/>
                    <a:pt x="100468" y="284359"/>
                  </a:cubicBezTo>
                  <a:cubicBezTo>
                    <a:pt x="110690" y="378215"/>
                    <a:pt x="57722" y="562210"/>
                    <a:pt x="61439" y="563139"/>
                  </a:cubicBezTo>
                  <a:cubicBezTo>
                    <a:pt x="65156" y="564068"/>
                    <a:pt x="130205" y="381932"/>
                    <a:pt x="122771" y="289934"/>
                  </a:cubicBezTo>
                  <a:cubicBezTo>
                    <a:pt x="115337" y="197937"/>
                    <a:pt x="3824" y="932"/>
                    <a:pt x="107" y="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 130">
              <a:extLst>
                <a:ext uri="{FF2B5EF4-FFF2-40B4-BE49-F238E27FC236}">
                  <a16:creationId xmlns:a16="http://schemas.microsoft.com/office/drawing/2014/main" id="{A494F059-DF2F-6F41-9FCF-E1C232862DE7}"/>
                </a:ext>
              </a:extLst>
            </p:cNvPr>
            <p:cNvSpPr/>
            <p:nvPr/>
          </p:nvSpPr>
          <p:spPr>
            <a:xfrm>
              <a:off x="4683027" y="7471178"/>
              <a:ext cx="245869" cy="357951"/>
            </a:xfrm>
            <a:custGeom>
              <a:avLst/>
              <a:gdLst>
                <a:gd name="connsiteX0" fmla="*/ 485 w 245869"/>
                <a:gd name="connsiteY0" fmla="*/ 139 h 357951"/>
                <a:gd name="connsiteX1" fmla="*/ 117573 w 245869"/>
                <a:gd name="connsiteY1" fmla="*/ 167407 h 357951"/>
                <a:gd name="connsiteX2" fmla="*/ 139875 w 245869"/>
                <a:gd name="connsiteY2" fmla="*/ 356978 h 357951"/>
                <a:gd name="connsiteX3" fmla="*/ 156602 w 245869"/>
                <a:gd name="connsiteY3" fmla="*/ 234315 h 357951"/>
                <a:gd name="connsiteX4" fmla="*/ 245812 w 245869"/>
                <a:gd name="connsiteY4" fmla="*/ 78198 h 357951"/>
                <a:gd name="connsiteX5" fmla="*/ 167753 w 245869"/>
                <a:gd name="connsiteY5" fmla="*/ 195285 h 357951"/>
                <a:gd name="connsiteX6" fmla="*/ 485 w 245869"/>
                <a:gd name="connsiteY6" fmla="*/ 139 h 35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9" h="357951">
                  <a:moveTo>
                    <a:pt x="485" y="139"/>
                  </a:moveTo>
                  <a:cubicBezTo>
                    <a:pt x="-7878" y="-4507"/>
                    <a:pt x="94341" y="107934"/>
                    <a:pt x="117573" y="167407"/>
                  </a:cubicBezTo>
                  <a:cubicBezTo>
                    <a:pt x="140805" y="226880"/>
                    <a:pt x="133370" y="345827"/>
                    <a:pt x="139875" y="356978"/>
                  </a:cubicBezTo>
                  <a:cubicBezTo>
                    <a:pt x="146380" y="368129"/>
                    <a:pt x="138946" y="280778"/>
                    <a:pt x="156602" y="234315"/>
                  </a:cubicBezTo>
                  <a:cubicBezTo>
                    <a:pt x="174258" y="187852"/>
                    <a:pt x="243954" y="84703"/>
                    <a:pt x="245812" y="78198"/>
                  </a:cubicBezTo>
                  <a:cubicBezTo>
                    <a:pt x="247670" y="71693"/>
                    <a:pt x="203994" y="206436"/>
                    <a:pt x="167753" y="195285"/>
                  </a:cubicBezTo>
                  <a:cubicBezTo>
                    <a:pt x="131512" y="184134"/>
                    <a:pt x="8848" y="4785"/>
                    <a:pt x="485" y="1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 131">
              <a:extLst>
                <a:ext uri="{FF2B5EF4-FFF2-40B4-BE49-F238E27FC236}">
                  <a16:creationId xmlns:a16="http://schemas.microsoft.com/office/drawing/2014/main" id="{8A06BE6A-7737-DC8C-CC82-8DF08F2189B0}"/>
                </a:ext>
              </a:extLst>
            </p:cNvPr>
            <p:cNvSpPr/>
            <p:nvPr/>
          </p:nvSpPr>
          <p:spPr>
            <a:xfrm>
              <a:off x="4471558" y="7867164"/>
              <a:ext cx="213301" cy="162138"/>
            </a:xfrm>
            <a:custGeom>
              <a:avLst/>
              <a:gdLst>
                <a:gd name="connsiteX0" fmla="*/ 211954 w 213301"/>
                <a:gd name="connsiteY0" fmla="*/ 21 h 162138"/>
                <a:gd name="connsiteX1" fmla="*/ 178501 w 213301"/>
                <a:gd name="connsiteY1" fmla="*/ 150563 h 162138"/>
                <a:gd name="connsiteX2" fmla="*/ 81 w 213301"/>
                <a:gd name="connsiteY2" fmla="*/ 150563 h 162138"/>
                <a:gd name="connsiteX3" fmla="*/ 156198 w 213301"/>
                <a:gd name="connsiteY3" fmla="*/ 139412 h 162138"/>
                <a:gd name="connsiteX4" fmla="*/ 211954 w 213301"/>
                <a:gd name="connsiteY4" fmla="*/ 21 h 16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301" h="162138">
                  <a:moveTo>
                    <a:pt x="211954" y="21"/>
                  </a:moveTo>
                  <a:cubicBezTo>
                    <a:pt x="215671" y="1879"/>
                    <a:pt x="213813" y="125473"/>
                    <a:pt x="178501" y="150563"/>
                  </a:cubicBezTo>
                  <a:cubicBezTo>
                    <a:pt x="143189" y="175653"/>
                    <a:pt x="3798" y="152421"/>
                    <a:pt x="81" y="150563"/>
                  </a:cubicBezTo>
                  <a:cubicBezTo>
                    <a:pt x="-3636" y="148705"/>
                    <a:pt x="120886" y="158927"/>
                    <a:pt x="156198" y="139412"/>
                  </a:cubicBezTo>
                  <a:cubicBezTo>
                    <a:pt x="191510" y="119897"/>
                    <a:pt x="208237" y="-1837"/>
                    <a:pt x="211954" y="2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 132">
              <a:extLst>
                <a:ext uri="{FF2B5EF4-FFF2-40B4-BE49-F238E27FC236}">
                  <a16:creationId xmlns:a16="http://schemas.microsoft.com/office/drawing/2014/main" id="{E8398AB7-15EB-21D5-5DCA-71577EA40DBA}"/>
                </a:ext>
              </a:extLst>
            </p:cNvPr>
            <p:cNvSpPr/>
            <p:nvPr/>
          </p:nvSpPr>
          <p:spPr>
            <a:xfrm>
              <a:off x="5121724" y="7810189"/>
              <a:ext cx="303581" cy="302656"/>
            </a:xfrm>
            <a:custGeom>
              <a:avLst/>
              <a:gdLst>
                <a:gd name="connsiteX0" fmla="*/ 303344 w 303581"/>
                <a:gd name="connsiteY0" fmla="*/ 6816 h 302656"/>
                <a:gd name="connsiteX1" fmla="*/ 80320 w 303581"/>
                <a:gd name="connsiteY1" fmla="*/ 146206 h 302656"/>
                <a:gd name="connsiteX2" fmla="*/ 102622 w 303581"/>
                <a:gd name="connsiteY2" fmla="*/ 129479 h 302656"/>
                <a:gd name="connsiteX3" fmla="*/ 74744 w 303581"/>
                <a:gd name="connsiteY3" fmla="*/ 196387 h 302656"/>
                <a:gd name="connsiteX4" fmla="*/ 2261 w 303581"/>
                <a:gd name="connsiteY4" fmla="*/ 296748 h 302656"/>
                <a:gd name="connsiteX5" fmla="*/ 169530 w 303581"/>
                <a:gd name="connsiteY5" fmla="*/ 6816 h 302656"/>
                <a:gd name="connsiteX6" fmla="*/ 124925 w 303581"/>
                <a:gd name="connsiteY6" fmla="*/ 84874 h 302656"/>
                <a:gd name="connsiteX7" fmla="*/ 303344 w 303581"/>
                <a:gd name="connsiteY7" fmla="*/ 6816 h 30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581" h="302656">
                  <a:moveTo>
                    <a:pt x="303344" y="6816"/>
                  </a:moveTo>
                  <a:cubicBezTo>
                    <a:pt x="295910" y="17038"/>
                    <a:pt x="113774" y="125762"/>
                    <a:pt x="80320" y="146206"/>
                  </a:cubicBezTo>
                  <a:cubicBezTo>
                    <a:pt x="46866" y="166650"/>
                    <a:pt x="103551" y="121115"/>
                    <a:pt x="102622" y="129479"/>
                  </a:cubicBezTo>
                  <a:cubicBezTo>
                    <a:pt x="101693" y="137843"/>
                    <a:pt x="91471" y="168509"/>
                    <a:pt x="74744" y="196387"/>
                  </a:cubicBezTo>
                  <a:cubicBezTo>
                    <a:pt x="58017" y="224265"/>
                    <a:pt x="-13537" y="328343"/>
                    <a:pt x="2261" y="296748"/>
                  </a:cubicBezTo>
                  <a:cubicBezTo>
                    <a:pt x="18059" y="265153"/>
                    <a:pt x="149086" y="42128"/>
                    <a:pt x="169530" y="6816"/>
                  </a:cubicBezTo>
                  <a:cubicBezTo>
                    <a:pt x="189974" y="-28496"/>
                    <a:pt x="108198" y="84874"/>
                    <a:pt x="124925" y="84874"/>
                  </a:cubicBezTo>
                  <a:cubicBezTo>
                    <a:pt x="141652" y="84874"/>
                    <a:pt x="310778" y="-3406"/>
                    <a:pt x="303344" y="681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 133">
              <a:extLst>
                <a:ext uri="{FF2B5EF4-FFF2-40B4-BE49-F238E27FC236}">
                  <a16:creationId xmlns:a16="http://schemas.microsoft.com/office/drawing/2014/main" id="{ADB50E65-0A31-2CEC-9F0F-79E313AAC4F7}"/>
                </a:ext>
              </a:extLst>
            </p:cNvPr>
            <p:cNvSpPr/>
            <p:nvPr/>
          </p:nvSpPr>
          <p:spPr>
            <a:xfrm>
              <a:off x="4699281" y="8017418"/>
              <a:ext cx="439331" cy="50489"/>
            </a:xfrm>
            <a:custGeom>
              <a:avLst/>
              <a:gdLst>
                <a:gd name="connsiteX0" fmla="*/ 958 w 439331"/>
                <a:gd name="connsiteY0" fmla="*/ 33762 h 50489"/>
                <a:gd name="connsiteX1" fmla="*/ 223982 w 439331"/>
                <a:gd name="connsiteY1" fmla="*/ 22611 h 50489"/>
                <a:gd name="connsiteX2" fmla="*/ 435856 w 439331"/>
                <a:gd name="connsiteY2" fmla="*/ 50489 h 50489"/>
                <a:gd name="connsiteX3" fmla="*/ 341070 w 439331"/>
                <a:gd name="connsiteY3" fmla="*/ 22611 h 50489"/>
                <a:gd name="connsiteX4" fmla="*/ 151499 w 439331"/>
                <a:gd name="connsiteY4" fmla="*/ 309 h 50489"/>
                <a:gd name="connsiteX5" fmla="*/ 958 w 439331"/>
                <a:gd name="connsiteY5" fmla="*/ 33762 h 5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331" h="50489">
                  <a:moveTo>
                    <a:pt x="958" y="33762"/>
                  </a:moveTo>
                  <a:cubicBezTo>
                    <a:pt x="13038" y="37479"/>
                    <a:pt x="151499" y="19823"/>
                    <a:pt x="223982" y="22611"/>
                  </a:cubicBezTo>
                  <a:cubicBezTo>
                    <a:pt x="296465" y="25399"/>
                    <a:pt x="416341" y="50489"/>
                    <a:pt x="435856" y="50489"/>
                  </a:cubicBezTo>
                  <a:cubicBezTo>
                    <a:pt x="455371" y="50489"/>
                    <a:pt x="388463" y="30974"/>
                    <a:pt x="341070" y="22611"/>
                  </a:cubicBezTo>
                  <a:cubicBezTo>
                    <a:pt x="293677" y="14248"/>
                    <a:pt x="209114" y="-2479"/>
                    <a:pt x="151499" y="309"/>
                  </a:cubicBezTo>
                  <a:cubicBezTo>
                    <a:pt x="93884" y="3097"/>
                    <a:pt x="-11122" y="30045"/>
                    <a:pt x="958" y="3376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 134">
              <a:extLst>
                <a:ext uri="{FF2B5EF4-FFF2-40B4-BE49-F238E27FC236}">
                  <a16:creationId xmlns:a16="http://schemas.microsoft.com/office/drawing/2014/main" id="{958FF431-DA8E-3151-797B-190FD525C526}"/>
                </a:ext>
              </a:extLst>
            </p:cNvPr>
            <p:cNvSpPr/>
            <p:nvPr/>
          </p:nvSpPr>
          <p:spPr>
            <a:xfrm>
              <a:off x="4824045" y="7425082"/>
              <a:ext cx="533459" cy="63104"/>
            </a:xfrm>
            <a:custGeom>
              <a:avLst/>
              <a:gdLst>
                <a:gd name="connsiteX0" fmla="*/ 4433 w 533459"/>
                <a:gd name="connsiteY0" fmla="*/ 62962 h 63104"/>
                <a:gd name="connsiteX1" fmla="*/ 188428 w 533459"/>
                <a:gd name="connsiteY1" fmla="*/ 18357 h 63104"/>
                <a:gd name="connsiteX2" fmla="*/ 528540 w 533459"/>
                <a:gd name="connsiteY2" fmla="*/ 12781 h 63104"/>
                <a:gd name="connsiteX3" fmla="*/ 366848 w 533459"/>
                <a:gd name="connsiteY3" fmla="*/ 1630 h 63104"/>
                <a:gd name="connsiteX4" fmla="*/ 4433 w 533459"/>
                <a:gd name="connsiteY4" fmla="*/ 62962 h 6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59" h="63104">
                  <a:moveTo>
                    <a:pt x="4433" y="62962"/>
                  </a:moveTo>
                  <a:cubicBezTo>
                    <a:pt x="-25304" y="65750"/>
                    <a:pt x="101077" y="26720"/>
                    <a:pt x="188428" y="18357"/>
                  </a:cubicBezTo>
                  <a:cubicBezTo>
                    <a:pt x="275779" y="9994"/>
                    <a:pt x="498803" y="15569"/>
                    <a:pt x="528540" y="12781"/>
                  </a:cubicBezTo>
                  <a:cubicBezTo>
                    <a:pt x="558277" y="9993"/>
                    <a:pt x="446765" y="-4875"/>
                    <a:pt x="366848" y="1630"/>
                  </a:cubicBezTo>
                  <a:cubicBezTo>
                    <a:pt x="286931" y="8135"/>
                    <a:pt x="34170" y="60174"/>
                    <a:pt x="4433" y="6296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 135">
              <a:extLst>
                <a:ext uri="{FF2B5EF4-FFF2-40B4-BE49-F238E27FC236}">
                  <a16:creationId xmlns:a16="http://schemas.microsoft.com/office/drawing/2014/main" id="{5FFE8F53-8D32-E115-89D2-4AFBFC46534C}"/>
                </a:ext>
              </a:extLst>
            </p:cNvPr>
            <p:cNvSpPr/>
            <p:nvPr/>
          </p:nvSpPr>
          <p:spPr>
            <a:xfrm>
              <a:off x="4616577" y="7370850"/>
              <a:ext cx="122838" cy="223347"/>
            </a:xfrm>
            <a:custGeom>
              <a:avLst/>
              <a:gdLst>
                <a:gd name="connsiteX0" fmla="*/ 28 w 122838"/>
                <a:gd name="connsiteY0" fmla="*/ 106 h 223347"/>
                <a:gd name="connsiteX1" fmla="*/ 105964 w 122838"/>
                <a:gd name="connsiteY1" fmla="*/ 145072 h 223347"/>
                <a:gd name="connsiteX2" fmla="*/ 111540 w 122838"/>
                <a:gd name="connsiteY2" fmla="*/ 223130 h 223347"/>
                <a:gd name="connsiteX3" fmla="*/ 117116 w 122838"/>
                <a:gd name="connsiteY3" fmla="*/ 122770 h 223347"/>
                <a:gd name="connsiteX4" fmla="*/ 28 w 122838"/>
                <a:gd name="connsiteY4" fmla="*/ 106 h 223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838" h="223347">
                  <a:moveTo>
                    <a:pt x="28" y="106"/>
                  </a:moveTo>
                  <a:cubicBezTo>
                    <a:pt x="-1831" y="3823"/>
                    <a:pt x="87379" y="107901"/>
                    <a:pt x="105964" y="145072"/>
                  </a:cubicBezTo>
                  <a:cubicBezTo>
                    <a:pt x="124549" y="182243"/>
                    <a:pt x="109681" y="226847"/>
                    <a:pt x="111540" y="223130"/>
                  </a:cubicBezTo>
                  <a:cubicBezTo>
                    <a:pt x="113399" y="219413"/>
                    <a:pt x="131984" y="154365"/>
                    <a:pt x="117116" y="122770"/>
                  </a:cubicBezTo>
                  <a:cubicBezTo>
                    <a:pt x="102248" y="91175"/>
                    <a:pt x="1887" y="-3611"/>
                    <a:pt x="28" y="10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 136">
              <a:extLst>
                <a:ext uri="{FF2B5EF4-FFF2-40B4-BE49-F238E27FC236}">
                  <a16:creationId xmlns:a16="http://schemas.microsoft.com/office/drawing/2014/main" id="{15B23B11-E4D4-E993-F083-1B4ADD566199}"/>
                </a:ext>
              </a:extLst>
            </p:cNvPr>
            <p:cNvSpPr/>
            <p:nvPr/>
          </p:nvSpPr>
          <p:spPr>
            <a:xfrm>
              <a:off x="4861871" y="7883562"/>
              <a:ext cx="189875" cy="123613"/>
            </a:xfrm>
            <a:custGeom>
              <a:avLst/>
              <a:gdLst>
                <a:gd name="connsiteX0" fmla="*/ 61 w 189875"/>
                <a:gd name="connsiteY0" fmla="*/ 350 h 123613"/>
                <a:gd name="connsiteX1" fmla="*/ 139451 w 189875"/>
                <a:gd name="connsiteY1" fmla="*/ 83984 h 123613"/>
                <a:gd name="connsiteX2" fmla="*/ 189631 w 189875"/>
                <a:gd name="connsiteY2" fmla="*/ 123014 h 123613"/>
                <a:gd name="connsiteX3" fmla="*/ 122724 w 189875"/>
                <a:gd name="connsiteY3" fmla="*/ 56106 h 123613"/>
                <a:gd name="connsiteX4" fmla="*/ 61 w 189875"/>
                <a:gd name="connsiteY4" fmla="*/ 350 h 12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875" h="123613">
                  <a:moveTo>
                    <a:pt x="61" y="350"/>
                  </a:moveTo>
                  <a:cubicBezTo>
                    <a:pt x="2849" y="4996"/>
                    <a:pt x="107856" y="63540"/>
                    <a:pt x="139451" y="83984"/>
                  </a:cubicBezTo>
                  <a:cubicBezTo>
                    <a:pt x="171046" y="104428"/>
                    <a:pt x="192419" y="127660"/>
                    <a:pt x="189631" y="123014"/>
                  </a:cubicBezTo>
                  <a:cubicBezTo>
                    <a:pt x="186843" y="118368"/>
                    <a:pt x="155248" y="73762"/>
                    <a:pt x="122724" y="56106"/>
                  </a:cubicBezTo>
                  <a:cubicBezTo>
                    <a:pt x="90200" y="38450"/>
                    <a:pt x="-2727" y="-4296"/>
                    <a:pt x="61" y="35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 137">
              <a:extLst>
                <a:ext uri="{FF2B5EF4-FFF2-40B4-BE49-F238E27FC236}">
                  <a16:creationId xmlns:a16="http://schemas.microsoft.com/office/drawing/2014/main" id="{B8B8F913-8713-6FB9-3D6F-F68E8CE9CC0D}"/>
                </a:ext>
              </a:extLst>
            </p:cNvPr>
            <p:cNvSpPr/>
            <p:nvPr/>
          </p:nvSpPr>
          <p:spPr>
            <a:xfrm>
              <a:off x="5408335" y="7447908"/>
              <a:ext cx="147398" cy="737361"/>
            </a:xfrm>
            <a:custGeom>
              <a:avLst/>
              <a:gdLst>
                <a:gd name="connsiteX0" fmla="*/ 55763 w 147398"/>
                <a:gd name="connsiteY0" fmla="*/ 1107 h 737361"/>
                <a:gd name="connsiteX1" fmla="*/ 139397 w 147398"/>
                <a:gd name="connsiteY1" fmla="*/ 313341 h 737361"/>
                <a:gd name="connsiteX2" fmla="*/ 128245 w 147398"/>
                <a:gd name="connsiteY2" fmla="*/ 385824 h 737361"/>
                <a:gd name="connsiteX3" fmla="*/ 6 w 147398"/>
                <a:gd name="connsiteY3" fmla="*/ 737087 h 737361"/>
                <a:gd name="connsiteX4" fmla="*/ 133821 w 147398"/>
                <a:gd name="connsiteY4" fmla="*/ 436004 h 737361"/>
                <a:gd name="connsiteX5" fmla="*/ 55763 w 147398"/>
                <a:gd name="connsiteY5" fmla="*/ 1107 h 737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398" h="737361">
                  <a:moveTo>
                    <a:pt x="55763" y="1107"/>
                  </a:moveTo>
                  <a:cubicBezTo>
                    <a:pt x="56692" y="-19337"/>
                    <a:pt x="127317" y="249222"/>
                    <a:pt x="139397" y="313341"/>
                  </a:cubicBezTo>
                  <a:cubicBezTo>
                    <a:pt x="151477" y="377461"/>
                    <a:pt x="151477" y="315200"/>
                    <a:pt x="128245" y="385824"/>
                  </a:cubicBezTo>
                  <a:cubicBezTo>
                    <a:pt x="105013" y="456448"/>
                    <a:pt x="-923" y="728724"/>
                    <a:pt x="6" y="737087"/>
                  </a:cubicBezTo>
                  <a:cubicBezTo>
                    <a:pt x="935" y="745450"/>
                    <a:pt x="120811" y="560526"/>
                    <a:pt x="133821" y="436004"/>
                  </a:cubicBezTo>
                  <a:cubicBezTo>
                    <a:pt x="146831" y="311482"/>
                    <a:pt x="54834" y="21551"/>
                    <a:pt x="55763" y="110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 138">
              <a:extLst>
                <a:ext uri="{FF2B5EF4-FFF2-40B4-BE49-F238E27FC236}">
                  <a16:creationId xmlns:a16="http://schemas.microsoft.com/office/drawing/2014/main" id="{4E1297C2-38FC-A7CD-E3A5-943D58EDBA03}"/>
                </a:ext>
              </a:extLst>
            </p:cNvPr>
            <p:cNvSpPr/>
            <p:nvPr/>
          </p:nvSpPr>
          <p:spPr>
            <a:xfrm>
              <a:off x="5195589" y="8100406"/>
              <a:ext cx="339757" cy="200052"/>
            </a:xfrm>
            <a:custGeom>
              <a:avLst/>
              <a:gdLst>
                <a:gd name="connsiteX0" fmla="*/ 879 w 339757"/>
                <a:gd name="connsiteY0" fmla="*/ 955 h 200052"/>
                <a:gd name="connsiteX1" fmla="*/ 329840 w 339757"/>
                <a:gd name="connsiteY1" fmla="*/ 196101 h 200052"/>
                <a:gd name="connsiteX2" fmla="*/ 235055 w 339757"/>
                <a:gd name="connsiteY2" fmla="*/ 123618 h 200052"/>
                <a:gd name="connsiteX3" fmla="*/ 879 w 339757"/>
                <a:gd name="connsiteY3" fmla="*/ 955 h 20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757" h="200052">
                  <a:moveTo>
                    <a:pt x="879" y="955"/>
                  </a:moveTo>
                  <a:cubicBezTo>
                    <a:pt x="16677" y="13036"/>
                    <a:pt x="290811" y="175657"/>
                    <a:pt x="329840" y="196101"/>
                  </a:cubicBezTo>
                  <a:cubicBezTo>
                    <a:pt x="368869" y="216545"/>
                    <a:pt x="283377" y="152425"/>
                    <a:pt x="235055" y="123618"/>
                  </a:cubicBezTo>
                  <a:cubicBezTo>
                    <a:pt x="186733" y="94811"/>
                    <a:pt x="-14919" y="-11126"/>
                    <a:pt x="879" y="95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 139">
              <a:extLst>
                <a:ext uri="{FF2B5EF4-FFF2-40B4-BE49-F238E27FC236}">
                  <a16:creationId xmlns:a16="http://schemas.microsoft.com/office/drawing/2014/main" id="{AEE4434E-FA6A-C4DE-3F6C-566CECFC3763}"/>
                </a:ext>
              </a:extLst>
            </p:cNvPr>
            <p:cNvSpPr/>
            <p:nvPr/>
          </p:nvSpPr>
          <p:spPr>
            <a:xfrm>
              <a:off x="5529838" y="7469996"/>
              <a:ext cx="861660" cy="527766"/>
            </a:xfrm>
            <a:custGeom>
              <a:avLst/>
              <a:gdLst>
                <a:gd name="connsiteX0" fmla="*/ 1167 w 861660"/>
                <a:gd name="connsiteY0" fmla="*/ 1321 h 527766"/>
                <a:gd name="connsiteX1" fmla="*/ 424913 w 861660"/>
                <a:gd name="connsiteY1" fmla="*/ 252224 h 527766"/>
                <a:gd name="connsiteX2" fmla="*/ 859811 w 861660"/>
                <a:gd name="connsiteY2" fmla="*/ 525428 h 527766"/>
                <a:gd name="connsiteX3" fmla="*/ 558728 w 861660"/>
                <a:gd name="connsiteY3" fmla="*/ 363736 h 527766"/>
                <a:gd name="connsiteX4" fmla="*/ 1167 w 861660"/>
                <a:gd name="connsiteY4" fmla="*/ 1321 h 52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1660" h="527766">
                  <a:moveTo>
                    <a:pt x="1167" y="1321"/>
                  </a:moveTo>
                  <a:cubicBezTo>
                    <a:pt x="-21135" y="-17264"/>
                    <a:pt x="281806" y="164873"/>
                    <a:pt x="424913" y="252224"/>
                  </a:cubicBezTo>
                  <a:cubicBezTo>
                    <a:pt x="568020" y="339575"/>
                    <a:pt x="837509" y="506843"/>
                    <a:pt x="859811" y="525428"/>
                  </a:cubicBezTo>
                  <a:cubicBezTo>
                    <a:pt x="882113" y="544013"/>
                    <a:pt x="698118" y="448299"/>
                    <a:pt x="558728" y="363736"/>
                  </a:cubicBezTo>
                  <a:cubicBezTo>
                    <a:pt x="419338" y="279173"/>
                    <a:pt x="23469" y="19906"/>
                    <a:pt x="1167" y="132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 140">
              <a:extLst>
                <a:ext uri="{FF2B5EF4-FFF2-40B4-BE49-F238E27FC236}">
                  <a16:creationId xmlns:a16="http://schemas.microsoft.com/office/drawing/2014/main" id="{D69BAFA4-80AD-6FEE-BB3A-BB1C2521D74B}"/>
                </a:ext>
              </a:extLst>
            </p:cNvPr>
            <p:cNvSpPr/>
            <p:nvPr/>
          </p:nvSpPr>
          <p:spPr>
            <a:xfrm>
              <a:off x="5603411" y="7576386"/>
              <a:ext cx="747545" cy="508250"/>
            </a:xfrm>
            <a:custGeom>
              <a:avLst/>
              <a:gdLst>
                <a:gd name="connsiteX0" fmla="*/ 77 w 747545"/>
                <a:gd name="connsiteY0" fmla="*/ 868 h 508250"/>
                <a:gd name="connsiteX1" fmla="*/ 83711 w 747545"/>
                <a:gd name="connsiteY1" fmla="*/ 262921 h 508250"/>
                <a:gd name="connsiteX2" fmla="*/ 78135 w 747545"/>
                <a:gd name="connsiteY2" fmla="*/ 290799 h 508250"/>
                <a:gd name="connsiteX3" fmla="*/ 111589 w 747545"/>
                <a:gd name="connsiteY3" fmla="*/ 196014 h 508250"/>
                <a:gd name="connsiteX4" fmla="*/ 323462 w 747545"/>
                <a:gd name="connsiteY4" fmla="*/ 279648 h 508250"/>
                <a:gd name="connsiteX5" fmla="*/ 267706 w 747545"/>
                <a:gd name="connsiteY5" fmla="*/ 235043 h 508250"/>
                <a:gd name="connsiteX6" fmla="*/ 747209 w 747545"/>
                <a:gd name="connsiteY6" fmla="*/ 508248 h 508250"/>
                <a:gd name="connsiteX7" fmla="*/ 184072 w 747545"/>
                <a:gd name="connsiteY7" fmla="*/ 229468 h 508250"/>
                <a:gd name="connsiteX8" fmla="*/ 100438 w 747545"/>
                <a:gd name="connsiteY8" fmla="*/ 179287 h 508250"/>
                <a:gd name="connsiteX9" fmla="*/ 77 w 747545"/>
                <a:gd name="connsiteY9" fmla="*/ 868 h 50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7545" h="508250">
                  <a:moveTo>
                    <a:pt x="77" y="868"/>
                  </a:moveTo>
                  <a:cubicBezTo>
                    <a:pt x="-2711" y="14807"/>
                    <a:pt x="70701" y="214599"/>
                    <a:pt x="83711" y="262921"/>
                  </a:cubicBezTo>
                  <a:cubicBezTo>
                    <a:pt x="96721" y="311243"/>
                    <a:pt x="73489" y="301950"/>
                    <a:pt x="78135" y="290799"/>
                  </a:cubicBezTo>
                  <a:cubicBezTo>
                    <a:pt x="82781" y="279648"/>
                    <a:pt x="70701" y="197872"/>
                    <a:pt x="111589" y="196014"/>
                  </a:cubicBezTo>
                  <a:cubicBezTo>
                    <a:pt x="152477" y="194156"/>
                    <a:pt x="297442" y="273143"/>
                    <a:pt x="323462" y="279648"/>
                  </a:cubicBezTo>
                  <a:cubicBezTo>
                    <a:pt x="349482" y="286153"/>
                    <a:pt x="197081" y="196943"/>
                    <a:pt x="267706" y="235043"/>
                  </a:cubicBezTo>
                  <a:cubicBezTo>
                    <a:pt x="338331" y="273143"/>
                    <a:pt x="761148" y="509177"/>
                    <a:pt x="747209" y="508248"/>
                  </a:cubicBezTo>
                  <a:cubicBezTo>
                    <a:pt x="733270" y="507319"/>
                    <a:pt x="291867" y="284295"/>
                    <a:pt x="184072" y="229468"/>
                  </a:cubicBezTo>
                  <a:cubicBezTo>
                    <a:pt x="76277" y="174641"/>
                    <a:pt x="128316" y="213670"/>
                    <a:pt x="100438" y="179287"/>
                  </a:cubicBezTo>
                  <a:cubicBezTo>
                    <a:pt x="72560" y="144904"/>
                    <a:pt x="2865" y="-13071"/>
                    <a:pt x="77" y="86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 141">
              <a:extLst>
                <a:ext uri="{FF2B5EF4-FFF2-40B4-BE49-F238E27FC236}">
                  <a16:creationId xmlns:a16="http://schemas.microsoft.com/office/drawing/2014/main" id="{7F866DDE-C64B-244B-58ED-E40419323027}"/>
                </a:ext>
              </a:extLst>
            </p:cNvPr>
            <p:cNvSpPr/>
            <p:nvPr/>
          </p:nvSpPr>
          <p:spPr>
            <a:xfrm>
              <a:off x="5578794" y="8304873"/>
              <a:ext cx="429031" cy="222070"/>
            </a:xfrm>
            <a:custGeom>
              <a:avLst/>
              <a:gdLst>
                <a:gd name="connsiteX0" fmla="*/ 2391 w 429031"/>
                <a:gd name="connsiteY0" fmla="*/ 2786 h 222070"/>
                <a:gd name="connsiteX1" fmla="*/ 420562 w 429031"/>
                <a:gd name="connsiteY1" fmla="*/ 220234 h 222070"/>
                <a:gd name="connsiteX2" fmla="*/ 258869 w 429031"/>
                <a:gd name="connsiteY2" fmla="*/ 103147 h 222070"/>
                <a:gd name="connsiteX3" fmla="*/ 2391 w 429031"/>
                <a:gd name="connsiteY3" fmla="*/ 2786 h 22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9031" h="222070">
                  <a:moveTo>
                    <a:pt x="2391" y="2786"/>
                  </a:moveTo>
                  <a:cubicBezTo>
                    <a:pt x="29340" y="22300"/>
                    <a:pt x="377816" y="203507"/>
                    <a:pt x="420562" y="220234"/>
                  </a:cubicBezTo>
                  <a:cubicBezTo>
                    <a:pt x="463308" y="236961"/>
                    <a:pt x="334140" y="134742"/>
                    <a:pt x="258869" y="103147"/>
                  </a:cubicBezTo>
                  <a:cubicBezTo>
                    <a:pt x="183598" y="71552"/>
                    <a:pt x="-24558" y="-16728"/>
                    <a:pt x="2391" y="278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 142">
              <a:extLst>
                <a:ext uri="{FF2B5EF4-FFF2-40B4-BE49-F238E27FC236}">
                  <a16:creationId xmlns:a16="http://schemas.microsoft.com/office/drawing/2014/main" id="{0192E52D-33B3-D48F-C709-397D1DC471C0}"/>
                </a:ext>
              </a:extLst>
            </p:cNvPr>
            <p:cNvSpPr/>
            <p:nvPr/>
          </p:nvSpPr>
          <p:spPr>
            <a:xfrm>
              <a:off x="5991986" y="8006575"/>
              <a:ext cx="361386" cy="509907"/>
            </a:xfrm>
            <a:custGeom>
              <a:avLst/>
              <a:gdLst>
                <a:gd name="connsiteX0" fmla="*/ 358634 w 361386"/>
                <a:gd name="connsiteY0" fmla="*/ 5576 h 509907"/>
                <a:gd name="connsiteX1" fmla="*/ 230394 w 361386"/>
                <a:gd name="connsiteY1" fmla="*/ 150542 h 509907"/>
                <a:gd name="connsiteX2" fmla="*/ 152336 w 361386"/>
                <a:gd name="connsiteY2" fmla="*/ 250903 h 509907"/>
                <a:gd name="connsiteX3" fmla="*/ 1794 w 361386"/>
                <a:gd name="connsiteY3" fmla="*/ 507381 h 509907"/>
                <a:gd name="connsiteX4" fmla="*/ 263848 w 361386"/>
                <a:gd name="connsiteY4" fmla="*/ 78059 h 509907"/>
                <a:gd name="connsiteX5" fmla="*/ 314029 w 361386"/>
                <a:gd name="connsiteY5" fmla="*/ 33454 h 509907"/>
                <a:gd name="connsiteX6" fmla="*/ 358634 w 361386"/>
                <a:gd name="connsiteY6" fmla="*/ 5576 h 50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1386" h="509907">
                  <a:moveTo>
                    <a:pt x="358634" y="5576"/>
                  </a:moveTo>
                  <a:cubicBezTo>
                    <a:pt x="344695" y="25091"/>
                    <a:pt x="264777" y="109654"/>
                    <a:pt x="230394" y="150542"/>
                  </a:cubicBezTo>
                  <a:cubicBezTo>
                    <a:pt x="196011" y="191430"/>
                    <a:pt x="190436" y="191430"/>
                    <a:pt x="152336" y="250903"/>
                  </a:cubicBezTo>
                  <a:cubicBezTo>
                    <a:pt x="114236" y="310376"/>
                    <a:pt x="-16791" y="536188"/>
                    <a:pt x="1794" y="507381"/>
                  </a:cubicBezTo>
                  <a:cubicBezTo>
                    <a:pt x="20379" y="478574"/>
                    <a:pt x="211809" y="157047"/>
                    <a:pt x="263848" y="78059"/>
                  </a:cubicBezTo>
                  <a:cubicBezTo>
                    <a:pt x="315887" y="-929"/>
                    <a:pt x="298231" y="43676"/>
                    <a:pt x="314029" y="33454"/>
                  </a:cubicBezTo>
                  <a:cubicBezTo>
                    <a:pt x="329827" y="23232"/>
                    <a:pt x="372573" y="-13939"/>
                    <a:pt x="358634" y="557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 143">
              <a:extLst>
                <a:ext uri="{FF2B5EF4-FFF2-40B4-BE49-F238E27FC236}">
                  <a16:creationId xmlns:a16="http://schemas.microsoft.com/office/drawing/2014/main" id="{2F1E1311-B867-F4DA-275C-DF7E59420F41}"/>
                </a:ext>
              </a:extLst>
            </p:cNvPr>
            <p:cNvSpPr/>
            <p:nvPr/>
          </p:nvSpPr>
          <p:spPr>
            <a:xfrm>
              <a:off x="6066145" y="8090159"/>
              <a:ext cx="352293" cy="563248"/>
            </a:xfrm>
            <a:custGeom>
              <a:avLst/>
              <a:gdLst>
                <a:gd name="connsiteX0" fmla="*/ 351382 w 352293"/>
                <a:gd name="connsiteY0" fmla="*/ 51 h 563248"/>
                <a:gd name="connsiteX1" fmla="*/ 278899 w 352293"/>
                <a:gd name="connsiteY1" fmla="*/ 289982 h 563248"/>
                <a:gd name="connsiteX2" fmla="*/ 118 w 352293"/>
                <a:gd name="connsiteY2" fmla="*/ 563187 h 563248"/>
                <a:gd name="connsiteX3" fmla="*/ 245445 w 352293"/>
                <a:gd name="connsiteY3" fmla="*/ 312285 h 563248"/>
                <a:gd name="connsiteX4" fmla="*/ 351382 w 352293"/>
                <a:gd name="connsiteY4" fmla="*/ 51 h 563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293" h="563248">
                  <a:moveTo>
                    <a:pt x="351382" y="51"/>
                  </a:moveTo>
                  <a:cubicBezTo>
                    <a:pt x="356958" y="-3666"/>
                    <a:pt x="337443" y="196126"/>
                    <a:pt x="278899" y="289982"/>
                  </a:cubicBezTo>
                  <a:cubicBezTo>
                    <a:pt x="220355" y="383838"/>
                    <a:pt x="5694" y="559470"/>
                    <a:pt x="118" y="563187"/>
                  </a:cubicBezTo>
                  <a:cubicBezTo>
                    <a:pt x="-5458" y="566904"/>
                    <a:pt x="187830" y="401495"/>
                    <a:pt x="245445" y="312285"/>
                  </a:cubicBezTo>
                  <a:cubicBezTo>
                    <a:pt x="303060" y="223075"/>
                    <a:pt x="345806" y="3768"/>
                    <a:pt x="351382" y="5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 144">
              <a:extLst>
                <a:ext uri="{FF2B5EF4-FFF2-40B4-BE49-F238E27FC236}">
                  <a16:creationId xmlns:a16="http://schemas.microsoft.com/office/drawing/2014/main" id="{65EA1D70-9D15-F05C-11A9-E48DAF8310E7}"/>
                </a:ext>
              </a:extLst>
            </p:cNvPr>
            <p:cNvSpPr/>
            <p:nvPr/>
          </p:nvSpPr>
          <p:spPr>
            <a:xfrm>
              <a:off x="4906437" y="7543770"/>
              <a:ext cx="444816" cy="322117"/>
            </a:xfrm>
            <a:custGeom>
              <a:avLst/>
              <a:gdLst>
                <a:gd name="connsiteX0" fmla="*/ 100 w 444816"/>
                <a:gd name="connsiteY0" fmla="*/ 245357 h 322117"/>
                <a:gd name="connsiteX1" fmla="*/ 156217 w 444816"/>
                <a:gd name="connsiteY1" fmla="*/ 262084 h 322117"/>
                <a:gd name="connsiteX2" fmla="*/ 206397 w 444816"/>
                <a:gd name="connsiteY2" fmla="*/ 317840 h 322117"/>
                <a:gd name="connsiteX3" fmla="*/ 423846 w 444816"/>
                <a:gd name="connsiteY3" fmla="*/ 133845 h 322117"/>
                <a:gd name="connsiteX4" fmla="*/ 434997 w 444816"/>
                <a:gd name="connsiteY4" fmla="*/ 30 h 322117"/>
                <a:gd name="connsiteX5" fmla="*/ 412695 w 444816"/>
                <a:gd name="connsiteY5" fmla="*/ 144996 h 322117"/>
                <a:gd name="connsiteX6" fmla="*/ 234275 w 444816"/>
                <a:gd name="connsiteY6" fmla="*/ 284386 h 322117"/>
                <a:gd name="connsiteX7" fmla="*/ 133914 w 444816"/>
                <a:gd name="connsiteY7" fmla="*/ 256508 h 322117"/>
                <a:gd name="connsiteX8" fmla="*/ 100 w 444816"/>
                <a:gd name="connsiteY8" fmla="*/ 245357 h 32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816" h="322117">
                  <a:moveTo>
                    <a:pt x="100" y="245357"/>
                  </a:moveTo>
                  <a:cubicBezTo>
                    <a:pt x="3817" y="246286"/>
                    <a:pt x="121834" y="250004"/>
                    <a:pt x="156217" y="262084"/>
                  </a:cubicBezTo>
                  <a:cubicBezTo>
                    <a:pt x="190600" y="274164"/>
                    <a:pt x="161792" y="339213"/>
                    <a:pt x="206397" y="317840"/>
                  </a:cubicBezTo>
                  <a:cubicBezTo>
                    <a:pt x="251002" y="296467"/>
                    <a:pt x="385746" y="186813"/>
                    <a:pt x="423846" y="133845"/>
                  </a:cubicBezTo>
                  <a:cubicBezTo>
                    <a:pt x="461946" y="80877"/>
                    <a:pt x="436855" y="-1828"/>
                    <a:pt x="434997" y="30"/>
                  </a:cubicBezTo>
                  <a:cubicBezTo>
                    <a:pt x="433139" y="1888"/>
                    <a:pt x="446149" y="97603"/>
                    <a:pt x="412695" y="144996"/>
                  </a:cubicBezTo>
                  <a:cubicBezTo>
                    <a:pt x="379241" y="192389"/>
                    <a:pt x="280739" y="265801"/>
                    <a:pt x="234275" y="284386"/>
                  </a:cubicBezTo>
                  <a:cubicBezTo>
                    <a:pt x="187812" y="302971"/>
                    <a:pt x="171085" y="262084"/>
                    <a:pt x="133914" y="256508"/>
                  </a:cubicBezTo>
                  <a:cubicBezTo>
                    <a:pt x="96743" y="250932"/>
                    <a:pt x="-3617" y="244428"/>
                    <a:pt x="100" y="24535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 145">
              <a:extLst>
                <a:ext uri="{FF2B5EF4-FFF2-40B4-BE49-F238E27FC236}">
                  <a16:creationId xmlns:a16="http://schemas.microsoft.com/office/drawing/2014/main" id="{1C504645-A24F-8C44-B5D8-F657D8AB8B31}"/>
                </a:ext>
              </a:extLst>
            </p:cNvPr>
            <p:cNvSpPr/>
            <p:nvPr/>
          </p:nvSpPr>
          <p:spPr>
            <a:xfrm>
              <a:off x="5034988" y="7476540"/>
              <a:ext cx="353687" cy="56109"/>
            </a:xfrm>
            <a:custGeom>
              <a:avLst/>
              <a:gdLst>
                <a:gd name="connsiteX0" fmla="*/ 5363 w 353687"/>
                <a:gd name="connsiteY0" fmla="*/ 56109 h 56109"/>
                <a:gd name="connsiteX1" fmla="*/ 351051 w 353687"/>
                <a:gd name="connsiteY1" fmla="*/ 5928 h 56109"/>
                <a:gd name="connsiteX2" fmla="*/ 155905 w 353687"/>
                <a:gd name="connsiteY2" fmla="*/ 5928 h 56109"/>
                <a:gd name="connsiteX3" fmla="*/ 5363 w 353687"/>
                <a:gd name="connsiteY3" fmla="*/ 56109 h 5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687" h="56109">
                  <a:moveTo>
                    <a:pt x="5363" y="56109"/>
                  </a:moveTo>
                  <a:cubicBezTo>
                    <a:pt x="37887" y="56109"/>
                    <a:pt x="325961" y="14291"/>
                    <a:pt x="351051" y="5928"/>
                  </a:cubicBezTo>
                  <a:cubicBezTo>
                    <a:pt x="376141" y="-2435"/>
                    <a:pt x="215378" y="-1506"/>
                    <a:pt x="155905" y="5928"/>
                  </a:cubicBezTo>
                  <a:cubicBezTo>
                    <a:pt x="96432" y="13362"/>
                    <a:pt x="-27161" y="56109"/>
                    <a:pt x="5363" y="5610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 146">
              <a:extLst>
                <a:ext uri="{FF2B5EF4-FFF2-40B4-BE49-F238E27FC236}">
                  <a16:creationId xmlns:a16="http://schemas.microsoft.com/office/drawing/2014/main" id="{2594202A-C395-936A-9111-9C8E230353B9}"/>
                </a:ext>
              </a:extLst>
            </p:cNvPr>
            <p:cNvSpPr/>
            <p:nvPr/>
          </p:nvSpPr>
          <p:spPr>
            <a:xfrm>
              <a:off x="4457406" y="7350016"/>
              <a:ext cx="531865" cy="49823"/>
            </a:xfrm>
            <a:custGeom>
              <a:avLst/>
              <a:gdLst>
                <a:gd name="connsiteX0" fmla="*/ 16169 w 531865"/>
                <a:gd name="connsiteY0" fmla="*/ 35034 h 49823"/>
                <a:gd name="connsiteX1" fmla="*/ 530519 w 531865"/>
                <a:gd name="connsiteY1" fmla="*/ 109 h 49823"/>
                <a:gd name="connsiteX2" fmla="*/ 162219 w 531865"/>
                <a:gd name="connsiteY2" fmla="*/ 47734 h 49823"/>
                <a:gd name="connsiteX3" fmla="*/ 16169 w 531865"/>
                <a:gd name="connsiteY3" fmla="*/ 35034 h 4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1865" h="49823">
                  <a:moveTo>
                    <a:pt x="16169" y="35034"/>
                  </a:moveTo>
                  <a:cubicBezTo>
                    <a:pt x="77552" y="27097"/>
                    <a:pt x="506177" y="-2008"/>
                    <a:pt x="530519" y="109"/>
                  </a:cubicBezTo>
                  <a:cubicBezTo>
                    <a:pt x="554861" y="2226"/>
                    <a:pt x="242123" y="40855"/>
                    <a:pt x="162219" y="47734"/>
                  </a:cubicBezTo>
                  <a:cubicBezTo>
                    <a:pt x="82315" y="54613"/>
                    <a:pt x="-45214" y="42971"/>
                    <a:pt x="16169" y="3503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 147">
              <a:extLst>
                <a:ext uri="{FF2B5EF4-FFF2-40B4-BE49-F238E27FC236}">
                  <a16:creationId xmlns:a16="http://schemas.microsoft.com/office/drawing/2014/main" id="{755B08DA-8B73-C06C-4102-21BECD5E5D49}"/>
                </a:ext>
              </a:extLst>
            </p:cNvPr>
            <p:cNvSpPr/>
            <p:nvPr/>
          </p:nvSpPr>
          <p:spPr>
            <a:xfrm>
              <a:off x="4451350" y="7975600"/>
              <a:ext cx="785690" cy="177831"/>
            </a:xfrm>
            <a:custGeom>
              <a:avLst/>
              <a:gdLst>
                <a:gd name="connsiteX0" fmla="*/ 0 w 785690"/>
                <a:gd name="connsiteY0" fmla="*/ 0 h 177831"/>
                <a:gd name="connsiteX1" fmla="*/ 425450 w 785690"/>
                <a:gd name="connsiteY1" fmla="*/ 117475 h 177831"/>
                <a:gd name="connsiteX2" fmla="*/ 561975 w 785690"/>
                <a:gd name="connsiteY2" fmla="*/ 111125 h 177831"/>
                <a:gd name="connsiteX3" fmla="*/ 784225 w 785690"/>
                <a:gd name="connsiteY3" fmla="*/ 177800 h 177831"/>
                <a:gd name="connsiteX4" fmla="*/ 444500 w 785690"/>
                <a:gd name="connsiteY4" fmla="*/ 101600 h 177831"/>
                <a:gd name="connsiteX5" fmla="*/ 0 w 785690"/>
                <a:gd name="connsiteY5" fmla="*/ 0 h 177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5690" h="177831">
                  <a:moveTo>
                    <a:pt x="0" y="0"/>
                  </a:moveTo>
                  <a:cubicBezTo>
                    <a:pt x="165894" y="49477"/>
                    <a:pt x="331788" y="98954"/>
                    <a:pt x="425450" y="117475"/>
                  </a:cubicBezTo>
                  <a:cubicBezTo>
                    <a:pt x="519113" y="135996"/>
                    <a:pt x="502179" y="101071"/>
                    <a:pt x="561975" y="111125"/>
                  </a:cubicBezTo>
                  <a:cubicBezTo>
                    <a:pt x="621771" y="121179"/>
                    <a:pt x="803804" y="179387"/>
                    <a:pt x="784225" y="177800"/>
                  </a:cubicBezTo>
                  <a:cubicBezTo>
                    <a:pt x="764646" y="176213"/>
                    <a:pt x="444500" y="101600"/>
                    <a:pt x="444500" y="10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 148">
              <a:extLst>
                <a:ext uri="{FF2B5EF4-FFF2-40B4-BE49-F238E27FC236}">
                  <a16:creationId xmlns:a16="http://schemas.microsoft.com/office/drawing/2014/main" id="{453AD130-BA85-4754-1B6D-82A35F058F8B}"/>
                </a:ext>
              </a:extLst>
            </p:cNvPr>
            <p:cNvSpPr/>
            <p:nvPr/>
          </p:nvSpPr>
          <p:spPr>
            <a:xfrm>
              <a:off x="6102520" y="8715258"/>
              <a:ext cx="253242" cy="218590"/>
            </a:xfrm>
            <a:custGeom>
              <a:avLst/>
              <a:gdLst>
                <a:gd name="connsiteX0" fmla="*/ 3450 w 253242"/>
                <a:gd name="connsiteY0" fmla="*/ 1452 h 218590"/>
                <a:gd name="connsiteX1" fmla="*/ 251278 w 253242"/>
                <a:gd name="connsiteY1" fmla="*/ 215097 h 218590"/>
                <a:gd name="connsiteX2" fmla="*/ 114545 w 253242"/>
                <a:gd name="connsiteY2" fmla="*/ 125366 h 218590"/>
                <a:gd name="connsiteX3" fmla="*/ 3450 w 253242"/>
                <a:gd name="connsiteY3" fmla="*/ 1452 h 21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242" h="218590">
                  <a:moveTo>
                    <a:pt x="3450" y="1452"/>
                  </a:moveTo>
                  <a:cubicBezTo>
                    <a:pt x="26239" y="16407"/>
                    <a:pt x="232762" y="194445"/>
                    <a:pt x="251278" y="215097"/>
                  </a:cubicBezTo>
                  <a:cubicBezTo>
                    <a:pt x="269794" y="235749"/>
                    <a:pt x="152289" y="159549"/>
                    <a:pt x="114545" y="125366"/>
                  </a:cubicBezTo>
                  <a:cubicBezTo>
                    <a:pt x="76801" y="91183"/>
                    <a:pt x="-19339" y="-13503"/>
                    <a:pt x="3450" y="145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 149">
              <a:extLst>
                <a:ext uri="{FF2B5EF4-FFF2-40B4-BE49-F238E27FC236}">
                  <a16:creationId xmlns:a16="http://schemas.microsoft.com/office/drawing/2014/main" id="{DB64B6A3-FBDD-5CF5-AAA8-5EB64A0BDEF4}"/>
                </a:ext>
              </a:extLst>
            </p:cNvPr>
            <p:cNvSpPr/>
            <p:nvPr/>
          </p:nvSpPr>
          <p:spPr>
            <a:xfrm>
              <a:off x="5417201" y="8326570"/>
              <a:ext cx="621829" cy="337459"/>
            </a:xfrm>
            <a:custGeom>
              <a:avLst/>
              <a:gdLst>
                <a:gd name="connsiteX0" fmla="*/ 833 w 621829"/>
                <a:gd name="connsiteY0" fmla="*/ 1307 h 337459"/>
                <a:gd name="connsiteX1" fmla="*/ 530672 w 621829"/>
                <a:gd name="connsiteY1" fmla="*/ 283318 h 337459"/>
                <a:gd name="connsiteX2" fmla="*/ 607584 w 621829"/>
                <a:gd name="connsiteY2" fmla="*/ 326047 h 337459"/>
                <a:gd name="connsiteX3" fmla="*/ 372575 w 621829"/>
                <a:gd name="connsiteY3" fmla="*/ 142312 h 337459"/>
                <a:gd name="connsiteX4" fmla="*/ 406758 w 621829"/>
                <a:gd name="connsiteY4" fmla="*/ 176495 h 337459"/>
                <a:gd name="connsiteX5" fmla="*/ 833 w 621829"/>
                <a:gd name="connsiteY5" fmla="*/ 1307 h 33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1829" h="337459">
                  <a:moveTo>
                    <a:pt x="833" y="1307"/>
                  </a:moveTo>
                  <a:cubicBezTo>
                    <a:pt x="21485" y="19111"/>
                    <a:pt x="429547" y="229195"/>
                    <a:pt x="530672" y="283318"/>
                  </a:cubicBezTo>
                  <a:cubicBezTo>
                    <a:pt x="631797" y="337441"/>
                    <a:pt x="633933" y="349548"/>
                    <a:pt x="607584" y="326047"/>
                  </a:cubicBezTo>
                  <a:cubicBezTo>
                    <a:pt x="581235" y="302546"/>
                    <a:pt x="406046" y="167237"/>
                    <a:pt x="372575" y="142312"/>
                  </a:cubicBezTo>
                  <a:cubicBezTo>
                    <a:pt x="339104" y="117387"/>
                    <a:pt x="463730" y="199996"/>
                    <a:pt x="406758" y="176495"/>
                  </a:cubicBezTo>
                  <a:cubicBezTo>
                    <a:pt x="349786" y="152994"/>
                    <a:pt x="-19819" y="-16497"/>
                    <a:pt x="833" y="130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 150">
              <a:extLst>
                <a:ext uri="{FF2B5EF4-FFF2-40B4-BE49-F238E27FC236}">
                  <a16:creationId xmlns:a16="http://schemas.microsoft.com/office/drawing/2014/main" id="{5569FAAB-02A1-D41F-B28F-02D12B375CC0}"/>
                </a:ext>
              </a:extLst>
            </p:cNvPr>
            <p:cNvSpPr/>
            <p:nvPr/>
          </p:nvSpPr>
          <p:spPr>
            <a:xfrm>
              <a:off x="5241721" y="8309169"/>
              <a:ext cx="134136" cy="422379"/>
            </a:xfrm>
            <a:custGeom>
              <a:avLst/>
              <a:gdLst>
                <a:gd name="connsiteX0" fmla="*/ 116492 w 134136"/>
                <a:gd name="connsiteY0" fmla="*/ 1616 h 422379"/>
                <a:gd name="connsiteX1" fmla="*/ 69490 w 134136"/>
                <a:gd name="connsiteY1" fmla="*/ 309265 h 422379"/>
                <a:gd name="connsiteX2" fmla="*/ 1124 w 134136"/>
                <a:gd name="connsiteY2" fmla="*/ 416087 h 422379"/>
                <a:gd name="connsiteX3" fmla="*/ 129311 w 134136"/>
                <a:gd name="connsiteY3" fmla="*/ 146895 h 422379"/>
                <a:gd name="connsiteX4" fmla="*/ 107946 w 134136"/>
                <a:gd name="connsiteY4" fmla="*/ 185351 h 422379"/>
                <a:gd name="connsiteX5" fmla="*/ 116492 w 134136"/>
                <a:gd name="connsiteY5" fmla="*/ 1616 h 422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36" h="422379">
                  <a:moveTo>
                    <a:pt x="116492" y="1616"/>
                  </a:moveTo>
                  <a:cubicBezTo>
                    <a:pt x="110083" y="22268"/>
                    <a:pt x="88718" y="240187"/>
                    <a:pt x="69490" y="309265"/>
                  </a:cubicBezTo>
                  <a:cubicBezTo>
                    <a:pt x="50262" y="378343"/>
                    <a:pt x="-8846" y="443148"/>
                    <a:pt x="1124" y="416087"/>
                  </a:cubicBezTo>
                  <a:cubicBezTo>
                    <a:pt x="11094" y="389026"/>
                    <a:pt x="111507" y="185351"/>
                    <a:pt x="129311" y="146895"/>
                  </a:cubicBezTo>
                  <a:cubicBezTo>
                    <a:pt x="147115" y="108439"/>
                    <a:pt x="110082" y="206003"/>
                    <a:pt x="107946" y="185351"/>
                  </a:cubicBezTo>
                  <a:cubicBezTo>
                    <a:pt x="105810" y="164699"/>
                    <a:pt x="122901" y="-19036"/>
                    <a:pt x="116492" y="161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 151">
              <a:extLst>
                <a:ext uri="{FF2B5EF4-FFF2-40B4-BE49-F238E27FC236}">
                  <a16:creationId xmlns:a16="http://schemas.microsoft.com/office/drawing/2014/main" id="{9A907C5F-66BF-5DFA-B21A-A99D879792F5}"/>
                </a:ext>
              </a:extLst>
            </p:cNvPr>
            <p:cNvSpPr/>
            <p:nvPr/>
          </p:nvSpPr>
          <p:spPr>
            <a:xfrm>
              <a:off x="5485291" y="8445559"/>
              <a:ext cx="524026" cy="275452"/>
            </a:xfrm>
            <a:custGeom>
              <a:avLst/>
              <a:gdLst>
                <a:gd name="connsiteX0" fmla="*/ 5382 w 524026"/>
                <a:gd name="connsiteY0" fmla="*/ 1959 h 275452"/>
                <a:gd name="connsiteX1" fmla="*/ 518130 w 524026"/>
                <a:gd name="connsiteY1" fmla="*/ 271151 h 275452"/>
                <a:gd name="connsiteX2" fmla="*/ 266029 w 524026"/>
                <a:gd name="connsiteY2" fmla="*/ 155783 h 275452"/>
                <a:gd name="connsiteX3" fmla="*/ 5382 w 524026"/>
                <a:gd name="connsiteY3" fmla="*/ 1959 h 2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026" h="275452">
                  <a:moveTo>
                    <a:pt x="5382" y="1959"/>
                  </a:moveTo>
                  <a:cubicBezTo>
                    <a:pt x="47399" y="21187"/>
                    <a:pt x="474689" y="245514"/>
                    <a:pt x="518130" y="271151"/>
                  </a:cubicBezTo>
                  <a:cubicBezTo>
                    <a:pt x="561571" y="296788"/>
                    <a:pt x="353623" y="201360"/>
                    <a:pt x="266029" y="155783"/>
                  </a:cubicBezTo>
                  <a:cubicBezTo>
                    <a:pt x="178435" y="110206"/>
                    <a:pt x="-36635" y="-17269"/>
                    <a:pt x="5382" y="195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 152">
              <a:extLst>
                <a:ext uri="{FF2B5EF4-FFF2-40B4-BE49-F238E27FC236}">
                  <a16:creationId xmlns:a16="http://schemas.microsoft.com/office/drawing/2014/main" id="{6EB50AA0-0B1D-20BF-D5F9-2FE3A261CC83}"/>
                </a:ext>
              </a:extLst>
            </p:cNvPr>
            <p:cNvSpPr/>
            <p:nvPr/>
          </p:nvSpPr>
          <p:spPr>
            <a:xfrm>
              <a:off x="5379412" y="8832021"/>
              <a:ext cx="479213" cy="427352"/>
            </a:xfrm>
            <a:custGeom>
              <a:avLst/>
              <a:gdLst>
                <a:gd name="connsiteX0" fmla="*/ 166 w 479213"/>
                <a:gd name="connsiteY0" fmla="*/ 427347 h 427352"/>
                <a:gd name="connsiteX1" fmla="*/ 333452 w 479213"/>
                <a:gd name="connsiteY1" fmla="*/ 94061 h 427352"/>
                <a:gd name="connsiteX2" fmla="*/ 478730 w 479213"/>
                <a:gd name="connsiteY2" fmla="*/ 58 h 427352"/>
                <a:gd name="connsiteX3" fmla="*/ 290723 w 479213"/>
                <a:gd name="connsiteY3" fmla="*/ 102607 h 427352"/>
                <a:gd name="connsiteX4" fmla="*/ 166 w 479213"/>
                <a:gd name="connsiteY4" fmla="*/ 427347 h 42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213" h="427352">
                  <a:moveTo>
                    <a:pt x="166" y="427347"/>
                  </a:moveTo>
                  <a:cubicBezTo>
                    <a:pt x="7288" y="425923"/>
                    <a:pt x="253691" y="165276"/>
                    <a:pt x="333452" y="94061"/>
                  </a:cubicBezTo>
                  <a:cubicBezTo>
                    <a:pt x="413213" y="22846"/>
                    <a:pt x="485852" y="-1366"/>
                    <a:pt x="478730" y="58"/>
                  </a:cubicBezTo>
                  <a:cubicBezTo>
                    <a:pt x="471608" y="1482"/>
                    <a:pt x="364786" y="33529"/>
                    <a:pt x="290723" y="102607"/>
                  </a:cubicBezTo>
                  <a:cubicBezTo>
                    <a:pt x="216660" y="171685"/>
                    <a:pt x="-6956" y="428771"/>
                    <a:pt x="166" y="4273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 153">
              <a:extLst>
                <a:ext uri="{FF2B5EF4-FFF2-40B4-BE49-F238E27FC236}">
                  <a16:creationId xmlns:a16="http://schemas.microsoft.com/office/drawing/2014/main" id="{692409E1-E546-48AD-5E1A-459121B9C23B}"/>
                </a:ext>
              </a:extLst>
            </p:cNvPr>
            <p:cNvSpPr/>
            <p:nvPr/>
          </p:nvSpPr>
          <p:spPr>
            <a:xfrm>
              <a:off x="4524896" y="8072718"/>
              <a:ext cx="726329" cy="143350"/>
            </a:xfrm>
            <a:custGeom>
              <a:avLst/>
              <a:gdLst>
                <a:gd name="connsiteX0" fmla="*/ 102 w 726329"/>
                <a:gd name="connsiteY0" fmla="*/ 32968 h 143350"/>
                <a:gd name="connsiteX1" fmla="*/ 247930 w 726329"/>
                <a:gd name="connsiteY1" fmla="*/ 28695 h 143350"/>
                <a:gd name="connsiteX2" fmla="*/ 705130 w 726329"/>
                <a:gd name="connsiteY2" fmla="*/ 139790 h 143350"/>
                <a:gd name="connsiteX3" fmla="*/ 606854 w 726329"/>
                <a:gd name="connsiteY3" fmla="*/ 105607 h 143350"/>
                <a:gd name="connsiteX4" fmla="*/ 222293 w 726329"/>
                <a:gd name="connsiteY4" fmla="*/ 3058 h 143350"/>
                <a:gd name="connsiteX5" fmla="*/ 102 w 726329"/>
                <a:gd name="connsiteY5" fmla="*/ 32968 h 1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6329" h="143350">
                  <a:moveTo>
                    <a:pt x="102" y="32968"/>
                  </a:moveTo>
                  <a:cubicBezTo>
                    <a:pt x="4375" y="37241"/>
                    <a:pt x="130425" y="10891"/>
                    <a:pt x="247930" y="28695"/>
                  </a:cubicBezTo>
                  <a:cubicBezTo>
                    <a:pt x="365435" y="46499"/>
                    <a:pt x="645309" y="126971"/>
                    <a:pt x="705130" y="139790"/>
                  </a:cubicBezTo>
                  <a:cubicBezTo>
                    <a:pt x="764951" y="152609"/>
                    <a:pt x="687327" y="128396"/>
                    <a:pt x="606854" y="105607"/>
                  </a:cubicBezTo>
                  <a:cubicBezTo>
                    <a:pt x="526381" y="82818"/>
                    <a:pt x="318433" y="17301"/>
                    <a:pt x="222293" y="3058"/>
                  </a:cubicBezTo>
                  <a:cubicBezTo>
                    <a:pt x="126153" y="-11185"/>
                    <a:pt x="-4171" y="28695"/>
                    <a:pt x="102" y="3296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 154">
              <a:extLst>
                <a:ext uri="{FF2B5EF4-FFF2-40B4-BE49-F238E27FC236}">
                  <a16:creationId xmlns:a16="http://schemas.microsoft.com/office/drawing/2014/main" id="{0A28E0CA-BF46-1D5D-0C95-8DECD331B091}"/>
                </a:ext>
              </a:extLst>
            </p:cNvPr>
            <p:cNvSpPr/>
            <p:nvPr/>
          </p:nvSpPr>
          <p:spPr>
            <a:xfrm>
              <a:off x="4610450" y="8192174"/>
              <a:ext cx="589675" cy="110154"/>
            </a:xfrm>
            <a:custGeom>
              <a:avLst/>
              <a:gdLst>
                <a:gd name="connsiteX0" fmla="*/ 6 w 589675"/>
                <a:gd name="connsiteY0" fmla="*/ 3243 h 110154"/>
                <a:gd name="connsiteX1" fmla="*/ 333292 w 589675"/>
                <a:gd name="connsiteY1" fmla="*/ 28880 h 110154"/>
                <a:gd name="connsiteX2" fmla="*/ 589666 w 589675"/>
                <a:gd name="connsiteY2" fmla="*/ 110065 h 110154"/>
                <a:gd name="connsiteX3" fmla="*/ 341838 w 589675"/>
                <a:gd name="connsiteY3" fmla="*/ 11789 h 110154"/>
                <a:gd name="connsiteX4" fmla="*/ 6 w 589675"/>
                <a:gd name="connsiteY4" fmla="*/ 3243 h 11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675" h="110154">
                  <a:moveTo>
                    <a:pt x="6" y="3243"/>
                  </a:moveTo>
                  <a:cubicBezTo>
                    <a:pt x="-1418" y="6091"/>
                    <a:pt x="235015" y="11076"/>
                    <a:pt x="333292" y="28880"/>
                  </a:cubicBezTo>
                  <a:cubicBezTo>
                    <a:pt x="431569" y="46684"/>
                    <a:pt x="588242" y="112913"/>
                    <a:pt x="589666" y="110065"/>
                  </a:cubicBezTo>
                  <a:cubicBezTo>
                    <a:pt x="591090" y="107217"/>
                    <a:pt x="433705" y="28880"/>
                    <a:pt x="341838" y="11789"/>
                  </a:cubicBezTo>
                  <a:cubicBezTo>
                    <a:pt x="249971" y="-5302"/>
                    <a:pt x="1430" y="395"/>
                    <a:pt x="6" y="324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 155">
              <a:extLst>
                <a:ext uri="{FF2B5EF4-FFF2-40B4-BE49-F238E27FC236}">
                  <a16:creationId xmlns:a16="http://schemas.microsoft.com/office/drawing/2014/main" id="{13CDA5B1-4ED6-F0D2-5CD2-77F30DE0B2C1}"/>
                </a:ext>
              </a:extLst>
            </p:cNvPr>
            <p:cNvSpPr/>
            <p:nvPr/>
          </p:nvSpPr>
          <p:spPr>
            <a:xfrm>
              <a:off x="4758277" y="8587821"/>
              <a:ext cx="456928" cy="26444"/>
            </a:xfrm>
            <a:custGeom>
              <a:avLst/>
              <a:gdLst>
                <a:gd name="connsiteX0" fmla="*/ 1730 w 456928"/>
                <a:gd name="connsiteY0" fmla="*/ 702 h 26444"/>
                <a:gd name="connsiteX1" fmla="*/ 446112 w 456928"/>
                <a:gd name="connsiteY1" fmla="*/ 26340 h 26444"/>
                <a:gd name="connsiteX2" fmla="*/ 296560 w 456928"/>
                <a:gd name="connsiteY2" fmla="*/ 9248 h 26444"/>
                <a:gd name="connsiteX3" fmla="*/ 1730 w 456928"/>
                <a:gd name="connsiteY3" fmla="*/ 702 h 26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928" h="26444">
                  <a:moveTo>
                    <a:pt x="1730" y="702"/>
                  </a:moveTo>
                  <a:cubicBezTo>
                    <a:pt x="26655" y="3551"/>
                    <a:pt x="396974" y="24916"/>
                    <a:pt x="446112" y="26340"/>
                  </a:cubicBezTo>
                  <a:cubicBezTo>
                    <a:pt x="495250" y="27764"/>
                    <a:pt x="364926" y="14233"/>
                    <a:pt x="296560" y="9248"/>
                  </a:cubicBezTo>
                  <a:cubicBezTo>
                    <a:pt x="228194" y="4263"/>
                    <a:pt x="-23195" y="-2147"/>
                    <a:pt x="1730" y="7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 156">
              <a:extLst>
                <a:ext uri="{FF2B5EF4-FFF2-40B4-BE49-F238E27FC236}">
                  <a16:creationId xmlns:a16="http://schemas.microsoft.com/office/drawing/2014/main" id="{40FB042B-A405-3A01-4BC6-65B6755CA92C}"/>
                </a:ext>
              </a:extLst>
            </p:cNvPr>
            <p:cNvSpPr/>
            <p:nvPr/>
          </p:nvSpPr>
          <p:spPr>
            <a:xfrm>
              <a:off x="4499175" y="8088569"/>
              <a:ext cx="195768" cy="487153"/>
            </a:xfrm>
            <a:custGeom>
              <a:avLst/>
              <a:gdLst>
                <a:gd name="connsiteX0" fmla="*/ 186 w 195768"/>
                <a:gd name="connsiteY0" fmla="*/ 25 h 487153"/>
                <a:gd name="connsiteX1" fmla="*/ 149737 w 195768"/>
                <a:gd name="connsiteY1" fmla="*/ 217943 h 487153"/>
                <a:gd name="connsiteX2" fmla="*/ 171102 w 195768"/>
                <a:gd name="connsiteY2" fmla="*/ 487136 h 487153"/>
                <a:gd name="connsiteX3" fmla="*/ 183920 w 195768"/>
                <a:gd name="connsiteY3" fmla="*/ 205124 h 487153"/>
                <a:gd name="connsiteX4" fmla="*/ 186 w 195768"/>
                <a:gd name="connsiteY4" fmla="*/ 25 h 487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768" h="487153">
                  <a:moveTo>
                    <a:pt x="186" y="25"/>
                  </a:moveTo>
                  <a:cubicBezTo>
                    <a:pt x="-5511" y="2162"/>
                    <a:pt x="121251" y="136758"/>
                    <a:pt x="149737" y="217943"/>
                  </a:cubicBezTo>
                  <a:cubicBezTo>
                    <a:pt x="178223" y="299128"/>
                    <a:pt x="165405" y="489273"/>
                    <a:pt x="171102" y="487136"/>
                  </a:cubicBezTo>
                  <a:cubicBezTo>
                    <a:pt x="176799" y="485000"/>
                    <a:pt x="214543" y="279900"/>
                    <a:pt x="183920" y="205124"/>
                  </a:cubicBezTo>
                  <a:cubicBezTo>
                    <a:pt x="153298" y="130348"/>
                    <a:pt x="5883" y="-2112"/>
                    <a:pt x="186" y="2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 157">
              <a:extLst>
                <a:ext uri="{FF2B5EF4-FFF2-40B4-BE49-F238E27FC236}">
                  <a16:creationId xmlns:a16="http://schemas.microsoft.com/office/drawing/2014/main" id="{5DA043A2-5B94-58E2-FFF4-3EA200E315B7}"/>
                </a:ext>
              </a:extLst>
            </p:cNvPr>
            <p:cNvSpPr/>
            <p:nvPr/>
          </p:nvSpPr>
          <p:spPr>
            <a:xfrm>
              <a:off x="4359295" y="8088575"/>
              <a:ext cx="105887" cy="494632"/>
            </a:xfrm>
            <a:custGeom>
              <a:avLst/>
              <a:gdLst>
                <a:gd name="connsiteX0" fmla="*/ 105883 w 105887"/>
                <a:gd name="connsiteY0" fmla="*/ 19 h 494632"/>
                <a:gd name="connsiteX1" fmla="*/ 7606 w 105887"/>
                <a:gd name="connsiteY1" fmla="*/ 123933 h 494632"/>
                <a:gd name="connsiteX2" fmla="*/ 7606 w 105887"/>
                <a:gd name="connsiteY2" fmla="*/ 299122 h 494632"/>
                <a:gd name="connsiteX3" fmla="*/ 16152 w 105887"/>
                <a:gd name="connsiteY3" fmla="*/ 491403 h 494632"/>
                <a:gd name="connsiteX4" fmla="*/ 11879 w 105887"/>
                <a:gd name="connsiteY4" fmla="*/ 132479 h 494632"/>
                <a:gd name="connsiteX5" fmla="*/ 105883 w 105887"/>
                <a:gd name="connsiteY5" fmla="*/ 19 h 49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887" h="494632">
                  <a:moveTo>
                    <a:pt x="105883" y="19"/>
                  </a:moveTo>
                  <a:cubicBezTo>
                    <a:pt x="105171" y="-1405"/>
                    <a:pt x="23985" y="74083"/>
                    <a:pt x="7606" y="123933"/>
                  </a:cubicBezTo>
                  <a:cubicBezTo>
                    <a:pt x="-8773" y="173783"/>
                    <a:pt x="6182" y="237877"/>
                    <a:pt x="7606" y="299122"/>
                  </a:cubicBezTo>
                  <a:cubicBezTo>
                    <a:pt x="9030" y="360367"/>
                    <a:pt x="15440" y="519177"/>
                    <a:pt x="16152" y="491403"/>
                  </a:cubicBezTo>
                  <a:cubicBezTo>
                    <a:pt x="16864" y="463629"/>
                    <a:pt x="-5925" y="212240"/>
                    <a:pt x="11879" y="132479"/>
                  </a:cubicBezTo>
                  <a:cubicBezTo>
                    <a:pt x="29683" y="52718"/>
                    <a:pt x="106595" y="1443"/>
                    <a:pt x="105883" y="1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 158">
              <a:extLst>
                <a:ext uri="{FF2B5EF4-FFF2-40B4-BE49-F238E27FC236}">
                  <a16:creationId xmlns:a16="http://schemas.microsoft.com/office/drawing/2014/main" id="{841D5C15-05D9-76DA-7C9C-8DA73A82432B}"/>
                </a:ext>
              </a:extLst>
            </p:cNvPr>
            <p:cNvSpPr/>
            <p:nvPr/>
          </p:nvSpPr>
          <p:spPr>
            <a:xfrm>
              <a:off x="4452350" y="8045865"/>
              <a:ext cx="158106" cy="13165"/>
            </a:xfrm>
            <a:custGeom>
              <a:avLst/>
              <a:gdLst>
                <a:gd name="connsiteX0" fmla="*/ 158106 w 158106"/>
                <a:gd name="connsiteY0" fmla="*/ 0 h 13165"/>
                <a:gd name="connsiteX1" fmla="*/ 9 w 158106"/>
                <a:gd name="connsiteY1" fmla="*/ 12819 h 13165"/>
                <a:gd name="connsiteX2" fmla="*/ 158106 w 158106"/>
                <a:gd name="connsiteY2" fmla="*/ 0 h 13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106" h="13165">
                  <a:moveTo>
                    <a:pt x="158106" y="0"/>
                  </a:moveTo>
                  <a:cubicBezTo>
                    <a:pt x="158106" y="0"/>
                    <a:pt x="-1415" y="9970"/>
                    <a:pt x="9" y="12819"/>
                  </a:cubicBezTo>
                  <a:cubicBezTo>
                    <a:pt x="1433" y="15668"/>
                    <a:pt x="158106" y="0"/>
                    <a:pt x="158106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 159">
              <a:extLst>
                <a:ext uri="{FF2B5EF4-FFF2-40B4-BE49-F238E27FC236}">
                  <a16:creationId xmlns:a16="http://schemas.microsoft.com/office/drawing/2014/main" id="{4FB4CF96-DA35-3956-15D6-BC317E720D72}"/>
                </a:ext>
              </a:extLst>
            </p:cNvPr>
            <p:cNvSpPr/>
            <p:nvPr/>
          </p:nvSpPr>
          <p:spPr>
            <a:xfrm>
              <a:off x="4312362" y="8044659"/>
              <a:ext cx="144455" cy="501163"/>
            </a:xfrm>
            <a:custGeom>
              <a:avLst/>
              <a:gdLst>
                <a:gd name="connsiteX0" fmla="*/ 144270 w 144455"/>
                <a:gd name="connsiteY0" fmla="*/ 1206 h 501163"/>
                <a:gd name="connsiteX1" fmla="*/ 33174 w 144455"/>
                <a:gd name="connsiteY1" fmla="*/ 129393 h 501163"/>
                <a:gd name="connsiteX2" fmla="*/ 28902 w 144455"/>
                <a:gd name="connsiteY2" fmla="*/ 227670 h 501163"/>
                <a:gd name="connsiteX3" fmla="*/ 37447 w 144455"/>
                <a:gd name="connsiteY3" fmla="*/ 501135 h 501163"/>
                <a:gd name="connsiteX4" fmla="*/ 3264 w 144455"/>
                <a:gd name="connsiteY4" fmla="*/ 210578 h 501163"/>
                <a:gd name="connsiteX5" fmla="*/ 144270 w 144455"/>
                <a:gd name="connsiteY5" fmla="*/ 1206 h 50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455" h="501163">
                  <a:moveTo>
                    <a:pt x="144270" y="1206"/>
                  </a:moveTo>
                  <a:cubicBezTo>
                    <a:pt x="149255" y="-12325"/>
                    <a:pt x="52402" y="91649"/>
                    <a:pt x="33174" y="129393"/>
                  </a:cubicBezTo>
                  <a:cubicBezTo>
                    <a:pt x="13946" y="167137"/>
                    <a:pt x="28190" y="165713"/>
                    <a:pt x="28902" y="227670"/>
                  </a:cubicBezTo>
                  <a:cubicBezTo>
                    <a:pt x="29614" y="289627"/>
                    <a:pt x="41720" y="503984"/>
                    <a:pt x="37447" y="501135"/>
                  </a:cubicBezTo>
                  <a:cubicBezTo>
                    <a:pt x="33174" y="498286"/>
                    <a:pt x="-12403" y="293899"/>
                    <a:pt x="3264" y="210578"/>
                  </a:cubicBezTo>
                  <a:cubicBezTo>
                    <a:pt x="18931" y="127257"/>
                    <a:pt x="139285" y="14737"/>
                    <a:pt x="144270" y="120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 160">
              <a:extLst>
                <a:ext uri="{FF2B5EF4-FFF2-40B4-BE49-F238E27FC236}">
                  <a16:creationId xmlns:a16="http://schemas.microsoft.com/office/drawing/2014/main" id="{8BC3CA95-3086-4AE0-7229-F9E3BE236960}"/>
                </a:ext>
              </a:extLst>
            </p:cNvPr>
            <p:cNvSpPr/>
            <p:nvPr/>
          </p:nvSpPr>
          <p:spPr>
            <a:xfrm>
              <a:off x="4426692" y="8190684"/>
              <a:ext cx="75462" cy="368887"/>
            </a:xfrm>
            <a:custGeom>
              <a:avLst/>
              <a:gdLst>
                <a:gd name="connsiteX0" fmla="*/ 29 w 75462"/>
                <a:gd name="connsiteY0" fmla="*/ 460 h 368887"/>
                <a:gd name="connsiteX1" fmla="*/ 59850 w 75462"/>
                <a:gd name="connsiteY1" fmla="*/ 209832 h 368887"/>
                <a:gd name="connsiteX2" fmla="*/ 64123 w 75462"/>
                <a:gd name="connsiteY2" fmla="*/ 363656 h 368887"/>
                <a:gd name="connsiteX3" fmla="*/ 64123 w 75462"/>
                <a:gd name="connsiteY3" fmla="*/ 316654 h 368887"/>
                <a:gd name="connsiteX4" fmla="*/ 68396 w 75462"/>
                <a:gd name="connsiteY4" fmla="*/ 158557 h 368887"/>
                <a:gd name="connsiteX5" fmla="*/ 29 w 75462"/>
                <a:gd name="connsiteY5" fmla="*/ 460 h 36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2" h="368887">
                  <a:moveTo>
                    <a:pt x="29" y="460"/>
                  </a:moveTo>
                  <a:cubicBezTo>
                    <a:pt x="-1395" y="9006"/>
                    <a:pt x="49168" y="149299"/>
                    <a:pt x="59850" y="209832"/>
                  </a:cubicBezTo>
                  <a:cubicBezTo>
                    <a:pt x="70532" y="270365"/>
                    <a:pt x="63411" y="345852"/>
                    <a:pt x="64123" y="363656"/>
                  </a:cubicBezTo>
                  <a:cubicBezTo>
                    <a:pt x="64835" y="381460"/>
                    <a:pt x="63411" y="350837"/>
                    <a:pt x="64123" y="316654"/>
                  </a:cubicBezTo>
                  <a:cubicBezTo>
                    <a:pt x="64835" y="282471"/>
                    <a:pt x="86200" y="212680"/>
                    <a:pt x="68396" y="158557"/>
                  </a:cubicBezTo>
                  <a:cubicBezTo>
                    <a:pt x="50592" y="104434"/>
                    <a:pt x="1453" y="-8086"/>
                    <a:pt x="29" y="46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 161">
              <a:extLst>
                <a:ext uri="{FF2B5EF4-FFF2-40B4-BE49-F238E27FC236}">
                  <a16:creationId xmlns:a16="http://schemas.microsoft.com/office/drawing/2014/main" id="{BE88B3B8-24E5-6536-8F9D-90FF912A9CE6}"/>
                </a:ext>
              </a:extLst>
            </p:cNvPr>
            <p:cNvSpPr/>
            <p:nvPr/>
          </p:nvSpPr>
          <p:spPr>
            <a:xfrm>
              <a:off x="4572000" y="8665436"/>
              <a:ext cx="675952" cy="12867"/>
            </a:xfrm>
            <a:custGeom>
              <a:avLst/>
              <a:gdLst>
                <a:gd name="connsiteX0" fmla="*/ 0 w 675952"/>
                <a:gd name="connsiteY0" fmla="*/ 4272 h 12867"/>
                <a:gd name="connsiteX1" fmla="*/ 645207 w 675952"/>
                <a:gd name="connsiteY1" fmla="*/ 12818 h 12867"/>
                <a:gd name="connsiteX2" fmla="*/ 517021 w 675952"/>
                <a:gd name="connsiteY2" fmla="*/ 0 h 12867"/>
                <a:gd name="connsiteX3" fmla="*/ 0 w 675952"/>
                <a:gd name="connsiteY3" fmla="*/ 4272 h 12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952" h="12867">
                  <a:moveTo>
                    <a:pt x="0" y="4272"/>
                  </a:moveTo>
                  <a:cubicBezTo>
                    <a:pt x="21364" y="6408"/>
                    <a:pt x="559037" y="13530"/>
                    <a:pt x="645207" y="12818"/>
                  </a:cubicBezTo>
                  <a:cubicBezTo>
                    <a:pt x="731377" y="12106"/>
                    <a:pt x="619571" y="712"/>
                    <a:pt x="517021" y="0"/>
                  </a:cubicBezTo>
                  <a:lnTo>
                    <a:pt x="0" y="427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 162">
              <a:extLst>
                <a:ext uri="{FF2B5EF4-FFF2-40B4-BE49-F238E27FC236}">
                  <a16:creationId xmlns:a16="http://schemas.microsoft.com/office/drawing/2014/main" id="{486ED45C-F6BD-F00C-4DCE-E087DFA25C6C}"/>
                </a:ext>
              </a:extLst>
            </p:cNvPr>
            <p:cNvSpPr/>
            <p:nvPr/>
          </p:nvSpPr>
          <p:spPr>
            <a:xfrm>
              <a:off x="5212888" y="8250049"/>
              <a:ext cx="43374" cy="312924"/>
            </a:xfrm>
            <a:custGeom>
              <a:avLst/>
              <a:gdLst>
                <a:gd name="connsiteX0" fmla="*/ 47 w 43374"/>
                <a:gd name="connsiteY0" fmla="*/ 915 h 312924"/>
                <a:gd name="connsiteX1" fmla="*/ 34230 w 43374"/>
                <a:gd name="connsiteY1" fmla="*/ 253016 h 312924"/>
                <a:gd name="connsiteX2" fmla="*/ 25684 w 43374"/>
                <a:gd name="connsiteY2" fmla="*/ 308564 h 312924"/>
                <a:gd name="connsiteX3" fmla="*/ 42776 w 43374"/>
                <a:gd name="connsiteY3" fmla="*/ 171831 h 312924"/>
                <a:gd name="connsiteX4" fmla="*/ 47 w 43374"/>
                <a:gd name="connsiteY4" fmla="*/ 915 h 31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74" h="312924">
                  <a:moveTo>
                    <a:pt x="47" y="915"/>
                  </a:moveTo>
                  <a:cubicBezTo>
                    <a:pt x="-1377" y="14446"/>
                    <a:pt x="29957" y="201741"/>
                    <a:pt x="34230" y="253016"/>
                  </a:cubicBezTo>
                  <a:cubicBezTo>
                    <a:pt x="38503" y="304291"/>
                    <a:pt x="24260" y="322095"/>
                    <a:pt x="25684" y="308564"/>
                  </a:cubicBezTo>
                  <a:cubicBezTo>
                    <a:pt x="27108" y="295033"/>
                    <a:pt x="47049" y="215984"/>
                    <a:pt x="42776" y="171831"/>
                  </a:cubicBezTo>
                  <a:cubicBezTo>
                    <a:pt x="38503" y="127678"/>
                    <a:pt x="1471" y="-12616"/>
                    <a:pt x="47" y="91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 163">
              <a:extLst>
                <a:ext uri="{FF2B5EF4-FFF2-40B4-BE49-F238E27FC236}">
                  <a16:creationId xmlns:a16="http://schemas.microsoft.com/office/drawing/2014/main" id="{B21B0F6C-54C8-98DB-9FEB-1F4440DD7FC1}"/>
                </a:ext>
              </a:extLst>
            </p:cNvPr>
            <p:cNvSpPr/>
            <p:nvPr/>
          </p:nvSpPr>
          <p:spPr>
            <a:xfrm>
              <a:off x="4443219" y="8524401"/>
              <a:ext cx="570294" cy="367749"/>
            </a:xfrm>
            <a:custGeom>
              <a:avLst/>
              <a:gdLst>
                <a:gd name="connsiteX0" fmla="*/ 594 w 570294"/>
                <a:gd name="connsiteY0" fmla="*/ 29 h 367749"/>
                <a:gd name="connsiteX1" fmla="*/ 90325 w 570294"/>
                <a:gd name="connsiteY1" fmla="*/ 175218 h 367749"/>
                <a:gd name="connsiteX2" fmla="*/ 406519 w 570294"/>
                <a:gd name="connsiteY2" fmla="*/ 350406 h 367749"/>
                <a:gd name="connsiteX3" fmla="*/ 568889 w 570294"/>
                <a:gd name="connsiteY3" fmla="*/ 358952 h 367749"/>
                <a:gd name="connsiteX4" fmla="*/ 321061 w 570294"/>
                <a:gd name="connsiteY4" fmla="*/ 329042 h 367749"/>
                <a:gd name="connsiteX5" fmla="*/ 64688 w 570294"/>
                <a:gd name="connsiteY5" fmla="*/ 162399 h 367749"/>
                <a:gd name="connsiteX6" fmla="*/ 594 w 570294"/>
                <a:gd name="connsiteY6" fmla="*/ 29 h 367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294" h="367749">
                  <a:moveTo>
                    <a:pt x="594" y="29"/>
                  </a:moveTo>
                  <a:cubicBezTo>
                    <a:pt x="4867" y="2165"/>
                    <a:pt x="22671" y="116822"/>
                    <a:pt x="90325" y="175218"/>
                  </a:cubicBezTo>
                  <a:cubicBezTo>
                    <a:pt x="157979" y="233614"/>
                    <a:pt x="326758" y="319784"/>
                    <a:pt x="406519" y="350406"/>
                  </a:cubicBezTo>
                  <a:cubicBezTo>
                    <a:pt x="486280" y="381028"/>
                    <a:pt x="583132" y="362513"/>
                    <a:pt x="568889" y="358952"/>
                  </a:cubicBezTo>
                  <a:cubicBezTo>
                    <a:pt x="554646" y="355391"/>
                    <a:pt x="405095" y="361801"/>
                    <a:pt x="321061" y="329042"/>
                  </a:cubicBezTo>
                  <a:cubicBezTo>
                    <a:pt x="237028" y="296283"/>
                    <a:pt x="114538" y="211537"/>
                    <a:pt x="64688" y="162399"/>
                  </a:cubicBezTo>
                  <a:cubicBezTo>
                    <a:pt x="14838" y="113261"/>
                    <a:pt x="-3679" y="-2107"/>
                    <a:pt x="594" y="2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 164">
              <a:extLst>
                <a:ext uri="{FF2B5EF4-FFF2-40B4-BE49-F238E27FC236}">
                  <a16:creationId xmlns:a16="http://schemas.microsoft.com/office/drawing/2014/main" id="{247BE80E-97C7-0266-6DEC-9368189B10DC}"/>
                </a:ext>
              </a:extLst>
            </p:cNvPr>
            <p:cNvSpPr/>
            <p:nvPr/>
          </p:nvSpPr>
          <p:spPr>
            <a:xfrm>
              <a:off x="5009964" y="8947082"/>
              <a:ext cx="443930" cy="471216"/>
            </a:xfrm>
            <a:custGeom>
              <a:avLst/>
              <a:gdLst>
                <a:gd name="connsiteX0" fmla="*/ 2144 w 443930"/>
                <a:gd name="connsiteY0" fmla="*/ 365 h 471216"/>
                <a:gd name="connsiteX1" fmla="*/ 258518 w 443930"/>
                <a:gd name="connsiteY1" fmla="*/ 320832 h 471216"/>
                <a:gd name="connsiteX2" fmla="*/ 442253 w 443930"/>
                <a:gd name="connsiteY2" fmla="*/ 470383 h 471216"/>
                <a:gd name="connsiteX3" fmla="*/ 151696 w 443930"/>
                <a:gd name="connsiteY3" fmla="*/ 261011 h 471216"/>
                <a:gd name="connsiteX4" fmla="*/ 2144 w 443930"/>
                <a:gd name="connsiteY4" fmla="*/ 365 h 471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930" h="471216">
                  <a:moveTo>
                    <a:pt x="2144" y="365"/>
                  </a:moveTo>
                  <a:cubicBezTo>
                    <a:pt x="19948" y="10335"/>
                    <a:pt x="185167" y="242496"/>
                    <a:pt x="258518" y="320832"/>
                  </a:cubicBezTo>
                  <a:cubicBezTo>
                    <a:pt x="331869" y="399168"/>
                    <a:pt x="460057" y="480353"/>
                    <a:pt x="442253" y="470383"/>
                  </a:cubicBezTo>
                  <a:cubicBezTo>
                    <a:pt x="424449" y="460413"/>
                    <a:pt x="222199" y="335074"/>
                    <a:pt x="151696" y="261011"/>
                  </a:cubicBezTo>
                  <a:cubicBezTo>
                    <a:pt x="81193" y="186948"/>
                    <a:pt x="-15660" y="-9605"/>
                    <a:pt x="2144" y="36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 165">
              <a:extLst>
                <a:ext uri="{FF2B5EF4-FFF2-40B4-BE49-F238E27FC236}">
                  <a16:creationId xmlns:a16="http://schemas.microsoft.com/office/drawing/2014/main" id="{6D83CA77-5BED-7F7B-21AE-7413832DA0A9}"/>
                </a:ext>
              </a:extLst>
            </p:cNvPr>
            <p:cNvSpPr/>
            <p:nvPr/>
          </p:nvSpPr>
          <p:spPr>
            <a:xfrm>
              <a:off x="5571576" y="8584248"/>
              <a:ext cx="73358" cy="299110"/>
            </a:xfrm>
            <a:custGeom>
              <a:avLst/>
              <a:gdLst>
                <a:gd name="connsiteX0" fmla="*/ 282 w 73358"/>
                <a:gd name="connsiteY0" fmla="*/ 2 h 299110"/>
                <a:gd name="connsiteX1" fmla="*/ 47284 w 73358"/>
                <a:gd name="connsiteY1" fmla="*/ 183737 h 299110"/>
                <a:gd name="connsiteX2" fmla="*/ 34465 w 73358"/>
                <a:gd name="connsiteY2" fmla="*/ 299105 h 299110"/>
                <a:gd name="connsiteX3" fmla="*/ 72921 w 73358"/>
                <a:gd name="connsiteY3" fmla="*/ 179464 h 299110"/>
                <a:gd name="connsiteX4" fmla="*/ 282 w 73358"/>
                <a:gd name="connsiteY4" fmla="*/ 2 h 299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58" h="299110">
                  <a:moveTo>
                    <a:pt x="282" y="2"/>
                  </a:moveTo>
                  <a:cubicBezTo>
                    <a:pt x="-3991" y="714"/>
                    <a:pt x="41587" y="133887"/>
                    <a:pt x="47284" y="183737"/>
                  </a:cubicBezTo>
                  <a:cubicBezTo>
                    <a:pt x="52981" y="233587"/>
                    <a:pt x="30192" y="299817"/>
                    <a:pt x="34465" y="299105"/>
                  </a:cubicBezTo>
                  <a:cubicBezTo>
                    <a:pt x="38738" y="298393"/>
                    <a:pt x="77906" y="221481"/>
                    <a:pt x="72921" y="179464"/>
                  </a:cubicBezTo>
                  <a:cubicBezTo>
                    <a:pt x="67936" y="137447"/>
                    <a:pt x="4555" y="-710"/>
                    <a:pt x="282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 166">
              <a:extLst>
                <a:ext uri="{FF2B5EF4-FFF2-40B4-BE49-F238E27FC236}">
                  <a16:creationId xmlns:a16="http://schemas.microsoft.com/office/drawing/2014/main" id="{436D714E-89FB-1872-3491-2360378A950A}"/>
                </a:ext>
              </a:extLst>
            </p:cNvPr>
            <p:cNvSpPr/>
            <p:nvPr/>
          </p:nvSpPr>
          <p:spPr>
            <a:xfrm>
              <a:off x="5435503" y="9467291"/>
              <a:ext cx="113729" cy="127060"/>
            </a:xfrm>
            <a:custGeom>
              <a:avLst/>
              <a:gdLst>
                <a:gd name="connsiteX0" fmla="*/ 97 w 113729"/>
                <a:gd name="connsiteY0" fmla="*/ 559 h 127060"/>
                <a:gd name="connsiteX1" fmla="*/ 108047 w 113729"/>
                <a:gd name="connsiteY1" fmla="*/ 124384 h 127060"/>
                <a:gd name="connsiteX2" fmla="*/ 88997 w 113729"/>
                <a:gd name="connsiteY2" fmla="*/ 79934 h 127060"/>
                <a:gd name="connsiteX3" fmla="*/ 97 w 113729"/>
                <a:gd name="connsiteY3" fmla="*/ 559 h 12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729" h="127060">
                  <a:moveTo>
                    <a:pt x="97" y="559"/>
                  </a:moveTo>
                  <a:cubicBezTo>
                    <a:pt x="3272" y="7967"/>
                    <a:pt x="93230" y="111155"/>
                    <a:pt x="108047" y="124384"/>
                  </a:cubicBezTo>
                  <a:cubicBezTo>
                    <a:pt x="122864" y="137613"/>
                    <a:pt x="105930" y="98455"/>
                    <a:pt x="88997" y="79934"/>
                  </a:cubicBezTo>
                  <a:cubicBezTo>
                    <a:pt x="72064" y="61413"/>
                    <a:pt x="-3078" y="-6849"/>
                    <a:pt x="97" y="55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 167">
              <a:extLst>
                <a:ext uri="{FF2B5EF4-FFF2-40B4-BE49-F238E27FC236}">
                  <a16:creationId xmlns:a16="http://schemas.microsoft.com/office/drawing/2014/main" id="{80CD74E7-B39A-27BC-0D68-FF89B010E265}"/>
                </a:ext>
              </a:extLst>
            </p:cNvPr>
            <p:cNvSpPr/>
            <p:nvPr/>
          </p:nvSpPr>
          <p:spPr>
            <a:xfrm>
              <a:off x="5422595" y="8866452"/>
              <a:ext cx="484380" cy="423679"/>
            </a:xfrm>
            <a:custGeom>
              <a:avLst/>
              <a:gdLst>
                <a:gd name="connsiteX0" fmla="*/ 305 w 484380"/>
                <a:gd name="connsiteY0" fmla="*/ 423598 h 423679"/>
                <a:gd name="connsiteX1" fmla="*/ 311455 w 484380"/>
                <a:gd name="connsiteY1" fmla="*/ 106098 h 423679"/>
                <a:gd name="connsiteX2" fmla="*/ 482905 w 484380"/>
                <a:gd name="connsiteY2" fmla="*/ 1323 h 423679"/>
                <a:gd name="connsiteX3" fmla="*/ 371780 w 484380"/>
                <a:gd name="connsiteY3" fmla="*/ 74348 h 423679"/>
                <a:gd name="connsiteX4" fmla="*/ 305 w 484380"/>
                <a:gd name="connsiteY4" fmla="*/ 423598 h 42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380" h="423679">
                  <a:moveTo>
                    <a:pt x="305" y="423598"/>
                  </a:moveTo>
                  <a:cubicBezTo>
                    <a:pt x="-9749" y="428890"/>
                    <a:pt x="231022" y="176477"/>
                    <a:pt x="311455" y="106098"/>
                  </a:cubicBezTo>
                  <a:cubicBezTo>
                    <a:pt x="391888" y="35719"/>
                    <a:pt x="472851" y="6615"/>
                    <a:pt x="482905" y="1323"/>
                  </a:cubicBezTo>
                  <a:cubicBezTo>
                    <a:pt x="492959" y="-3969"/>
                    <a:pt x="451155" y="3969"/>
                    <a:pt x="371780" y="74348"/>
                  </a:cubicBezTo>
                  <a:cubicBezTo>
                    <a:pt x="292405" y="144727"/>
                    <a:pt x="10359" y="418306"/>
                    <a:pt x="305" y="42359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 168">
              <a:extLst>
                <a:ext uri="{FF2B5EF4-FFF2-40B4-BE49-F238E27FC236}">
                  <a16:creationId xmlns:a16="http://schemas.microsoft.com/office/drawing/2014/main" id="{0A178AD2-9885-1AE8-54C1-1AC4BAB88482}"/>
                </a:ext>
              </a:extLst>
            </p:cNvPr>
            <p:cNvSpPr/>
            <p:nvPr/>
          </p:nvSpPr>
          <p:spPr>
            <a:xfrm>
              <a:off x="5852747" y="8795915"/>
              <a:ext cx="197703" cy="459053"/>
            </a:xfrm>
            <a:custGeom>
              <a:avLst/>
              <a:gdLst>
                <a:gd name="connsiteX0" fmla="*/ 195628 w 197703"/>
                <a:gd name="connsiteY0" fmla="*/ 2010 h 459053"/>
                <a:gd name="connsiteX1" fmla="*/ 65453 w 197703"/>
                <a:gd name="connsiteY1" fmla="*/ 316335 h 459053"/>
                <a:gd name="connsiteX2" fmla="*/ 1953 w 197703"/>
                <a:gd name="connsiteY2" fmla="*/ 456035 h 459053"/>
                <a:gd name="connsiteX3" fmla="*/ 135303 w 197703"/>
                <a:gd name="connsiteY3" fmla="*/ 195685 h 459053"/>
                <a:gd name="connsiteX4" fmla="*/ 195628 w 197703"/>
                <a:gd name="connsiteY4" fmla="*/ 2010 h 45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703" h="459053">
                  <a:moveTo>
                    <a:pt x="195628" y="2010"/>
                  </a:moveTo>
                  <a:cubicBezTo>
                    <a:pt x="183986" y="22118"/>
                    <a:pt x="97732" y="240664"/>
                    <a:pt x="65453" y="316335"/>
                  </a:cubicBezTo>
                  <a:cubicBezTo>
                    <a:pt x="33174" y="392006"/>
                    <a:pt x="-9689" y="476143"/>
                    <a:pt x="1953" y="456035"/>
                  </a:cubicBezTo>
                  <a:cubicBezTo>
                    <a:pt x="13595" y="435927"/>
                    <a:pt x="103024" y="274002"/>
                    <a:pt x="135303" y="195685"/>
                  </a:cubicBezTo>
                  <a:cubicBezTo>
                    <a:pt x="167582" y="117368"/>
                    <a:pt x="207270" y="-18098"/>
                    <a:pt x="195628" y="201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 169">
              <a:extLst>
                <a:ext uri="{FF2B5EF4-FFF2-40B4-BE49-F238E27FC236}">
                  <a16:creationId xmlns:a16="http://schemas.microsoft.com/office/drawing/2014/main" id="{DD150E9D-720A-4A0D-44FC-52869FF7A182}"/>
                </a:ext>
              </a:extLst>
            </p:cNvPr>
            <p:cNvSpPr/>
            <p:nvPr/>
          </p:nvSpPr>
          <p:spPr>
            <a:xfrm>
              <a:off x="5497121" y="9236023"/>
              <a:ext cx="407508" cy="224146"/>
            </a:xfrm>
            <a:custGeom>
              <a:avLst/>
              <a:gdLst>
                <a:gd name="connsiteX0" fmla="*/ 1979 w 407508"/>
                <a:gd name="connsiteY0" fmla="*/ 222302 h 224146"/>
                <a:gd name="connsiteX1" fmla="*/ 398854 w 407508"/>
                <a:gd name="connsiteY1" fmla="*/ 3227 h 224146"/>
                <a:gd name="connsiteX2" fmla="*/ 252804 w 407508"/>
                <a:gd name="connsiteY2" fmla="*/ 101652 h 224146"/>
                <a:gd name="connsiteX3" fmla="*/ 1979 w 407508"/>
                <a:gd name="connsiteY3" fmla="*/ 222302 h 22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508" h="224146">
                  <a:moveTo>
                    <a:pt x="1979" y="222302"/>
                  </a:moveTo>
                  <a:cubicBezTo>
                    <a:pt x="26321" y="205898"/>
                    <a:pt x="357050" y="23335"/>
                    <a:pt x="398854" y="3227"/>
                  </a:cubicBezTo>
                  <a:cubicBezTo>
                    <a:pt x="440658" y="-16881"/>
                    <a:pt x="321066" y="61965"/>
                    <a:pt x="252804" y="101652"/>
                  </a:cubicBezTo>
                  <a:cubicBezTo>
                    <a:pt x="184542" y="141339"/>
                    <a:pt x="-22363" y="238706"/>
                    <a:pt x="1979" y="2223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 170">
              <a:extLst>
                <a:ext uri="{FF2B5EF4-FFF2-40B4-BE49-F238E27FC236}">
                  <a16:creationId xmlns:a16="http://schemas.microsoft.com/office/drawing/2014/main" id="{7846D6EA-B353-6FDC-FC7E-95B5F3247364}"/>
                </a:ext>
              </a:extLst>
            </p:cNvPr>
            <p:cNvSpPr/>
            <p:nvPr/>
          </p:nvSpPr>
          <p:spPr>
            <a:xfrm>
              <a:off x="6083084" y="8899188"/>
              <a:ext cx="206789" cy="150753"/>
            </a:xfrm>
            <a:custGeom>
              <a:avLst/>
              <a:gdLst>
                <a:gd name="connsiteX0" fmla="*/ 216 w 206789"/>
                <a:gd name="connsiteY0" fmla="*/ 337 h 150753"/>
                <a:gd name="connsiteX1" fmla="*/ 89116 w 206789"/>
                <a:gd name="connsiteY1" fmla="*/ 101937 h 150753"/>
                <a:gd name="connsiteX2" fmla="*/ 206591 w 206789"/>
                <a:gd name="connsiteY2" fmla="*/ 136862 h 150753"/>
                <a:gd name="connsiteX3" fmla="*/ 114516 w 206789"/>
                <a:gd name="connsiteY3" fmla="*/ 140037 h 150753"/>
                <a:gd name="connsiteX4" fmla="*/ 216 w 206789"/>
                <a:gd name="connsiteY4" fmla="*/ 337 h 150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89" h="150753">
                  <a:moveTo>
                    <a:pt x="216" y="337"/>
                  </a:moveTo>
                  <a:cubicBezTo>
                    <a:pt x="-4017" y="-6013"/>
                    <a:pt x="54720" y="79183"/>
                    <a:pt x="89116" y="101937"/>
                  </a:cubicBezTo>
                  <a:cubicBezTo>
                    <a:pt x="123512" y="124691"/>
                    <a:pt x="202358" y="130512"/>
                    <a:pt x="206591" y="136862"/>
                  </a:cubicBezTo>
                  <a:cubicBezTo>
                    <a:pt x="210824" y="143212"/>
                    <a:pt x="146266" y="162791"/>
                    <a:pt x="114516" y="140037"/>
                  </a:cubicBezTo>
                  <a:cubicBezTo>
                    <a:pt x="82766" y="117283"/>
                    <a:pt x="4449" y="6687"/>
                    <a:pt x="216" y="33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 171">
              <a:extLst>
                <a:ext uri="{FF2B5EF4-FFF2-40B4-BE49-F238E27FC236}">
                  <a16:creationId xmlns:a16="http://schemas.microsoft.com/office/drawing/2014/main" id="{2A897506-9B6A-1DBF-A61C-787A2F81FBD2}"/>
                </a:ext>
              </a:extLst>
            </p:cNvPr>
            <p:cNvSpPr/>
            <p:nvPr/>
          </p:nvSpPr>
          <p:spPr>
            <a:xfrm>
              <a:off x="6173155" y="9104173"/>
              <a:ext cx="85149" cy="395994"/>
            </a:xfrm>
            <a:custGeom>
              <a:avLst/>
              <a:gdLst>
                <a:gd name="connsiteX0" fmla="*/ 84770 w 85149"/>
                <a:gd name="connsiteY0" fmla="*/ 4902 h 395994"/>
                <a:gd name="connsiteX1" fmla="*/ 2220 w 85149"/>
                <a:gd name="connsiteY1" fmla="*/ 392252 h 395994"/>
                <a:gd name="connsiteX2" fmla="*/ 30795 w 85149"/>
                <a:gd name="connsiteY2" fmla="*/ 189052 h 395994"/>
                <a:gd name="connsiteX3" fmla="*/ 84770 w 85149"/>
                <a:gd name="connsiteY3" fmla="*/ 4902 h 395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49" h="395994">
                  <a:moveTo>
                    <a:pt x="84770" y="4902"/>
                  </a:moveTo>
                  <a:cubicBezTo>
                    <a:pt x="80008" y="38769"/>
                    <a:pt x="11216" y="361560"/>
                    <a:pt x="2220" y="392252"/>
                  </a:cubicBezTo>
                  <a:cubicBezTo>
                    <a:pt x="-6776" y="422944"/>
                    <a:pt x="13333" y="256785"/>
                    <a:pt x="30795" y="189052"/>
                  </a:cubicBezTo>
                  <a:cubicBezTo>
                    <a:pt x="48257" y="121319"/>
                    <a:pt x="89532" y="-28965"/>
                    <a:pt x="84770" y="49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 172">
              <a:extLst>
                <a:ext uri="{FF2B5EF4-FFF2-40B4-BE49-F238E27FC236}">
                  <a16:creationId xmlns:a16="http://schemas.microsoft.com/office/drawing/2014/main" id="{A467F5DA-EE71-C170-FD78-673FE0CBC130}"/>
                </a:ext>
              </a:extLst>
            </p:cNvPr>
            <p:cNvSpPr/>
            <p:nvPr/>
          </p:nvSpPr>
          <p:spPr>
            <a:xfrm>
              <a:off x="5435497" y="8442325"/>
              <a:ext cx="6453" cy="384278"/>
            </a:xfrm>
            <a:custGeom>
              <a:avLst/>
              <a:gdLst>
                <a:gd name="connsiteX0" fmla="*/ 6453 w 6453"/>
                <a:gd name="connsiteY0" fmla="*/ 0 h 384278"/>
                <a:gd name="connsiteX1" fmla="*/ 103 w 6453"/>
                <a:gd name="connsiteY1" fmla="*/ 384175 h 384278"/>
                <a:gd name="connsiteX2" fmla="*/ 6453 w 6453"/>
                <a:gd name="connsiteY2" fmla="*/ 0 h 38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53" h="384278">
                  <a:moveTo>
                    <a:pt x="6453" y="0"/>
                  </a:moveTo>
                  <a:cubicBezTo>
                    <a:pt x="6453" y="0"/>
                    <a:pt x="1161" y="376767"/>
                    <a:pt x="103" y="384175"/>
                  </a:cubicBezTo>
                  <a:cubicBezTo>
                    <a:pt x="-955" y="391583"/>
                    <a:pt x="6453" y="0"/>
                    <a:pt x="6453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 173">
              <a:extLst>
                <a:ext uri="{FF2B5EF4-FFF2-40B4-BE49-F238E27FC236}">
                  <a16:creationId xmlns:a16="http://schemas.microsoft.com/office/drawing/2014/main" id="{DC74D043-FEBD-68BC-9611-8D9CF8C7B569}"/>
                </a:ext>
              </a:extLst>
            </p:cNvPr>
            <p:cNvSpPr/>
            <p:nvPr/>
          </p:nvSpPr>
          <p:spPr>
            <a:xfrm>
              <a:off x="4673600" y="8724900"/>
              <a:ext cx="524078" cy="15966"/>
            </a:xfrm>
            <a:custGeom>
              <a:avLst/>
              <a:gdLst>
                <a:gd name="connsiteX0" fmla="*/ 0 w 524078"/>
                <a:gd name="connsiteY0" fmla="*/ 0 h 15966"/>
                <a:gd name="connsiteX1" fmla="*/ 511175 w 524078"/>
                <a:gd name="connsiteY1" fmla="*/ 15875 h 15966"/>
                <a:gd name="connsiteX2" fmla="*/ 342900 w 524078"/>
                <a:gd name="connsiteY2" fmla="*/ 6350 h 15966"/>
                <a:gd name="connsiteX3" fmla="*/ 0 w 524078"/>
                <a:gd name="connsiteY3" fmla="*/ 0 h 15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078" h="15966">
                  <a:moveTo>
                    <a:pt x="0" y="0"/>
                  </a:moveTo>
                  <a:cubicBezTo>
                    <a:pt x="28046" y="1587"/>
                    <a:pt x="454025" y="14817"/>
                    <a:pt x="511175" y="15875"/>
                  </a:cubicBezTo>
                  <a:cubicBezTo>
                    <a:pt x="568325" y="16933"/>
                    <a:pt x="421746" y="8467"/>
                    <a:pt x="342900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 174">
              <a:extLst>
                <a:ext uri="{FF2B5EF4-FFF2-40B4-BE49-F238E27FC236}">
                  <a16:creationId xmlns:a16="http://schemas.microsoft.com/office/drawing/2014/main" id="{17851119-72F9-5D7B-8850-FEE6BE3B2648}"/>
                </a:ext>
              </a:extLst>
            </p:cNvPr>
            <p:cNvSpPr/>
            <p:nvPr/>
          </p:nvSpPr>
          <p:spPr>
            <a:xfrm>
              <a:off x="4968202" y="8781126"/>
              <a:ext cx="237077" cy="90748"/>
            </a:xfrm>
            <a:custGeom>
              <a:avLst/>
              <a:gdLst>
                <a:gd name="connsiteX0" fmla="*/ 235623 w 237077"/>
                <a:gd name="connsiteY0" fmla="*/ 924 h 90748"/>
                <a:gd name="connsiteX1" fmla="*/ 3848 w 237077"/>
                <a:gd name="connsiteY1" fmla="*/ 89824 h 90748"/>
                <a:gd name="connsiteX2" fmla="*/ 99098 w 237077"/>
                <a:gd name="connsiteY2" fmla="*/ 45374 h 90748"/>
                <a:gd name="connsiteX3" fmla="*/ 235623 w 237077"/>
                <a:gd name="connsiteY3" fmla="*/ 924 h 9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077" h="90748">
                  <a:moveTo>
                    <a:pt x="235623" y="924"/>
                  </a:moveTo>
                  <a:cubicBezTo>
                    <a:pt x="219748" y="8332"/>
                    <a:pt x="26602" y="82416"/>
                    <a:pt x="3848" y="89824"/>
                  </a:cubicBezTo>
                  <a:cubicBezTo>
                    <a:pt x="-18906" y="97232"/>
                    <a:pt x="65231" y="58074"/>
                    <a:pt x="99098" y="45374"/>
                  </a:cubicBezTo>
                  <a:cubicBezTo>
                    <a:pt x="132965" y="32674"/>
                    <a:pt x="251498" y="-6484"/>
                    <a:pt x="235623" y="92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 175">
              <a:extLst>
                <a:ext uri="{FF2B5EF4-FFF2-40B4-BE49-F238E27FC236}">
                  <a16:creationId xmlns:a16="http://schemas.microsoft.com/office/drawing/2014/main" id="{805E49BC-2B36-955C-2554-60CAE66B731B}"/>
                </a:ext>
              </a:extLst>
            </p:cNvPr>
            <p:cNvSpPr/>
            <p:nvPr/>
          </p:nvSpPr>
          <p:spPr>
            <a:xfrm>
              <a:off x="4898609" y="8851900"/>
              <a:ext cx="238652" cy="317500"/>
            </a:xfrm>
            <a:custGeom>
              <a:avLst/>
              <a:gdLst>
                <a:gd name="connsiteX0" fmla="*/ 416 w 238652"/>
                <a:gd name="connsiteY0" fmla="*/ 0 h 317500"/>
                <a:gd name="connsiteX1" fmla="*/ 86141 w 238652"/>
                <a:gd name="connsiteY1" fmla="*/ 133350 h 317500"/>
                <a:gd name="connsiteX2" fmla="*/ 238541 w 238652"/>
                <a:gd name="connsiteY2" fmla="*/ 317500 h 317500"/>
                <a:gd name="connsiteX3" fmla="*/ 60741 w 238652"/>
                <a:gd name="connsiteY3" fmla="*/ 133350 h 317500"/>
                <a:gd name="connsiteX4" fmla="*/ 416 w 238652"/>
                <a:gd name="connsiteY4" fmla="*/ 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52" h="317500">
                  <a:moveTo>
                    <a:pt x="416" y="0"/>
                  </a:moveTo>
                  <a:cubicBezTo>
                    <a:pt x="4649" y="0"/>
                    <a:pt x="46454" y="80433"/>
                    <a:pt x="86141" y="133350"/>
                  </a:cubicBezTo>
                  <a:cubicBezTo>
                    <a:pt x="125828" y="186267"/>
                    <a:pt x="242774" y="317500"/>
                    <a:pt x="238541" y="317500"/>
                  </a:cubicBezTo>
                  <a:cubicBezTo>
                    <a:pt x="234308" y="317500"/>
                    <a:pt x="96724" y="181504"/>
                    <a:pt x="60741" y="133350"/>
                  </a:cubicBezTo>
                  <a:cubicBezTo>
                    <a:pt x="24758" y="85196"/>
                    <a:pt x="-3817" y="0"/>
                    <a:pt x="416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 176">
              <a:extLst>
                <a:ext uri="{FF2B5EF4-FFF2-40B4-BE49-F238E27FC236}">
                  <a16:creationId xmlns:a16="http://schemas.microsoft.com/office/drawing/2014/main" id="{A2D7B20B-790F-E543-D19E-44271092A651}"/>
                </a:ext>
              </a:extLst>
            </p:cNvPr>
            <p:cNvSpPr/>
            <p:nvPr/>
          </p:nvSpPr>
          <p:spPr>
            <a:xfrm>
              <a:off x="5851312" y="9340328"/>
              <a:ext cx="285670" cy="226490"/>
            </a:xfrm>
            <a:custGeom>
              <a:avLst/>
              <a:gdLst>
                <a:gd name="connsiteX0" fmla="*/ 213 w 285670"/>
                <a:gd name="connsiteY0" fmla="*/ 522 h 226490"/>
                <a:gd name="connsiteX1" fmla="*/ 270088 w 285670"/>
                <a:gd name="connsiteY1" fmla="*/ 219597 h 226490"/>
                <a:gd name="connsiteX2" fmla="*/ 225638 w 285670"/>
                <a:gd name="connsiteY2" fmla="*/ 159272 h 226490"/>
                <a:gd name="connsiteX3" fmla="*/ 213 w 285670"/>
                <a:gd name="connsiteY3" fmla="*/ 522 h 22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670" h="226490">
                  <a:moveTo>
                    <a:pt x="213" y="522"/>
                  </a:moveTo>
                  <a:cubicBezTo>
                    <a:pt x="7621" y="10576"/>
                    <a:pt x="232517" y="193139"/>
                    <a:pt x="270088" y="219597"/>
                  </a:cubicBezTo>
                  <a:cubicBezTo>
                    <a:pt x="307659" y="246055"/>
                    <a:pt x="271146" y="189964"/>
                    <a:pt x="225638" y="159272"/>
                  </a:cubicBezTo>
                  <a:cubicBezTo>
                    <a:pt x="180130" y="128580"/>
                    <a:pt x="-7195" y="-9532"/>
                    <a:pt x="213" y="52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 177">
              <a:extLst>
                <a:ext uri="{FF2B5EF4-FFF2-40B4-BE49-F238E27FC236}">
                  <a16:creationId xmlns:a16="http://schemas.microsoft.com/office/drawing/2014/main" id="{C0C9C8AF-971E-52A1-3B32-7481946EB1CA}"/>
                </a:ext>
              </a:extLst>
            </p:cNvPr>
            <p:cNvSpPr/>
            <p:nvPr/>
          </p:nvSpPr>
          <p:spPr>
            <a:xfrm>
              <a:off x="5480029" y="8693141"/>
              <a:ext cx="520862" cy="695336"/>
            </a:xfrm>
            <a:custGeom>
              <a:avLst/>
              <a:gdLst>
                <a:gd name="connsiteX0" fmla="*/ 517546 w 520862"/>
                <a:gd name="connsiteY0" fmla="*/ 9 h 695336"/>
                <a:gd name="connsiteX1" fmla="*/ 450871 w 520862"/>
                <a:gd name="connsiteY1" fmla="*/ 203209 h 695336"/>
                <a:gd name="connsiteX2" fmla="*/ 21 w 520862"/>
                <a:gd name="connsiteY2" fmla="*/ 695334 h 695336"/>
                <a:gd name="connsiteX3" fmla="*/ 431821 w 520862"/>
                <a:gd name="connsiteY3" fmla="*/ 209559 h 695336"/>
                <a:gd name="connsiteX4" fmla="*/ 517546 w 520862"/>
                <a:gd name="connsiteY4" fmla="*/ 9 h 6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862" h="695336">
                  <a:moveTo>
                    <a:pt x="517546" y="9"/>
                  </a:moveTo>
                  <a:cubicBezTo>
                    <a:pt x="520721" y="-1049"/>
                    <a:pt x="537125" y="87322"/>
                    <a:pt x="450871" y="203209"/>
                  </a:cubicBezTo>
                  <a:cubicBezTo>
                    <a:pt x="364617" y="319096"/>
                    <a:pt x="3196" y="694276"/>
                    <a:pt x="21" y="695334"/>
                  </a:cubicBezTo>
                  <a:cubicBezTo>
                    <a:pt x="-3154" y="696392"/>
                    <a:pt x="347154" y="320155"/>
                    <a:pt x="431821" y="209559"/>
                  </a:cubicBezTo>
                  <a:cubicBezTo>
                    <a:pt x="516488" y="98963"/>
                    <a:pt x="514371" y="1067"/>
                    <a:pt x="517546" y="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 178">
              <a:extLst>
                <a:ext uri="{FF2B5EF4-FFF2-40B4-BE49-F238E27FC236}">
                  <a16:creationId xmlns:a16="http://schemas.microsoft.com/office/drawing/2014/main" id="{FE4D9EC3-D095-B594-3BAE-EC7768630AEE}"/>
                </a:ext>
              </a:extLst>
            </p:cNvPr>
            <p:cNvSpPr/>
            <p:nvPr/>
          </p:nvSpPr>
          <p:spPr>
            <a:xfrm>
              <a:off x="7258033" y="6488904"/>
              <a:ext cx="157259" cy="429476"/>
            </a:xfrm>
            <a:custGeom>
              <a:avLst/>
              <a:gdLst>
                <a:gd name="connsiteX0" fmla="*/ 17 w 157259"/>
                <a:gd name="connsiteY0" fmla="*/ 796 h 429476"/>
                <a:gd name="connsiteX1" fmla="*/ 142892 w 157259"/>
                <a:gd name="connsiteY1" fmla="*/ 286546 h 429476"/>
                <a:gd name="connsiteX2" fmla="*/ 117492 w 157259"/>
                <a:gd name="connsiteY2" fmla="*/ 429421 h 429476"/>
                <a:gd name="connsiteX3" fmla="*/ 155592 w 157259"/>
                <a:gd name="connsiteY3" fmla="*/ 302421 h 429476"/>
                <a:gd name="connsiteX4" fmla="*/ 133367 w 157259"/>
                <a:gd name="connsiteY4" fmla="*/ 203996 h 429476"/>
                <a:gd name="connsiteX5" fmla="*/ 17 w 157259"/>
                <a:gd name="connsiteY5" fmla="*/ 796 h 42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259" h="429476">
                  <a:moveTo>
                    <a:pt x="17" y="796"/>
                  </a:moveTo>
                  <a:cubicBezTo>
                    <a:pt x="1604" y="14554"/>
                    <a:pt x="123313" y="215109"/>
                    <a:pt x="142892" y="286546"/>
                  </a:cubicBezTo>
                  <a:cubicBezTo>
                    <a:pt x="162471" y="357983"/>
                    <a:pt x="115375" y="426775"/>
                    <a:pt x="117492" y="429421"/>
                  </a:cubicBezTo>
                  <a:cubicBezTo>
                    <a:pt x="119609" y="432067"/>
                    <a:pt x="152946" y="339992"/>
                    <a:pt x="155592" y="302421"/>
                  </a:cubicBezTo>
                  <a:cubicBezTo>
                    <a:pt x="158238" y="264850"/>
                    <a:pt x="161413" y="252679"/>
                    <a:pt x="133367" y="203996"/>
                  </a:cubicBezTo>
                  <a:cubicBezTo>
                    <a:pt x="105321" y="155313"/>
                    <a:pt x="-1570" y="-12962"/>
                    <a:pt x="17" y="79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 179">
              <a:extLst>
                <a:ext uri="{FF2B5EF4-FFF2-40B4-BE49-F238E27FC236}">
                  <a16:creationId xmlns:a16="http://schemas.microsoft.com/office/drawing/2014/main" id="{12511744-5E90-2221-0CC2-B14CE85D6411}"/>
                </a:ext>
              </a:extLst>
            </p:cNvPr>
            <p:cNvSpPr/>
            <p:nvPr/>
          </p:nvSpPr>
          <p:spPr>
            <a:xfrm>
              <a:off x="7411094" y="6534308"/>
              <a:ext cx="429931" cy="994167"/>
            </a:xfrm>
            <a:custGeom>
              <a:avLst/>
              <a:gdLst>
                <a:gd name="connsiteX0" fmla="*/ 2531 w 429931"/>
                <a:gd name="connsiteY0" fmla="*/ 323692 h 994167"/>
                <a:gd name="connsiteX1" fmla="*/ 123181 w 429931"/>
                <a:gd name="connsiteY1" fmla="*/ 314167 h 994167"/>
                <a:gd name="connsiteX2" fmla="*/ 424806 w 429931"/>
                <a:gd name="connsiteY2" fmla="*/ 3017 h 994167"/>
                <a:gd name="connsiteX3" fmla="*/ 304156 w 429931"/>
                <a:gd name="connsiteY3" fmla="*/ 177642 h 994167"/>
                <a:gd name="connsiteX4" fmla="*/ 186681 w 429931"/>
                <a:gd name="connsiteY4" fmla="*/ 523717 h 994167"/>
                <a:gd name="connsiteX5" fmla="*/ 196206 w 429931"/>
                <a:gd name="connsiteY5" fmla="*/ 803117 h 994167"/>
                <a:gd name="connsiteX6" fmla="*/ 202556 w 429931"/>
                <a:gd name="connsiteY6" fmla="*/ 752317 h 994167"/>
                <a:gd name="connsiteX7" fmla="*/ 224781 w 429931"/>
                <a:gd name="connsiteY7" fmla="*/ 993617 h 994167"/>
                <a:gd name="connsiteX8" fmla="*/ 148581 w 429931"/>
                <a:gd name="connsiteY8" fmla="*/ 812642 h 994167"/>
                <a:gd name="connsiteX9" fmla="*/ 81906 w 429931"/>
                <a:gd name="connsiteY9" fmla="*/ 628492 h 994167"/>
                <a:gd name="connsiteX10" fmla="*/ 43806 w 429931"/>
                <a:gd name="connsiteY10" fmla="*/ 441167 h 994167"/>
                <a:gd name="connsiteX11" fmla="*/ 2531 w 429931"/>
                <a:gd name="connsiteY11" fmla="*/ 323692 h 99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9931" h="994167">
                  <a:moveTo>
                    <a:pt x="2531" y="323692"/>
                  </a:moveTo>
                  <a:cubicBezTo>
                    <a:pt x="15760" y="302525"/>
                    <a:pt x="52802" y="367613"/>
                    <a:pt x="123181" y="314167"/>
                  </a:cubicBezTo>
                  <a:cubicBezTo>
                    <a:pt x="193560" y="260721"/>
                    <a:pt x="394644" y="25771"/>
                    <a:pt x="424806" y="3017"/>
                  </a:cubicBezTo>
                  <a:cubicBezTo>
                    <a:pt x="454968" y="-19737"/>
                    <a:pt x="343843" y="90859"/>
                    <a:pt x="304156" y="177642"/>
                  </a:cubicBezTo>
                  <a:cubicBezTo>
                    <a:pt x="264469" y="264425"/>
                    <a:pt x="204673" y="419471"/>
                    <a:pt x="186681" y="523717"/>
                  </a:cubicBezTo>
                  <a:cubicBezTo>
                    <a:pt x="168689" y="627963"/>
                    <a:pt x="193560" y="765017"/>
                    <a:pt x="196206" y="803117"/>
                  </a:cubicBezTo>
                  <a:cubicBezTo>
                    <a:pt x="198852" y="841217"/>
                    <a:pt x="197794" y="720567"/>
                    <a:pt x="202556" y="752317"/>
                  </a:cubicBezTo>
                  <a:cubicBezTo>
                    <a:pt x="207318" y="784067"/>
                    <a:pt x="233777" y="983563"/>
                    <a:pt x="224781" y="993617"/>
                  </a:cubicBezTo>
                  <a:cubicBezTo>
                    <a:pt x="215785" y="1003671"/>
                    <a:pt x="172394" y="873496"/>
                    <a:pt x="148581" y="812642"/>
                  </a:cubicBezTo>
                  <a:cubicBezTo>
                    <a:pt x="124768" y="751788"/>
                    <a:pt x="99368" y="690404"/>
                    <a:pt x="81906" y="628492"/>
                  </a:cubicBezTo>
                  <a:cubicBezTo>
                    <a:pt x="64444" y="566580"/>
                    <a:pt x="55977" y="488792"/>
                    <a:pt x="43806" y="441167"/>
                  </a:cubicBezTo>
                  <a:cubicBezTo>
                    <a:pt x="31635" y="393542"/>
                    <a:pt x="-10698" y="344859"/>
                    <a:pt x="2531" y="32369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 180">
              <a:extLst>
                <a:ext uri="{FF2B5EF4-FFF2-40B4-BE49-F238E27FC236}">
                  <a16:creationId xmlns:a16="http://schemas.microsoft.com/office/drawing/2014/main" id="{9C01F1B9-9457-62A9-CE91-586F5B55647C}"/>
                </a:ext>
              </a:extLst>
            </p:cNvPr>
            <p:cNvSpPr/>
            <p:nvPr/>
          </p:nvSpPr>
          <p:spPr>
            <a:xfrm>
              <a:off x="7588872" y="6589469"/>
              <a:ext cx="340208" cy="837709"/>
            </a:xfrm>
            <a:custGeom>
              <a:avLst/>
              <a:gdLst>
                <a:gd name="connsiteX0" fmla="*/ 339103 w 340208"/>
                <a:gd name="connsiteY0" fmla="*/ 128831 h 837709"/>
                <a:gd name="connsiteX1" fmla="*/ 129553 w 340208"/>
                <a:gd name="connsiteY1" fmla="*/ 541581 h 837709"/>
                <a:gd name="connsiteX2" fmla="*/ 81928 w 340208"/>
                <a:gd name="connsiteY2" fmla="*/ 836856 h 837709"/>
                <a:gd name="connsiteX3" fmla="*/ 31128 w 340208"/>
                <a:gd name="connsiteY3" fmla="*/ 624131 h 837709"/>
                <a:gd name="connsiteX4" fmla="*/ 5728 w 340208"/>
                <a:gd name="connsiteY4" fmla="*/ 414581 h 837709"/>
                <a:gd name="connsiteX5" fmla="*/ 142253 w 340208"/>
                <a:gd name="connsiteY5" fmla="*/ 103431 h 837709"/>
                <a:gd name="connsiteX6" fmla="*/ 69228 w 340208"/>
                <a:gd name="connsiteY6" fmla="*/ 271706 h 837709"/>
                <a:gd name="connsiteX7" fmla="*/ 256553 w 340208"/>
                <a:gd name="connsiteY7" fmla="*/ 1831 h 837709"/>
                <a:gd name="connsiteX8" fmla="*/ 72403 w 340208"/>
                <a:gd name="connsiteY8" fmla="*/ 433631 h 837709"/>
                <a:gd name="connsiteX9" fmla="*/ 205753 w 340208"/>
                <a:gd name="connsiteY9" fmla="*/ 205031 h 837709"/>
                <a:gd name="connsiteX10" fmla="*/ 339103 w 340208"/>
                <a:gd name="connsiteY10" fmla="*/ 128831 h 837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0208" h="837709">
                  <a:moveTo>
                    <a:pt x="339103" y="128831"/>
                  </a:moveTo>
                  <a:cubicBezTo>
                    <a:pt x="326403" y="184923"/>
                    <a:pt x="172415" y="423577"/>
                    <a:pt x="129553" y="541581"/>
                  </a:cubicBezTo>
                  <a:cubicBezTo>
                    <a:pt x="86690" y="659585"/>
                    <a:pt x="98332" y="823098"/>
                    <a:pt x="81928" y="836856"/>
                  </a:cubicBezTo>
                  <a:cubicBezTo>
                    <a:pt x="65524" y="850614"/>
                    <a:pt x="43828" y="694510"/>
                    <a:pt x="31128" y="624131"/>
                  </a:cubicBezTo>
                  <a:cubicBezTo>
                    <a:pt x="18428" y="553752"/>
                    <a:pt x="-12793" y="501364"/>
                    <a:pt x="5728" y="414581"/>
                  </a:cubicBezTo>
                  <a:cubicBezTo>
                    <a:pt x="24249" y="327798"/>
                    <a:pt x="131670" y="127243"/>
                    <a:pt x="142253" y="103431"/>
                  </a:cubicBezTo>
                  <a:cubicBezTo>
                    <a:pt x="152836" y="79619"/>
                    <a:pt x="50178" y="288639"/>
                    <a:pt x="69228" y="271706"/>
                  </a:cubicBezTo>
                  <a:cubicBezTo>
                    <a:pt x="88278" y="254773"/>
                    <a:pt x="256024" y="-25156"/>
                    <a:pt x="256553" y="1831"/>
                  </a:cubicBezTo>
                  <a:cubicBezTo>
                    <a:pt x="257082" y="28818"/>
                    <a:pt x="80870" y="399764"/>
                    <a:pt x="72403" y="433631"/>
                  </a:cubicBezTo>
                  <a:cubicBezTo>
                    <a:pt x="63936" y="467498"/>
                    <a:pt x="159716" y="258477"/>
                    <a:pt x="205753" y="205031"/>
                  </a:cubicBezTo>
                  <a:cubicBezTo>
                    <a:pt x="251790" y="151585"/>
                    <a:pt x="351803" y="72739"/>
                    <a:pt x="339103" y="12883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 181">
              <a:extLst>
                <a:ext uri="{FF2B5EF4-FFF2-40B4-BE49-F238E27FC236}">
                  <a16:creationId xmlns:a16="http://schemas.microsoft.com/office/drawing/2014/main" id="{F6B75FD9-8EF4-9922-CD9F-E063E3B96711}"/>
                </a:ext>
              </a:extLst>
            </p:cNvPr>
            <p:cNvSpPr/>
            <p:nvPr/>
          </p:nvSpPr>
          <p:spPr>
            <a:xfrm>
              <a:off x="7517131" y="7080122"/>
              <a:ext cx="638724" cy="1140108"/>
            </a:xfrm>
            <a:custGeom>
              <a:avLst/>
              <a:gdLst>
                <a:gd name="connsiteX0" fmla="*/ 4444 w 638724"/>
                <a:gd name="connsiteY0" fmla="*/ 128 h 1140108"/>
                <a:gd name="connsiteX1" fmla="*/ 118744 w 638724"/>
                <a:gd name="connsiteY1" fmla="*/ 438278 h 1140108"/>
                <a:gd name="connsiteX2" fmla="*/ 328294 w 638724"/>
                <a:gd name="connsiteY2" fmla="*/ 790703 h 1140108"/>
                <a:gd name="connsiteX3" fmla="*/ 363219 w 638724"/>
                <a:gd name="connsiteY3" fmla="*/ 771653 h 1140108"/>
                <a:gd name="connsiteX4" fmla="*/ 636269 w 638724"/>
                <a:gd name="connsiteY4" fmla="*/ 1133603 h 1140108"/>
                <a:gd name="connsiteX5" fmla="*/ 502919 w 638724"/>
                <a:gd name="connsiteY5" fmla="*/ 993903 h 1140108"/>
                <a:gd name="connsiteX6" fmla="*/ 594994 w 638724"/>
                <a:gd name="connsiteY6" fmla="*/ 860553 h 1140108"/>
                <a:gd name="connsiteX7" fmla="*/ 401319 w 638724"/>
                <a:gd name="connsiteY7" fmla="*/ 558928 h 1140108"/>
                <a:gd name="connsiteX8" fmla="*/ 131444 w 638724"/>
                <a:gd name="connsiteY8" fmla="*/ 257303 h 1140108"/>
                <a:gd name="connsiteX9" fmla="*/ 267969 w 638724"/>
                <a:gd name="connsiteY9" fmla="*/ 482728 h 1140108"/>
                <a:gd name="connsiteX10" fmla="*/ 4444 w 638724"/>
                <a:gd name="connsiteY10" fmla="*/ 128 h 114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8724" h="1140108">
                  <a:moveTo>
                    <a:pt x="4444" y="128"/>
                  </a:moveTo>
                  <a:cubicBezTo>
                    <a:pt x="-20427" y="-7280"/>
                    <a:pt x="64769" y="306516"/>
                    <a:pt x="118744" y="438278"/>
                  </a:cubicBezTo>
                  <a:cubicBezTo>
                    <a:pt x="172719" y="570041"/>
                    <a:pt x="287548" y="735141"/>
                    <a:pt x="328294" y="790703"/>
                  </a:cubicBezTo>
                  <a:cubicBezTo>
                    <a:pt x="369040" y="846265"/>
                    <a:pt x="311890" y="714503"/>
                    <a:pt x="363219" y="771653"/>
                  </a:cubicBezTo>
                  <a:cubicBezTo>
                    <a:pt x="414548" y="828803"/>
                    <a:pt x="612986" y="1096561"/>
                    <a:pt x="636269" y="1133603"/>
                  </a:cubicBezTo>
                  <a:cubicBezTo>
                    <a:pt x="659552" y="1170645"/>
                    <a:pt x="509798" y="1039411"/>
                    <a:pt x="502919" y="993903"/>
                  </a:cubicBezTo>
                  <a:cubicBezTo>
                    <a:pt x="496040" y="948395"/>
                    <a:pt x="611927" y="933049"/>
                    <a:pt x="594994" y="860553"/>
                  </a:cubicBezTo>
                  <a:cubicBezTo>
                    <a:pt x="578061" y="788057"/>
                    <a:pt x="478577" y="659470"/>
                    <a:pt x="401319" y="558928"/>
                  </a:cubicBezTo>
                  <a:cubicBezTo>
                    <a:pt x="324061" y="458386"/>
                    <a:pt x="153669" y="270003"/>
                    <a:pt x="131444" y="257303"/>
                  </a:cubicBezTo>
                  <a:cubicBezTo>
                    <a:pt x="109219" y="244603"/>
                    <a:pt x="288077" y="522945"/>
                    <a:pt x="267969" y="482728"/>
                  </a:cubicBezTo>
                  <a:cubicBezTo>
                    <a:pt x="247861" y="442511"/>
                    <a:pt x="29315" y="7536"/>
                    <a:pt x="4444" y="12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 182">
              <a:extLst>
                <a:ext uri="{FF2B5EF4-FFF2-40B4-BE49-F238E27FC236}">
                  <a16:creationId xmlns:a16="http://schemas.microsoft.com/office/drawing/2014/main" id="{B0FA4B62-C0E9-1529-08DE-EF50F7CC1E3D}"/>
                </a:ext>
              </a:extLst>
            </p:cNvPr>
            <p:cNvSpPr/>
            <p:nvPr/>
          </p:nvSpPr>
          <p:spPr>
            <a:xfrm>
              <a:off x="7655948" y="7212946"/>
              <a:ext cx="1146124" cy="725276"/>
            </a:xfrm>
            <a:custGeom>
              <a:avLst/>
              <a:gdLst>
                <a:gd name="connsiteX0" fmla="*/ 8502 w 1146124"/>
                <a:gd name="connsiteY0" fmla="*/ 654 h 725276"/>
                <a:gd name="connsiteX1" fmla="*/ 462527 w 1146124"/>
                <a:gd name="connsiteY1" fmla="*/ 334029 h 725276"/>
                <a:gd name="connsiteX2" fmla="*/ 468877 w 1146124"/>
                <a:gd name="connsiteY2" fmla="*/ 645179 h 725276"/>
                <a:gd name="connsiteX3" fmla="*/ 548252 w 1146124"/>
                <a:gd name="connsiteY3" fmla="*/ 515004 h 725276"/>
                <a:gd name="connsiteX4" fmla="*/ 684777 w 1146124"/>
                <a:gd name="connsiteY4" fmla="*/ 353079 h 725276"/>
                <a:gd name="connsiteX5" fmla="*/ 1129277 w 1146124"/>
                <a:gd name="connsiteY5" fmla="*/ 83204 h 725276"/>
                <a:gd name="connsiteX6" fmla="*/ 1005452 w 1146124"/>
                <a:gd name="connsiteY6" fmla="*/ 159404 h 725276"/>
                <a:gd name="connsiteX7" fmla="*/ 560952 w 1146124"/>
                <a:gd name="connsiteY7" fmla="*/ 607079 h 725276"/>
                <a:gd name="connsiteX8" fmla="*/ 459352 w 1146124"/>
                <a:gd name="connsiteY8" fmla="*/ 702329 h 725276"/>
                <a:gd name="connsiteX9" fmla="*/ 52952 w 1146124"/>
                <a:gd name="connsiteY9" fmla="*/ 251479 h 725276"/>
                <a:gd name="connsiteX10" fmla="*/ 157727 w 1146124"/>
                <a:gd name="connsiteY10" fmla="*/ 422929 h 725276"/>
                <a:gd name="connsiteX11" fmla="*/ 8502 w 1146124"/>
                <a:gd name="connsiteY11" fmla="*/ 654 h 72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24" h="725276">
                  <a:moveTo>
                    <a:pt x="8502" y="654"/>
                  </a:moveTo>
                  <a:cubicBezTo>
                    <a:pt x="59302" y="-14163"/>
                    <a:pt x="385798" y="226608"/>
                    <a:pt x="462527" y="334029"/>
                  </a:cubicBezTo>
                  <a:cubicBezTo>
                    <a:pt x="539256" y="441450"/>
                    <a:pt x="454590" y="615017"/>
                    <a:pt x="468877" y="645179"/>
                  </a:cubicBezTo>
                  <a:cubicBezTo>
                    <a:pt x="483164" y="675341"/>
                    <a:pt x="512269" y="563687"/>
                    <a:pt x="548252" y="515004"/>
                  </a:cubicBezTo>
                  <a:cubicBezTo>
                    <a:pt x="584235" y="466321"/>
                    <a:pt x="587940" y="425046"/>
                    <a:pt x="684777" y="353079"/>
                  </a:cubicBezTo>
                  <a:cubicBezTo>
                    <a:pt x="781615" y="281112"/>
                    <a:pt x="1075831" y="115483"/>
                    <a:pt x="1129277" y="83204"/>
                  </a:cubicBezTo>
                  <a:cubicBezTo>
                    <a:pt x="1182723" y="50925"/>
                    <a:pt x="1100173" y="72092"/>
                    <a:pt x="1005452" y="159404"/>
                  </a:cubicBezTo>
                  <a:cubicBezTo>
                    <a:pt x="910731" y="246716"/>
                    <a:pt x="651969" y="516592"/>
                    <a:pt x="560952" y="607079"/>
                  </a:cubicBezTo>
                  <a:cubicBezTo>
                    <a:pt x="469935" y="697566"/>
                    <a:pt x="544019" y="761596"/>
                    <a:pt x="459352" y="702329"/>
                  </a:cubicBezTo>
                  <a:cubicBezTo>
                    <a:pt x="374685" y="643062"/>
                    <a:pt x="103223" y="298046"/>
                    <a:pt x="52952" y="251479"/>
                  </a:cubicBezTo>
                  <a:cubicBezTo>
                    <a:pt x="2681" y="204912"/>
                    <a:pt x="164606" y="463146"/>
                    <a:pt x="157727" y="422929"/>
                  </a:cubicBezTo>
                  <a:cubicBezTo>
                    <a:pt x="150848" y="382712"/>
                    <a:pt x="-42298" y="15471"/>
                    <a:pt x="8502" y="65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 183">
              <a:extLst>
                <a:ext uri="{FF2B5EF4-FFF2-40B4-BE49-F238E27FC236}">
                  <a16:creationId xmlns:a16="http://schemas.microsoft.com/office/drawing/2014/main" id="{CC295991-22F0-780C-7159-235A210885E8}"/>
                </a:ext>
              </a:extLst>
            </p:cNvPr>
            <p:cNvSpPr/>
            <p:nvPr/>
          </p:nvSpPr>
          <p:spPr>
            <a:xfrm>
              <a:off x="4750309" y="7255543"/>
              <a:ext cx="1676865" cy="763603"/>
            </a:xfrm>
            <a:custGeom>
              <a:avLst/>
              <a:gdLst>
                <a:gd name="connsiteX0" fmla="*/ 5841 w 1676865"/>
                <a:gd name="connsiteY0" fmla="*/ 53307 h 763603"/>
                <a:gd name="connsiteX1" fmla="*/ 475741 w 1676865"/>
                <a:gd name="connsiteY1" fmla="*/ 2507 h 763603"/>
                <a:gd name="connsiteX2" fmla="*/ 767841 w 1676865"/>
                <a:gd name="connsiteY2" fmla="*/ 139032 h 763603"/>
                <a:gd name="connsiteX3" fmla="*/ 751966 w 1676865"/>
                <a:gd name="connsiteY3" fmla="*/ 75532 h 763603"/>
                <a:gd name="connsiteX4" fmla="*/ 1304416 w 1676865"/>
                <a:gd name="connsiteY4" fmla="*/ 358107 h 763603"/>
                <a:gd name="connsiteX5" fmla="*/ 1656841 w 1676865"/>
                <a:gd name="connsiteY5" fmla="*/ 593057 h 763603"/>
                <a:gd name="connsiteX6" fmla="*/ 1456816 w 1676865"/>
                <a:gd name="connsiteY6" fmla="*/ 104107 h 763603"/>
                <a:gd name="connsiteX7" fmla="*/ 1555241 w 1676865"/>
                <a:gd name="connsiteY7" fmla="*/ 469232 h 763603"/>
                <a:gd name="connsiteX8" fmla="*/ 1675891 w 1676865"/>
                <a:gd name="connsiteY8" fmla="*/ 761332 h 763603"/>
                <a:gd name="connsiteX9" fmla="*/ 1485391 w 1676865"/>
                <a:gd name="connsiteY9" fmla="*/ 589882 h 763603"/>
                <a:gd name="connsiteX10" fmla="*/ 1044066 w 1676865"/>
                <a:gd name="connsiteY10" fmla="*/ 320007 h 763603"/>
                <a:gd name="connsiteX11" fmla="*/ 628141 w 1676865"/>
                <a:gd name="connsiteY11" fmla="*/ 100932 h 763603"/>
                <a:gd name="connsiteX12" fmla="*/ 482091 w 1676865"/>
                <a:gd name="connsiteY12" fmla="*/ 43782 h 763603"/>
                <a:gd name="connsiteX13" fmla="*/ 228091 w 1676865"/>
                <a:gd name="connsiteY13" fmla="*/ 88232 h 763603"/>
                <a:gd name="connsiteX14" fmla="*/ 5841 w 1676865"/>
                <a:gd name="connsiteY14" fmla="*/ 53307 h 76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76865" h="763603">
                  <a:moveTo>
                    <a:pt x="5841" y="53307"/>
                  </a:moveTo>
                  <a:cubicBezTo>
                    <a:pt x="47116" y="39019"/>
                    <a:pt x="348741" y="-11780"/>
                    <a:pt x="475741" y="2507"/>
                  </a:cubicBezTo>
                  <a:cubicBezTo>
                    <a:pt x="602741" y="16794"/>
                    <a:pt x="721803" y="126861"/>
                    <a:pt x="767841" y="139032"/>
                  </a:cubicBezTo>
                  <a:cubicBezTo>
                    <a:pt x="813879" y="151203"/>
                    <a:pt x="662537" y="39019"/>
                    <a:pt x="751966" y="75532"/>
                  </a:cubicBezTo>
                  <a:cubicBezTo>
                    <a:pt x="841395" y="112045"/>
                    <a:pt x="1153604" y="271853"/>
                    <a:pt x="1304416" y="358107"/>
                  </a:cubicBezTo>
                  <a:cubicBezTo>
                    <a:pt x="1455228" y="444361"/>
                    <a:pt x="1631441" y="635390"/>
                    <a:pt x="1656841" y="593057"/>
                  </a:cubicBezTo>
                  <a:cubicBezTo>
                    <a:pt x="1682241" y="550724"/>
                    <a:pt x="1473749" y="124745"/>
                    <a:pt x="1456816" y="104107"/>
                  </a:cubicBezTo>
                  <a:cubicBezTo>
                    <a:pt x="1439883" y="83470"/>
                    <a:pt x="1518728" y="359694"/>
                    <a:pt x="1555241" y="469232"/>
                  </a:cubicBezTo>
                  <a:cubicBezTo>
                    <a:pt x="1591754" y="578770"/>
                    <a:pt x="1687533" y="741224"/>
                    <a:pt x="1675891" y="761332"/>
                  </a:cubicBezTo>
                  <a:cubicBezTo>
                    <a:pt x="1664249" y="781440"/>
                    <a:pt x="1590695" y="663436"/>
                    <a:pt x="1485391" y="589882"/>
                  </a:cubicBezTo>
                  <a:cubicBezTo>
                    <a:pt x="1380087" y="516328"/>
                    <a:pt x="1186941" y="401499"/>
                    <a:pt x="1044066" y="320007"/>
                  </a:cubicBezTo>
                  <a:cubicBezTo>
                    <a:pt x="901191" y="238515"/>
                    <a:pt x="721804" y="146970"/>
                    <a:pt x="628141" y="100932"/>
                  </a:cubicBezTo>
                  <a:cubicBezTo>
                    <a:pt x="534479" y="54895"/>
                    <a:pt x="548766" y="45899"/>
                    <a:pt x="482091" y="43782"/>
                  </a:cubicBezTo>
                  <a:cubicBezTo>
                    <a:pt x="415416" y="41665"/>
                    <a:pt x="303233" y="88761"/>
                    <a:pt x="228091" y="88232"/>
                  </a:cubicBezTo>
                  <a:cubicBezTo>
                    <a:pt x="152949" y="87703"/>
                    <a:pt x="-35434" y="67595"/>
                    <a:pt x="5841" y="5330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 184">
              <a:extLst>
                <a:ext uri="{FF2B5EF4-FFF2-40B4-BE49-F238E27FC236}">
                  <a16:creationId xmlns:a16="http://schemas.microsoft.com/office/drawing/2014/main" id="{834C6C1E-BF09-797A-44C9-E2A075D5D1A0}"/>
                </a:ext>
              </a:extLst>
            </p:cNvPr>
            <p:cNvSpPr/>
            <p:nvPr/>
          </p:nvSpPr>
          <p:spPr>
            <a:xfrm>
              <a:off x="6016567" y="8047162"/>
              <a:ext cx="383417" cy="582777"/>
            </a:xfrm>
            <a:custGeom>
              <a:avLst/>
              <a:gdLst>
                <a:gd name="connsiteX0" fmla="*/ 358833 w 383417"/>
                <a:gd name="connsiteY0" fmla="*/ 1463 h 582777"/>
                <a:gd name="connsiteX1" fmla="*/ 69908 w 383417"/>
                <a:gd name="connsiteY1" fmla="*/ 363413 h 582777"/>
                <a:gd name="connsiteX2" fmla="*/ 58 w 383417"/>
                <a:gd name="connsiteY2" fmla="*/ 506288 h 582777"/>
                <a:gd name="connsiteX3" fmla="*/ 57208 w 383417"/>
                <a:gd name="connsiteY3" fmla="*/ 426913 h 582777"/>
                <a:gd name="connsiteX4" fmla="*/ 19108 w 383417"/>
                <a:gd name="connsiteY4" fmla="*/ 579313 h 582777"/>
                <a:gd name="connsiteX5" fmla="*/ 327083 w 383417"/>
                <a:gd name="connsiteY5" fmla="*/ 249113 h 582777"/>
                <a:gd name="connsiteX6" fmla="*/ 358833 w 383417"/>
                <a:gd name="connsiteY6" fmla="*/ 1463 h 58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3417" h="582777">
                  <a:moveTo>
                    <a:pt x="358833" y="1463"/>
                  </a:moveTo>
                  <a:cubicBezTo>
                    <a:pt x="315970" y="20513"/>
                    <a:pt x="129704" y="279276"/>
                    <a:pt x="69908" y="363413"/>
                  </a:cubicBezTo>
                  <a:cubicBezTo>
                    <a:pt x="10112" y="447550"/>
                    <a:pt x="2175" y="495705"/>
                    <a:pt x="58" y="506288"/>
                  </a:cubicBezTo>
                  <a:cubicBezTo>
                    <a:pt x="-2059" y="516871"/>
                    <a:pt x="54033" y="414742"/>
                    <a:pt x="57208" y="426913"/>
                  </a:cubicBezTo>
                  <a:cubicBezTo>
                    <a:pt x="60383" y="439084"/>
                    <a:pt x="-25871" y="608946"/>
                    <a:pt x="19108" y="579313"/>
                  </a:cubicBezTo>
                  <a:cubicBezTo>
                    <a:pt x="64087" y="549680"/>
                    <a:pt x="267287" y="344363"/>
                    <a:pt x="327083" y="249113"/>
                  </a:cubicBezTo>
                  <a:cubicBezTo>
                    <a:pt x="386879" y="153863"/>
                    <a:pt x="401696" y="-17587"/>
                    <a:pt x="358833" y="146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 185">
              <a:extLst>
                <a:ext uri="{FF2B5EF4-FFF2-40B4-BE49-F238E27FC236}">
                  <a16:creationId xmlns:a16="http://schemas.microsoft.com/office/drawing/2014/main" id="{4C4B56B5-F951-995A-993F-2218E1860864}"/>
                </a:ext>
              </a:extLst>
            </p:cNvPr>
            <p:cNvSpPr/>
            <p:nvPr/>
          </p:nvSpPr>
          <p:spPr>
            <a:xfrm>
              <a:off x="4681752" y="8021588"/>
              <a:ext cx="1528612" cy="625587"/>
            </a:xfrm>
            <a:custGeom>
              <a:avLst/>
              <a:gdLst>
                <a:gd name="connsiteX0" fmla="*/ 1373 w 1528612"/>
                <a:gd name="connsiteY0" fmla="*/ 11162 h 625587"/>
                <a:gd name="connsiteX1" fmla="*/ 366498 w 1528612"/>
                <a:gd name="connsiteY1" fmla="*/ 27037 h 625587"/>
                <a:gd name="connsiteX2" fmla="*/ 845923 w 1528612"/>
                <a:gd name="connsiteY2" fmla="*/ 274687 h 625587"/>
                <a:gd name="connsiteX3" fmla="*/ 820523 w 1528612"/>
                <a:gd name="connsiteY3" fmla="*/ 230237 h 625587"/>
                <a:gd name="connsiteX4" fmla="*/ 1258673 w 1528612"/>
                <a:gd name="connsiteY4" fmla="*/ 471537 h 625587"/>
                <a:gd name="connsiteX5" fmla="*/ 1528548 w 1528612"/>
                <a:gd name="connsiteY5" fmla="*/ 623937 h 625587"/>
                <a:gd name="connsiteX6" fmla="*/ 1236448 w 1528612"/>
                <a:gd name="connsiteY6" fmla="*/ 531862 h 625587"/>
                <a:gd name="connsiteX7" fmla="*/ 712573 w 1528612"/>
                <a:gd name="connsiteY7" fmla="*/ 230237 h 625587"/>
                <a:gd name="connsiteX8" fmla="*/ 350623 w 1528612"/>
                <a:gd name="connsiteY8" fmla="*/ 100062 h 625587"/>
                <a:gd name="connsiteX9" fmla="*/ 245848 w 1528612"/>
                <a:gd name="connsiteY9" fmla="*/ 68312 h 625587"/>
                <a:gd name="connsiteX10" fmla="*/ 1373 w 1528612"/>
                <a:gd name="connsiteY10" fmla="*/ 11162 h 62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8612" h="625587">
                  <a:moveTo>
                    <a:pt x="1373" y="11162"/>
                  </a:moveTo>
                  <a:cubicBezTo>
                    <a:pt x="21481" y="4283"/>
                    <a:pt x="225740" y="-16884"/>
                    <a:pt x="366498" y="27037"/>
                  </a:cubicBezTo>
                  <a:cubicBezTo>
                    <a:pt x="507256" y="70958"/>
                    <a:pt x="770252" y="240820"/>
                    <a:pt x="845923" y="274687"/>
                  </a:cubicBezTo>
                  <a:cubicBezTo>
                    <a:pt x="921594" y="308554"/>
                    <a:pt x="751731" y="197429"/>
                    <a:pt x="820523" y="230237"/>
                  </a:cubicBezTo>
                  <a:cubicBezTo>
                    <a:pt x="889315" y="263045"/>
                    <a:pt x="1258673" y="471537"/>
                    <a:pt x="1258673" y="471537"/>
                  </a:cubicBezTo>
                  <a:cubicBezTo>
                    <a:pt x="1376677" y="537154"/>
                    <a:pt x="1532252" y="613883"/>
                    <a:pt x="1528548" y="623937"/>
                  </a:cubicBezTo>
                  <a:cubicBezTo>
                    <a:pt x="1524844" y="633991"/>
                    <a:pt x="1372444" y="597479"/>
                    <a:pt x="1236448" y="531862"/>
                  </a:cubicBezTo>
                  <a:cubicBezTo>
                    <a:pt x="1100452" y="466245"/>
                    <a:pt x="860210" y="302204"/>
                    <a:pt x="712573" y="230237"/>
                  </a:cubicBezTo>
                  <a:cubicBezTo>
                    <a:pt x="564936" y="158270"/>
                    <a:pt x="428410" y="127049"/>
                    <a:pt x="350623" y="100062"/>
                  </a:cubicBezTo>
                  <a:cubicBezTo>
                    <a:pt x="272836" y="73075"/>
                    <a:pt x="304056" y="79425"/>
                    <a:pt x="245848" y="68312"/>
                  </a:cubicBezTo>
                  <a:cubicBezTo>
                    <a:pt x="187640" y="57200"/>
                    <a:pt x="-18735" y="18041"/>
                    <a:pt x="1373" y="1116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 186">
              <a:extLst>
                <a:ext uri="{FF2B5EF4-FFF2-40B4-BE49-F238E27FC236}">
                  <a16:creationId xmlns:a16="http://schemas.microsoft.com/office/drawing/2014/main" id="{24AD3D58-10F0-E1F5-5926-B8358C3D9107}"/>
                </a:ext>
              </a:extLst>
            </p:cNvPr>
            <p:cNvSpPr/>
            <p:nvPr/>
          </p:nvSpPr>
          <p:spPr>
            <a:xfrm>
              <a:off x="6101763" y="7753502"/>
              <a:ext cx="383330" cy="1149198"/>
            </a:xfrm>
            <a:custGeom>
              <a:avLst/>
              <a:gdLst>
                <a:gd name="connsiteX0" fmla="*/ 235537 w 383330"/>
                <a:gd name="connsiteY0" fmla="*/ 3023 h 1149198"/>
                <a:gd name="connsiteX1" fmla="*/ 279987 w 383330"/>
                <a:gd name="connsiteY1" fmla="*/ 501498 h 1149198"/>
                <a:gd name="connsiteX2" fmla="*/ 6937 w 383330"/>
                <a:gd name="connsiteY2" fmla="*/ 914248 h 1149198"/>
                <a:gd name="connsiteX3" fmla="*/ 99012 w 383330"/>
                <a:gd name="connsiteY3" fmla="*/ 790423 h 1149198"/>
                <a:gd name="connsiteX4" fmla="*/ 289512 w 383330"/>
                <a:gd name="connsiteY4" fmla="*/ 593573 h 1149198"/>
                <a:gd name="connsiteX5" fmla="*/ 289512 w 383330"/>
                <a:gd name="connsiteY5" fmla="*/ 765023 h 1149198"/>
                <a:gd name="connsiteX6" fmla="*/ 279987 w 383330"/>
                <a:gd name="connsiteY6" fmla="*/ 1085698 h 1149198"/>
                <a:gd name="connsiteX7" fmla="*/ 264112 w 383330"/>
                <a:gd name="connsiteY7" fmla="*/ 1149198 h 1149198"/>
                <a:gd name="connsiteX8" fmla="*/ 372062 w 383330"/>
                <a:gd name="connsiteY8" fmla="*/ 714223 h 1149198"/>
                <a:gd name="connsiteX9" fmla="*/ 368887 w 383330"/>
                <a:gd name="connsiteY9" fmla="*/ 209398 h 1149198"/>
                <a:gd name="connsiteX10" fmla="*/ 378412 w 383330"/>
                <a:gd name="connsiteY10" fmla="*/ 288773 h 1149198"/>
                <a:gd name="connsiteX11" fmla="*/ 235537 w 383330"/>
                <a:gd name="connsiteY11" fmla="*/ 3023 h 1149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330" h="1149198">
                  <a:moveTo>
                    <a:pt x="235537" y="3023"/>
                  </a:moveTo>
                  <a:cubicBezTo>
                    <a:pt x="219133" y="38477"/>
                    <a:pt x="318087" y="349627"/>
                    <a:pt x="279987" y="501498"/>
                  </a:cubicBezTo>
                  <a:cubicBezTo>
                    <a:pt x="241887" y="653369"/>
                    <a:pt x="37099" y="866094"/>
                    <a:pt x="6937" y="914248"/>
                  </a:cubicBezTo>
                  <a:cubicBezTo>
                    <a:pt x="-23226" y="962402"/>
                    <a:pt x="51916" y="843869"/>
                    <a:pt x="99012" y="790423"/>
                  </a:cubicBezTo>
                  <a:cubicBezTo>
                    <a:pt x="146108" y="736977"/>
                    <a:pt x="257762" y="597806"/>
                    <a:pt x="289512" y="593573"/>
                  </a:cubicBezTo>
                  <a:cubicBezTo>
                    <a:pt x="321262" y="589340"/>
                    <a:pt x="291099" y="683002"/>
                    <a:pt x="289512" y="765023"/>
                  </a:cubicBezTo>
                  <a:cubicBezTo>
                    <a:pt x="287925" y="847044"/>
                    <a:pt x="284220" y="1021669"/>
                    <a:pt x="279987" y="1085698"/>
                  </a:cubicBezTo>
                  <a:cubicBezTo>
                    <a:pt x="275754" y="1149727"/>
                    <a:pt x="264112" y="1149198"/>
                    <a:pt x="264112" y="1149198"/>
                  </a:cubicBezTo>
                  <a:cubicBezTo>
                    <a:pt x="279458" y="1087286"/>
                    <a:pt x="354600" y="870856"/>
                    <a:pt x="372062" y="714223"/>
                  </a:cubicBezTo>
                  <a:cubicBezTo>
                    <a:pt x="389525" y="557590"/>
                    <a:pt x="367829" y="280306"/>
                    <a:pt x="368887" y="209398"/>
                  </a:cubicBezTo>
                  <a:cubicBezTo>
                    <a:pt x="369945" y="138490"/>
                    <a:pt x="393229" y="322640"/>
                    <a:pt x="378412" y="288773"/>
                  </a:cubicBezTo>
                  <a:cubicBezTo>
                    <a:pt x="363595" y="254906"/>
                    <a:pt x="251941" y="-32431"/>
                    <a:pt x="235537" y="302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 187">
              <a:extLst>
                <a:ext uri="{FF2B5EF4-FFF2-40B4-BE49-F238E27FC236}">
                  <a16:creationId xmlns:a16="http://schemas.microsoft.com/office/drawing/2014/main" id="{FA3F3850-BF5E-EBB8-20F6-CEF5F1BD1F3C}"/>
                </a:ext>
              </a:extLst>
            </p:cNvPr>
            <p:cNvSpPr/>
            <p:nvPr/>
          </p:nvSpPr>
          <p:spPr>
            <a:xfrm>
              <a:off x="5504769" y="6466656"/>
              <a:ext cx="698265" cy="852046"/>
            </a:xfrm>
            <a:custGeom>
              <a:avLst/>
              <a:gdLst>
                <a:gd name="connsiteX0" fmla="*/ 7031 w 698265"/>
                <a:gd name="connsiteY0" fmla="*/ 13519 h 852046"/>
                <a:gd name="connsiteX1" fmla="*/ 505506 w 698265"/>
                <a:gd name="connsiteY1" fmla="*/ 13519 h 852046"/>
                <a:gd name="connsiteX2" fmla="*/ 476931 w 698265"/>
                <a:gd name="connsiteY2" fmla="*/ 130994 h 852046"/>
                <a:gd name="connsiteX3" fmla="*/ 511856 w 698265"/>
                <a:gd name="connsiteY3" fmla="*/ 321494 h 852046"/>
                <a:gd name="connsiteX4" fmla="*/ 696006 w 698265"/>
                <a:gd name="connsiteY4" fmla="*/ 851719 h 852046"/>
                <a:gd name="connsiteX5" fmla="*/ 368981 w 698265"/>
                <a:gd name="connsiteY5" fmla="*/ 238944 h 852046"/>
                <a:gd name="connsiteX6" fmla="*/ 222931 w 698265"/>
                <a:gd name="connsiteY6" fmla="*/ 111944 h 852046"/>
                <a:gd name="connsiteX7" fmla="*/ 7031 w 698265"/>
                <a:gd name="connsiteY7" fmla="*/ 13519 h 85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8265" h="852046">
                  <a:moveTo>
                    <a:pt x="7031" y="13519"/>
                  </a:moveTo>
                  <a:cubicBezTo>
                    <a:pt x="54127" y="-2885"/>
                    <a:pt x="427189" y="-6060"/>
                    <a:pt x="505506" y="13519"/>
                  </a:cubicBezTo>
                  <a:cubicBezTo>
                    <a:pt x="583823" y="33098"/>
                    <a:pt x="475873" y="79665"/>
                    <a:pt x="476931" y="130994"/>
                  </a:cubicBezTo>
                  <a:cubicBezTo>
                    <a:pt x="477989" y="182323"/>
                    <a:pt x="475344" y="201373"/>
                    <a:pt x="511856" y="321494"/>
                  </a:cubicBezTo>
                  <a:cubicBezTo>
                    <a:pt x="548368" y="441615"/>
                    <a:pt x="719818" y="865477"/>
                    <a:pt x="696006" y="851719"/>
                  </a:cubicBezTo>
                  <a:cubicBezTo>
                    <a:pt x="672194" y="837961"/>
                    <a:pt x="447827" y="362240"/>
                    <a:pt x="368981" y="238944"/>
                  </a:cubicBezTo>
                  <a:cubicBezTo>
                    <a:pt x="290135" y="115648"/>
                    <a:pt x="283256" y="148456"/>
                    <a:pt x="222931" y="111944"/>
                  </a:cubicBezTo>
                  <a:cubicBezTo>
                    <a:pt x="162606" y="75432"/>
                    <a:pt x="-40065" y="29923"/>
                    <a:pt x="7031" y="1351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 188">
              <a:extLst>
                <a:ext uri="{FF2B5EF4-FFF2-40B4-BE49-F238E27FC236}">
                  <a16:creationId xmlns:a16="http://schemas.microsoft.com/office/drawing/2014/main" id="{42AE57E9-498C-FF7F-819A-DE20E613E115}"/>
                </a:ext>
              </a:extLst>
            </p:cNvPr>
            <p:cNvSpPr/>
            <p:nvPr/>
          </p:nvSpPr>
          <p:spPr>
            <a:xfrm>
              <a:off x="5883189" y="7019147"/>
              <a:ext cx="386313" cy="655793"/>
            </a:xfrm>
            <a:custGeom>
              <a:avLst/>
              <a:gdLst>
                <a:gd name="connsiteX0" fmla="*/ 98511 w 386313"/>
                <a:gd name="connsiteY0" fmla="*/ 7128 h 655793"/>
                <a:gd name="connsiteX1" fmla="*/ 377911 w 386313"/>
                <a:gd name="connsiteY1" fmla="*/ 632603 h 655793"/>
                <a:gd name="connsiteX2" fmla="*/ 285836 w 386313"/>
                <a:gd name="connsiteY2" fmla="*/ 496078 h 655793"/>
                <a:gd name="connsiteX3" fmla="*/ 6436 w 386313"/>
                <a:gd name="connsiteY3" fmla="*/ 251603 h 655793"/>
                <a:gd name="connsiteX4" fmla="*/ 88986 w 386313"/>
                <a:gd name="connsiteY4" fmla="*/ 292878 h 655793"/>
                <a:gd name="connsiteX5" fmla="*/ 98511 w 386313"/>
                <a:gd name="connsiteY5" fmla="*/ 7128 h 655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6313" h="655793">
                  <a:moveTo>
                    <a:pt x="98511" y="7128"/>
                  </a:moveTo>
                  <a:cubicBezTo>
                    <a:pt x="146665" y="63749"/>
                    <a:pt x="346690" y="551111"/>
                    <a:pt x="377911" y="632603"/>
                  </a:cubicBezTo>
                  <a:cubicBezTo>
                    <a:pt x="409132" y="714095"/>
                    <a:pt x="347748" y="559578"/>
                    <a:pt x="285836" y="496078"/>
                  </a:cubicBezTo>
                  <a:cubicBezTo>
                    <a:pt x="223924" y="432578"/>
                    <a:pt x="39244" y="285470"/>
                    <a:pt x="6436" y="251603"/>
                  </a:cubicBezTo>
                  <a:cubicBezTo>
                    <a:pt x="-26372" y="217736"/>
                    <a:pt x="76286" y="337328"/>
                    <a:pt x="88986" y="292878"/>
                  </a:cubicBezTo>
                  <a:cubicBezTo>
                    <a:pt x="101686" y="248428"/>
                    <a:pt x="50357" y="-49493"/>
                    <a:pt x="98511" y="712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 189">
              <a:extLst>
                <a:ext uri="{FF2B5EF4-FFF2-40B4-BE49-F238E27FC236}">
                  <a16:creationId xmlns:a16="http://schemas.microsoft.com/office/drawing/2014/main" id="{3E37431F-4E7B-E156-56AA-EEC6BF9EBF9D}"/>
                </a:ext>
              </a:extLst>
            </p:cNvPr>
            <p:cNvSpPr/>
            <p:nvPr/>
          </p:nvSpPr>
          <p:spPr>
            <a:xfrm>
              <a:off x="4340610" y="7384241"/>
              <a:ext cx="120444" cy="629471"/>
            </a:xfrm>
            <a:custGeom>
              <a:avLst/>
              <a:gdLst>
                <a:gd name="connsiteX0" fmla="*/ 120265 w 120444"/>
                <a:gd name="connsiteY0" fmla="*/ 809 h 629471"/>
                <a:gd name="connsiteX1" fmla="*/ 37715 w 120444"/>
                <a:gd name="connsiteY1" fmla="*/ 172259 h 629471"/>
                <a:gd name="connsiteX2" fmla="*/ 31365 w 120444"/>
                <a:gd name="connsiteY2" fmla="*/ 264334 h 629471"/>
                <a:gd name="connsiteX3" fmla="*/ 34540 w 120444"/>
                <a:gd name="connsiteY3" fmla="*/ 419909 h 629471"/>
                <a:gd name="connsiteX4" fmla="*/ 117090 w 120444"/>
                <a:gd name="connsiteY4" fmla="*/ 629459 h 629471"/>
                <a:gd name="connsiteX5" fmla="*/ 12315 w 120444"/>
                <a:gd name="connsiteY5" fmla="*/ 410384 h 629471"/>
                <a:gd name="connsiteX6" fmla="*/ 12315 w 120444"/>
                <a:gd name="connsiteY6" fmla="*/ 248459 h 629471"/>
                <a:gd name="connsiteX7" fmla="*/ 120265 w 120444"/>
                <a:gd name="connsiteY7" fmla="*/ 809 h 62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444" h="629471">
                  <a:moveTo>
                    <a:pt x="120265" y="809"/>
                  </a:moveTo>
                  <a:cubicBezTo>
                    <a:pt x="124498" y="-11891"/>
                    <a:pt x="52532" y="128338"/>
                    <a:pt x="37715" y="172259"/>
                  </a:cubicBezTo>
                  <a:cubicBezTo>
                    <a:pt x="22898" y="216180"/>
                    <a:pt x="31894" y="223059"/>
                    <a:pt x="31365" y="264334"/>
                  </a:cubicBezTo>
                  <a:cubicBezTo>
                    <a:pt x="30836" y="305609"/>
                    <a:pt x="20253" y="359055"/>
                    <a:pt x="34540" y="419909"/>
                  </a:cubicBezTo>
                  <a:cubicBezTo>
                    <a:pt x="48827" y="480763"/>
                    <a:pt x="120794" y="631046"/>
                    <a:pt x="117090" y="629459"/>
                  </a:cubicBezTo>
                  <a:cubicBezTo>
                    <a:pt x="113386" y="627872"/>
                    <a:pt x="29777" y="473884"/>
                    <a:pt x="12315" y="410384"/>
                  </a:cubicBezTo>
                  <a:cubicBezTo>
                    <a:pt x="-5147" y="346884"/>
                    <a:pt x="-3031" y="313017"/>
                    <a:pt x="12315" y="248459"/>
                  </a:cubicBezTo>
                  <a:cubicBezTo>
                    <a:pt x="27661" y="183901"/>
                    <a:pt x="116032" y="13509"/>
                    <a:pt x="120265" y="80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5" name="グループ化 204">
              <a:extLst>
                <a:ext uri="{FF2B5EF4-FFF2-40B4-BE49-F238E27FC236}">
                  <a16:creationId xmlns:a16="http://schemas.microsoft.com/office/drawing/2014/main" id="{F7272A38-C50B-5320-3727-A15FEBD5F364}"/>
                </a:ext>
              </a:extLst>
            </p:cNvPr>
            <p:cNvGrpSpPr/>
            <p:nvPr/>
          </p:nvGrpSpPr>
          <p:grpSpPr>
            <a:xfrm>
              <a:off x="1351722" y="934039"/>
              <a:ext cx="9959215" cy="5568171"/>
              <a:chOff x="1351722" y="934039"/>
              <a:chExt cx="9959215" cy="5568171"/>
            </a:xfrm>
          </p:grpSpPr>
          <p:cxnSp>
            <p:nvCxnSpPr>
              <p:cNvPr id="192" name="直線コネクタ 191">
                <a:extLst>
                  <a:ext uri="{FF2B5EF4-FFF2-40B4-BE49-F238E27FC236}">
                    <a16:creationId xmlns:a16="http://schemas.microsoft.com/office/drawing/2014/main" id="{F1F370D8-3F94-050D-0335-6EF2A7AD1BBD}"/>
                  </a:ext>
                </a:extLst>
              </p:cNvPr>
              <p:cNvCxnSpPr/>
              <p:nvPr/>
            </p:nvCxnSpPr>
            <p:spPr>
              <a:xfrm>
                <a:off x="1351722" y="6467138"/>
                <a:ext cx="4608173" cy="0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>
                <a:extLst>
                  <a:ext uri="{FF2B5EF4-FFF2-40B4-BE49-F238E27FC236}">
                    <a16:creationId xmlns:a16="http://schemas.microsoft.com/office/drawing/2014/main" id="{6451FA7E-38B4-C95F-D829-3229CE2912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71945" y="6425803"/>
                <a:ext cx="4032159" cy="41335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コネクタ 196">
                <a:extLst>
                  <a:ext uri="{FF2B5EF4-FFF2-40B4-BE49-F238E27FC236}">
                    <a16:creationId xmlns:a16="http://schemas.microsoft.com/office/drawing/2014/main" id="{57F826EB-95BE-259C-E6F1-B332AB50A6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51722" y="934039"/>
                <a:ext cx="0" cy="5568171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コネクタ 197">
                <a:extLst>
                  <a:ext uri="{FF2B5EF4-FFF2-40B4-BE49-F238E27FC236}">
                    <a16:creationId xmlns:a16="http://schemas.microsoft.com/office/drawing/2014/main" id="{2FF338EB-13D8-11CB-7B2D-B8CEE96897FE}"/>
                  </a:ext>
                </a:extLst>
              </p:cNvPr>
              <p:cNvCxnSpPr/>
              <p:nvPr/>
            </p:nvCxnSpPr>
            <p:spPr>
              <a:xfrm>
                <a:off x="11310937" y="934039"/>
                <a:ext cx="0" cy="5475947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>
                <a:extLst>
                  <a:ext uri="{FF2B5EF4-FFF2-40B4-BE49-F238E27FC236}">
                    <a16:creationId xmlns:a16="http://schemas.microsoft.com/office/drawing/2014/main" id="{357E1802-8217-1640-43BF-C5C70C5B7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51722" y="934039"/>
                <a:ext cx="9959215" cy="0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2" name="フリーフォーム 201">
              <a:extLst>
                <a:ext uri="{FF2B5EF4-FFF2-40B4-BE49-F238E27FC236}">
                  <a16:creationId xmlns:a16="http://schemas.microsoft.com/office/drawing/2014/main" id="{28CDE599-FF3A-93D0-DAE0-9B9D0B86093C}"/>
                </a:ext>
              </a:extLst>
            </p:cNvPr>
            <p:cNvSpPr/>
            <p:nvPr/>
          </p:nvSpPr>
          <p:spPr>
            <a:xfrm>
              <a:off x="7153996" y="6413489"/>
              <a:ext cx="1053285" cy="505328"/>
            </a:xfrm>
            <a:custGeom>
              <a:avLst/>
              <a:gdLst>
                <a:gd name="connsiteX0" fmla="*/ 37379 w 1053285"/>
                <a:gd name="connsiteY0" fmla="*/ 38111 h 505328"/>
                <a:gd name="connsiteX1" fmla="*/ 1031154 w 1053285"/>
                <a:gd name="connsiteY1" fmla="*/ 22236 h 505328"/>
                <a:gd name="connsiteX2" fmla="*/ 694604 w 1053285"/>
                <a:gd name="connsiteY2" fmla="*/ 174636 h 505328"/>
                <a:gd name="connsiteX3" fmla="*/ 313604 w 1053285"/>
                <a:gd name="connsiteY3" fmla="*/ 498486 h 505328"/>
                <a:gd name="connsiteX4" fmla="*/ 218354 w 1053285"/>
                <a:gd name="connsiteY4" fmla="*/ 368311 h 505328"/>
                <a:gd name="connsiteX5" fmla="*/ 37379 w 1053285"/>
                <a:gd name="connsiteY5" fmla="*/ 38111 h 50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3285" h="505328">
                  <a:moveTo>
                    <a:pt x="37379" y="38111"/>
                  </a:moveTo>
                  <a:cubicBezTo>
                    <a:pt x="172846" y="-19568"/>
                    <a:pt x="921617" y="-518"/>
                    <a:pt x="1031154" y="22236"/>
                  </a:cubicBezTo>
                  <a:cubicBezTo>
                    <a:pt x="1140691" y="44990"/>
                    <a:pt x="814196" y="95261"/>
                    <a:pt x="694604" y="174636"/>
                  </a:cubicBezTo>
                  <a:cubicBezTo>
                    <a:pt x="575012" y="254011"/>
                    <a:pt x="392979" y="466207"/>
                    <a:pt x="313604" y="498486"/>
                  </a:cubicBezTo>
                  <a:cubicBezTo>
                    <a:pt x="234229" y="530765"/>
                    <a:pt x="261746" y="442394"/>
                    <a:pt x="218354" y="368311"/>
                  </a:cubicBezTo>
                  <a:cubicBezTo>
                    <a:pt x="174962" y="294228"/>
                    <a:pt x="-98088" y="95790"/>
                    <a:pt x="37379" y="3811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08" name="図 207" descr="図形&#10;&#10;中程度の精度で自動的に生成された説明">
            <a:extLst>
              <a:ext uri="{FF2B5EF4-FFF2-40B4-BE49-F238E27FC236}">
                <a16:creationId xmlns:a16="http://schemas.microsoft.com/office/drawing/2014/main" id="{EB79D5B0-DCDB-5C0E-35BE-0C6BBAB1F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310" y="4971766"/>
            <a:ext cx="7772400" cy="1625600"/>
          </a:xfrm>
          <a:prstGeom prst="rect">
            <a:avLst/>
          </a:prstGeom>
        </p:spPr>
      </p:pic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C9A5CFA1-DD22-FFF6-D460-524E4297E259}"/>
              </a:ext>
            </a:extLst>
          </p:cNvPr>
          <p:cNvSpPr/>
          <p:nvPr/>
        </p:nvSpPr>
        <p:spPr>
          <a:xfrm>
            <a:off x="1236133" y="3081162"/>
            <a:ext cx="3414908" cy="85371"/>
          </a:xfrm>
          <a:custGeom>
            <a:avLst/>
            <a:gdLst>
              <a:gd name="connsiteX0" fmla="*/ 3115734 w 3414908"/>
              <a:gd name="connsiteY0" fmla="*/ 34571 h 85371"/>
              <a:gd name="connsiteX1" fmla="*/ 1371600 w 3414908"/>
              <a:gd name="connsiteY1" fmla="*/ 705 h 85371"/>
              <a:gd name="connsiteX2" fmla="*/ 0 w 3414908"/>
              <a:gd name="connsiteY2" fmla="*/ 17638 h 85371"/>
              <a:gd name="connsiteX3" fmla="*/ 592667 w 3414908"/>
              <a:gd name="connsiteY3" fmla="*/ 85371 h 85371"/>
              <a:gd name="connsiteX4" fmla="*/ 3166534 w 3414908"/>
              <a:gd name="connsiteY4" fmla="*/ 68438 h 85371"/>
              <a:gd name="connsiteX5" fmla="*/ 3115734 w 3414908"/>
              <a:gd name="connsiteY5" fmla="*/ 34571 h 8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4908" h="85371">
                <a:moveTo>
                  <a:pt x="3115734" y="34571"/>
                </a:moveTo>
                <a:cubicBezTo>
                  <a:pt x="2816578" y="23282"/>
                  <a:pt x="1371600" y="705"/>
                  <a:pt x="1371600" y="705"/>
                </a:cubicBezTo>
                <a:cubicBezTo>
                  <a:pt x="852311" y="-2117"/>
                  <a:pt x="129822" y="3527"/>
                  <a:pt x="0" y="17638"/>
                </a:cubicBezTo>
                <a:lnTo>
                  <a:pt x="592667" y="85371"/>
                </a:lnTo>
                <a:lnTo>
                  <a:pt x="3166534" y="68438"/>
                </a:lnTo>
                <a:cubicBezTo>
                  <a:pt x="3581401" y="62794"/>
                  <a:pt x="3414890" y="45860"/>
                  <a:pt x="3115734" y="3457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3CC0F756-8D68-769B-18EF-47640DB8830B}"/>
              </a:ext>
            </a:extLst>
          </p:cNvPr>
          <p:cNvSpPr/>
          <p:nvPr/>
        </p:nvSpPr>
        <p:spPr>
          <a:xfrm>
            <a:off x="1201071" y="3032213"/>
            <a:ext cx="170844" cy="5755365"/>
          </a:xfrm>
          <a:custGeom>
            <a:avLst/>
            <a:gdLst>
              <a:gd name="connsiteX0" fmla="*/ 153596 w 170844"/>
              <a:gd name="connsiteY0" fmla="*/ 66587 h 5755365"/>
              <a:gd name="connsiteX1" fmla="*/ 153596 w 170844"/>
              <a:gd name="connsiteY1" fmla="*/ 4553920 h 5755365"/>
              <a:gd name="connsiteX2" fmla="*/ 170529 w 170844"/>
              <a:gd name="connsiteY2" fmla="*/ 4232187 h 5755365"/>
              <a:gd name="connsiteX3" fmla="*/ 136662 w 170844"/>
              <a:gd name="connsiteY3" fmla="*/ 5586854 h 5755365"/>
              <a:gd name="connsiteX4" fmla="*/ 136662 w 170844"/>
              <a:gd name="connsiteY4" fmla="*/ 5282054 h 5755365"/>
              <a:gd name="connsiteX5" fmla="*/ 18129 w 170844"/>
              <a:gd name="connsiteY5" fmla="*/ 1522854 h 5755365"/>
              <a:gd name="connsiteX6" fmla="*/ 18129 w 170844"/>
              <a:gd name="connsiteY6" fmla="*/ 1844587 h 5755365"/>
              <a:gd name="connsiteX7" fmla="*/ 153596 w 170844"/>
              <a:gd name="connsiteY7" fmla="*/ 66587 h 575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844" h="5755365">
                <a:moveTo>
                  <a:pt x="153596" y="66587"/>
                </a:moveTo>
                <a:cubicBezTo>
                  <a:pt x="176174" y="518143"/>
                  <a:pt x="150774" y="3859653"/>
                  <a:pt x="153596" y="4553920"/>
                </a:cubicBezTo>
                <a:cubicBezTo>
                  <a:pt x="156418" y="5248187"/>
                  <a:pt x="173351" y="4060031"/>
                  <a:pt x="170529" y="4232187"/>
                </a:cubicBezTo>
                <a:cubicBezTo>
                  <a:pt x="167707" y="4404343"/>
                  <a:pt x="142306" y="5411876"/>
                  <a:pt x="136662" y="5586854"/>
                </a:cubicBezTo>
                <a:cubicBezTo>
                  <a:pt x="131018" y="5761832"/>
                  <a:pt x="156418" y="5959387"/>
                  <a:pt x="136662" y="5282054"/>
                </a:cubicBezTo>
                <a:cubicBezTo>
                  <a:pt x="116906" y="4604721"/>
                  <a:pt x="37884" y="2095765"/>
                  <a:pt x="18129" y="1522854"/>
                </a:cubicBezTo>
                <a:cubicBezTo>
                  <a:pt x="-1626" y="949943"/>
                  <a:pt x="-10093" y="2090120"/>
                  <a:pt x="18129" y="1844587"/>
                </a:cubicBezTo>
                <a:cubicBezTo>
                  <a:pt x="46351" y="1599054"/>
                  <a:pt x="131018" y="-384969"/>
                  <a:pt x="153596" y="6658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10552CBC-ABCB-ECAB-CA7B-141AC66D4679}"/>
              </a:ext>
            </a:extLst>
          </p:cNvPr>
          <p:cNvSpPr/>
          <p:nvPr/>
        </p:nvSpPr>
        <p:spPr>
          <a:xfrm>
            <a:off x="1303867" y="8584902"/>
            <a:ext cx="10109200" cy="152698"/>
          </a:xfrm>
          <a:custGeom>
            <a:avLst/>
            <a:gdLst>
              <a:gd name="connsiteX0" fmla="*/ 0 w 10109200"/>
              <a:gd name="connsiteY0" fmla="*/ 118831 h 152698"/>
              <a:gd name="connsiteX1" fmla="*/ 5350933 w 10109200"/>
              <a:gd name="connsiteY1" fmla="*/ 298 h 152698"/>
              <a:gd name="connsiteX2" fmla="*/ 4741333 w 10109200"/>
              <a:gd name="connsiteY2" fmla="*/ 84965 h 152698"/>
              <a:gd name="connsiteX3" fmla="*/ 10109200 w 10109200"/>
              <a:gd name="connsiteY3" fmla="*/ 84965 h 152698"/>
              <a:gd name="connsiteX4" fmla="*/ 7789333 w 10109200"/>
              <a:gd name="connsiteY4" fmla="*/ 152698 h 152698"/>
              <a:gd name="connsiteX5" fmla="*/ 2760133 w 10109200"/>
              <a:gd name="connsiteY5" fmla="*/ 152698 h 152698"/>
              <a:gd name="connsiteX6" fmla="*/ 0 w 10109200"/>
              <a:gd name="connsiteY6" fmla="*/ 118831 h 15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9200" h="152698">
                <a:moveTo>
                  <a:pt x="0" y="118831"/>
                </a:moveTo>
                <a:cubicBezTo>
                  <a:pt x="431800" y="93431"/>
                  <a:pt x="4560711" y="5942"/>
                  <a:pt x="5350933" y="298"/>
                </a:cubicBezTo>
                <a:cubicBezTo>
                  <a:pt x="6141155" y="-5346"/>
                  <a:pt x="3948289" y="70854"/>
                  <a:pt x="4741333" y="84965"/>
                </a:cubicBezTo>
                <a:cubicBezTo>
                  <a:pt x="5534377" y="99076"/>
                  <a:pt x="9601200" y="73676"/>
                  <a:pt x="10109200" y="84965"/>
                </a:cubicBezTo>
                <a:lnTo>
                  <a:pt x="7789333" y="152698"/>
                </a:lnTo>
                <a:lnTo>
                  <a:pt x="2760133" y="152698"/>
                </a:lnTo>
                <a:lnTo>
                  <a:pt x="0" y="118831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7F77E56C-B9BD-BB6E-3E7F-145DF64740C9}"/>
              </a:ext>
            </a:extLst>
          </p:cNvPr>
          <p:cNvSpPr/>
          <p:nvPr/>
        </p:nvSpPr>
        <p:spPr>
          <a:xfrm>
            <a:off x="11345207" y="2589821"/>
            <a:ext cx="69748" cy="6155831"/>
          </a:xfrm>
          <a:custGeom>
            <a:avLst/>
            <a:gdLst>
              <a:gd name="connsiteX0" fmla="*/ 50926 w 69748"/>
              <a:gd name="connsiteY0" fmla="*/ 525912 h 6155831"/>
              <a:gd name="connsiteX1" fmla="*/ 50926 w 69748"/>
              <a:gd name="connsiteY1" fmla="*/ 576712 h 6155831"/>
              <a:gd name="connsiteX2" fmla="*/ 67860 w 69748"/>
              <a:gd name="connsiteY2" fmla="*/ 6063112 h 6155831"/>
              <a:gd name="connsiteX3" fmla="*/ 126 w 69748"/>
              <a:gd name="connsiteY3" fmla="*/ 3777112 h 6155831"/>
              <a:gd name="connsiteX4" fmla="*/ 50926 w 69748"/>
              <a:gd name="connsiteY4" fmla="*/ 525912 h 615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48" h="6155831">
                <a:moveTo>
                  <a:pt x="50926" y="525912"/>
                </a:moveTo>
                <a:cubicBezTo>
                  <a:pt x="59393" y="-7488"/>
                  <a:pt x="48104" y="-346155"/>
                  <a:pt x="50926" y="576712"/>
                </a:cubicBezTo>
                <a:cubicBezTo>
                  <a:pt x="53748" y="1499579"/>
                  <a:pt x="76327" y="5529712"/>
                  <a:pt x="67860" y="6063112"/>
                </a:cubicBezTo>
                <a:cubicBezTo>
                  <a:pt x="59393" y="6596512"/>
                  <a:pt x="2948" y="4694334"/>
                  <a:pt x="126" y="3777112"/>
                </a:cubicBezTo>
                <a:cubicBezTo>
                  <a:pt x="-2696" y="2859890"/>
                  <a:pt x="42459" y="1059312"/>
                  <a:pt x="50926" y="52591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A97906FF-178E-8CDA-D6EA-0A8E9235C497}"/>
              </a:ext>
            </a:extLst>
          </p:cNvPr>
          <p:cNvSpPr/>
          <p:nvPr/>
        </p:nvSpPr>
        <p:spPr>
          <a:xfrm>
            <a:off x="6248400" y="503444"/>
            <a:ext cx="289903" cy="888755"/>
          </a:xfrm>
          <a:custGeom>
            <a:avLst/>
            <a:gdLst>
              <a:gd name="connsiteX0" fmla="*/ 84667 w 289903"/>
              <a:gd name="connsiteY0" fmla="*/ 4556 h 888755"/>
              <a:gd name="connsiteX1" fmla="*/ 0 w 289903"/>
              <a:gd name="connsiteY1" fmla="*/ 834289 h 888755"/>
              <a:gd name="connsiteX2" fmla="*/ 84667 w 289903"/>
              <a:gd name="connsiteY2" fmla="*/ 698823 h 888755"/>
              <a:gd name="connsiteX3" fmla="*/ 33867 w 289903"/>
              <a:gd name="connsiteY3" fmla="*/ 885089 h 888755"/>
              <a:gd name="connsiteX4" fmla="*/ 287867 w 289903"/>
              <a:gd name="connsiteY4" fmla="*/ 495623 h 888755"/>
              <a:gd name="connsiteX5" fmla="*/ 152400 w 289903"/>
              <a:gd name="connsiteY5" fmla="*/ 377089 h 888755"/>
              <a:gd name="connsiteX6" fmla="*/ 135467 w 289903"/>
              <a:gd name="connsiteY6" fmla="*/ 495623 h 888755"/>
              <a:gd name="connsiteX7" fmla="*/ 84667 w 289903"/>
              <a:gd name="connsiteY7" fmla="*/ 4556 h 888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903" h="888755">
                <a:moveTo>
                  <a:pt x="84667" y="4556"/>
                </a:moveTo>
                <a:cubicBezTo>
                  <a:pt x="62089" y="61000"/>
                  <a:pt x="0" y="718578"/>
                  <a:pt x="0" y="834289"/>
                </a:cubicBezTo>
                <a:cubicBezTo>
                  <a:pt x="0" y="950000"/>
                  <a:pt x="79023" y="690356"/>
                  <a:pt x="84667" y="698823"/>
                </a:cubicBezTo>
                <a:cubicBezTo>
                  <a:pt x="90311" y="707290"/>
                  <a:pt x="0" y="918956"/>
                  <a:pt x="33867" y="885089"/>
                </a:cubicBezTo>
                <a:cubicBezTo>
                  <a:pt x="67734" y="851222"/>
                  <a:pt x="268112" y="580290"/>
                  <a:pt x="287867" y="495623"/>
                </a:cubicBezTo>
                <a:cubicBezTo>
                  <a:pt x="307622" y="410956"/>
                  <a:pt x="177800" y="377089"/>
                  <a:pt x="152400" y="377089"/>
                </a:cubicBezTo>
                <a:cubicBezTo>
                  <a:pt x="127000" y="377089"/>
                  <a:pt x="143934" y="557712"/>
                  <a:pt x="135467" y="495623"/>
                </a:cubicBezTo>
                <a:cubicBezTo>
                  <a:pt x="127000" y="433534"/>
                  <a:pt x="107245" y="-51888"/>
                  <a:pt x="84667" y="455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41C4CFED-B426-1AA3-EFA5-D010477B7428}"/>
              </a:ext>
            </a:extLst>
          </p:cNvPr>
          <p:cNvSpPr/>
          <p:nvPr/>
        </p:nvSpPr>
        <p:spPr>
          <a:xfrm>
            <a:off x="6434638" y="3113543"/>
            <a:ext cx="423362" cy="991287"/>
          </a:xfrm>
          <a:custGeom>
            <a:avLst/>
            <a:gdLst>
              <a:gd name="connsiteX0" fmla="*/ 423362 w 423362"/>
              <a:gd name="connsiteY0" fmla="*/ 86857 h 991287"/>
              <a:gd name="connsiteX1" fmla="*/ 270962 w 423362"/>
              <a:gd name="connsiteY1" fmla="*/ 493257 h 991287"/>
              <a:gd name="connsiteX2" fmla="*/ 29 w 423362"/>
              <a:gd name="connsiteY2" fmla="*/ 984324 h 991287"/>
              <a:gd name="connsiteX3" fmla="*/ 287895 w 423362"/>
              <a:gd name="connsiteY3" fmla="*/ 103790 h 991287"/>
              <a:gd name="connsiteX4" fmla="*/ 270962 w 423362"/>
              <a:gd name="connsiteY4" fmla="*/ 19124 h 991287"/>
              <a:gd name="connsiteX5" fmla="*/ 423362 w 423362"/>
              <a:gd name="connsiteY5" fmla="*/ 86857 h 99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62" h="991287">
                <a:moveTo>
                  <a:pt x="423362" y="86857"/>
                </a:moveTo>
                <a:cubicBezTo>
                  <a:pt x="423362" y="165879"/>
                  <a:pt x="341517" y="343679"/>
                  <a:pt x="270962" y="493257"/>
                </a:cubicBezTo>
                <a:cubicBezTo>
                  <a:pt x="200407" y="642835"/>
                  <a:pt x="-2793" y="1049235"/>
                  <a:pt x="29" y="984324"/>
                </a:cubicBezTo>
                <a:cubicBezTo>
                  <a:pt x="2851" y="919413"/>
                  <a:pt x="287895" y="103790"/>
                  <a:pt x="287895" y="103790"/>
                </a:cubicBezTo>
                <a:cubicBezTo>
                  <a:pt x="333050" y="-57077"/>
                  <a:pt x="245562" y="16302"/>
                  <a:pt x="270962" y="19124"/>
                </a:cubicBezTo>
                <a:cubicBezTo>
                  <a:pt x="296362" y="21946"/>
                  <a:pt x="423362" y="7835"/>
                  <a:pt x="423362" y="8685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136069C7-3B2A-B6D6-B3BE-196BBEA1A9CB}"/>
              </a:ext>
            </a:extLst>
          </p:cNvPr>
          <p:cNvSpPr/>
          <p:nvPr/>
        </p:nvSpPr>
        <p:spPr>
          <a:xfrm>
            <a:off x="5772114" y="4046357"/>
            <a:ext cx="764433" cy="200232"/>
          </a:xfrm>
          <a:custGeom>
            <a:avLst/>
            <a:gdLst>
              <a:gd name="connsiteX0" fmla="*/ 2153 w 764433"/>
              <a:gd name="connsiteY0" fmla="*/ 710 h 200232"/>
              <a:gd name="connsiteX1" fmla="*/ 273086 w 764433"/>
              <a:gd name="connsiteY1" fmla="*/ 119243 h 200232"/>
              <a:gd name="connsiteX2" fmla="*/ 764153 w 764433"/>
              <a:gd name="connsiteY2" fmla="*/ 17643 h 200232"/>
              <a:gd name="connsiteX3" fmla="*/ 340819 w 764433"/>
              <a:gd name="connsiteY3" fmla="*/ 170043 h 200232"/>
              <a:gd name="connsiteX4" fmla="*/ 154553 w 764433"/>
              <a:gd name="connsiteY4" fmla="*/ 186976 h 200232"/>
              <a:gd name="connsiteX5" fmla="*/ 2153 w 764433"/>
              <a:gd name="connsiteY5" fmla="*/ 710 h 20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433" h="200232">
                <a:moveTo>
                  <a:pt x="2153" y="710"/>
                </a:moveTo>
                <a:cubicBezTo>
                  <a:pt x="21909" y="-10579"/>
                  <a:pt x="146086" y="116421"/>
                  <a:pt x="273086" y="119243"/>
                </a:cubicBezTo>
                <a:cubicBezTo>
                  <a:pt x="400086" y="122065"/>
                  <a:pt x="752864" y="9176"/>
                  <a:pt x="764153" y="17643"/>
                </a:cubicBezTo>
                <a:cubicBezTo>
                  <a:pt x="775442" y="26110"/>
                  <a:pt x="442419" y="141821"/>
                  <a:pt x="340819" y="170043"/>
                </a:cubicBezTo>
                <a:cubicBezTo>
                  <a:pt x="239219" y="198265"/>
                  <a:pt x="205353" y="212376"/>
                  <a:pt x="154553" y="186976"/>
                </a:cubicBezTo>
                <a:cubicBezTo>
                  <a:pt x="103753" y="161576"/>
                  <a:pt x="-17603" y="11999"/>
                  <a:pt x="2153" y="71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BA5216E9-AB5F-C315-E4FF-E1C9CCB1F0E0}"/>
              </a:ext>
            </a:extLst>
          </p:cNvPr>
          <p:cNvSpPr/>
          <p:nvPr/>
        </p:nvSpPr>
        <p:spPr>
          <a:xfrm>
            <a:off x="5426005" y="3038422"/>
            <a:ext cx="461239" cy="1184751"/>
          </a:xfrm>
          <a:custGeom>
            <a:avLst/>
            <a:gdLst>
              <a:gd name="connsiteX0" fmla="*/ 9595 w 461239"/>
              <a:gd name="connsiteY0" fmla="*/ 9578 h 1184751"/>
              <a:gd name="connsiteX1" fmla="*/ 449862 w 461239"/>
              <a:gd name="connsiteY1" fmla="*/ 1127178 h 1184751"/>
              <a:gd name="connsiteX2" fmla="*/ 314395 w 461239"/>
              <a:gd name="connsiteY2" fmla="*/ 974778 h 1184751"/>
              <a:gd name="connsiteX3" fmla="*/ 128128 w 461239"/>
              <a:gd name="connsiteY3" fmla="*/ 551445 h 1184751"/>
              <a:gd name="connsiteX4" fmla="*/ 145062 w 461239"/>
              <a:gd name="connsiteY4" fmla="*/ 585311 h 1184751"/>
              <a:gd name="connsiteX5" fmla="*/ 9595 w 461239"/>
              <a:gd name="connsiteY5" fmla="*/ 9578 h 118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239" h="1184751">
                <a:moveTo>
                  <a:pt x="9595" y="9578"/>
                </a:moveTo>
                <a:cubicBezTo>
                  <a:pt x="60395" y="99889"/>
                  <a:pt x="399062" y="966311"/>
                  <a:pt x="449862" y="1127178"/>
                </a:cubicBezTo>
                <a:cubicBezTo>
                  <a:pt x="500662" y="1288045"/>
                  <a:pt x="368017" y="1070733"/>
                  <a:pt x="314395" y="974778"/>
                </a:cubicBezTo>
                <a:cubicBezTo>
                  <a:pt x="260773" y="878823"/>
                  <a:pt x="128128" y="551445"/>
                  <a:pt x="128128" y="551445"/>
                </a:cubicBezTo>
                <a:cubicBezTo>
                  <a:pt x="99906" y="486534"/>
                  <a:pt x="164817" y="675622"/>
                  <a:pt x="145062" y="585311"/>
                </a:cubicBezTo>
                <a:cubicBezTo>
                  <a:pt x="125307" y="495000"/>
                  <a:pt x="-41205" y="-80733"/>
                  <a:pt x="9595" y="957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51BC0B8B-FB6A-3B85-08FF-F9B5E8F8622F}"/>
              </a:ext>
            </a:extLst>
          </p:cNvPr>
          <p:cNvSpPr/>
          <p:nvPr/>
        </p:nvSpPr>
        <p:spPr>
          <a:xfrm>
            <a:off x="2291623" y="-137209"/>
            <a:ext cx="519568" cy="1706909"/>
          </a:xfrm>
          <a:custGeom>
            <a:avLst/>
            <a:gdLst>
              <a:gd name="connsiteX0" fmla="*/ 519310 w 519568"/>
              <a:gd name="connsiteY0" fmla="*/ 1742 h 1706909"/>
              <a:gd name="connsiteX1" fmla="*/ 112910 w 519568"/>
              <a:gd name="connsiteY1" fmla="*/ 1034676 h 1706909"/>
              <a:gd name="connsiteX2" fmla="*/ 180644 w 519568"/>
              <a:gd name="connsiteY2" fmla="*/ 882276 h 1706909"/>
              <a:gd name="connsiteX3" fmla="*/ 11310 w 519568"/>
              <a:gd name="connsiteY3" fmla="*/ 1695076 h 1706909"/>
              <a:gd name="connsiteX4" fmla="*/ 28244 w 519568"/>
              <a:gd name="connsiteY4" fmla="*/ 1305609 h 1706909"/>
              <a:gd name="connsiteX5" fmla="*/ 129844 w 519568"/>
              <a:gd name="connsiteY5" fmla="*/ 492809 h 1706909"/>
              <a:gd name="connsiteX6" fmla="*/ 45177 w 519568"/>
              <a:gd name="connsiteY6" fmla="*/ 780676 h 1706909"/>
              <a:gd name="connsiteX7" fmla="*/ 519310 w 519568"/>
              <a:gd name="connsiteY7" fmla="*/ 1742 h 170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568" h="1706909">
                <a:moveTo>
                  <a:pt x="519310" y="1742"/>
                </a:moveTo>
                <a:cubicBezTo>
                  <a:pt x="530599" y="44075"/>
                  <a:pt x="169354" y="887920"/>
                  <a:pt x="112910" y="1034676"/>
                </a:cubicBezTo>
                <a:cubicBezTo>
                  <a:pt x="56466" y="1181432"/>
                  <a:pt x="197577" y="772209"/>
                  <a:pt x="180644" y="882276"/>
                </a:cubicBezTo>
                <a:cubicBezTo>
                  <a:pt x="163711" y="992343"/>
                  <a:pt x="36710" y="1624521"/>
                  <a:pt x="11310" y="1695076"/>
                </a:cubicBezTo>
                <a:cubicBezTo>
                  <a:pt x="-14090" y="1765631"/>
                  <a:pt x="8488" y="1505987"/>
                  <a:pt x="28244" y="1305609"/>
                </a:cubicBezTo>
                <a:cubicBezTo>
                  <a:pt x="48000" y="1105231"/>
                  <a:pt x="127022" y="580298"/>
                  <a:pt x="129844" y="492809"/>
                </a:cubicBezTo>
                <a:cubicBezTo>
                  <a:pt x="132666" y="405320"/>
                  <a:pt x="-25379" y="859698"/>
                  <a:pt x="45177" y="780676"/>
                </a:cubicBezTo>
                <a:cubicBezTo>
                  <a:pt x="115732" y="701654"/>
                  <a:pt x="508021" y="-40591"/>
                  <a:pt x="519310" y="174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FB783875-E7DB-98D7-73A6-167203C0D324}"/>
              </a:ext>
            </a:extLst>
          </p:cNvPr>
          <p:cNvSpPr/>
          <p:nvPr/>
        </p:nvSpPr>
        <p:spPr>
          <a:xfrm>
            <a:off x="2224319" y="970212"/>
            <a:ext cx="2026949" cy="2111793"/>
          </a:xfrm>
          <a:custGeom>
            <a:avLst/>
            <a:gdLst>
              <a:gd name="connsiteX0" fmla="*/ 61681 w 2026949"/>
              <a:gd name="connsiteY0" fmla="*/ 96588 h 2111793"/>
              <a:gd name="connsiteX1" fmla="*/ 129414 w 2026949"/>
              <a:gd name="connsiteY1" fmla="*/ 147388 h 2111793"/>
              <a:gd name="connsiteX2" fmla="*/ 1145414 w 2026949"/>
              <a:gd name="connsiteY2" fmla="*/ 1281921 h 2111793"/>
              <a:gd name="connsiteX3" fmla="*/ 1721148 w 2026949"/>
              <a:gd name="connsiteY3" fmla="*/ 1705255 h 2111793"/>
              <a:gd name="connsiteX4" fmla="*/ 1534881 w 2026949"/>
              <a:gd name="connsiteY4" fmla="*/ 1671388 h 2111793"/>
              <a:gd name="connsiteX5" fmla="*/ 2025948 w 2026949"/>
              <a:gd name="connsiteY5" fmla="*/ 2111655 h 2111793"/>
              <a:gd name="connsiteX6" fmla="*/ 1382481 w 2026949"/>
              <a:gd name="connsiteY6" fmla="*/ 1620588 h 2111793"/>
              <a:gd name="connsiteX7" fmla="*/ 366481 w 2026949"/>
              <a:gd name="connsiteY7" fmla="*/ 756988 h 2111793"/>
              <a:gd name="connsiteX8" fmla="*/ 569681 w 2026949"/>
              <a:gd name="connsiteY8" fmla="*/ 909388 h 2111793"/>
              <a:gd name="connsiteX9" fmla="*/ 61681 w 2026949"/>
              <a:gd name="connsiteY9" fmla="*/ 96588 h 211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6949" h="2111793">
                <a:moveTo>
                  <a:pt x="61681" y="96588"/>
                </a:moveTo>
                <a:cubicBezTo>
                  <a:pt x="-11697" y="-30412"/>
                  <a:pt x="-51208" y="-50167"/>
                  <a:pt x="129414" y="147388"/>
                </a:cubicBezTo>
                <a:cubicBezTo>
                  <a:pt x="310036" y="344943"/>
                  <a:pt x="880125" y="1022277"/>
                  <a:pt x="1145414" y="1281921"/>
                </a:cubicBezTo>
                <a:cubicBezTo>
                  <a:pt x="1410703" y="1541566"/>
                  <a:pt x="1656237" y="1640344"/>
                  <a:pt x="1721148" y="1705255"/>
                </a:cubicBezTo>
                <a:cubicBezTo>
                  <a:pt x="1786059" y="1770166"/>
                  <a:pt x="1484081" y="1603655"/>
                  <a:pt x="1534881" y="1671388"/>
                </a:cubicBezTo>
                <a:cubicBezTo>
                  <a:pt x="1585681" y="1739121"/>
                  <a:pt x="2051348" y="2120122"/>
                  <a:pt x="2025948" y="2111655"/>
                </a:cubicBezTo>
                <a:cubicBezTo>
                  <a:pt x="2000548" y="2103188"/>
                  <a:pt x="1659059" y="1846366"/>
                  <a:pt x="1382481" y="1620588"/>
                </a:cubicBezTo>
                <a:cubicBezTo>
                  <a:pt x="1105903" y="1394810"/>
                  <a:pt x="501948" y="875521"/>
                  <a:pt x="366481" y="756988"/>
                </a:cubicBezTo>
                <a:cubicBezTo>
                  <a:pt x="231014" y="638455"/>
                  <a:pt x="626126" y="1019455"/>
                  <a:pt x="569681" y="909388"/>
                </a:cubicBezTo>
                <a:cubicBezTo>
                  <a:pt x="513236" y="799321"/>
                  <a:pt x="135059" y="223588"/>
                  <a:pt x="61681" y="9658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5BC677C1-50F9-05AD-B3F5-4CBA281A78C7}"/>
              </a:ext>
            </a:extLst>
          </p:cNvPr>
          <p:cNvSpPr/>
          <p:nvPr/>
        </p:nvSpPr>
        <p:spPr>
          <a:xfrm>
            <a:off x="7227952" y="2217854"/>
            <a:ext cx="1066286" cy="119085"/>
          </a:xfrm>
          <a:custGeom>
            <a:avLst/>
            <a:gdLst>
              <a:gd name="connsiteX0" fmla="*/ 2581 w 1066286"/>
              <a:gd name="connsiteY0" fmla="*/ 102013 h 119085"/>
              <a:gd name="connsiteX1" fmla="*/ 1018581 w 1066286"/>
              <a:gd name="connsiteY1" fmla="*/ 413 h 119085"/>
              <a:gd name="connsiteX2" fmla="*/ 883115 w 1066286"/>
              <a:gd name="connsiteY2" fmla="*/ 68146 h 119085"/>
              <a:gd name="connsiteX3" fmla="*/ 730715 w 1066286"/>
              <a:gd name="connsiteY3" fmla="*/ 118946 h 119085"/>
              <a:gd name="connsiteX4" fmla="*/ 2581 w 1066286"/>
              <a:gd name="connsiteY4" fmla="*/ 102013 h 11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286" h="119085">
                <a:moveTo>
                  <a:pt x="2581" y="102013"/>
                </a:moveTo>
                <a:cubicBezTo>
                  <a:pt x="50559" y="82258"/>
                  <a:pt x="871825" y="6057"/>
                  <a:pt x="1018581" y="413"/>
                </a:cubicBezTo>
                <a:cubicBezTo>
                  <a:pt x="1165337" y="-5231"/>
                  <a:pt x="931093" y="48391"/>
                  <a:pt x="883115" y="68146"/>
                </a:cubicBezTo>
                <a:cubicBezTo>
                  <a:pt x="835137" y="87901"/>
                  <a:pt x="871826" y="118946"/>
                  <a:pt x="730715" y="118946"/>
                </a:cubicBezTo>
                <a:cubicBezTo>
                  <a:pt x="589604" y="118946"/>
                  <a:pt x="-45397" y="121768"/>
                  <a:pt x="2581" y="10201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CC0DB6F7-CC9B-F4E0-E3D1-BAAC666099B6}"/>
              </a:ext>
            </a:extLst>
          </p:cNvPr>
          <p:cNvSpPr/>
          <p:nvPr/>
        </p:nvSpPr>
        <p:spPr>
          <a:xfrm>
            <a:off x="6754444" y="-177097"/>
            <a:ext cx="1605099" cy="1524092"/>
          </a:xfrm>
          <a:custGeom>
            <a:avLst/>
            <a:gdLst>
              <a:gd name="connsiteX0" fmla="*/ 1956 w 1605099"/>
              <a:gd name="connsiteY0" fmla="*/ 7764 h 1524092"/>
              <a:gd name="connsiteX1" fmla="*/ 391423 w 1605099"/>
              <a:gd name="connsiteY1" fmla="*/ 295630 h 1524092"/>
              <a:gd name="connsiteX2" fmla="*/ 882489 w 1605099"/>
              <a:gd name="connsiteY2" fmla="*/ 735897 h 1524092"/>
              <a:gd name="connsiteX3" fmla="*/ 865556 w 1605099"/>
              <a:gd name="connsiteY3" fmla="*/ 702030 h 1524092"/>
              <a:gd name="connsiteX4" fmla="*/ 1136489 w 1605099"/>
              <a:gd name="connsiteY4" fmla="*/ 922164 h 1524092"/>
              <a:gd name="connsiteX5" fmla="*/ 1458223 w 1605099"/>
              <a:gd name="connsiteY5" fmla="*/ 1125364 h 1524092"/>
              <a:gd name="connsiteX6" fmla="*/ 1593689 w 1605099"/>
              <a:gd name="connsiteY6" fmla="*/ 1447097 h 1524092"/>
              <a:gd name="connsiteX7" fmla="*/ 1593689 w 1605099"/>
              <a:gd name="connsiteY7" fmla="*/ 1514830 h 1524092"/>
              <a:gd name="connsiteX8" fmla="*/ 1559823 w 1605099"/>
              <a:gd name="connsiteY8" fmla="*/ 1294697 h 1524092"/>
              <a:gd name="connsiteX9" fmla="*/ 1271956 w 1605099"/>
              <a:gd name="connsiteY9" fmla="*/ 989897 h 1524092"/>
              <a:gd name="connsiteX10" fmla="*/ 899423 w 1605099"/>
              <a:gd name="connsiteY10" fmla="*/ 583497 h 1524092"/>
              <a:gd name="connsiteX11" fmla="*/ 967156 w 1605099"/>
              <a:gd name="connsiteY11" fmla="*/ 600430 h 1524092"/>
              <a:gd name="connsiteX12" fmla="*/ 272889 w 1605099"/>
              <a:gd name="connsiteY12" fmla="*/ 126297 h 1524092"/>
              <a:gd name="connsiteX13" fmla="*/ 1956 w 1605099"/>
              <a:gd name="connsiteY13" fmla="*/ 7764 h 152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5099" h="1524092">
                <a:moveTo>
                  <a:pt x="1956" y="7764"/>
                </a:moveTo>
                <a:cubicBezTo>
                  <a:pt x="21712" y="35986"/>
                  <a:pt x="244668" y="174275"/>
                  <a:pt x="391423" y="295630"/>
                </a:cubicBezTo>
                <a:cubicBezTo>
                  <a:pt x="538179" y="416986"/>
                  <a:pt x="882489" y="735897"/>
                  <a:pt x="882489" y="735897"/>
                </a:cubicBezTo>
                <a:cubicBezTo>
                  <a:pt x="961511" y="803630"/>
                  <a:pt x="823223" y="670986"/>
                  <a:pt x="865556" y="702030"/>
                </a:cubicBezTo>
                <a:cubicBezTo>
                  <a:pt x="907889" y="733074"/>
                  <a:pt x="1037711" y="851608"/>
                  <a:pt x="1136489" y="922164"/>
                </a:cubicBezTo>
                <a:cubicBezTo>
                  <a:pt x="1235267" y="992720"/>
                  <a:pt x="1382023" y="1037875"/>
                  <a:pt x="1458223" y="1125364"/>
                </a:cubicBezTo>
                <a:cubicBezTo>
                  <a:pt x="1534423" y="1212853"/>
                  <a:pt x="1593689" y="1447097"/>
                  <a:pt x="1593689" y="1447097"/>
                </a:cubicBezTo>
                <a:cubicBezTo>
                  <a:pt x="1616267" y="1512008"/>
                  <a:pt x="1599333" y="1540230"/>
                  <a:pt x="1593689" y="1514830"/>
                </a:cubicBezTo>
                <a:cubicBezTo>
                  <a:pt x="1588045" y="1489430"/>
                  <a:pt x="1613445" y="1382186"/>
                  <a:pt x="1559823" y="1294697"/>
                </a:cubicBezTo>
                <a:cubicBezTo>
                  <a:pt x="1506201" y="1207208"/>
                  <a:pt x="1382023" y="1108430"/>
                  <a:pt x="1271956" y="989897"/>
                </a:cubicBezTo>
                <a:cubicBezTo>
                  <a:pt x="1161889" y="871364"/>
                  <a:pt x="899423" y="583497"/>
                  <a:pt x="899423" y="583497"/>
                </a:cubicBezTo>
                <a:cubicBezTo>
                  <a:pt x="848623" y="518586"/>
                  <a:pt x="1071578" y="676630"/>
                  <a:pt x="967156" y="600430"/>
                </a:cubicBezTo>
                <a:cubicBezTo>
                  <a:pt x="862734" y="524230"/>
                  <a:pt x="430934" y="222253"/>
                  <a:pt x="272889" y="126297"/>
                </a:cubicBezTo>
                <a:cubicBezTo>
                  <a:pt x="114845" y="30342"/>
                  <a:pt x="-17800" y="-20458"/>
                  <a:pt x="1956" y="776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BE0A8901-7648-D1BC-D6EF-5BDB32AA0A42}"/>
              </a:ext>
            </a:extLst>
          </p:cNvPr>
          <p:cNvSpPr/>
          <p:nvPr/>
        </p:nvSpPr>
        <p:spPr>
          <a:xfrm>
            <a:off x="11292979" y="2839895"/>
            <a:ext cx="121642" cy="5976376"/>
          </a:xfrm>
          <a:custGeom>
            <a:avLst/>
            <a:gdLst>
              <a:gd name="connsiteX0" fmla="*/ 69288 w 121642"/>
              <a:gd name="connsiteY0" fmla="*/ 72638 h 5976376"/>
              <a:gd name="connsiteX1" fmla="*/ 35421 w 121642"/>
              <a:gd name="connsiteY1" fmla="*/ 1681305 h 5976376"/>
              <a:gd name="connsiteX2" fmla="*/ 120088 w 121642"/>
              <a:gd name="connsiteY2" fmla="*/ 5846905 h 5976376"/>
              <a:gd name="connsiteX3" fmla="*/ 86221 w 121642"/>
              <a:gd name="connsiteY3" fmla="*/ 4983305 h 5976376"/>
              <a:gd name="connsiteX4" fmla="*/ 35421 w 121642"/>
              <a:gd name="connsiteY4" fmla="*/ 5643705 h 5976376"/>
              <a:gd name="connsiteX5" fmla="*/ 1554 w 121642"/>
              <a:gd name="connsiteY5" fmla="*/ 834638 h 5976376"/>
              <a:gd name="connsiteX6" fmla="*/ 69288 w 121642"/>
              <a:gd name="connsiteY6" fmla="*/ 72638 h 597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42" h="5976376">
                <a:moveTo>
                  <a:pt x="69288" y="72638"/>
                </a:moveTo>
                <a:cubicBezTo>
                  <a:pt x="74933" y="213749"/>
                  <a:pt x="26954" y="718927"/>
                  <a:pt x="35421" y="1681305"/>
                </a:cubicBezTo>
                <a:cubicBezTo>
                  <a:pt x="43888" y="2643683"/>
                  <a:pt x="111621" y="5296572"/>
                  <a:pt x="120088" y="5846905"/>
                </a:cubicBezTo>
                <a:cubicBezTo>
                  <a:pt x="128555" y="6397238"/>
                  <a:pt x="100332" y="5017172"/>
                  <a:pt x="86221" y="4983305"/>
                </a:cubicBezTo>
                <a:cubicBezTo>
                  <a:pt x="72110" y="4949438"/>
                  <a:pt x="49532" y="6335149"/>
                  <a:pt x="35421" y="5643705"/>
                </a:cubicBezTo>
                <a:cubicBezTo>
                  <a:pt x="21310" y="4952261"/>
                  <a:pt x="-6913" y="1760327"/>
                  <a:pt x="1554" y="834638"/>
                </a:cubicBezTo>
                <a:cubicBezTo>
                  <a:pt x="10021" y="-91051"/>
                  <a:pt x="63643" y="-68473"/>
                  <a:pt x="69288" y="7263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486FA614-AB7B-DFA2-FDB5-D894D03D5EC6}"/>
              </a:ext>
            </a:extLst>
          </p:cNvPr>
          <p:cNvSpPr/>
          <p:nvPr/>
        </p:nvSpPr>
        <p:spPr>
          <a:xfrm>
            <a:off x="11142133" y="3427621"/>
            <a:ext cx="38100" cy="3606975"/>
          </a:xfrm>
          <a:custGeom>
            <a:avLst/>
            <a:gdLst>
              <a:gd name="connsiteX0" fmla="*/ 33867 w 38100"/>
              <a:gd name="connsiteY0" fmla="*/ 9846 h 3606975"/>
              <a:gd name="connsiteX1" fmla="*/ 33867 w 38100"/>
              <a:gd name="connsiteY1" fmla="*/ 3498112 h 3606975"/>
              <a:gd name="connsiteX2" fmla="*/ 0 w 38100"/>
              <a:gd name="connsiteY2" fmla="*/ 2482112 h 3606975"/>
              <a:gd name="connsiteX3" fmla="*/ 33867 w 38100"/>
              <a:gd name="connsiteY3" fmla="*/ 9846 h 360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" h="3606975">
                <a:moveTo>
                  <a:pt x="33867" y="9846"/>
                </a:moveTo>
                <a:cubicBezTo>
                  <a:pt x="39512" y="179179"/>
                  <a:pt x="39512" y="3086068"/>
                  <a:pt x="33867" y="3498112"/>
                </a:cubicBezTo>
                <a:cubicBezTo>
                  <a:pt x="28222" y="3910156"/>
                  <a:pt x="0" y="3060667"/>
                  <a:pt x="0" y="2482112"/>
                </a:cubicBezTo>
                <a:cubicBezTo>
                  <a:pt x="0" y="1903557"/>
                  <a:pt x="28222" y="-159487"/>
                  <a:pt x="33867" y="984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2A6B0785-49FE-5AFF-C693-B0F1DF4F01E4}"/>
              </a:ext>
            </a:extLst>
          </p:cNvPr>
          <p:cNvSpPr/>
          <p:nvPr/>
        </p:nvSpPr>
        <p:spPr>
          <a:xfrm>
            <a:off x="6315448" y="1794873"/>
            <a:ext cx="1203850" cy="561242"/>
          </a:xfrm>
          <a:custGeom>
            <a:avLst/>
            <a:gdLst>
              <a:gd name="connsiteX0" fmla="*/ 685 w 1203850"/>
              <a:gd name="connsiteY0" fmla="*/ 60 h 561242"/>
              <a:gd name="connsiteX1" fmla="*/ 711885 w 1203850"/>
              <a:gd name="connsiteY1" fmla="*/ 474194 h 561242"/>
              <a:gd name="connsiteX2" fmla="*/ 1202952 w 1203850"/>
              <a:gd name="connsiteY2" fmla="*/ 541927 h 561242"/>
              <a:gd name="connsiteX3" fmla="*/ 593352 w 1203850"/>
              <a:gd name="connsiteY3" fmla="*/ 508060 h 561242"/>
              <a:gd name="connsiteX4" fmla="*/ 685 w 1203850"/>
              <a:gd name="connsiteY4" fmla="*/ 60 h 56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3850" h="561242">
                <a:moveTo>
                  <a:pt x="685" y="60"/>
                </a:moveTo>
                <a:cubicBezTo>
                  <a:pt x="20441" y="-5584"/>
                  <a:pt x="511507" y="383883"/>
                  <a:pt x="711885" y="474194"/>
                </a:cubicBezTo>
                <a:cubicBezTo>
                  <a:pt x="912263" y="564505"/>
                  <a:pt x="1222708" y="536283"/>
                  <a:pt x="1202952" y="541927"/>
                </a:cubicBezTo>
                <a:cubicBezTo>
                  <a:pt x="1183196" y="547571"/>
                  <a:pt x="793730" y="598371"/>
                  <a:pt x="593352" y="508060"/>
                </a:cubicBezTo>
                <a:cubicBezTo>
                  <a:pt x="392974" y="417749"/>
                  <a:pt x="-19071" y="5704"/>
                  <a:pt x="685" y="6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86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Web サイト, QR コード&#10;&#10;自動的に生成された説明" hidden="1">
            <a:extLst>
              <a:ext uri="{FF2B5EF4-FFF2-40B4-BE49-F238E27FC236}">
                <a16:creationId xmlns:a16="http://schemas.microsoft.com/office/drawing/2014/main" id="{9C28642F-7266-2514-2A71-4DCBA7E09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3" t="26142" r="26961"/>
          <a:stretch/>
        </p:blipFill>
        <p:spPr>
          <a:xfrm>
            <a:off x="646981" y="170392"/>
            <a:ext cx="11507638" cy="9433020"/>
          </a:xfrm>
          <a:prstGeom prst="rect">
            <a:avLst/>
          </a:prstGeom>
        </p:spPr>
      </p:pic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5389035B-0B62-5EFC-DB1B-BE82682E14D2}"/>
              </a:ext>
            </a:extLst>
          </p:cNvPr>
          <p:cNvGrpSpPr/>
          <p:nvPr/>
        </p:nvGrpSpPr>
        <p:grpSpPr>
          <a:xfrm rot="10800000">
            <a:off x="1351722" y="0"/>
            <a:ext cx="9959215" cy="8664915"/>
            <a:chOff x="1351722" y="934039"/>
            <a:chExt cx="9959215" cy="8664915"/>
          </a:xfrm>
        </p:grpSpPr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081A18E0-778E-5FEF-B7DF-813D2245F02A}"/>
                </a:ext>
              </a:extLst>
            </p:cNvPr>
            <p:cNvSpPr/>
            <p:nvPr/>
          </p:nvSpPr>
          <p:spPr>
            <a:xfrm>
              <a:off x="6009743" y="5792567"/>
              <a:ext cx="76985" cy="635990"/>
            </a:xfrm>
            <a:custGeom>
              <a:avLst/>
              <a:gdLst>
                <a:gd name="connsiteX0" fmla="*/ 76012 w 76985"/>
                <a:gd name="connsiteY0" fmla="*/ 1194 h 635990"/>
                <a:gd name="connsiteX1" fmla="*/ 6855 w 76985"/>
                <a:gd name="connsiteY1" fmla="*/ 492972 h 635990"/>
                <a:gd name="connsiteX2" fmla="*/ 6855 w 76985"/>
                <a:gd name="connsiteY2" fmla="*/ 631285 h 635990"/>
                <a:gd name="connsiteX3" fmla="*/ 45275 w 76985"/>
                <a:gd name="connsiteY3" fmla="*/ 362344 h 635990"/>
                <a:gd name="connsiteX4" fmla="*/ 76012 w 76985"/>
                <a:gd name="connsiteY4" fmla="*/ 1194 h 635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985" h="635990">
                  <a:moveTo>
                    <a:pt x="76012" y="1194"/>
                  </a:moveTo>
                  <a:cubicBezTo>
                    <a:pt x="69609" y="22965"/>
                    <a:pt x="18381" y="387957"/>
                    <a:pt x="6855" y="492972"/>
                  </a:cubicBezTo>
                  <a:cubicBezTo>
                    <a:pt x="-4671" y="597987"/>
                    <a:pt x="452" y="653056"/>
                    <a:pt x="6855" y="631285"/>
                  </a:cubicBezTo>
                  <a:cubicBezTo>
                    <a:pt x="13258" y="609514"/>
                    <a:pt x="35029" y="463517"/>
                    <a:pt x="45275" y="362344"/>
                  </a:cubicBezTo>
                  <a:cubicBezTo>
                    <a:pt x="55520" y="261171"/>
                    <a:pt x="82415" y="-20577"/>
                    <a:pt x="76012" y="119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6B6A8BE3-38A2-03E3-5BB4-2B097ADED084}"/>
                </a:ext>
              </a:extLst>
            </p:cNvPr>
            <p:cNvSpPr/>
            <p:nvPr/>
          </p:nvSpPr>
          <p:spPr>
            <a:xfrm>
              <a:off x="5993374" y="5793579"/>
              <a:ext cx="86121" cy="700487"/>
            </a:xfrm>
            <a:custGeom>
              <a:avLst/>
              <a:gdLst>
                <a:gd name="connsiteX0" fmla="*/ 86061 w 86121"/>
                <a:gd name="connsiteY0" fmla="*/ 934 h 700487"/>
                <a:gd name="connsiteX1" fmla="*/ 16487 w 86121"/>
                <a:gd name="connsiteY1" fmla="*/ 322299 h 700487"/>
                <a:gd name="connsiteX2" fmla="*/ 9861 w 86121"/>
                <a:gd name="connsiteY2" fmla="*/ 699986 h 700487"/>
                <a:gd name="connsiteX3" fmla="*/ 3235 w 86121"/>
                <a:gd name="connsiteY3" fmla="*/ 239473 h 700487"/>
                <a:gd name="connsiteX4" fmla="*/ 86061 w 86121"/>
                <a:gd name="connsiteY4" fmla="*/ 934 h 70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121" h="700487">
                  <a:moveTo>
                    <a:pt x="86061" y="934"/>
                  </a:moveTo>
                  <a:cubicBezTo>
                    <a:pt x="88270" y="14738"/>
                    <a:pt x="29187" y="205790"/>
                    <a:pt x="16487" y="322299"/>
                  </a:cubicBezTo>
                  <a:cubicBezTo>
                    <a:pt x="3787" y="438808"/>
                    <a:pt x="12070" y="713790"/>
                    <a:pt x="9861" y="699986"/>
                  </a:cubicBezTo>
                  <a:cubicBezTo>
                    <a:pt x="7652" y="686182"/>
                    <a:pt x="-6152" y="349908"/>
                    <a:pt x="3235" y="239473"/>
                  </a:cubicBezTo>
                  <a:cubicBezTo>
                    <a:pt x="12622" y="129038"/>
                    <a:pt x="83852" y="-12870"/>
                    <a:pt x="86061" y="93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E3911F8-A90D-BAFA-E604-47B19B4C2E01}"/>
                </a:ext>
              </a:extLst>
            </p:cNvPr>
            <p:cNvSpPr/>
            <p:nvPr/>
          </p:nvSpPr>
          <p:spPr>
            <a:xfrm>
              <a:off x="6112565" y="5764517"/>
              <a:ext cx="71834" cy="446149"/>
            </a:xfrm>
            <a:custGeom>
              <a:avLst/>
              <a:gdLst>
                <a:gd name="connsiteX0" fmla="*/ 0 w 71834"/>
                <a:gd name="connsiteY0" fmla="*/ 179 h 446149"/>
                <a:gd name="connsiteX1" fmla="*/ 29818 w 71834"/>
                <a:gd name="connsiteY1" fmla="*/ 308292 h 446149"/>
                <a:gd name="connsiteX2" fmla="*/ 69574 w 71834"/>
                <a:gd name="connsiteY2" fmla="*/ 444126 h 446149"/>
                <a:gd name="connsiteX3" fmla="*/ 62948 w 71834"/>
                <a:gd name="connsiteY3" fmla="*/ 381179 h 446149"/>
                <a:gd name="connsiteX4" fmla="*/ 29818 w 71834"/>
                <a:gd name="connsiteY4" fmla="*/ 265222 h 446149"/>
                <a:gd name="connsiteX5" fmla="*/ 0 w 71834"/>
                <a:gd name="connsiteY5" fmla="*/ 179 h 44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34" h="446149">
                  <a:moveTo>
                    <a:pt x="0" y="179"/>
                  </a:moveTo>
                  <a:cubicBezTo>
                    <a:pt x="0" y="7357"/>
                    <a:pt x="18222" y="234301"/>
                    <a:pt x="29818" y="308292"/>
                  </a:cubicBezTo>
                  <a:cubicBezTo>
                    <a:pt x="41414" y="382283"/>
                    <a:pt x="64052" y="431978"/>
                    <a:pt x="69574" y="444126"/>
                  </a:cubicBezTo>
                  <a:cubicBezTo>
                    <a:pt x="75096" y="456274"/>
                    <a:pt x="69574" y="410996"/>
                    <a:pt x="62948" y="381179"/>
                  </a:cubicBezTo>
                  <a:cubicBezTo>
                    <a:pt x="56322" y="351362"/>
                    <a:pt x="40861" y="327618"/>
                    <a:pt x="29818" y="265222"/>
                  </a:cubicBezTo>
                  <a:cubicBezTo>
                    <a:pt x="18775" y="202826"/>
                    <a:pt x="0" y="-6999"/>
                    <a:pt x="0" y="1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CE52BF0-6451-C1BC-6B58-C4E5D9D868A6}"/>
                </a:ext>
              </a:extLst>
            </p:cNvPr>
            <p:cNvSpPr/>
            <p:nvPr/>
          </p:nvSpPr>
          <p:spPr>
            <a:xfrm>
              <a:off x="6087743" y="5466736"/>
              <a:ext cx="250983" cy="284249"/>
            </a:xfrm>
            <a:custGeom>
              <a:avLst/>
              <a:gdLst>
                <a:gd name="connsiteX0" fmla="*/ 250109 w 250983"/>
                <a:gd name="connsiteY0" fmla="*/ 3099 h 284249"/>
                <a:gd name="connsiteX1" fmla="*/ 74518 w 250983"/>
                <a:gd name="connsiteY1" fmla="*/ 188629 h 284249"/>
                <a:gd name="connsiteX2" fmla="*/ 1631 w 250983"/>
                <a:gd name="connsiteY2" fmla="*/ 281394 h 284249"/>
                <a:gd name="connsiteX3" fmla="*/ 137466 w 250983"/>
                <a:gd name="connsiteY3" fmla="*/ 85925 h 284249"/>
                <a:gd name="connsiteX4" fmla="*/ 250109 w 250983"/>
                <a:gd name="connsiteY4" fmla="*/ 3099 h 28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983" h="284249">
                  <a:moveTo>
                    <a:pt x="250109" y="3099"/>
                  </a:moveTo>
                  <a:cubicBezTo>
                    <a:pt x="239618" y="20216"/>
                    <a:pt x="115931" y="142246"/>
                    <a:pt x="74518" y="188629"/>
                  </a:cubicBezTo>
                  <a:cubicBezTo>
                    <a:pt x="33105" y="235012"/>
                    <a:pt x="-8860" y="298511"/>
                    <a:pt x="1631" y="281394"/>
                  </a:cubicBezTo>
                  <a:cubicBezTo>
                    <a:pt x="12122" y="264277"/>
                    <a:pt x="101023" y="128442"/>
                    <a:pt x="137466" y="85925"/>
                  </a:cubicBezTo>
                  <a:cubicBezTo>
                    <a:pt x="173909" y="43408"/>
                    <a:pt x="260600" y="-14018"/>
                    <a:pt x="250109" y="309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E02B6E3A-0B3F-4F22-6464-24CE9D8DBFC3}"/>
                </a:ext>
              </a:extLst>
            </p:cNvPr>
            <p:cNvSpPr/>
            <p:nvPr/>
          </p:nvSpPr>
          <p:spPr>
            <a:xfrm>
              <a:off x="6118747" y="5516138"/>
              <a:ext cx="248940" cy="322524"/>
            </a:xfrm>
            <a:custGeom>
              <a:avLst/>
              <a:gdLst>
                <a:gd name="connsiteX0" fmla="*/ 248923 w 248940"/>
                <a:gd name="connsiteY0" fmla="*/ 79 h 322524"/>
                <a:gd name="connsiteX1" fmla="*/ 93210 w 248940"/>
                <a:gd name="connsiteY1" fmla="*/ 169045 h 322524"/>
                <a:gd name="connsiteX2" fmla="*/ 444 w 248940"/>
                <a:gd name="connsiteY2" fmla="*/ 321445 h 322524"/>
                <a:gd name="connsiteX3" fmla="*/ 129653 w 248940"/>
                <a:gd name="connsiteY3" fmla="*/ 89532 h 322524"/>
                <a:gd name="connsiteX4" fmla="*/ 83270 w 248940"/>
                <a:gd name="connsiteY4" fmla="*/ 145853 h 322524"/>
                <a:gd name="connsiteX5" fmla="*/ 248923 w 248940"/>
                <a:gd name="connsiteY5" fmla="*/ 79 h 32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940" h="322524">
                  <a:moveTo>
                    <a:pt x="248923" y="79"/>
                  </a:moveTo>
                  <a:cubicBezTo>
                    <a:pt x="250580" y="3944"/>
                    <a:pt x="134623" y="115484"/>
                    <a:pt x="93210" y="169045"/>
                  </a:cubicBezTo>
                  <a:cubicBezTo>
                    <a:pt x="51797" y="222606"/>
                    <a:pt x="-5630" y="334697"/>
                    <a:pt x="444" y="321445"/>
                  </a:cubicBezTo>
                  <a:cubicBezTo>
                    <a:pt x="6518" y="308193"/>
                    <a:pt x="115849" y="118797"/>
                    <a:pt x="129653" y="89532"/>
                  </a:cubicBezTo>
                  <a:cubicBezTo>
                    <a:pt x="143457" y="60267"/>
                    <a:pt x="64496" y="156897"/>
                    <a:pt x="83270" y="145853"/>
                  </a:cubicBezTo>
                  <a:cubicBezTo>
                    <a:pt x="102044" y="134810"/>
                    <a:pt x="247266" y="-3786"/>
                    <a:pt x="248923" y="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18B7A6A9-8CFB-D36E-FAE7-A3D89F80A075}"/>
                </a:ext>
              </a:extLst>
            </p:cNvPr>
            <p:cNvSpPr/>
            <p:nvPr/>
          </p:nvSpPr>
          <p:spPr>
            <a:xfrm>
              <a:off x="6107905" y="5716744"/>
              <a:ext cx="77959" cy="125164"/>
            </a:xfrm>
            <a:custGeom>
              <a:avLst/>
              <a:gdLst>
                <a:gd name="connsiteX0" fmla="*/ 77547 w 77959"/>
                <a:gd name="connsiteY0" fmla="*/ 1569 h 125164"/>
                <a:gd name="connsiteX1" fmla="*/ 1347 w 77959"/>
                <a:gd name="connsiteY1" fmla="*/ 124152 h 125164"/>
                <a:gd name="connsiteX2" fmla="*/ 31165 w 77959"/>
                <a:gd name="connsiteY2" fmla="*/ 57891 h 125164"/>
                <a:gd name="connsiteX3" fmla="*/ 77547 w 77959"/>
                <a:gd name="connsiteY3" fmla="*/ 1569 h 12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59" h="125164">
                  <a:moveTo>
                    <a:pt x="77547" y="1569"/>
                  </a:moveTo>
                  <a:cubicBezTo>
                    <a:pt x="72577" y="12612"/>
                    <a:pt x="9077" y="114765"/>
                    <a:pt x="1347" y="124152"/>
                  </a:cubicBezTo>
                  <a:cubicBezTo>
                    <a:pt x="-6383" y="133539"/>
                    <a:pt x="21226" y="75009"/>
                    <a:pt x="31165" y="57891"/>
                  </a:cubicBezTo>
                  <a:cubicBezTo>
                    <a:pt x="41104" y="40774"/>
                    <a:pt x="82517" y="-9474"/>
                    <a:pt x="77547" y="156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6671D7BA-FEC5-ACA6-DC5D-8A741AB999AD}"/>
                </a:ext>
              </a:extLst>
            </p:cNvPr>
            <p:cNvSpPr/>
            <p:nvPr/>
          </p:nvSpPr>
          <p:spPr>
            <a:xfrm>
              <a:off x="6377608" y="5476221"/>
              <a:ext cx="371700" cy="50275"/>
            </a:xfrm>
            <a:custGeom>
              <a:avLst/>
              <a:gdLst>
                <a:gd name="connsiteX0" fmla="*/ 1 w 371700"/>
                <a:gd name="connsiteY0" fmla="*/ 30057 h 50275"/>
                <a:gd name="connsiteX1" fmla="*/ 212035 w 371700"/>
                <a:gd name="connsiteY1" fmla="*/ 240 h 50275"/>
                <a:gd name="connsiteX2" fmla="*/ 371062 w 371700"/>
                <a:gd name="connsiteY2" fmla="*/ 49936 h 50275"/>
                <a:gd name="connsiteX3" fmla="*/ 271670 w 371700"/>
                <a:gd name="connsiteY3" fmla="*/ 23431 h 50275"/>
                <a:gd name="connsiteX4" fmla="*/ 208722 w 371700"/>
                <a:gd name="connsiteY4" fmla="*/ 6866 h 50275"/>
                <a:gd name="connsiteX5" fmla="*/ 1 w 371700"/>
                <a:gd name="connsiteY5" fmla="*/ 30057 h 5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00" h="50275">
                  <a:moveTo>
                    <a:pt x="1" y="30057"/>
                  </a:moveTo>
                  <a:cubicBezTo>
                    <a:pt x="553" y="28953"/>
                    <a:pt x="150192" y="-3073"/>
                    <a:pt x="212035" y="240"/>
                  </a:cubicBezTo>
                  <a:cubicBezTo>
                    <a:pt x="273878" y="3553"/>
                    <a:pt x="361123" y="46071"/>
                    <a:pt x="371062" y="49936"/>
                  </a:cubicBezTo>
                  <a:cubicBezTo>
                    <a:pt x="381001" y="53801"/>
                    <a:pt x="271670" y="23431"/>
                    <a:pt x="271670" y="23431"/>
                  </a:cubicBezTo>
                  <a:cubicBezTo>
                    <a:pt x="244613" y="16253"/>
                    <a:pt x="252344" y="5762"/>
                    <a:pt x="208722" y="6866"/>
                  </a:cubicBezTo>
                  <a:cubicBezTo>
                    <a:pt x="165100" y="7970"/>
                    <a:pt x="-551" y="31161"/>
                    <a:pt x="1" y="3005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AB403E3F-21DE-F8F0-8CC3-55CCBF1FA1C7}"/>
                </a:ext>
              </a:extLst>
            </p:cNvPr>
            <p:cNvSpPr/>
            <p:nvPr/>
          </p:nvSpPr>
          <p:spPr>
            <a:xfrm>
              <a:off x="6268096" y="5432909"/>
              <a:ext cx="402105" cy="109972"/>
            </a:xfrm>
            <a:custGeom>
              <a:avLst/>
              <a:gdLst>
                <a:gd name="connsiteX0" fmla="*/ 182 w 402105"/>
                <a:gd name="connsiteY0" fmla="*/ 109813 h 109972"/>
                <a:gd name="connsiteX1" fmla="*/ 139330 w 402105"/>
                <a:gd name="connsiteY1" fmla="*/ 30300 h 109972"/>
                <a:gd name="connsiteX2" fmla="*/ 278478 w 402105"/>
                <a:gd name="connsiteY2" fmla="*/ 13734 h 109972"/>
                <a:gd name="connsiteX3" fmla="*/ 401061 w 402105"/>
                <a:gd name="connsiteY3" fmla="*/ 20361 h 109972"/>
                <a:gd name="connsiteX4" fmla="*/ 328174 w 402105"/>
                <a:gd name="connsiteY4" fmla="*/ 3795 h 109972"/>
                <a:gd name="connsiteX5" fmla="*/ 169147 w 402105"/>
                <a:gd name="connsiteY5" fmla="*/ 7108 h 109972"/>
                <a:gd name="connsiteX6" fmla="*/ 182 w 402105"/>
                <a:gd name="connsiteY6" fmla="*/ 109813 h 10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105" h="109972">
                  <a:moveTo>
                    <a:pt x="182" y="109813"/>
                  </a:moveTo>
                  <a:cubicBezTo>
                    <a:pt x="-4787" y="113678"/>
                    <a:pt x="92947" y="46313"/>
                    <a:pt x="139330" y="30300"/>
                  </a:cubicBezTo>
                  <a:cubicBezTo>
                    <a:pt x="185713" y="14287"/>
                    <a:pt x="234856" y="15390"/>
                    <a:pt x="278478" y="13734"/>
                  </a:cubicBezTo>
                  <a:cubicBezTo>
                    <a:pt x="322100" y="12078"/>
                    <a:pt x="392778" y="22017"/>
                    <a:pt x="401061" y="20361"/>
                  </a:cubicBezTo>
                  <a:cubicBezTo>
                    <a:pt x="409344" y="18705"/>
                    <a:pt x="366826" y="6004"/>
                    <a:pt x="328174" y="3795"/>
                  </a:cubicBezTo>
                  <a:cubicBezTo>
                    <a:pt x="289522" y="1586"/>
                    <a:pt x="217738" y="-5040"/>
                    <a:pt x="169147" y="7108"/>
                  </a:cubicBezTo>
                  <a:cubicBezTo>
                    <a:pt x="120556" y="19256"/>
                    <a:pt x="5151" y="105948"/>
                    <a:pt x="182" y="10981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71942ADA-E39E-B1A1-AD46-31E3425AEE83}"/>
                </a:ext>
              </a:extLst>
            </p:cNvPr>
            <p:cNvSpPr/>
            <p:nvPr/>
          </p:nvSpPr>
          <p:spPr>
            <a:xfrm>
              <a:off x="6713980" y="5451683"/>
              <a:ext cx="482458" cy="987305"/>
            </a:xfrm>
            <a:custGeom>
              <a:avLst/>
              <a:gdLst>
                <a:gd name="connsiteX0" fmla="*/ 1559 w 482458"/>
                <a:gd name="connsiteY0" fmla="*/ 4900 h 987305"/>
                <a:gd name="connsiteX1" fmla="*/ 187090 w 482458"/>
                <a:gd name="connsiteY1" fmla="*/ 233500 h 987305"/>
                <a:gd name="connsiteX2" fmla="*/ 346116 w 482458"/>
                <a:gd name="connsiteY2" fmla="*/ 604560 h 987305"/>
                <a:gd name="connsiteX3" fmla="*/ 481950 w 482458"/>
                <a:gd name="connsiteY3" fmla="*/ 985560 h 987305"/>
                <a:gd name="connsiteX4" fmla="*/ 296420 w 482458"/>
                <a:gd name="connsiteY4" fmla="*/ 445534 h 987305"/>
                <a:gd name="connsiteX5" fmla="*/ 1559 w 482458"/>
                <a:gd name="connsiteY5" fmla="*/ 4900 h 987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458" h="987305">
                  <a:moveTo>
                    <a:pt x="1559" y="4900"/>
                  </a:moveTo>
                  <a:cubicBezTo>
                    <a:pt x="-16663" y="-30439"/>
                    <a:pt x="129664" y="133557"/>
                    <a:pt x="187090" y="233500"/>
                  </a:cubicBezTo>
                  <a:cubicBezTo>
                    <a:pt x="244516" y="333443"/>
                    <a:pt x="296973" y="479217"/>
                    <a:pt x="346116" y="604560"/>
                  </a:cubicBezTo>
                  <a:cubicBezTo>
                    <a:pt x="395259" y="729903"/>
                    <a:pt x="490233" y="1012064"/>
                    <a:pt x="481950" y="985560"/>
                  </a:cubicBezTo>
                  <a:cubicBezTo>
                    <a:pt x="473667" y="959056"/>
                    <a:pt x="372620" y="603456"/>
                    <a:pt x="296420" y="445534"/>
                  </a:cubicBezTo>
                  <a:cubicBezTo>
                    <a:pt x="220220" y="287612"/>
                    <a:pt x="19781" y="40239"/>
                    <a:pt x="1559" y="490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B965CBAB-27D7-956F-EEF3-78EB31BBB7B5}"/>
                </a:ext>
              </a:extLst>
            </p:cNvPr>
            <p:cNvSpPr/>
            <p:nvPr/>
          </p:nvSpPr>
          <p:spPr>
            <a:xfrm>
              <a:off x="6787995" y="5575111"/>
              <a:ext cx="200265" cy="561840"/>
            </a:xfrm>
            <a:custGeom>
              <a:avLst/>
              <a:gdLst>
                <a:gd name="connsiteX0" fmla="*/ 431 w 200265"/>
                <a:gd name="connsiteY0" fmla="*/ 741 h 561840"/>
                <a:gd name="connsiteX1" fmla="*/ 123014 w 200265"/>
                <a:gd name="connsiteY1" fmla="*/ 222715 h 561840"/>
                <a:gd name="connsiteX2" fmla="*/ 192588 w 200265"/>
                <a:gd name="connsiteY2" fmla="*/ 487759 h 561840"/>
                <a:gd name="connsiteX3" fmla="*/ 195901 w 200265"/>
                <a:gd name="connsiteY3" fmla="*/ 550706 h 561840"/>
                <a:gd name="connsiteX4" fmla="*/ 169396 w 200265"/>
                <a:gd name="connsiteY4" fmla="*/ 298915 h 561840"/>
                <a:gd name="connsiteX5" fmla="*/ 431 w 200265"/>
                <a:gd name="connsiteY5" fmla="*/ 741 h 56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265" h="561840">
                  <a:moveTo>
                    <a:pt x="431" y="741"/>
                  </a:moveTo>
                  <a:cubicBezTo>
                    <a:pt x="-7299" y="-11959"/>
                    <a:pt x="90988" y="141545"/>
                    <a:pt x="123014" y="222715"/>
                  </a:cubicBezTo>
                  <a:cubicBezTo>
                    <a:pt x="155040" y="303885"/>
                    <a:pt x="180440" y="433094"/>
                    <a:pt x="192588" y="487759"/>
                  </a:cubicBezTo>
                  <a:cubicBezTo>
                    <a:pt x="204736" y="542424"/>
                    <a:pt x="199766" y="582180"/>
                    <a:pt x="195901" y="550706"/>
                  </a:cubicBezTo>
                  <a:cubicBezTo>
                    <a:pt x="192036" y="519232"/>
                    <a:pt x="198109" y="385054"/>
                    <a:pt x="169396" y="298915"/>
                  </a:cubicBezTo>
                  <a:cubicBezTo>
                    <a:pt x="140683" y="212776"/>
                    <a:pt x="8161" y="13441"/>
                    <a:pt x="431" y="74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8EFA787D-5DB4-C596-8484-EE4E0D6C2840}"/>
                </a:ext>
              </a:extLst>
            </p:cNvPr>
            <p:cNvSpPr/>
            <p:nvPr/>
          </p:nvSpPr>
          <p:spPr>
            <a:xfrm>
              <a:off x="6947399" y="5860527"/>
              <a:ext cx="108536" cy="394508"/>
            </a:xfrm>
            <a:custGeom>
              <a:avLst/>
              <a:gdLst>
                <a:gd name="connsiteX0" fmla="*/ 33184 w 108536"/>
                <a:gd name="connsiteY0" fmla="*/ 247 h 394508"/>
                <a:gd name="connsiteX1" fmla="*/ 106071 w 108536"/>
                <a:gd name="connsiteY1" fmla="*/ 212282 h 394508"/>
                <a:gd name="connsiteX2" fmla="*/ 82879 w 108536"/>
                <a:gd name="connsiteY2" fmla="*/ 265290 h 394508"/>
                <a:gd name="connsiteX3" fmla="*/ 53 w 108536"/>
                <a:gd name="connsiteY3" fmla="*/ 394499 h 394508"/>
                <a:gd name="connsiteX4" fmla="*/ 96131 w 108536"/>
                <a:gd name="connsiteY4" fmla="*/ 258664 h 394508"/>
                <a:gd name="connsiteX5" fmla="*/ 33184 w 108536"/>
                <a:gd name="connsiteY5" fmla="*/ 247 h 39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536" h="394508">
                  <a:moveTo>
                    <a:pt x="33184" y="247"/>
                  </a:moveTo>
                  <a:cubicBezTo>
                    <a:pt x="34841" y="-7483"/>
                    <a:pt x="97789" y="168108"/>
                    <a:pt x="106071" y="212282"/>
                  </a:cubicBezTo>
                  <a:cubicBezTo>
                    <a:pt x="114353" y="256456"/>
                    <a:pt x="100549" y="234921"/>
                    <a:pt x="82879" y="265290"/>
                  </a:cubicBezTo>
                  <a:cubicBezTo>
                    <a:pt x="65209" y="295660"/>
                    <a:pt x="-2156" y="395603"/>
                    <a:pt x="53" y="394499"/>
                  </a:cubicBezTo>
                  <a:cubicBezTo>
                    <a:pt x="2262" y="393395"/>
                    <a:pt x="87848" y="324925"/>
                    <a:pt x="96131" y="258664"/>
                  </a:cubicBezTo>
                  <a:cubicBezTo>
                    <a:pt x="104414" y="192403"/>
                    <a:pt x="31527" y="7977"/>
                    <a:pt x="33184" y="2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6DE894B3-652C-93FF-2725-59CE13828995}"/>
                </a:ext>
              </a:extLst>
            </p:cNvPr>
            <p:cNvSpPr/>
            <p:nvPr/>
          </p:nvSpPr>
          <p:spPr>
            <a:xfrm>
              <a:off x="6351864" y="6182139"/>
              <a:ext cx="624906" cy="112833"/>
            </a:xfrm>
            <a:custGeom>
              <a:avLst/>
              <a:gdLst>
                <a:gd name="connsiteX0" fmla="*/ 2553 w 624906"/>
                <a:gd name="connsiteY0" fmla="*/ 112644 h 112833"/>
                <a:gd name="connsiteX1" fmla="*/ 274223 w 624906"/>
                <a:gd name="connsiteY1" fmla="*/ 13252 h 112833"/>
                <a:gd name="connsiteX2" fmla="*/ 622093 w 624906"/>
                <a:gd name="connsiteY2" fmla="*/ 36444 h 112833"/>
                <a:gd name="connsiteX3" fmla="*/ 423310 w 624906"/>
                <a:gd name="connsiteY3" fmla="*/ 0 h 112833"/>
                <a:gd name="connsiteX4" fmla="*/ 154953 w 624906"/>
                <a:gd name="connsiteY4" fmla="*/ 36444 h 112833"/>
                <a:gd name="connsiteX5" fmla="*/ 2553 w 624906"/>
                <a:gd name="connsiteY5" fmla="*/ 112644 h 11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4906" h="112833">
                  <a:moveTo>
                    <a:pt x="2553" y="112644"/>
                  </a:moveTo>
                  <a:cubicBezTo>
                    <a:pt x="22431" y="108779"/>
                    <a:pt x="170966" y="25952"/>
                    <a:pt x="274223" y="13252"/>
                  </a:cubicBezTo>
                  <a:cubicBezTo>
                    <a:pt x="377480" y="552"/>
                    <a:pt x="597245" y="38653"/>
                    <a:pt x="622093" y="36444"/>
                  </a:cubicBezTo>
                  <a:cubicBezTo>
                    <a:pt x="646941" y="34235"/>
                    <a:pt x="501167" y="0"/>
                    <a:pt x="423310" y="0"/>
                  </a:cubicBezTo>
                  <a:cubicBezTo>
                    <a:pt x="345453" y="0"/>
                    <a:pt x="226736" y="12700"/>
                    <a:pt x="154953" y="36444"/>
                  </a:cubicBezTo>
                  <a:cubicBezTo>
                    <a:pt x="83170" y="60187"/>
                    <a:pt x="-17325" y="116509"/>
                    <a:pt x="2553" y="11264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95F4C703-E0B7-EE03-5BA4-515B40BC6172}"/>
                </a:ext>
              </a:extLst>
            </p:cNvPr>
            <p:cNvSpPr/>
            <p:nvPr/>
          </p:nvSpPr>
          <p:spPr>
            <a:xfrm>
              <a:off x="6173171" y="6211760"/>
              <a:ext cx="172679" cy="89179"/>
            </a:xfrm>
            <a:custGeom>
              <a:avLst/>
              <a:gdLst>
                <a:gd name="connsiteX0" fmla="*/ 2342 w 172679"/>
                <a:gd name="connsiteY0" fmla="*/ 197 h 89179"/>
                <a:gd name="connsiteX1" fmla="*/ 171307 w 172679"/>
                <a:gd name="connsiteY1" fmla="*/ 86336 h 89179"/>
                <a:gd name="connsiteX2" fmla="*/ 78542 w 172679"/>
                <a:gd name="connsiteY2" fmla="*/ 63144 h 89179"/>
                <a:gd name="connsiteX3" fmla="*/ 2342 w 172679"/>
                <a:gd name="connsiteY3" fmla="*/ 197 h 89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679" h="89179">
                  <a:moveTo>
                    <a:pt x="2342" y="197"/>
                  </a:moveTo>
                  <a:cubicBezTo>
                    <a:pt x="17803" y="4062"/>
                    <a:pt x="158607" y="75845"/>
                    <a:pt x="171307" y="86336"/>
                  </a:cubicBezTo>
                  <a:cubicBezTo>
                    <a:pt x="184007" y="96827"/>
                    <a:pt x="105046" y="75844"/>
                    <a:pt x="78542" y="63144"/>
                  </a:cubicBezTo>
                  <a:cubicBezTo>
                    <a:pt x="52038" y="50444"/>
                    <a:pt x="-13119" y="-3668"/>
                    <a:pt x="2342" y="19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F32CCE79-6555-E298-FBE4-5FE9998892DE}"/>
                </a:ext>
              </a:extLst>
            </p:cNvPr>
            <p:cNvSpPr/>
            <p:nvPr/>
          </p:nvSpPr>
          <p:spPr>
            <a:xfrm>
              <a:off x="6251376" y="6011332"/>
              <a:ext cx="407351" cy="257219"/>
            </a:xfrm>
            <a:custGeom>
              <a:avLst/>
              <a:gdLst>
                <a:gd name="connsiteX0" fmla="*/ 337 w 407351"/>
                <a:gd name="connsiteY0" fmla="*/ 256946 h 257219"/>
                <a:gd name="connsiteX1" fmla="*/ 205746 w 407351"/>
                <a:gd name="connsiteY1" fmla="*/ 64790 h 257219"/>
                <a:gd name="connsiteX2" fmla="*/ 404528 w 407351"/>
                <a:gd name="connsiteY2" fmla="*/ 8468 h 257219"/>
                <a:gd name="connsiteX3" fmla="*/ 318389 w 407351"/>
                <a:gd name="connsiteY3" fmla="*/ 11781 h 257219"/>
                <a:gd name="connsiteX4" fmla="*/ 255441 w 407351"/>
                <a:gd name="connsiteY4" fmla="*/ 18407 h 257219"/>
                <a:gd name="connsiteX5" fmla="*/ 337 w 407351"/>
                <a:gd name="connsiteY5" fmla="*/ 256946 h 25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7351" h="257219">
                  <a:moveTo>
                    <a:pt x="337" y="256946"/>
                  </a:moveTo>
                  <a:cubicBezTo>
                    <a:pt x="-7945" y="264676"/>
                    <a:pt x="138381" y="106203"/>
                    <a:pt x="205746" y="64790"/>
                  </a:cubicBezTo>
                  <a:cubicBezTo>
                    <a:pt x="273111" y="23377"/>
                    <a:pt x="385754" y="17303"/>
                    <a:pt x="404528" y="8468"/>
                  </a:cubicBezTo>
                  <a:cubicBezTo>
                    <a:pt x="423302" y="-367"/>
                    <a:pt x="343237" y="10125"/>
                    <a:pt x="318389" y="11781"/>
                  </a:cubicBezTo>
                  <a:cubicBezTo>
                    <a:pt x="293541" y="13437"/>
                    <a:pt x="307345" y="-19693"/>
                    <a:pt x="255441" y="18407"/>
                  </a:cubicBezTo>
                  <a:cubicBezTo>
                    <a:pt x="203537" y="56507"/>
                    <a:pt x="8619" y="249216"/>
                    <a:pt x="337" y="25694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16B82F5B-18EF-51A1-4EDC-5CFDB7F9E64B}"/>
                </a:ext>
              </a:extLst>
            </p:cNvPr>
            <p:cNvSpPr/>
            <p:nvPr/>
          </p:nvSpPr>
          <p:spPr>
            <a:xfrm>
              <a:off x="6708896" y="5996606"/>
              <a:ext cx="209655" cy="175661"/>
            </a:xfrm>
            <a:custGeom>
              <a:avLst/>
              <a:gdLst>
                <a:gd name="connsiteX0" fmla="*/ 17 w 209655"/>
                <a:gd name="connsiteY0" fmla="*/ 3 h 175661"/>
                <a:gd name="connsiteX1" fmla="*/ 132539 w 209655"/>
                <a:gd name="connsiteY1" fmla="*/ 96081 h 175661"/>
                <a:gd name="connsiteX2" fmla="*/ 208739 w 209655"/>
                <a:gd name="connsiteY2" fmla="*/ 175594 h 175661"/>
                <a:gd name="connsiteX3" fmla="*/ 82843 w 209655"/>
                <a:gd name="connsiteY3" fmla="*/ 82829 h 175661"/>
                <a:gd name="connsiteX4" fmla="*/ 122600 w 209655"/>
                <a:gd name="connsiteY4" fmla="*/ 99394 h 175661"/>
                <a:gd name="connsiteX5" fmla="*/ 17 w 209655"/>
                <a:gd name="connsiteY5" fmla="*/ 3 h 175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655" h="175661">
                  <a:moveTo>
                    <a:pt x="17" y="3"/>
                  </a:moveTo>
                  <a:cubicBezTo>
                    <a:pt x="1673" y="-549"/>
                    <a:pt x="97752" y="66816"/>
                    <a:pt x="132539" y="96081"/>
                  </a:cubicBezTo>
                  <a:cubicBezTo>
                    <a:pt x="167326" y="125346"/>
                    <a:pt x="217022" y="177803"/>
                    <a:pt x="208739" y="175594"/>
                  </a:cubicBezTo>
                  <a:cubicBezTo>
                    <a:pt x="200456" y="173385"/>
                    <a:pt x="97200" y="95529"/>
                    <a:pt x="82843" y="82829"/>
                  </a:cubicBezTo>
                  <a:cubicBezTo>
                    <a:pt x="68487" y="70129"/>
                    <a:pt x="130883" y="110437"/>
                    <a:pt x="122600" y="99394"/>
                  </a:cubicBezTo>
                  <a:cubicBezTo>
                    <a:pt x="114317" y="88351"/>
                    <a:pt x="-1639" y="555"/>
                    <a:pt x="17" y="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098E8269-7DE2-3194-A9CB-B8A2D7222828}"/>
                </a:ext>
              </a:extLst>
            </p:cNvPr>
            <p:cNvSpPr/>
            <p:nvPr/>
          </p:nvSpPr>
          <p:spPr>
            <a:xfrm>
              <a:off x="6190973" y="5708210"/>
              <a:ext cx="74284" cy="378436"/>
            </a:xfrm>
            <a:custGeom>
              <a:avLst/>
              <a:gdLst>
                <a:gd name="connsiteX0" fmla="*/ 73992 w 74284"/>
                <a:gd name="connsiteY0" fmla="*/ 164 h 378436"/>
                <a:gd name="connsiteX1" fmla="*/ 50801 w 74284"/>
                <a:gd name="connsiteY1" fmla="*/ 192320 h 378436"/>
                <a:gd name="connsiteX2" fmla="*/ 70679 w 74284"/>
                <a:gd name="connsiteY2" fmla="*/ 377851 h 378436"/>
                <a:gd name="connsiteX3" fmla="*/ 1105 w 74284"/>
                <a:gd name="connsiteY3" fmla="*/ 129373 h 378436"/>
                <a:gd name="connsiteX4" fmla="*/ 30923 w 74284"/>
                <a:gd name="connsiteY4" fmla="*/ 225451 h 378436"/>
                <a:gd name="connsiteX5" fmla="*/ 73992 w 74284"/>
                <a:gd name="connsiteY5" fmla="*/ 164 h 37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84" h="378436">
                  <a:moveTo>
                    <a:pt x="73992" y="164"/>
                  </a:moveTo>
                  <a:cubicBezTo>
                    <a:pt x="77305" y="-5358"/>
                    <a:pt x="51353" y="129372"/>
                    <a:pt x="50801" y="192320"/>
                  </a:cubicBezTo>
                  <a:cubicBezTo>
                    <a:pt x="50249" y="255268"/>
                    <a:pt x="78962" y="388342"/>
                    <a:pt x="70679" y="377851"/>
                  </a:cubicBezTo>
                  <a:cubicBezTo>
                    <a:pt x="62396" y="367360"/>
                    <a:pt x="7731" y="154773"/>
                    <a:pt x="1105" y="129373"/>
                  </a:cubicBezTo>
                  <a:cubicBezTo>
                    <a:pt x="-5521" y="103973"/>
                    <a:pt x="19327" y="240912"/>
                    <a:pt x="30923" y="225451"/>
                  </a:cubicBezTo>
                  <a:cubicBezTo>
                    <a:pt x="42519" y="209990"/>
                    <a:pt x="70679" y="5686"/>
                    <a:pt x="73992" y="16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56C16BE5-1F59-1F4F-D3DE-7F955DF290C8}"/>
                </a:ext>
              </a:extLst>
            </p:cNvPr>
            <p:cNvSpPr/>
            <p:nvPr/>
          </p:nvSpPr>
          <p:spPr>
            <a:xfrm>
              <a:off x="6747291" y="5642350"/>
              <a:ext cx="84450" cy="329134"/>
            </a:xfrm>
            <a:custGeom>
              <a:avLst/>
              <a:gdLst>
                <a:gd name="connsiteX0" fmla="*/ 1379 w 84450"/>
                <a:gd name="connsiteY0" fmla="*/ 3076 h 329134"/>
                <a:gd name="connsiteX1" fmla="*/ 70952 w 84450"/>
                <a:gd name="connsiteY1" fmla="*/ 241615 h 329134"/>
                <a:gd name="connsiteX2" fmla="*/ 80892 w 84450"/>
                <a:gd name="connsiteY2" fmla="*/ 324441 h 329134"/>
                <a:gd name="connsiteX3" fmla="*/ 27883 w 84450"/>
                <a:gd name="connsiteY3" fmla="*/ 119033 h 329134"/>
                <a:gd name="connsiteX4" fmla="*/ 1379 w 84450"/>
                <a:gd name="connsiteY4" fmla="*/ 3076 h 32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450" h="329134">
                  <a:moveTo>
                    <a:pt x="1379" y="3076"/>
                  </a:moveTo>
                  <a:cubicBezTo>
                    <a:pt x="8557" y="23506"/>
                    <a:pt x="57700" y="188054"/>
                    <a:pt x="70952" y="241615"/>
                  </a:cubicBezTo>
                  <a:cubicBezTo>
                    <a:pt x="84204" y="295176"/>
                    <a:pt x="88070" y="344871"/>
                    <a:pt x="80892" y="324441"/>
                  </a:cubicBezTo>
                  <a:cubicBezTo>
                    <a:pt x="73714" y="304011"/>
                    <a:pt x="38927" y="169281"/>
                    <a:pt x="27883" y="119033"/>
                  </a:cubicBezTo>
                  <a:cubicBezTo>
                    <a:pt x="16840" y="68785"/>
                    <a:pt x="-5799" y="-17354"/>
                    <a:pt x="1379" y="307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333497A2-288F-4CE7-8230-1E05D7388738}"/>
                </a:ext>
              </a:extLst>
            </p:cNvPr>
            <p:cNvSpPr/>
            <p:nvPr/>
          </p:nvSpPr>
          <p:spPr>
            <a:xfrm>
              <a:off x="6813145" y="5610879"/>
              <a:ext cx="118560" cy="507103"/>
            </a:xfrm>
            <a:custGeom>
              <a:avLst/>
              <a:gdLst>
                <a:gd name="connsiteX0" fmla="*/ 1785 w 118560"/>
                <a:gd name="connsiteY0" fmla="*/ 11356 h 507103"/>
                <a:gd name="connsiteX1" fmla="*/ 117742 w 118560"/>
                <a:gd name="connsiteY1" fmla="*/ 504999 h 507103"/>
                <a:gd name="connsiteX2" fmla="*/ 51481 w 118560"/>
                <a:gd name="connsiteY2" fmla="*/ 183634 h 507103"/>
                <a:gd name="connsiteX3" fmla="*/ 1785 w 118560"/>
                <a:gd name="connsiteY3" fmla="*/ 11356 h 5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560" h="507103">
                  <a:moveTo>
                    <a:pt x="1785" y="11356"/>
                  </a:moveTo>
                  <a:cubicBezTo>
                    <a:pt x="12828" y="64917"/>
                    <a:pt x="109459" y="476286"/>
                    <a:pt x="117742" y="504999"/>
                  </a:cubicBezTo>
                  <a:cubicBezTo>
                    <a:pt x="126025" y="533712"/>
                    <a:pt x="69150" y="260386"/>
                    <a:pt x="51481" y="183634"/>
                  </a:cubicBezTo>
                  <a:cubicBezTo>
                    <a:pt x="33812" y="106882"/>
                    <a:pt x="-9258" y="-42205"/>
                    <a:pt x="1785" y="1135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2CE69112-A8D6-DB84-0ADC-951977C388CD}"/>
                </a:ext>
              </a:extLst>
            </p:cNvPr>
            <p:cNvSpPr/>
            <p:nvPr/>
          </p:nvSpPr>
          <p:spPr>
            <a:xfrm>
              <a:off x="6233390" y="5522888"/>
              <a:ext cx="458958" cy="159762"/>
            </a:xfrm>
            <a:custGeom>
              <a:avLst/>
              <a:gdLst>
                <a:gd name="connsiteX0" fmla="*/ 1758 w 458958"/>
                <a:gd name="connsiteY0" fmla="*/ 158982 h 159762"/>
                <a:gd name="connsiteX1" fmla="*/ 183975 w 458958"/>
                <a:gd name="connsiteY1" fmla="*/ 9895 h 159762"/>
                <a:gd name="connsiteX2" fmla="*/ 458958 w 458958"/>
                <a:gd name="connsiteY2" fmla="*/ 13208 h 159762"/>
                <a:gd name="connsiteX3" fmla="*/ 183975 w 458958"/>
                <a:gd name="connsiteY3" fmla="*/ 6582 h 159762"/>
                <a:gd name="connsiteX4" fmla="*/ 392697 w 458958"/>
                <a:gd name="connsiteY4" fmla="*/ 16521 h 159762"/>
                <a:gd name="connsiteX5" fmla="*/ 207167 w 458958"/>
                <a:gd name="connsiteY5" fmla="*/ 19834 h 159762"/>
                <a:gd name="connsiteX6" fmla="*/ 97836 w 458958"/>
                <a:gd name="connsiteY6" fmla="*/ 66216 h 159762"/>
                <a:gd name="connsiteX7" fmla="*/ 1758 w 458958"/>
                <a:gd name="connsiteY7" fmla="*/ 158982 h 15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8958" h="159762">
                  <a:moveTo>
                    <a:pt x="1758" y="158982"/>
                  </a:moveTo>
                  <a:cubicBezTo>
                    <a:pt x="16115" y="149595"/>
                    <a:pt x="107775" y="34191"/>
                    <a:pt x="183975" y="9895"/>
                  </a:cubicBezTo>
                  <a:cubicBezTo>
                    <a:pt x="260175" y="-14401"/>
                    <a:pt x="458958" y="13760"/>
                    <a:pt x="458958" y="13208"/>
                  </a:cubicBezTo>
                  <a:cubicBezTo>
                    <a:pt x="458958" y="12656"/>
                    <a:pt x="183975" y="6582"/>
                    <a:pt x="183975" y="6582"/>
                  </a:cubicBezTo>
                  <a:lnTo>
                    <a:pt x="392697" y="16521"/>
                  </a:lnTo>
                  <a:cubicBezTo>
                    <a:pt x="396562" y="18730"/>
                    <a:pt x="256311" y="11551"/>
                    <a:pt x="207167" y="19834"/>
                  </a:cubicBezTo>
                  <a:cubicBezTo>
                    <a:pt x="158024" y="28116"/>
                    <a:pt x="130967" y="41920"/>
                    <a:pt x="97836" y="66216"/>
                  </a:cubicBezTo>
                  <a:cubicBezTo>
                    <a:pt x="64705" y="90512"/>
                    <a:pt x="-12599" y="168369"/>
                    <a:pt x="1758" y="15898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8B76042D-74C1-F643-F713-63EAB236083C}"/>
                </a:ext>
              </a:extLst>
            </p:cNvPr>
            <p:cNvSpPr/>
            <p:nvPr/>
          </p:nvSpPr>
          <p:spPr>
            <a:xfrm>
              <a:off x="6032895" y="6409986"/>
              <a:ext cx="144221" cy="574733"/>
            </a:xfrm>
            <a:custGeom>
              <a:avLst/>
              <a:gdLst>
                <a:gd name="connsiteX0" fmla="*/ 307 w 144221"/>
                <a:gd name="connsiteY0" fmla="*/ 137853 h 574733"/>
                <a:gd name="connsiteX1" fmla="*/ 138156 w 144221"/>
                <a:gd name="connsiteY1" fmla="*/ 565186 h 574733"/>
                <a:gd name="connsiteX2" fmla="*/ 119776 w 144221"/>
                <a:gd name="connsiteY2" fmla="*/ 399767 h 574733"/>
                <a:gd name="connsiteX3" fmla="*/ 119776 w 144221"/>
                <a:gd name="connsiteY3" fmla="*/ 4 h 574733"/>
                <a:gd name="connsiteX4" fmla="*/ 101396 w 144221"/>
                <a:gd name="connsiteY4" fmla="*/ 390577 h 574733"/>
                <a:gd name="connsiteX5" fmla="*/ 307 w 144221"/>
                <a:gd name="connsiteY5" fmla="*/ 137853 h 57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21" h="574733">
                  <a:moveTo>
                    <a:pt x="307" y="137853"/>
                  </a:moveTo>
                  <a:cubicBezTo>
                    <a:pt x="6434" y="166954"/>
                    <a:pt x="118245" y="521534"/>
                    <a:pt x="138156" y="565186"/>
                  </a:cubicBezTo>
                  <a:cubicBezTo>
                    <a:pt x="158067" y="608838"/>
                    <a:pt x="122839" y="493964"/>
                    <a:pt x="119776" y="399767"/>
                  </a:cubicBezTo>
                  <a:cubicBezTo>
                    <a:pt x="116713" y="305570"/>
                    <a:pt x="122839" y="1536"/>
                    <a:pt x="119776" y="4"/>
                  </a:cubicBezTo>
                  <a:cubicBezTo>
                    <a:pt x="116713" y="-1528"/>
                    <a:pt x="121308" y="363773"/>
                    <a:pt x="101396" y="390577"/>
                  </a:cubicBezTo>
                  <a:cubicBezTo>
                    <a:pt x="81485" y="417381"/>
                    <a:pt x="-5820" y="108752"/>
                    <a:pt x="307" y="13785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0A3F8443-94BC-8889-01B5-76216DBA1E6C}"/>
                </a:ext>
              </a:extLst>
            </p:cNvPr>
            <p:cNvSpPr/>
            <p:nvPr/>
          </p:nvSpPr>
          <p:spPr>
            <a:xfrm>
              <a:off x="7191120" y="6487926"/>
              <a:ext cx="188543" cy="345241"/>
            </a:xfrm>
            <a:custGeom>
              <a:avLst/>
              <a:gdLst>
                <a:gd name="connsiteX0" fmla="*/ 16 w 188543"/>
                <a:gd name="connsiteY0" fmla="*/ 179 h 345241"/>
                <a:gd name="connsiteX1" fmla="*/ 137865 w 188543"/>
                <a:gd name="connsiteY1" fmla="*/ 234522 h 345241"/>
                <a:gd name="connsiteX2" fmla="*/ 188410 w 188543"/>
                <a:gd name="connsiteY2" fmla="*/ 344802 h 345241"/>
                <a:gd name="connsiteX3" fmla="*/ 147055 w 188543"/>
                <a:gd name="connsiteY3" fmla="*/ 197762 h 345241"/>
                <a:gd name="connsiteX4" fmla="*/ 16 w 188543"/>
                <a:gd name="connsiteY4" fmla="*/ 179 h 345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543" h="345241">
                  <a:moveTo>
                    <a:pt x="16" y="179"/>
                  </a:moveTo>
                  <a:cubicBezTo>
                    <a:pt x="-1516" y="6306"/>
                    <a:pt x="106466" y="177085"/>
                    <a:pt x="137865" y="234522"/>
                  </a:cubicBezTo>
                  <a:cubicBezTo>
                    <a:pt x="169264" y="291959"/>
                    <a:pt x="186878" y="350929"/>
                    <a:pt x="188410" y="344802"/>
                  </a:cubicBezTo>
                  <a:cubicBezTo>
                    <a:pt x="189942" y="338675"/>
                    <a:pt x="178454" y="249073"/>
                    <a:pt x="147055" y="197762"/>
                  </a:cubicBezTo>
                  <a:cubicBezTo>
                    <a:pt x="115656" y="146451"/>
                    <a:pt x="1548" y="-5948"/>
                    <a:pt x="16" y="1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7953CBFC-B646-292A-B937-00C45F6B116A}"/>
                </a:ext>
              </a:extLst>
            </p:cNvPr>
            <p:cNvSpPr/>
            <p:nvPr/>
          </p:nvSpPr>
          <p:spPr>
            <a:xfrm>
              <a:off x="6041240" y="6478660"/>
              <a:ext cx="137410" cy="715061"/>
            </a:xfrm>
            <a:custGeom>
              <a:avLst/>
              <a:gdLst>
                <a:gd name="connsiteX0" fmla="*/ 5747 w 137410"/>
                <a:gd name="connsiteY0" fmla="*/ 255 h 715061"/>
                <a:gd name="connsiteX1" fmla="*/ 10342 w 137410"/>
                <a:gd name="connsiteY1" fmla="*/ 344878 h 715061"/>
                <a:gd name="connsiteX2" fmla="*/ 129811 w 137410"/>
                <a:gd name="connsiteY2" fmla="*/ 712476 h 715061"/>
                <a:gd name="connsiteX3" fmla="*/ 125216 w 137410"/>
                <a:gd name="connsiteY3" fmla="*/ 514892 h 715061"/>
                <a:gd name="connsiteX4" fmla="*/ 125216 w 137410"/>
                <a:gd name="connsiteY4" fmla="*/ 638956 h 715061"/>
                <a:gd name="connsiteX5" fmla="*/ 33317 w 137410"/>
                <a:gd name="connsiteY5" fmla="*/ 367853 h 715061"/>
                <a:gd name="connsiteX6" fmla="*/ 5747 w 137410"/>
                <a:gd name="connsiteY6" fmla="*/ 289738 h 715061"/>
                <a:gd name="connsiteX7" fmla="*/ 5747 w 137410"/>
                <a:gd name="connsiteY7" fmla="*/ 255 h 71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410" h="715061">
                  <a:moveTo>
                    <a:pt x="5747" y="255"/>
                  </a:moveTo>
                  <a:cubicBezTo>
                    <a:pt x="6513" y="9445"/>
                    <a:pt x="-10335" y="226175"/>
                    <a:pt x="10342" y="344878"/>
                  </a:cubicBezTo>
                  <a:cubicBezTo>
                    <a:pt x="31019" y="463581"/>
                    <a:pt x="110665" y="684140"/>
                    <a:pt x="129811" y="712476"/>
                  </a:cubicBezTo>
                  <a:cubicBezTo>
                    <a:pt x="148957" y="740812"/>
                    <a:pt x="125982" y="527145"/>
                    <a:pt x="125216" y="514892"/>
                  </a:cubicBezTo>
                  <a:cubicBezTo>
                    <a:pt x="124450" y="502639"/>
                    <a:pt x="140533" y="663463"/>
                    <a:pt x="125216" y="638956"/>
                  </a:cubicBezTo>
                  <a:cubicBezTo>
                    <a:pt x="109899" y="614449"/>
                    <a:pt x="53228" y="426056"/>
                    <a:pt x="33317" y="367853"/>
                  </a:cubicBezTo>
                  <a:cubicBezTo>
                    <a:pt x="13406" y="309650"/>
                    <a:pt x="7279" y="347175"/>
                    <a:pt x="5747" y="289738"/>
                  </a:cubicBezTo>
                  <a:cubicBezTo>
                    <a:pt x="4215" y="232301"/>
                    <a:pt x="4981" y="-8935"/>
                    <a:pt x="5747" y="25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A947C435-8901-5155-3A05-BBE037118185}"/>
                </a:ext>
              </a:extLst>
            </p:cNvPr>
            <p:cNvSpPr/>
            <p:nvPr/>
          </p:nvSpPr>
          <p:spPr>
            <a:xfrm>
              <a:off x="6308814" y="6227471"/>
              <a:ext cx="597113" cy="141180"/>
            </a:xfrm>
            <a:custGeom>
              <a:avLst/>
              <a:gdLst>
                <a:gd name="connsiteX0" fmla="*/ 87 w 597113"/>
                <a:gd name="connsiteY0" fmla="*/ 141164 h 141180"/>
                <a:gd name="connsiteX1" fmla="*/ 335520 w 597113"/>
                <a:gd name="connsiteY1" fmla="*/ 3315 h 141180"/>
                <a:gd name="connsiteX2" fmla="*/ 592838 w 597113"/>
                <a:gd name="connsiteY2" fmla="*/ 44670 h 141180"/>
                <a:gd name="connsiteX3" fmla="*/ 487154 w 597113"/>
                <a:gd name="connsiteY3" fmla="*/ 7910 h 141180"/>
                <a:gd name="connsiteX4" fmla="*/ 367684 w 597113"/>
                <a:gd name="connsiteY4" fmla="*/ 12505 h 141180"/>
                <a:gd name="connsiteX5" fmla="*/ 87 w 597113"/>
                <a:gd name="connsiteY5" fmla="*/ 141164 h 141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7113" h="141180">
                  <a:moveTo>
                    <a:pt x="87" y="141164"/>
                  </a:moveTo>
                  <a:cubicBezTo>
                    <a:pt x="-5274" y="139632"/>
                    <a:pt x="236728" y="19397"/>
                    <a:pt x="335520" y="3315"/>
                  </a:cubicBezTo>
                  <a:cubicBezTo>
                    <a:pt x="434312" y="-12767"/>
                    <a:pt x="567566" y="43904"/>
                    <a:pt x="592838" y="44670"/>
                  </a:cubicBezTo>
                  <a:cubicBezTo>
                    <a:pt x="618110" y="45436"/>
                    <a:pt x="524680" y="13271"/>
                    <a:pt x="487154" y="7910"/>
                  </a:cubicBezTo>
                  <a:cubicBezTo>
                    <a:pt x="449628" y="2549"/>
                    <a:pt x="445033" y="-8938"/>
                    <a:pt x="367684" y="12505"/>
                  </a:cubicBezTo>
                  <a:cubicBezTo>
                    <a:pt x="290335" y="33948"/>
                    <a:pt x="5448" y="142696"/>
                    <a:pt x="87" y="14116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0D0C20F1-FFE4-CDA3-F0EB-75DE580E4B1D}"/>
                </a:ext>
              </a:extLst>
            </p:cNvPr>
            <p:cNvSpPr/>
            <p:nvPr/>
          </p:nvSpPr>
          <p:spPr>
            <a:xfrm>
              <a:off x="6183981" y="7227111"/>
              <a:ext cx="337164" cy="785214"/>
            </a:xfrm>
            <a:custGeom>
              <a:avLst/>
              <a:gdLst>
                <a:gd name="connsiteX0" fmla="*/ 855 w 337164"/>
                <a:gd name="connsiteY0" fmla="*/ 5379 h 785214"/>
                <a:gd name="connsiteX1" fmla="*/ 290339 w 337164"/>
                <a:gd name="connsiteY1" fmla="*/ 634891 h 785214"/>
                <a:gd name="connsiteX2" fmla="*/ 294934 w 337164"/>
                <a:gd name="connsiteY2" fmla="*/ 772740 h 785214"/>
                <a:gd name="connsiteX3" fmla="*/ 331693 w 337164"/>
                <a:gd name="connsiteY3" fmla="*/ 409737 h 785214"/>
                <a:gd name="connsiteX4" fmla="*/ 317908 w 337164"/>
                <a:gd name="connsiteY4" fmla="*/ 483257 h 785214"/>
                <a:gd name="connsiteX5" fmla="*/ 157084 w 337164"/>
                <a:gd name="connsiteY5" fmla="*/ 138634 h 785214"/>
                <a:gd name="connsiteX6" fmla="*/ 304124 w 337164"/>
                <a:gd name="connsiteY6" fmla="*/ 501637 h 785214"/>
                <a:gd name="connsiteX7" fmla="*/ 281149 w 337164"/>
                <a:gd name="connsiteY7" fmla="*/ 497042 h 785214"/>
                <a:gd name="connsiteX8" fmla="*/ 134109 w 337164"/>
                <a:gd name="connsiteY8" fmla="*/ 281078 h 785214"/>
                <a:gd name="connsiteX9" fmla="*/ 198439 w 337164"/>
                <a:gd name="connsiteY9" fmla="*/ 327028 h 785214"/>
                <a:gd name="connsiteX10" fmla="*/ 855 w 337164"/>
                <a:gd name="connsiteY10" fmla="*/ 5379 h 78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7164" h="785214">
                  <a:moveTo>
                    <a:pt x="855" y="5379"/>
                  </a:moveTo>
                  <a:cubicBezTo>
                    <a:pt x="16172" y="56689"/>
                    <a:pt x="241326" y="506998"/>
                    <a:pt x="290339" y="634891"/>
                  </a:cubicBezTo>
                  <a:cubicBezTo>
                    <a:pt x="339352" y="762784"/>
                    <a:pt x="288042" y="810266"/>
                    <a:pt x="294934" y="772740"/>
                  </a:cubicBezTo>
                  <a:cubicBezTo>
                    <a:pt x="301826" y="735214"/>
                    <a:pt x="327864" y="457984"/>
                    <a:pt x="331693" y="409737"/>
                  </a:cubicBezTo>
                  <a:cubicBezTo>
                    <a:pt x="335522" y="361490"/>
                    <a:pt x="347010" y="528441"/>
                    <a:pt x="317908" y="483257"/>
                  </a:cubicBezTo>
                  <a:cubicBezTo>
                    <a:pt x="288807" y="438073"/>
                    <a:pt x="159381" y="135571"/>
                    <a:pt x="157084" y="138634"/>
                  </a:cubicBezTo>
                  <a:cubicBezTo>
                    <a:pt x="154787" y="141697"/>
                    <a:pt x="283447" y="441902"/>
                    <a:pt x="304124" y="501637"/>
                  </a:cubicBezTo>
                  <a:cubicBezTo>
                    <a:pt x="324801" y="561372"/>
                    <a:pt x="309485" y="533802"/>
                    <a:pt x="281149" y="497042"/>
                  </a:cubicBezTo>
                  <a:cubicBezTo>
                    <a:pt x="252813" y="460282"/>
                    <a:pt x="147894" y="309414"/>
                    <a:pt x="134109" y="281078"/>
                  </a:cubicBezTo>
                  <a:cubicBezTo>
                    <a:pt x="120324" y="252742"/>
                    <a:pt x="216053" y="368383"/>
                    <a:pt x="198439" y="327028"/>
                  </a:cubicBezTo>
                  <a:cubicBezTo>
                    <a:pt x="180825" y="285673"/>
                    <a:pt x="-14462" y="-45931"/>
                    <a:pt x="855" y="53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9BB10F2C-A240-FA57-7078-43460BC8832B}"/>
                </a:ext>
              </a:extLst>
            </p:cNvPr>
            <p:cNvSpPr/>
            <p:nvPr/>
          </p:nvSpPr>
          <p:spPr>
            <a:xfrm>
              <a:off x="6207423" y="6636460"/>
              <a:ext cx="83167" cy="585519"/>
            </a:xfrm>
            <a:custGeom>
              <a:avLst/>
              <a:gdLst>
                <a:gd name="connsiteX0" fmla="*/ 4983 w 83167"/>
                <a:gd name="connsiteY0" fmla="*/ 3279 h 585519"/>
                <a:gd name="connsiteX1" fmla="*/ 32553 w 83167"/>
                <a:gd name="connsiteY1" fmla="*/ 389257 h 585519"/>
                <a:gd name="connsiteX2" fmla="*/ 78503 w 83167"/>
                <a:gd name="connsiteY2" fmla="*/ 559271 h 585519"/>
                <a:gd name="connsiteX3" fmla="*/ 78503 w 83167"/>
                <a:gd name="connsiteY3" fmla="*/ 577651 h 585519"/>
                <a:gd name="connsiteX4" fmla="*/ 50933 w 83167"/>
                <a:gd name="connsiteY4" fmla="*/ 485751 h 585519"/>
                <a:gd name="connsiteX5" fmla="*/ 4983 w 83167"/>
                <a:gd name="connsiteY5" fmla="*/ 219243 h 585519"/>
                <a:gd name="connsiteX6" fmla="*/ 4983 w 83167"/>
                <a:gd name="connsiteY6" fmla="*/ 3279 h 58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167" h="585519">
                  <a:moveTo>
                    <a:pt x="4983" y="3279"/>
                  </a:moveTo>
                  <a:cubicBezTo>
                    <a:pt x="9578" y="31615"/>
                    <a:pt x="20300" y="296592"/>
                    <a:pt x="32553" y="389257"/>
                  </a:cubicBezTo>
                  <a:cubicBezTo>
                    <a:pt x="44806" y="481922"/>
                    <a:pt x="70845" y="527872"/>
                    <a:pt x="78503" y="559271"/>
                  </a:cubicBezTo>
                  <a:cubicBezTo>
                    <a:pt x="86161" y="590670"/>
                    <a:pt x="83098" y="589904"/>
                    <a:pt x="78503" y="577651"/>
                  </a:cubicBezTo>
                  <a:cubicBezTo>
                    <a:pt x="73908" y="565398"/>
                    <a:pt x="63186" y="545486"/>
                    <a:pt x="50933" y="485751"/>
                  </a:cubicBezTo>
                  <a:cubicBezTo>
                    <a:pt x="38680" y="426016"/>
                    <a:pt x="13407" y="301187"/>
                    <a:pt x="4983" y="219243"/>
                  </a:cubicBezTo>
                  <a:cubicBezTo>
                    <a:pt x="-3441" y="137299"/>
                    <a:pt x="388" y="-25057"/>
                    <a:pt x="4983" y="327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7FCFB3DD-043C-EDB5-3957-5A89117F8773}"/>
                </a:ext>
              </a:extLst>
            </p:cNvPr>
            <p:cNvSpPr/>
            <p:nvPr/>
          </p:nvSpPr>
          <p:spPr>
            <a:xfrm>
              <a:off x="7322488" y="7062254"/>
              <a:ext cx="43321" cy="399357"/>
            </a:xfrm>
            <a:custGeom>
              <a:avLst/>
              <a:gdLst>
                <a:gd name="connsiteX0" fmla="*/ 43257 w 43321"/>
                <a:gd name="connsiteY0" fmla="*/ 4817 h 399357"/>
                <a:gd name="connsiteX1" fmla="*/ 1902 w 43321"/>
                <a:gd name="connsiteY1" fmla="*/ 395390 h 399357"/>
                <a:gd name="connsiteX2" fmla="*/ 11092 w 43321"/>
                <a:gd name="connsiteY2" fmla="*/ 193211 h 399357"/>
                <a:gd name="connsiteX3" fmla="*/ 43257 w 43321"/>
                <a:gd name="connsiteY3" fmla="*/ 4817 h 39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21" h="399357">
                  <a:moveTo>
                    <a:pt x="43257" y="4817"/>
                  </a:moveTo>
                  <a:cubicBezTo>
                    <a:pt x="41725" y="38513"/>
                    <a:pt x="7263" y="363991"/>
                    <a:pt x="1902" y="395390"/>
                  </a:cubicBezTo>
                  <a:cubicBezTo>
                    <a:pt x="-3459" y="426789"/>
                    <a:pt x="3434" y="263667"/>
                    <a:pt x="11092" y="193211"/>
                  </a:cubicBezTo>
                  <a:cubicBezTo>
                    <a:pt x="18750" y="122755"/>
                    <a:pt x="44789" y="-28879"/>
                    <a:pt x="43257" y="481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95ED9FA7-FB43-06F3-F4CA-63FE768B3DE0}"/>
                </a:ext>
              </a:extLst>
            </p:cNvPr>
            <p:cNvSpPr/>
            <p:nvPr/>
          </p:nvSpPr>
          <p:spPr>
            <a:xfrm>
              <a:off x="7397848" y="6923239"/>
              <a:ext cx="216075" cy="645731"/>
            </a:xfrm>
            <a:custGeom>
              <a:avLst/>
              <a:gdLst>
                <a:gd name="connsiteX0" fmla="*/ 62 w 216075"/>
                <a:gd name="connsiteY0" fmla="*/ 1388 h 645731"/>
                <a:gd name="connsiteX1" fmla="*/ 105746 w 216075"/>
                <a:gd name="connsiteY1" fmla="*/ 346011 h 645731"/>
                <a:gd name="connsiteX2" fmla="*/ 216025 w 216075"/>
                <a:gd name="connsiteY2" fmla="*/ 644685 h 645731"/>
                <a:gd name="connsiteX3" fmla="*/ 91961 w 216075"/>
                <a:gd name="connsiteY3" fmla="*/ 240327 h 645731"/>
                <a:gd name="connsiteX4" fmla="*/ 62 w 216075"/>
                <a:gd name="connsiteY4" fmla="*/ 1388 h 64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75" h="645731">
                  <a:moveTo>
                    <a:pt x="62" y="1388"/>
                  </a:moveTo>
                  <a:cubicBezTo>
                    <a:pt x="2359" y="19002"/>
                    <a:pt x="69752" y="238795"/>
                    <a:pt x="105746" y="346011"/>
                  </a:cubicBezTo>
                  <a:cubicBezTo>
                    <a:pt x="141740" y="453227"/>
                    <a:pt x="218322" y="662299"/>
                    <a:pt x="216025" y="644685"/>
                  </a:cubicBezTo>
                  <a:cubicBezTo>
                    <a:pt x="213728" y="627071"/>
                    <a:pt x="124892" y="342948"/>
                    <a:pt x="91961" y="240327"/>
                  </a:cubicBezTo>
                  <a:cubicBezTo>
                    <a:pt x="59030" y="137706"/>
                    <a:pt x="-2235" y="-16226"/>
                    <a:pt x="62" y="138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9C4097EB-060E-9266-93F0-F00547066D93}"/>
                </a:ext>
              </a:extLst>
            </p:cNvPr>
            <p:cNvSpPr/>
            <p:nvPr/>
          </p:nvSpPr>
          <p:spPr>
            <a:xfrm>
              <a:off x="7355149" y="7498140"/>
              <a:ext cx="230409" cy="601296"/>
            </a:xfrm>
            <a:custGeom>
              <a:avLst/>
              <a:gdLst>
                <a:gd name="connsiteX0" fmla="*/ 1406 w 230409"/>
                <a:gd name="connsiteY0" fmla="*/ 5454 h 601296"/>
                <a:gd name="connsiteX1" fmla="*/ 226560 w 230409"/>
                <a:gd name="connsiteY1" fmla="*/ 593611 h 601296"/>
                <a:gd name="connsiteX2" fmla="*/ 134660 w 230409"/>
                <a:gd name="connsiteY2" fmla="*/ 317912 h 601296"/>
                <a:gd name="connsiteX3" fmla="*/ 1406 w 230409"/>
                <a:gd name="connsiteY3" fmla="*/ 5454 h 60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409" h="601296">
                  <a:moveTo>
                    <a:pt x="1406" y="5454"/>
                  </a:moveTo>
                  <a:cubicBezTo>
                    <a:pt x="16723" y="51404"/>
                    <a:pt x="204351" y="541535"/>
                    <a:pt x="226560" y="593611"/>
                  </a:cubicBezTo>
                  <a:cubicBezTo>
                    <a:pt x="248769" y="645687"/>
                    <a:pt x="169122" y="419767"/>
                    <a:pt x="134660" y="317912"/>
                  </a:cubicBezTo>
                  <a:cubicBezTo>
                    <a:pt x="100198" y="216057"/>
                    <a:pt x="-13911" y="-40496"/>
                    <a:pt x="1406" y="545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DAF8DC2A-0855-EA9C-1D55-06F3A646A995}"/>
                </a:ext>
              </a:extLst>
            </p:cNvPr>
            <p:cNvSpPr/>
            <p:nvPr/>
          </p:nvSpPr>
          <p:spPr>
            <a:xfrm>
              <a:off x="7673005" y="7696144"/>
              <a:ext cx="387611" cy="501836"/>
            </a:xfrm>
            <a:custGeom>
              <a:avLst/>
              <a:gdLst>
                <a:gd name="connsiteX0" fmla="*/ 603 w 387611"/>
                <a:gd name="connsiteY0" fmla="*/ 439 h 501836"/>
                <a:gd name="connsiteX1" fmla="*/ 257922 w 387611"/>
                <a:gd name="connsiteY1" fmla="*/ 299112 h 501836"/>
                <a:gd name="connsiteX2" fmla="*/ 386581 w 387611"/>
                <a:gd name="connsiteY2" fmla="*/ 501291 h 501836"/>
                <a:gd name="connsiteX3" fmla="*/ 193592 w 387611"/>
                <a:gd name="connsiteY3" fmla="*/ 239378 h 501836"/>
                <a:gd name="connsiteX4" fmla="*/ 603 w 387611"/>
                <a:gd name="connsiteY4" fmla="*/ 439 h 50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611" h="501836">
                  <a:moveTo>
                    <a:pt x="603" y="439"/>
                  </a:moveTo>
                  <a:cubicBezTo>
                    <a:pt x="11325" y="10395"/>
                    <a:pt x="193592" y="215637"/>
                    <a:pt x="257922" y="299112"/>
                  </a:cubicBezTo>
                  <a:cubicBezTo>
                    <a:pt x="322252" y="382587"/>
                    <a:pt x="397303" y="511247"/>
                    <a:pt x="386581" y="501291"/>
                  </a:cubicBezTo>
                  <a:cubicBezTo>
                    <a:pt x="375859" y="491335"/>
                    <a:pt x="262517" y="326682"/>
                    <a:pt x="193592" y="239378"/>
                  </a:cubicBezTo>
                  <a:cubicBezTo>
                    <a:pt x="124667" y="152074"/>
                    <a:pt x="-10119" y="-9517"/>
                    <a:pt x="603" y="4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93E1E678-4AC0-EDCE-FAFD-4A55E5F7EA1C}"/>
                </a:ext>
              </a:extLst>
            </p:cNvPr>
            <p:cNvSpPr/>
            <p:nvPr/>
          </p:nvSpPr>
          <p:spPr>
            <a:xfrm>
              <a:off x="6534054" y="7840037"/>
              <a:ext cx="82709" cy="686027"/>
            </a:xfrm>
            <a:custGeom>
              <a:avLst/>
              <a:gdLst>
                <a:gd name="connsiteX0" fmla="*/ 73520 w 82709"/>
                <a:gd name="connsiteY0" fmla="*/ 17370 h 686027"/>
                <a:gd name="connsiteX1" fmla="*/ 0 w 82709"/>
                <a:gd name="connsiteY1" fmla="*/ 683641 h 686027"/>
                <a:gd name="connsiteX2" fmla="*/ 73520 w 82709"/>
                <a:gd name="connsiteY2" fmla="*/ 233334 h 686027"/>
                <a:gd name="connsiteX3" fmla="*/ 73520 w 82709"/>
                <a:gd name="connsiteY3" fmla="*/ 17370 h 686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709" h="686027">
                  <a:moveTo>
                    <a:pt x="73520" y="17370"/>
                  </a:moveTo>
                  <a:cubicBezTo>
                    <a:pt x="61267" y="92421"/>
                    <a:pt x="0" y="647647"/>
                    <a:pt x="0" y="683641"/>
                  </a:cubicBezTo>
                  <a:cubicBezTo>
                    <a:pt x="0" y="719635"/>
                    <a:pt x="61267" y="338252"/>
                    <a:pt x="73520" y="233334"/>
                  </a:cubicBezTo>
                  <a:cubicBezTo>
                    <a:pt x="85773" y="128416"/>
                    <a:pt x="85773" y="-57681"/>
                    <a:pt x="73520" y="1737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B6430919-144C-32A6-E63E-733011BEA0EE}"/>
                </a:ext>
              </a:extLst>
            </p:cNvPr>
            <p:cNvSpPr/>
            <p:nvPr/>
          </p:nvSpPr>
          <p:spPr>
            <a:xfrm>
              <a:off x="6354725" y="8679856"/>
              <a:ext cx="367799" cy="919098"/>
            </a:xfrm>
            <a:custGeom>
              <a:avLst/>
              <a:gdLst>
                <a:gd name="connsiteX0" fmla="*/ 367723 w 367799"/>
                <a:gd name="connsiteY0" fmla="*/ 52 h 919098"/>
                <a:gd name="connsiteX1" fmla="*/ 303394 w 367799"/>
                <a:gd name="connsiteY1" fmla="*/ 340080 h 919098"/>
                <a:gd name="connsiteX2" fmla="*/ 125 w 367799"/>
                <a:gd name="connsiteY2" fmla="*/ 919047 h 919098"/>
                <a:gd name="connsiteX3" fmla="*/ 266634 w 367799"/>
                <a:gd name="connsiteY3" fmla="*/ 372245 h 919098"/>
                <a:gd name="connsiteX4" fmla="*/ 317179 w 367799"/>
                <a:gd name="connsiteY4" fmla="*/ 114926 h 919098"/>
                <a:gd name="connsiteX5" fmla="*/ 298799 w 367799"/>
                <a:gd name="connsiteY5" fmla="*/ 312510 h 919098"/>
                <a:gd name="connsiteX6" fmla="*/ 367723 w 367799"/>
                <a:gd name="connsiteY6" fmla="*/ 52 h 9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7799" h="919098">
                  <a:moveTo>
                    <a:pt x="367723" y="52"/>
                  </a:moveTo>
                  <a:cubicBezTo>
                    <a:pt x="368489" y="4647"/>
                    <a:pt x="364660" y="186914"/>
                    <a:pt x="303394" y="340080"/>
                  </a:cubicBezTo>
                  <a:cubicBezTo>
                    <a:pt x="242128" y="493246"/>
                    <a:pt x="6252" y="913686"/>
                    <a:pt x="125" y="919047"/>
                  </a:cubicBezTo>
                  <a:cubicBezTo>
                    <a:pt x="-6002" y="924408"/>
                    <a:pt x="213792" y="506265"/>
                    <a:pt x="266634" y="372245"/>
                  </a:cubicBezTo>
                  <a:cubicBezTo>
                    <a:pt x="319476" y="238225"/>
                    <a:pt x="311818" y="124882"/>
                    <a:pt x="317179" y="114926"/>
                  </a:cubicBezTo>
                  <a:cubicBezTo>
                    <a:pt x="322540" y="104970"/>
                    <a:pt x="290375" y="330890"/>
                    <a:pt x="298799" y="312510"/>
                  </a:cubicBezTo>
                  <a:cubicBezTo>
                    <a:pt x="307223" y="294130"/>
                    <a:pt x="366957" y="-4543"/>
                    <a:pt x="367723" y="5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16946641-EE4C-2D0A-77E5-3A1E84E91871}"/>
                </a:ext>
              </a:extLst>
            </p:cNvPr>
            <p:cNvSpPr/>
            <p:nvPr/>
          </p:nvSpPr>
          <p:spPr>
            <a:xfrm>
              <a:off x="6491707" y="7635146"/>
              <a:ext cx="97511" cy="912253"/>
            </a:xfrm>
            <a:custGeom>
              <a:avLst/>
              <a:gdLst>
                <a:gd name="connsiteX0" fmla="*/ 97487 w 97511"/>
                <a:gd name="connsiteY0" fmla="*/ 1702 h 912253"/>
                <a:gd name="connsiteX1" fmla="*/ 14777 w 97511"/>
                <a:gd name="connsiteY1" fmla="*/ 746088 h 912253"/>
                <a:gd name="connsiteX2" fmla="*/ 14777 w 97511"/>
                <a:gd name="connsiteY2" fmla="*/ 911507 h 912253"/>
                <a:gd name="connsiteX3" fmla="*/ 10182 w 97511"/>
                <a:gd name="connsiteY3" fmla="*/ 792038 h 912253"/>
                <a:gd name="connsiteX4" fmla="*/ 10182 w 97511"/>
                <a:gd name="connsiteY4" fmla="*/ 461200 h 912253"/>
                <a:gd name="connsiteX5" fmla="*/ 5587 w 97511"/>
                <a:gd name="connsiteY5" fmla="*/ 539314 h 912253"/>
                <a:gd name="connsiteX6" fmla="*/ 97487 w 97511"/>
                <a:gd name="connsiteY6" fmla="*/ 1702 h 91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511" h="912253">
                  <a:moveTo>
                    <a:pt x="97487" y="1702"/>
                  </a:moveTo>
                  <a:cubicBezTo>
                    <a:pt x="99019" y="36164"/>
                    <a:pt x="28562" y="594454"/>
                    <a:pt x="14777" y="746088"/>
                  </a:cubicBezTo>
                  <a:cubicBezTo>
                    <a:pt x="992" y="897722"/>
                    <a:pt x="15543" y="903849"/>
                    <a:pt x="14777" y="911507"/>
                  </a:cubicBezTo>
                  <a:cubicBezTo>
                    <a:pt x="14011" y="919165"/>
                    <a:pt x="10948" y="867089"/>
                    <a:pt x="10182" y="792038"/>
                  </a:cubicBezTo>
                  <a:cubicBezTo>
                    <a:pt x="9416" y="716987"/>
                    <a:pt x="10948" y="503321"/>
                    <a:pt x="10182" y="461200"/>
                  </a:cubicBezTo>
                  <a:cubicBezTo>
                    <a:pt x="9416" y="419079"/>
                    <a:pt x="-8964" y="612068"/>
                    <a:pt x="5587" y="539314"/>
                  </a:cubicBezTo>
                  <a:cubicBezTo>
                    <a:pt x="20138" y="466560"/>
                    <a:pt x="95955" y="-32760"/>
                    <a:pt x="97487" y="17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625DD06B-741C-5606-0B85-CC683E70DB1C}"/>
                </a:ext>
              </a:extLst>
            </p:cNvPr>
            <p:cNvSpPr/>
            <p:nvPr/>
          </p:nvSpPr>
          <p:spPr>
            <a:xfrm>
              <a:off x="6979662" y="7710348"/>
              <a:ext cx="203930" cy="454959"/>
            </a:xfrm>
            <a:custGeom>
              <a:avLst/>
              <a:gdLst>
                <a:gd name="connsiteX0" fmla="*/ 105 w 203930"/>
                <a:gd name="connsiteY0" fmla="*/ 20 h 454959"/>
                <a:gd name="connsiteX1" fmla="*/ 170119 w 203930"/>
                <a:gd name="connsiteY1" fmla="*/ 261933 h 454959"/>
                <a:gd name="connsiteX2" fmla="*/ 165524 w 203930"/>
                <a:gd name="connsiteY2" fmla="*/ 454922 h 454959"/>
                <a:gd name="connsiteX3" fmla="*/ 197689 w 203930"/>
                <a:gd name="connsiteY3" fmla="*/ 275718 h 454959"/>
                <a:gd name="connsiteX4" fmla="*/ 105 w 203930"/>
                <a:gd name="connsiteY4" fmla="*/ 20 h 4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930" h="454959">
                  <a:moveTo>
                    <a:pt x="105" y="20"/>
                  </a:moveTo>
                  <a:cubicBezTo>
                    <a:pt x="-4490" y="-2277"/>
                    <a:pt x="142549" y="186116"/>
                    <a:pt x="170119" y="261933"/>
                  </a:cubicBezTo>
                  <a:cubicBezTo>
                    <a:pt x="197689" y="337750"/>
                    <a:pt x="160929" y="452625"/>
                    <a:pt x="165524" y="454922"/>
                  </a:cubicBezTo>
                  <a:cubicBezTo>
                    <a:pt x="170119" y="457219"/>
                    <a:pt x="221430" y="353832"/>
                    <a:pt x="197689" y="275718"/>
                  </a:cubicBezTo>
                  <a:cubicBezTo>
                    <a:pt x="173948" y="197604"/>
                    <a:pt x="4700" y="2317"/>
                    <a:pt x="105" y="2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08579DA5-4817-7274-884F-1C77EDE98874}"/>
                </a:ext>
              </a:extLst>
            </p:cNvPr>
            <p:cNvSpPr/>
            <p:nvPr/>
          </p:nvSpPr>
          <p:spPr>
            <a:xfrm>
              <a:off x="6839986" y="7471428"/>
              <a:ext cx="158293" cy="707630"/>
            </a:xfrm>
            <a:custGeom>
              <a:avLst/>
              <a:gdLst>
                <a:gd name="connsiteX0" fmla="*/ 57071 w 158293"/>
                <a:gd name="connsiteY0" fmla="*/ 1 h 707630"/>
                <a:gd name="connsiteX1" fmla="*/ 29501 w 158293"/>
                <a:gd name="connsiteY1" fmla="*/ 454904 h 707630"/>
                <a:gd name="connsiteX2" fmla="*/ 158161 w 158293"/>
                <a:gd name="connsiteY2" fmla="*/ 707627 h 707630"/>
                <a:gd name="connsiteX3" fmla="*/ 1932 w 158293"/>
                <a:gd name="connsiteY3" fmla="*/ 450309 h 707630"/>
                <a:gd name="connsiteX4" fmla="*/ 57071 w 158293"/>
                <a:gd name="connsiteY4" fmla="*/ 1 h 70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293" h="707630">
                  <a:moveTo>
                    <a:pt x="57071" y="1"/>
                  </a:moveTo>
                  <a:cubicBezTo>
                    <a:pt x="61666" y="767"/>
                    <a:pt x="12653" y="336966"/>
                    <a:pt x="29501" y="454904"/>
                  </a:cubicBezTo>
                  <a:cubicBezTo>
                    <a:pt x="46349" y="572842"/>
                    <a:pt x="162756" y="708393"/>
                    <a:pt x="158161" y="707627"/>
                  </a:cubicBezTo>
                  <a:cubicBezTo>
                    <a:pt x="153566" y="706861"/>
                    <a:pt x="15717" y="567481"/>
                    <a:pt x="1932" y="450309"/>
                  </a:cubicBezTo>
                  <a:cubicBezTo>
                    <a:pt x="-11853" y="333137"/>
                    <a:pt x="52476" y="-765"/>
                    <a:pt x="57071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7B2E4380-1764-169C-44C5-DF8AED5D0CEA}"/>
                </a:ext>
              </a:extLst>
            </p:cNvPr>
            <p:cNvSpPr/>
            <p:nvPr/>
          </p:nvSpPr>
          <p:spPr>
            <a:xfrm>
              <a:off x="6391558" y="6456432"/>
              <a:ext cx="781513" cy="165058"/>
            </a:xfrm>
            <a:custGeom>
              <a:avLst/>
              <a:gdLst>
                <a:gd name="connsiteX0" fmla="*/ 52 w 781513"/>
                <a:gd name="connsiteY0" fmla="*/ 164927 h 165058"/>
                <a:gd name="connsiteX1" fmla="*/ 330890 w 781513"/>
                <a:gd name="connsiteY1" fmla="*/ 36267 h 165058"/>
                <a:gd name="connsiteX2" fmla="*/ 776603 w 781513"/>
                <a:gd name="connsiteY2" fmla="*/ 68432 h 165058"/>
                <a:gd name="connsiteX3" fmla="*/ 556044 w 781513"/>
                <a:gd name="connsiteY3" fmla="*/ 17888 h 165058"/>
                <a:gd name="connsiteX4" fmla="*/ 353865 w 781513"/>
                <a:gd name="connsiteY4" fmla="*/ 8698 h 165058"/>
                <a:gd name="connsiteX5" fmla="*/ 52 w 781513"/>
                <a:gd name="connsiteY5" fmla="*/ 164927 h 16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1513" h="165058">
                  <a:moveTo>
                    <a:pt x="52" y="164927"/>
                  </a:moveTo>
                  <a:cubicBezTo>
                    <a:pt x="-3777" y="169522"/>
                    <a:pt x="201465" y="52349"/>
                    <a:pt x="330890" y="36267"/>
                  </a:cubicBezTo>
                  <a:cubicBezTo>
                    <a:pt x="460315" y="20185"/>
                    <a:pt x="739077" y="71495"/>
                    <a:pt x="776603" y="68432"/>
                  </a:cubicBezTo>
                  <a:cubicBezTo>
                    <a:pt x="814129" y="65369"/>
                    <a:pt x="626500" y="27844"/>
                    <a:pt x="556044" y="17888"/>
                  </a:cubicBezTo>
                  <a:cubicBezTo>
                    <a:pt x="485588" y="7932"/>
                    <a:pt x="444999" y="-11213"/>
                    <a:pt x="353865" y="8698"/>
                  </a:cubicBezTo>
                  <a:cubicBezTo>
                    <a:pt x="262731" y="28609"/>
                    <a:pt x="3881" y="160332"/>
                    <a:pt x="52" y="16492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0FDD75E4-4655-13D9-C05D-A17291AA9B55}"/>
                </a:ext>
              </a:extLst>
            </p:cNvPr>
            <p:cNvSpPr/>
            <p:nvPr/>
          </p:nvSpPr>
          <p:spPr>
            <a:xfrm>
              <a:off x="6385348" y="6625402"/>
              <a:ext cx="686570" cy="180655"/>
            </a:xfrm>
            <a:custGeom>
              <a:avLst/>
              <a:gdLst>
                <a:gd name="connsiteX0" fmla="*/ 1667 w 686570"/>
                <a:gd name="connsiteY0" fmla="*/ 179756 h 180655"/>
                <a:gd name="connsiteX1" fmla="*/ 341695 w 686570"/>
                <a:gd name="connsiteY1" fmla="*/ 41907 h 180655"/>
                <a:gd name="connsiteX2" fmla="*/ 681723 w 686570"/>
                <a:gd name="connsiteY2" fmla="*/ 552 h 180655"/>
                <a:gd name="connsiteX3" fmla="*/ 520899 w 686570"/>
                <a:gd name="connsiteY3" fmla="*/ 23527 h 180655"/>
                <a:gd name="connsiteX4" fmla="*/ 226821 w 686570"/>
                <a:gd name="connsiteY4" fmla="*/ 97046 h 180655"/>
                <a:gd name="connsiteX5" fmla="*/ 1667 w 686570"/>
                <a:gd name="connsiteY5" fmla="*/ 179756 h 180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570" h="180655">
                  <a:moveTo>
                    <a:pt x="1667" y="179756"/>
                  </a:moveTo>
                  <a:cubicBezTo>
                    <a:pt x="20813" y="170566"/>
                    <a:pt x="228352" y="71774"/>
                    <a:pt x="341695" y="41907"/>
                  </a:cubicBezTo>
                  <a:cubicBezTo>
                    <a:pt x="455038" y="12040"/>
                    <a:pt x="651856" y="3615"/>
                    <a:pt x="681723" y="552"/>
                  </a:cubicBezTo>
                  <a:cubicBezTo>
                    <a:pt x="711590" y="-2511"/>
                    <a:pt x="596716" y="7445"/>
                    <a:pt x="520899" y="23527"/>
                  </a:cubicBezTo>
                  <a:cubicBezTo>
                    <a:pt x="445082" y="39609"/>
                    <a:pt x="321018" y="68710"/>
                    <a:pt x="226821" y="97046"/>
                  </a:cubicBezTo>
                  <a:cubicBezTo>
                    <a:pt x="132624" y="125382"/>
                    <a:pt x="-17479" y="188946"/>
                    <a:pt x="1667" y="17975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82C64DA2-299A-D275-3F43-283CB73E4917}"/>
                </a:ext>
              </a:extLst>
            </p:cNvPr>
            <p:cNvSpPr/>
            <p:nvPr/>
          </p:nvSpPr>
          <p:spPr>
            <a:xfrm>
              <a:off x="6501859" y="6804123"/>
              <a:ext cx="770086" cy="88398"/>
            </a:xfrm>
            <a:custGeom>
              <a:avLst/>
              <a:gdLst>
                <a:gd name="connsiteX0" fmla="*/ 30 w 770086"/>
                <a:gd name="connsiteY0" fmla="*/ 88339 h 88398"/>
                <a:gd name="connsiteX1" fmla="*/ 477908 w 770086"/>
                <a:gd name="connsiteY1" fmla="*/ 19415 h 88398"/>
                <a:gd name="connsiteX2" fmla="*/ 767391 w 770086"/>
                <a:gd name="connsiteY2" fmla="*/ 51580 h 88398"/>
                <a:gd name="connsiteX3" fmla="*/ 615757 w 770086"/>
                <a:gd name="connsiteY3" fmla="*/ 10225 h 88398"/>
                <a:gd name="connsiteX4" fmla="*/ 500883 w 770086"/>
                <a:gd name="connsiteY4" fmla="*/ 5630 h 88398"/>
                <a:gd name="connsiteX5" fmla="*/ 30 w 770086"/>
                <a:gd name="connsiteY5" fmla="*/ 88339 h 8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0086" h="88398">
                  <a:moveTo>
                    <a:pt x="30" y="88339"/>
                  </a:moveTo>
                  <a:cubicBezTo>
                    <a:pt x="-3799" y="90636"/>
                    <a:pt x="350015" y="25541"/>
                    <a:pt x="477908" y="19415"/>
                  </a:cubicBezTo>
                  <a:cubicBezTo>
                    <a:pt x="605801" y="13289"/>
                    <a:pt x="744416" y="53112"/>
                    <a:pt x="767391" y="51580"/>
                  </a:cubicBezTo>
                  <a:cubicBezTo>
                    <a:pt x="790366" y="50048"/>
                    <a:pt x="660175" y="17883"/>
                    <a:pt x="615757" y="10225"/>
                  </a:cubicBezTo>
                  <a:cubicBezTo>
                    <a:pt x="571339" y="2567"/>
                    <a:pt x="597377" y="-5857"/>
                    <a:pt x="500883" y="5630"/>
                  </a:cubicBezTo>
                  <a:cubicBezTo>
                    <a:pt x="404389" y="17117"/>
                    <a:pt x="3859" y="86042"/>
                    <a:pt x="30" y="883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D3308A2D-6CC8-D968-5CFD-566C81D72CBA}"/>
                </a:ext>
              </a:extLst>
            </p:cNvPr>
            <p:cNvSpPr/>
            <p:nvPr/>
          </p:nvSpPr>
          <p:spPr>
            <a:xfrm>
              <a:off x="7112867" y="6428352"/>
              <a:ext cx="183953" cy="347307"/>
            </a:xfrm>
            <a:custGeom>
              <a:avLst/>
              <a:gdLst>
                <a:gd name="connsiteX0" fmla="*/ 154 w 183953"/>
                <a:gd name="connsiteY0" fmla="*/ 18 h 347307"/>
                <a:gd name="connsiteX1" fmla="*/ 119623 w 183953"/>
                <a:gd name="connsiteY1" fmla="*/ 261931 h 347307"/>
                <a:gd name="connsiteX2" fmla="*/ 147193 w 183953"/>
                <a:gd name="connsiteY2" fmla="*/ 326261 h 347307"/>
                <a:gd name="connsiteX3" fmla="*/ 183953 w 183953"/>
                <a:gd name="connsiteY3" fmla="*/ 344641 h 347307"/>
                <a:gd name="connsiteX4" fmla="*/ 147193 w 183953"/>
                <a:gd name="connsiteY4" fmla="*/ 275716 h 347307"/>
                <a:gd name="connsiteX5" fmla="*/ 154 w 183953"/>
                <a:gd name="connsiteY5" fmla="*/ 18 h 34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953" h="347307">
                  <a:moveTo>
                    <a:pt x="154" y="18"/>
                  </a:moveTo>
                  <a:cubicBezTo>
                    <a:pt x="-4441" y="-2279"/>
                    <a:pt x="95117" y="207557"/>
                    <a:pt x="119623" y="261931"/>
                  </a:cubicBezTo>
                  <a:cubicBezTo>
                    <a:pt x="144130" y="316305"/>
                    <a:pt x="136471" y="312476"/>
                    <a:pt x="147193" y="326261"/>
                  </a:cubicBezTo>
                  <a:cubicBezTo>
                    <a:pt x="157915" y="340046"/>
                    <a:pt x="183953" y="353065"/>
                    <a:pt x="183953" y="344641"/>
                  </a:cubicBezTo>
                  <a:cubicBezTo>
                    <a:pt x="183953" y="336217"/>
                    <a:pt x="173997" y="328558"/>
                    <a:pt x="147193" y="275716"/>
                  </a:cubicBezTo>
                  <a:cubicBezTo>
                    <a:pt x="120389" y="222874"/>
                    <a:pt x="4749" y="2315"/>
                    <a:pt x="154" y="1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CE027895-3BF1-A16B-2E84-0202EEBBE195}"/>
                </a:ext>
              </a:extLst>
            </p:cNvPr>
            <p:cNvSpPr/>
            <p:nvPr/>
          </p:nvSpPr>
          <p:spPr>
            <a:xfrm>
              <a:off x="6295093" y="6467289"/>
              <a:ext cx="18438" cy="686849"/>
            </a:xfrm>
            <a:custGeom>
              <a:avLst/>
              <a:gdLst>
                <a:gd name="connsiteX0" fmla="*/ 4618 w 18438"/>
                <a:gd name="connsiteY0" fmla="*/ 11626 h 686849"/>
                <a:gd name="connsiteX1" fmla="*/ 18402 w 18438"/>
                <a:gd name="connsiteY1" fmla="*/ 682492 h 686849"/>
                <a:gd name="connsiteX2" fmla="*/ 23 w 18438"/>
                <a:gd name="connsiteY2" fmla="*/ 287324 h 686849"/>
                <a:gd name="connsiteX3" fmla="*/ 4618 w 18438"/>
                <a:gd name="connsiteY3" fmla="*/ 11626 h 68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38" h="686849">
                  <a:moveTo>
                    <a:pt x="4618" y="11626"/>
                  </a:moveTo>
                  <a:cubicBezTo>
                    <a:pt x="7681" y="77487"/>
                    <a:pt x="19168" y="636542"/>
                    <a:pt x="18402" y="682492"/>
                  </a:cubicBezTo>
                  <a:cubicBezTo>
                    <a:pt x="17636" y="728442"/>
                    <a:pt x="-743" y="398369"/>
                    <a:pt x="23" y="287324"/>
                  </a:cubicBezTo>
                  <a:cubicBezTo>
                    <a:pt x="789" y="176279"/>
                    <a:pt x="1555" y="-54235"/>
                    <a:pt x="4618" y="1162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788A6A5B-FDB4-EC2A-C956-600392F1EB62}"/>
                </a:ext>
              </a:extLst>
            </p:cNvPr>
            <p:cNvSpPr/>
            <p:nvPr/>
          </p:nvSpPr>
          <p:spPr>
            <a:xfrm>
              <a:off x="6671396" y="7214082"/>
              <a:ext cx="106287" cy="579047"/>
            </a:xfrm>
            <a:custGeom>
              <a:avLst/>
              <a:gdLst>
                <a:gd name="connsiteX0" fmla="*/ 18887 w 106287"/>
                <a:gd name="connsiteY0" fmla="*/ 29 h 579047"/>
                <a:gd name="connsiteX1" fmla="*/ 23482 w 106287"/>
                <a:gd name="connsiteY1" fmla="*/ 330867 h 579047"/>
                <a:gd name="connsiteX2" fmla="*/ 106192 w 106287"/>
                <a:gd name="connsiteY2" fmla="*/ 578995 h 579047"/>
                <a:gd name="connsiteX3" fmla="*/ 5102 w 106287"/>
                <a:gd name="connsiteY3" fmla="*/ 349247 h 579047"/>
                <a:gd name="connsiteX4" fmla="*/ 18887 w 106287"/>
                <a:gd name="connsiteY4" fmla="*/ 29 h 57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87" h="579047">
                  <a:moveTo>
                    <a:pt x="18887" y="29"/>
                  </a:moveTo>
                  <a:cubicBezTo>
                    <a:pt x="21950" y="-3034"/>
                    <a:pt x="8931" y="234373"/>
                    <a:pt x="23482" y="330867"/>
                  </a:cubicBezTo>
                  <a:cubicBezTo>
                    <a:pt x="38033" y="427361"/>
                    <a:pt x="109255" y="575932"/>
                    <a:pt x="106192" y="578995"/>
                  </a:cubicBezTo>
                  <a:cubicBezTo>
                    <a:pt x="103129" y="582058"/>
                    <a:pt x="21185" y="450336"/>
                    <a:pt x="5102" y="349247"/>
                  </a:cubicBezTo>
                  <a:cubicBezTo>
                    <a:pt x="-10981" y="248158"/>
                    <a:pt x="15824" y="3092"/>
                    <a:pt x="18887" y="2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902D5872-633C-FE5D-D201-6FB8D6E02F23}"/>
                </a:ext>
              </a:extLst>
            </p:cNvPr>
            <p:cNvSpPr/>
            <p:nvPr/>
          </p:nvSpPr>
          <p:spPr>
            <a:xfrm>
              <a:off x="6405274" y="7089648"/>
              <a:ext cx="147164" cy="496872"/>
            </a:xfrm>
            <a:custGeom>
              <a:avLst/>
              <a:gdLst>
                <a:gd name="connsiteX0" fmla="*/ 121 w 147164"/>
                <a:gd name="connsiteY0" fmla="*/ 398 h 496872"/>
                <a:gd name="connsiteX1" fmla="*/ 27691 w 147164"/>
                <a:gd name="connsiteY1" fmla="*/ 179602 h 496872"/>
                <a:gd name="connsiteX2" fmla="*/ 147160 w 147164"/>
                <a:gd name="connsiteY2" fmla="*/ 496656 h 496872"/>
                <a:gd name="connsiteX3" fmla="*/ 23096 w 147164"/>
                <a:gd name="connsiteY3" fmla="*/ 225552 h 496872"/>
                <a:gd name="connsiteX4" fmla="*/ 121 w 147164"/>
                <a:gd name="connsiteY4" fmla="*/ 398 h 49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64" h="496872">
                  <a:moveTo>
                    <a:pt x="121" y="398"/>
                  </a:moveTo>
                  <a:cubicBezTo>
                    <a:pt x="887" y="-7260"/>
                    <a:pt x="3185" y="96892"/>
                    <a:pt x="27691" y="179602"/>
                  </a:cubicBezTo>
                  <a:cubicBezTo>
                    <a:pt x="52197" y="262312"/>
                    <a:pt x="147926" y="488998"/>
                    <a:pt x="147160" y="496656"/>
                  </a:cubicBezTo>
                  <a:cubicBezTo>
                    <a:pt x="146394" y="504314"/>
                    <a:pt x="44539" y="306730"/>
                    <a:pt x="23096" y="225552"/>
                  </a:cubicBezTo>
                  <a:cubicBezTo>
                    <a:pt x="1653" y="144374"/>
                    <a:pt x="-645" y="8056"/>
                    <a:pt x="121" y="39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23222723-3C35-4276-863F-7A6B10CA7AB3}"/>
                </a:ext>
              </a:extLst>
            </p:cNvPr>
            <p:cNvSpPr/>
            <p:nvPr/>
          </p:nvSpPr>
          <p:spPr>
            <a:xfrm>
              <a:off x="6478915" y="6975172"/>
              <a:ext cx="721422" cy="73519"/>
            </a:xfrm>
            <a:custGeom>
              <a:avLst/>
              <a:gdLst>
                <a:gd name="connsiteX0" fmla="*/ 0 w 721422"/>
                <a:gd name="connsiteY0" fmla="*/ 73519 h 73519"/>
                <a:gd name="connsiteX1" fmla="*/ 238938 w 721422"/>
                <a:gd name="connsiteY1" fmla="*/ 0 h 73519"/>
                <a:gd name="connsiteX2" fmla="*/ 721411 w 721422"/>
                <a:gd name="connsiteY2" fmla="*/ 27570 h 73519"/>
                <a:gd name="connsiteX3" fmla="*/ 252723 w 721422"/>
                <a:gd name="connsiteY3" fmla="*/ 13785 h 73519"/>
                <a:gd name="connsiteX4" fmla="*/ 0 w 721422"/>
                <a:gd name="connsiteY4" fmla="*/ 73519 h 7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422" h="73519">
                  <a:moveTo>
                    <a:pt x="0" y="73519"/>
                  </a:moveTo>
                  <a:cubicBezTo>
                    <a:pt x="59351" y="40588"/>
                    <a:pt x="118703" y="7658"/>
                    <a:pt x="238938" y="0"/>
                  </a:cubicBezTo>
                  <a:lnTo>
                    <a:pt x="721411" y="27570"/>
                  </a:lnTo>
                  <a:cubicBezTo>
                    <a:pt x="723708" y="29867"/>
                    <a:pt x="367597" y="7658"/>
                    <a:pt x="252723" y="13785"/>
                  </a:cubicBezTo>
                  <a:cubicBezTo>
                    <a:pt x="137849" y="19912"/>
                    <a:pt x="85006" y="42121"/>
                    <a:pt x="0" y="7351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DBDE099F-67FA-2FF6-67E7-C80CD38C5333}"/>
                </a:ext>
              </a:extLst>
            </p:cNvPr>
            <p:cNvSpPr/>
            <p:nvPr/>
          </p:nvSpPr>
          <p:spPr>
            <a:xfrm>
              <a:off x="7523897" y="7466102"/>
              <a:ext cx="223288" cy="571492"/>
            </a:xfrm>
            <a:custGeom>
              <a:avLst/>
              <a:gdLst>
                <a:gd name="connsiteX0" fmla="*/ 2672 w 223288"/>
                <a:gd name="connsiteY0" fmla="*/ 732 h 571492"/>
                <a:gd name="connsiteX1" fmla="*/ 53217 w 223288"/>
                <a:gd name="connsiteY1" fmla="*/ 262646 h 571492"/>
                <a:gd name="connsiteX2" fmla="*/ 223231 w 223288"/>
                <a:gd name="connsiteY2" fmla="*/ 570509 h 571492"/>
                <a:gd name="connsiteX3" fmla="*/ 71596 w 223288"/>
                <a:gd name="connsiteY3" fmla="*/ 354545 h 571492"/>
                <a:gd name="connsiteX4" fmla="*/ 11862 w 223288"/>
                <a:gd name="connsiteY4" fmla="*/ 189126 h 571492"/>
                <a:gd name="connsiteX5" fmla="*/ 2672 w 223288"/>
                <a:gd name="connsiteY5" fmla="*/ 732 h 57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288" h="571492">
                  <a:moveTo>
                    <a:pt x="2672" y="732"/>
                  </a:moveTo>
                  <a:cubicBezTo>
                    <a:pt x="9565" y="12985"/>
                    <a:pt x="16457" y="167683"/>
                    <a:pt x="53217" y="262646"/>
                  </a:cubicBezTo>
                  <a:cubicBezTo>
                    <a:pt x="89977" y="357609"/>
                    <a:pt x="220168" y="555192"/>
                    <a:pt x="223231" y="570509"/>
                  </a:cubicBezTo>
                  <a:cubicBezTo>
                    <a:pt x="226294" y="585826"/>
                    <a:pt x="106824" y="418109"/>
                    <a:pt x="71596" y="354545"/>
                  </a:cubicBezTo>
                  <a:cubicBezTo>
                    <a:pt x="36368" y="290981"/>
                    <a:pt x="20286" y="245032"/>
                    <a:pt x="11862" y="189126"/>
                  </a:cubicBezTo>
                  <a:cubicBezTo>
                    <a:pt x="3438" y="133221"/>
                    <a:pt x="-4221" y="-11521"/>
                    <a:pt x="2672" y="73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6F06A900-051B-1C43-6440-A7BD5BD6303C}"/>
                </a:ext>
              </a:extLst>
            </p:cNvPr>
            <p:cNvSpPr/>
            <p:nvPr/>
          </p:nvSpPr>
          <p:spPr>
            <a:xfrm>
              <a:off x="7503525" y="8246903"/>
              <a:ext cx="69000" cy="751778"/>
            </a:xfrm>
            <a:custGeom>
              <a:avLst/>
              <a:gdLst>
                <a:gd name="connsiteX0" fmla="*/ 69 w 69000"/>
                <a:gd name="connsiteY0" fmla="*/ 1077 h 751778"/>
                <a:gd name="connsiteX1" fmla="*/ 55209 w 69000"/>
                <a:gd name="connsiteY1" fmla="*/ 488144 h 751778"/>
                <a:gd name="connsiteX2" fmla="*/ 13854 w 69000"/>
                <a:gd name="connsiteY2" fmla="*/ 750058 h 751778"/>
                <a:gd name="connsiteX3" fmla="*/ 68994 w 69000"/>
                <a:gd name="connsiteY3" fmla="*/ 368675 h 751778"/>
                <a:gd name="connsiteX4" fmla="*/ 69 w 69000"/>
                <a:gd name="connsiteY4" fmla="*/ 1077 h 75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00" h="751778">
                  <a:moveTo>
                    <a:pt x="69" y="1077"/>
                  </a:moveTo>
                  <a:cubicBezTo>
                    <a:pt x="-2228" y="20988"/>
                    <a:pt x="52912" y="363314"/>
                    <a:pt x="55209" y="488144"/>
                  </a:cubicBezTo>
                  <a:cubicBezTo>
                    <a:pt x="57507" y="612974"/>
                    <a:pt x="11557" y="769969"/>
                    <a:pt x="13854" y="750058"/>
                  </a:cubicBezTo>
                  <a:cubicBezTo>
                    <a:pt x="16151" y="730147"/>
                    <a:pt x="68228" y="495037"/>
                    <a:pt x="68994" y="368675"/>
                  </a:cubicBezTo>
                  <a:cubicBezTo>
                    <a:pt x="69760" y="242313"/>
                    <a:pt x="2366" y="-18834"/>
                    <a:pt x="69" y="107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D5AF0A4E-5841-E4AF-8AD3-953BC75E0DA2}"/>
                </a:ext>
              </a:extLst>
            </p:cNvPr>
            <p:cNvSpPr/>
            <p:nvPr/>
          </p:nvSpPr>
          <p:spPr>
            <a:xfrm>
              <a:off x="7636580" y="8288664"/>
              <a:ext cx="202532" cy="863618"/>
            </a:xfrm>
            <a:custGeom>
              <a:avLst/>
              <a:gdLst>
                <a:gd name="connsiteX0" fmla="*/ 268 w 202532"/>
                <a:gd name="connsiteY0" fmla="*/ 671 h 863618"/>
                <a:gd name="connsiteX1" fmla="*/ 119738 w 202532"/>
                <a:gd name="connsiteY1" fmla="*/ 377459 h 863618"/>
                <a:gd name="connsiteX2" fmla="*/ 151902 w 202532"/>
                <a:gd name="connsiteY2" fmla="*/ 850741 h 863618"/>
                <a:gd name="connsiteX3" fmla="*/ 147307 w 202532"/>
                <a:gd name="connsiteY3" fmla="*/ 689917 h 863618"/>
                <a:gd name="connsiteX4" fmla="*/ 202447 w 202532"/>
                <a:gd name="connsiteY4" fmla="*/ 271774 h 863618"/>
                <a:gd name="connsiteX5" fmla="*/ 156497 w 202532"/>
                <a:gd name="connsiteY5" fmla="*/ 469358 h 863618"/>
                <a:gd name="connsiteX6" fmla="*/ 268 w 202532"/>
                <a:gd name="connsiteY6" fmla="*/ 671 h 863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532" h="863618">
                  <a:moveTo>
                    <a:pt x="268" y="671"/>
                  </a:moveTo>
                  <a:cubicBezTo>
                    <a:pt x="-5858" y="-14645"/>
                    <a:pt x="94466" y="235781"/>
                    <a:pt x="119738" y="377459"/>
                  </a:cubicBezTo>
                  <a:cubicBezTo>
                    <a:pt x="145010" y="519137"/>
                    <a:pt x="147307" y="798665"/>
                    <a:pt x="151902" y="850741"/>
                  </a:cubicBezTo>
                  <a:cubicBezTo>
                    <a:pt x="156497" y="902817"/>
                    <a:pt x="138883" y="786412"/>
                    <a:pt x="147307" y="689917"/>
                  </a:cubicBezTo>
                  <a:cubicBezTo>
                    <a:pt x="155731" y="593423"/>
                    <a:pt x="200915" y="308534"/>
                    <a:pt x="202447" y="271774"/>
                  </a:cubicBezTo>
                  <a:cubicBezTo>
                    <a:pt x="203979" y="235014"/>
                    <a:pt x="184833" y="512244"/>
                    <a:pt x="156497" y="469358"/>
                  </a:cubicBezTo>
                  <a:cubicBezTo>
                    <a:pt x="128161" y="426472"/>
                    <a:pt x="6394" y="15987"/>
                    <a:pt x="268" y="67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9412AB51-5F66-DDD3-4CAC-6B5E924ACD00}"/>
                </a:ext>
              </a:extLst>
            </p:cNvPr>
            <p:cNvSpPr/>
            <p:nvPr/>
          </p:nvSpPr>
          <p:spPr>
            <a:xfrm>
              <a:off x="6357745" y="8322549"/>
              <a:ext cx="287593" cy="1230392"/>
            </a:xfrm>
            <a:custGeom>
              <a:avLst/>
              <a:gdLst>
                <a:gd name="connsiteX0" fmla="*/ 281994 w 287593"/>
                <a:gd name="connsiteY0" fmla="*/ 31115 h 1230392"/>
                <a:gd name="connsiteX1" fmla="*/ 1700 w 287593"/>
                <a:gd name="connsiteY1" fmla="*/ 1225809 h 1230392"/>
                <a:gd name="connsiteX2" fmla="*/ 171714 w 287593"/>
                <a:gd name="connsiteY2" fmla="*/ 426283 h 1230392"/>
                <a:gd name="connsiteX3" fmla="*/ 281994 w 287593"/>
                <a:gd name="connsiteY3" fmla="*/ 31115 h 1230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593" h="1230392">
                  <a:moveTo>
                    <a:pt x="281994" y="31115"/>
                  </a:moveTo>
                  <a:cubicBezTo>
                    <a:pt x="253658" y="164369"/>
                    <a:pt x="20080" y="1159948"/>
                    <a:pt x="1700" y="1225809"/>
                  </a:cubicBezTo>
                  <a:cubicBezTo>
                    <a:pt x="-16680" y="1291670"/>
                    <a:pt x="118872" y="629228"/>
                    <a:pt x="171714" y="426283"/>
                  </a:cubicBezTo>
                  <a:cubicBezTo>
                    <a:pt x="224556" y="223338"/>
                    <a:pt x="310330" y="-102139"/>
                    <a:pt x="281994" y="3111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1CA20A9C-66E4-FAA3-9BF1-34E808309DBD}"/>
                </a:ext>
              </a:extLst>
            </p:cNvPr>
            <p:cNvSpPr/>
            <p:nvPr/>
          </p:nvSpPr>
          <p:spPr>
            <a:xfrm>
              <a:off x="6570806" y="8205560"/>
              <a:ext cx="441150" cy="56520"/>
            </a:xfrm>
            <a:custGeom>
              <a:avLst/>
              <a:gdLst>
                <a:gd name="connsiteX0" fmla="*/ 8 w 441150"/>
                <a:gd name="connsiteY0" fmla="*/ 56205 h 56520"/>
                <a:gd name="connsiteX1" fmla="*/ 284897 w 441150"/>
                <a:gd name="connsiteY1" fmla="*/ 24040 h 56520"/>
                <a:gd name="connsiteX2" fmla="*/ 441126 w 441150"/>
                <a:gd name="connsiteY2" fmla="*/ 33230 h 56520"/>
                <a:gd name="connsiteX3" fmla="*/ 294086 w 441150"/>
                <a:gd name="connsiteY3" fmla="*/ 1065 h 56520"/>
                <a:gd name="connsiteX4" fmla="*/ 8 w 441150"/>
                <a:gd name="connsiteY4" fmla="*/ 56205 h 5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150" h="56520">
                  <a:moveTo>
                    <a:pt x="8" y="56205"/>
                  </a:moveTo>
                  <a:cubicBezTo>
                    <a:pt x="-1523" y="60034"/>
                    <a:pt x="211377" y="27869"/>
                    <a:pt x="284897" y="24040"/>
                  </a:cubicBezTo>
                  <a:cubicBezTo>
                    <a:pt x="358417" y="20211"/>
                    <a:pt x="439595" y="37059"/>
                    <a:pt x="441126" y="33230"/>
                  </a:cubicBezTo>
                  <a:cubicBezTo>
                    <a:pt x="442657" y="29401"/>
                    <a:pt x="372201" y="-6593"/>
                    <a:pt x="294086" y="1065"/>
                  </a:cubicBezTo>
                  <a:cubicBezTo>
                    <a:pt x="215971" y="8723"/>
                    <a:pt x="1539" y="52376"/>
                    <a:pt x="8" y="5620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15CA2A5C-C616-4147-5390-8FEF668E44B0}"/>
                </a:ext>
              </a:extLst>
            </p:cNvPr>
            <p:cNvSpPr/>
            <p:nvPr/>
          </p:nvSpPr>
          <p:spPr>
            <a:xfrm>
              <a:off x="6451496" y="8711132"/>
              <a:ext cx="634674" cy="180280"/>
            </a:xfrm>
            <a:custGeom>
              <a:avLst/>
              <a:gdLst>
                <a:gd name="connsiteX0" fmla="*/ 4444 w 634674"/>
                <a:gd name="connsiteY0" fmla="*/ 940 h 180280"/>
                <a:gd name="connsiteX1" fmla="*/ 597195 w 634674"/>
                <a:gd name="connsiteY1" fmla="*/ 170954 h 180280"/>
                <a:gd name="connsiteX2" fmla="*/ 519081 w 634674"/>
                <a:gd name="connsiteY2" fmla="*/ 152575 h 180280"/>
                <a:gd name="connsiteX3" fmla="*/ 73368 w 634674"/>
                <a:gd name="connsiteY3" fmla="*/ 106625 h 180280"/>
                <a:gd name="connsiteX4" fmla="*/ 312307 w 634674"/>
                <a:gd name="connsiteY4" fmla="*/ 102030 h 180280"/>
                <a:gd name="connsiteX5" fmla="*/ 4444 w 634674"/>
                <a:gd name="connsiteY5" fmla="*/ 940 h 18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4674" h="180280">
                  <a:moveTo>
                    <a:pt x="4444" y="940"/>
                  </a:moveTo>
                  <a:cubicBezTo>
                    <a:pt x="51925" y="12427"/>
                    <a:pt x="511422" y="145682"/>
                    <a:pt x="597195" y="170954"/>
                  </a:cubicBezTo>
                  <a:cubicBezTo>
                    <a:pt x="682968" y="196227"/>
                    <a:pt x="606386" y="163297"/>
                    <a:pt x="519081" y="152575"/>
                  </a:cubicBezTo>
                  <a:cubicBezTo>
                    <a:pt x="431777" y="141854"/>
                    <a:pt x="107830" y="115049"/>
                    <a:pt x="73368" y="106625"/>
                  </a:cubicBezTo>
                  <a:cubicBezTo>
                    <a:pt x="38906" y="98201"/>
                    <a:pt x="319199" y="117347"/>
                    <a:pt x="312307" y="102030"/>
                  </a:cubicBezTo>
                  <a:cubicBezTo>
                    <a:pt x="305415" y="86713"/>
                    <a:pt x="-43037" y="-10547"/>
                    <a:pt x="4444" y="94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A9F95FBE-7CE7-04C0-9E0F-4B10E6088B05}"/>
                </a:ext>
              </a:extLst>
            </p:cNvPr>
            <p:cNvSpPr/>
            <p:nvPr/>
          </p:nvSpPr>
          <p:spPr>
            <a:xfrm>
              <a:off x="9951761" y="8353155"/>
              <a:ext cx="218878" cy="1082773"/>
            </a:xfrm>
            <a:custGeom>
              <a:avLst/>
              <a:gdLst>
                <a:gd name="connsiteX0" fmla="*/ 208239 w 218878"/>
                <a:gd name="connsiteY0" fmla="*/ 270 h 1082773"/>
                <a:gd name="connsiteX1" fmla="*/ 116164 w 218878"/>
                <a:gd name="connsiteY1" fmla="*/ 546370 h 1082773"/>
                <a:gd name="connsiteX2" fmla="*/ 1864 w 218878"/>
                <a:gd name="connsiteY2" fmla="*/ 1079770 h 1082773"/>
                <a:gd name="connsiteX3" fmla="*/ 214589 w 218878"/>
                <a:gd name="connsiteY3" fmla="*/ 298720 h 1082773"/>
                <a:gd name="connsiteX4" fmla="*/ 151089 w 218878"/>
                <a:gd name="connsiteY4" fmla="*/ 470170 h 1082773"/>
                <a:gd name="connsiteX5" fmla="*/ 208239 w 218878"/>
                <a:gd name="connsiteY5" fmla="*/ 270 h 108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878" h="1082773">
                  <a:moveTo>
                    <a:pt x="208239" y="270"/>
                  </a:moveTo>
                  <a:cubicBezTo>
                    <a:pt x="202418" y="12970"/>
                    <a:pt x="150560" y="366453"/>
                    <a:pt x="116164" y="546370"/>
                  </a:cubicBezTo>
                  <a:cubicBezTo>
                    <a:pt x="81768" y="726287"/>
                    <a:pt x="-14540" y="1121045"/>
                    <a:pt x="1864" y="1079770"/>
                  </a:cubicBezTo>
                  <a:cubicBezTo>
                    <a:pt x="18268" y="1038495"/>
                    <a:pt x="189718" y="400320"/>
                    <a:pt x="214589" y="298720"/>
                  </a:cubicBezTo>
                  <a:cubicBezTo>
                    <a:pt x="239460" y="197120"/>
                    <a:pt x="147914" y="514091"/>
                    <a:pt x="151089" y="470170"/>
                  </a:cubicBezTo>
                  <a:cubicBezTo>
                    <a:pt x="154264" y="426249"/>
                    <a:pt x="214060" y="-12430"/>
                    <a:pt x="208239" y="27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103BD849-034E-C2C6-B25F-5821B41F543D}"/>
                </a:ext>
              </a:extLst>
            </p:cNvPr>
            <p:cNvSpPr/>
            <p:nvPr/>
          </p:nvSpPr>
          <p:spPr>
            <a:xfrm>
              <a:off x="9919906" y="8356188"/>
              <a:ext cx="304902" cy="1224677"/>
            </a:xfrm>
            <a:custGeom>
              <a:avLst/>
              <a:gdLst>
                <a:gd name="connsiteX0" fmla="*/ 303594 w 304902"/>
                <a:gd name="connsiteY0" fmla="*/ 412 h 1224677"/>
                <a:gd name="connsiteX1" fmla="*/ 236919 w 304902"/>
                <a:gd name="connsiteY1" fmla="*/ 473487 h 1224677"/>
                <a:gd name="connsiteX2" fmla="*/ 1969 w 304902"/>
                <a:gd name="connsiteY2" fmla="*/ 1219612 h 1224677"/>
                <a:gd name="connsiteX3" fmla="*/ 132144 w 304902"/>
                <a:gd name="connsiteY3" fmla="*/ 781462 h 1224677"/>
                <a:gd name="connsiteX4" fmla="*/ 268669 w 304902"/>
                <a:gd name="connsiteY4" fmla="*/ 397287 h 1224677"/>
                <a:gd name="connsiteX5" fmla="*/ 303594 w 304902"/>
                <a:gd name="connsiteY5" fmla="*/ 412 h 122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902" h="1224677">
                  <a:moveTo>
                    <a:pt x="303594" y="412"/>
                  </a:moveTo>
                  <a:cubicBezTo>
                    <a:pt x="298302" y="13112"/>
                    <a:pt x="287190" y="270287"/>
                    <a:pt x="236919" y="473487"/>
                  </a:cubicBezTo>
                  <a:cubicBezTo>
                    <a:pt x="186648" y="676687"/>
                    <a:pt x="19431" y="1168283"/>
                    <a:pt x="1969" y="1219612"/>
                  </a:cubicBezTo>
                  <a:cubicBezTo>
                    <a:pt x="-15493" y="1270941"/>
                    <a:pt x="87694" y="918516"/>
                    <a:pt x="132144" y="781462"/>
                  </a:cubicBezTo>
                  <a:cubicBezTo>
                    <a:pt x="176594" y="644408"/>
                    <a:pt x="239036" y="522699"/>
                    <a:pt x="268669" y="397287"/>
                  </a:cubicBezTo>
                  <a:cubicBezTo>
                    <a:pt x="298302" y="271875"/>
                    <a:pt x="308886" y="-12288"/>
                    <a:pt x="303594" y="41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A037026B-5345-E89B-8E09-E7DD5A33052B}"/>
                </a:ext>
              </a:extLst>
            </p:cNvPr>
            <p:cNvSpPr/>
            <p:nvPr/>
          </p:nvSpPr>
          <p:spPr>
            <a:xfrm>
              <a:off x="7886692" y="8134727"/>
              <a:ext cx="34992" cy="532434"/>
            </a:xfrm>
            <a:custGeom>
              <a:avLst/>
              <a:gdLst>
                <a:gd name="connsiteX0" fmla="*/ 8 w 34992"/>
                <a:gd name="connsiteY0" fmla="*/ 9148 h 532434"/>
                <a:gd name="connsiteX1" fmla="*/ 31758 w 34992"/>
                <a:gd name="connsiteY1" fmla="*/ 523498 h 532434"/>
                <a:gd name="connsiteX2" fmla="*/ 31758 w 34992"/>
                <a:gd name="connsiteY2" fmla="*/ 320298 h 532434"/>
                <a:gd name="connsiteX3" fmla="*/ 34933 w 34992"/>
                <a:gd name="connsiteY3" fmla="*/ 120273 h 532434"/>
                <a:gd name="connsiteX4" fmla="*/ 28583 w 34992"/>
                <a:gd name="connsiteY4" fmla="*/ 186948 h 532434"/>
                <a:gd name="connsiteX5" fmla="*/ 8 w 34992"/>
                <a:gd name="connsiteY5" fmla="*/ 9148 h 5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92" h="532434">
                  <a:moveTo>
                    <a:pt x="8" y="9148"/>
                  </a:moveTo>
                  <a:cubicBezTo>
                    <a:pt x="537" y="65240"/>
                    <a:pt x="26466" y="471640"/>
                    <a:pt x="31758" y="523498"/>
                  </a:cubicBezTo>
                  <a:cubicBezTo>
                    <a:pt x="37050" y="575356"/>
                    <a:pt x="31229" y="387502"/>
                    <a:pt x="31758" y="320298"/>
                  </a:cubicBezTo>
                  <a:cubicBezTo>
                    <a:pt x="32287" y="253094"/>
                    <a:pt x="35462" y="142498"/>
                    <a:pt x="34933" y="120273"/>
                  </a:cubicBezTo>
                  <a:cubicBezTo>
                    <a:pt x="34404" y="98048"/>
                    <a:pt x="32816" y="201235"/>
                    <a:pt x="28583" y="186948"/>
                  </a:cubicBezTo>
                  <a:cubicBezTo>
                    <a:pt x="24350" y="172661"/>
                    <a:pt x="-521" y="-46944"/>
                    <a:pt x="8" y="914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D5E7C5ED-64E3-F9E6-0523-DA3912DF0D48}"/>
                </a:ext>
              </a:extLst>
            </p:cNvPr>
            <p:cNvSpPr/>
            <p:nvPr/>
          </p:nvSpPr>
          <p:spPr>
            <a:xfrm>
              <a:off x="7980654" y="8268285"/>
              <a:ext cx="679861" cy="358983"/>
            </a:xfrm>
            <a:custGeom>
              <a:avLst/>
              <a:gdLst>
                <a:gd name="connsiteX0" fmla="*/ 7646 w 679861"/>
                <a:gd name="connsiteY0" fmla="*/ 31165 h 358983"/>
                <a:gd name="connsiteX1" fmla="*/ 350546 w 679861"/>
                <a:gd name="connsiteY1" fmla="*/ 75615 h 358983"/>
                <a:gd name="connsiteX2" fmla="*/ 671221 w 679861"/>
                <a:gd name="connsiteY2" fmla="*/ 355015 h 358983"/>
                <a:gd name="connsiteX3" fmla="*/ 560096 w 679861"/>
                <a:gd name="connsiteY3" fmla="*/ 224840 h 358983"/>
                <a:gd name="connsiteX4" fmla="*/ 261646 w 679861"/>
                <a:gd name="connsiteY4" fmla="*/ 12115 h 358983"/>
                <a:gd name="connsiteX5" fmla="*/ 274346 w 679861"/>
                <a:gd name="connsiteY5" fmla="*/ 24815 h 358983"/>
                <a:gd name="connsiteX6" fmla="*/ 128296 w 679861"/>
                <a:gd name="connsiteY6" fmla="*/ 12115 h 358983"/>
                <a:gd name="connsiteX7" fmla="*/ 7646 w 679861"/>
                <a:gd name="connsiteY7" fmla="*/ 31165 h 35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861" h="358983">
                  <a:moveTo>
                    <a:pt x="7646" y="31165"/>
                  </a:moveTo>
                  <a:cubicBezTo>
                    <a:pt x="44688" y="41748"/>
                    <a:pt x="239950" y="21640"/>
                    <a:pt x="350546" y="75615"/>
                  </a:cubicBezTo>
                  <a:cubicBezTo>
                    <a:pt x="461142" y="129590"/>
                    <a:pt x="636296" y="330144"/>
                    <a:pt x="671221" y="355015"/>
                  </a:cubicBezTo>
                  <a:cubicBezTo>
                    <a:pt x="706146" y="379886"/>
                    <a:pt x="628358" y="281990"/>
                    <a:pt x="560096" y="224840"/>
                  </a:cubicBezTo>
                  <a:cubicBezTo>
                    <a:pt x="491834" y="167690"/>
                    <a:pt x="261646" y="12115"/>
                    <a:pt x="261646" y="12115"/>
                  </a:cubicBezTo>
                  <a:cubicBezTo>
                    <a:pt x="214021" y="-21223"/>
                    <a:pt x="296571" y="24815"/>
                    <a:pt x="274346" y="24815"/>
                  </a:cubicBezTo>
                  <a:cubicBezTo>
                    <a:pt x="252121" y="24815"/>
                    <a:pt x="179096" y="9469"/>
                    <a:pt x="128296" y="12115"/>
                  </a:cubicBezTo>
                  <a:cubicBezTo>
                    <a:pt x="77496" y="14761"/>
                    <a:pt x="-29396" y="20582"/>
                    <a:pt x="7646" y="3116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CF79AE56-E132-BC71-0A7E-79E174ABF581}"/>
                </a:ext>
              </a:extLst>
            </p:cNvPr>
            <p:cNvSpPr/>
            <p:nvPr/>
          </p:nvSpPr>
          <p:spPr>
            <a:xfrm>
              <a:off x="8190265" y="7796659"/>
              <a:ext cx="1240763" cy="417719"/>
            </a:xfrm>
            <a:custGeom>
              <a:avLst/>
              <a:gdLst>
                <a:gd name="connsiteX0" fmla="*/ 1235 w 1240763"/>
                <a:gd name="connsiteY0" fmla="*/ 417066 h 417719"/>
                <a:gd name="connsiteX1" fmla="*/ 588610 w 1240763"/>
                <a:gd name="connsiteY1" fmla="*/ 70991 h 417719"/>
                <a:gd name="connsiteX2" fmla="*/ 1217260 w 1240763"/>
                <a:gd name="connsiteY2" fmla="*/ 42416 h 417719"/>
                <a:gd name="connsiteX3" fmla="*/ 1074385 w 1240763"/>
                <a:gd name="connsiteY3" fmla="*/ 23366 h 417719"/>
                <a:gd name="connsiteX4" fmla="*/ 763235 w 1240763"/>
                <a:gd name="connsiteY4" fmla="*/ 7491 h 417719"/>
                <a:gd name="connsiteX5" fmla="*/ 442560 w 1240763"/>
                <a:gd name="connsiteY5" fmla="*/ 153541 h 417719"/>
                <a:gd name="connsiteX6" fmla="*/ 1235 w 1240763"/>
                <a:gd name="connsiteY6" fmla="*/ 417066 h 4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0763" h="417719">
                  <a:moveTo>
                    <a:pt x="1235" y="417066"/>
                  </a:moveTo>
                  <a:cubicBezTo>
                    <a:pt x="25577" y="403308"/>
                    <a:pt x="385939" y="133433"/>
                    <a:pt x="588610" y="70991"/>
                  </a:cubicBezTo>
                  <a:cubicBezTo>
                    <a:pt x="791281" y="8549"/>
                    <a:pt x="1136298" y="50353"/>
                    <a:pt x="1217260" y="42416"/>
                  </a:cubicBezTo>
                  <a:cubicBezTo>
                    <a:pt x="1298222" y="34479"/>
                    <a:pt x="1150056" y="29187"/>
                    <a:pt x="1074385" y="23366"/>
                  </a:cubicBezTo>
                  <a:cubicBezTo>
                    <a:pt x="998714" y="17545"/>
                    <a:pt x="868539" y="-14205"/>
                    <a:pt x="763235" y="7491"/>
                  </a:cubicBezTo>
                  <a:cubicBezTo>
                    <a:pt x="657931" y="29187"/>
                    <a:pt x="566385" y="83691"/>
                    <a:pt x="442560" y="153541"/>
                  </a:cubicBezTo>
                  <a:cubicBezTo>
                    <a:pt x="318735" y="223391"/>
                    <a:pt x="-23107" y="430824"/>
                    <a:pt x="1235" y="41706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30B79F7D-7389-C420-F7B8-48123ECE23B4}"/>
                </a:ext>
              </a:extLst>
            </p:cNvPr>
            <p:cNvSpPr/>
            <p:nvPr/>
          </p:nvSpPr>
          <p:spPr>
            <a:xfrm>
              <a:off x="8432105" y="8338362"/>
              <a:ext cx="880288" cy="250187"/>
            </a:xfrm>
            <a:custGeom>
              <a:avLst/>
              <a:gdLst>
                <a:gd name="connsiteX0" fmla="*/ 416620 w 880288"/>
                <a:gd name="connsiteY0" fmla="*/ 2363 h 250187"/>
                <a:gd name="connsiteX1" fmla="*/ 16570 w 880288"/>
                <a:gd name="connsiteY1" fmla="*/ 46813 h 250187"/>
                <a:gd name="connsiteX2" fmla="*/ 213420 w 880288"/>
                <a:gd name="connsiteY2" fmla="*/ 46813 h 250187"/>
                <a:gd name="connsiteX3" fmla="*/ 140395 w 880288"/>
                <a:gd name="connsiteY3" fmla="*/ 91263 h 250187"/>
                <a:gd name="connsiteX4" fmla="*/ 461070 w 880288"/>
                <a:gd name="connsiteY4" fmla="*/ 94438 h 250187"/>
                <a:gd name="connsiteX5" fmla="*/ 356295 w 880288"/>
                <a:gd name="connsiteY5" fmla="*/ 135713 h 250187"/>
                <a:gd name="connsiteX6" fmla="*/ 515045 w 880288"/>
                <a:gd name="connsiteY6" fmla="*/ 126188 h 250187"/>
                <a:gd name="connsiteX7" fmla="*/ 880170 w 880288"/>
                <a:gd name="connsiteY7" fmla="*/ 250013 h 250187"/>
                <a:gd name="connsiteX8" fmla="*/ 553145 w 880288"/>
                <a:gd name="connsiteY8" fmla="*/ 151588 h 250187"/>
                <a:gd name="connsiteX9" fmla="*/ 378520 w 880288"/>
                <a:gd name="connsiteY9" fmla="*/ 78563 h 250187"/>
                <a:gd name="connsiteX10" fmla="*/ 114995 w 880288"/>
                <a:gd name="connsiteY10" fmla="*/ 88088 h 250187"/>
                <a:gd name="connsiteX11" fmla="*/ 172145 w 880288"/>
                <a:gd name="connsiteY11" fmla="*/ 56338 h 250187"/>
                <a:gd name="connsiteX12" fmla="*/ 695 w 880288"/>
                <a:gd name="connsiteY12" fmla="*/ 34113 h 250187"/>
                <a:gd name="connsiteX13" fmla="*/ 248345 w 880288"/>
                <a:gd name="connsiteY13" fmla="*/ 8713 h 250187"/>
                <a:gd name="connsiteX14" fmla="*/ 416620 w 880288"/>
                <a:gd name="connsiteY14" fmla="*/ 2363 h 25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0288" h="250187">
                  <a:moveTo>
                    <a:pt x="416620" y="2363"/>
                  </a:moveTo>
                  <a:cubicBezTo>
                    <a:pt x="377991" y="8713"/>
                    <a:pt x="50437" y="39405"/>
                    <a:pt x="16570" y="46813"/>
                  </a:cubicBezTo>
                  <a:cubicBezTo>
                    <a:pt x="-17297" y="54221"/>
                    <a:pt x="192783" y="39405"/>
                    <a:pt x="213420" y="46813"/>
                  </a:cubicBezTo>
                  <a:cubicBezTo>
                    <a:pt x="234057" y="54221"/>
                    <a:pt x="99120" y="83326"/>
                    <a:pt x="140395" y="91263"/>
                  </a:cubicBezTo>
                  <a:cubicBezTo>
                    <a:pt x="181670" y="99200"/>
                    <a:pt x="425087" y="87030"/>
                    <a:pt x="461070" y="94438"/>
                  </a:cubicBezTo>
                  <a:cubicBezTo>
                    <a:pt x="497053" y="101846"/>
                    <a:pt x="347299" y="130421"/>
                    <a:pt x="356295" y="135713"/>
                  </a:cubicBezTo>
                  <a:cubicBezTo>
                    <a:pt x="365291" y="141005"/>
                    <a:pt x="427733" y="107138"/>
                    <a:pt x="515045" y="126188"/>
                  </a:cubicBezTo>
                  <a:cubicBezTo>
                    <a:pt x="602357" y="145238"/>
                    <a:pt x="873820" y="245780"/>
                    <a:pt x="880170" y="250013"/>
                  </a:cubicBezTo>
                  <a:cubicBezTo>
                    <a:pt x="886520" y="254246"/>
                    <a:pt x="636753" y="180163"/>
                    <a:pt x="553145" y="151588"/>
                  </a:cubicBezTo>
                  <a:cubicBezTo>
                    <a:pt x="469537" y="123013"/>
                    <a:pt x="451545" y="89146"/>
                    <a:pt x="378520" y="78563"/>
                  </a:cubicBezTo>
                  <a:cubicBezTo>
                    <a:pt x="305495" y="67980"/>
                    <a:pt x="149391" y="91792"/>
                    <a:pt x="114995" y="88088"/>
                  </a:cubicBezTo>
                  <a:cubicBezTo>
                    <a:pt x="80599" y="84384"/>
                    <a:pt x="191195" y="65334"/>
                    <a:pt x="172145" y="56338"/>
                  </a:cubicBezTo>
                  <a:cubicBezTo>
                    <a:pt x="153095" y="47342"/>
                    <a:pt x="-12005" y="42050"/>
                    <a:pt x="695" y="34113"/>
                  </a:cubicBezTo>
                  <a:cubicBezTo>
                    <a:pt x="13395" y="26176"/>
                    <a:pt x="173203" y="13475"/>
                    <a:pt x="248345" y="8713"/>
                  </a:cubicBezTo>
                  <a:cubicBezTo>
                    <a:pt x="323487" y="3951"/>
                    <a:pt x="455249" y="-3987"/>
                    <a:pt x="416620" y="236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DEEC7706-802A-2DED-EAEE-1781E1A0E1AB}"/>
                </a:ext>
              </a:extLst>
            </p:cNvPr>
            <p:cNvSpPr/>
            <p:nvPr/>
          </p:nvSpPr>
          <p:spPr>
            <a:xfrm>
              <a:off x="9889057" y="8203460"/>
              <a:ext cx="189930" cy="704000"/>
            </a:xfrm>
            <a:custGeom>
              <a:avLst/>
              <a:gdLst>
                <a:gd name="connsiteX0" fmla="*/ 173576 w 189930"/>
                <a:gd name="connsiteY0" fmla="*/ 740 h 704000"/>
                <a:gd name="connsiteX1" fmla="*/ 177810 w 189930"/>
                <a:gd name="connsiteY1" fmla="*/ 275907 h 704000"/>
                <a:gd name="connsiteX2" fmla="*/ 10 w 189930"/>
                <a:gd name="connsiteY2" fmla="*/ 703473 h 704000"/>
                <a:gd name="connsiteX3" fmla="*/ 169343 w 189930"/>
                <a:gd name="connsiteY3" fmla="*/ 356340 h 704000"/>
                <a:gd name="connsiteX4" fmla="*/ 173576 w 189930"/>
                <a:gd name="connsiteY4" fmla="*/ 740 h 70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30" h="704000">
                  <a:moveTo>
                    <a:pt x="173576" y="740"/>
                  </a:moveTo>
                  <a:cubicBezTo>
                    <a:pt x="174987" y="-12665"/>
                    <a:pt x="206738" y="158785"/>
                    <a:pt x="177810" y="275907"/>
                  </a:cubicBezTo>
                  <a:cubicBezTo>
                    <a:pt x="148882" y="393029"/>
                    <a:pt x="1421" y="690068"/>
                    <a:pt x="10" y="703473"/>
                  </a:cubicBezTo>
                  <a:cubicBezTo>
                    <a:pt x="-1401" y="716878"/>
                    <a:pt x="136888" y="471345"/>
                    <a:pt x="169343" y="356340"/>
                  </a:cubicBezTo>
                  <a:cubicBezTo>
                    <a:pt x="201798" y="241335"/>
                    <a:pt x="172165" y="14145"/>
                    <a:pt x="173576" y="74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A5F3E813-503C-E896-E535-3050C6ED2CB0}"/>
                </a:ext>
              </a:extLst>
            </p:cNvPr>
            <p:cNvSpPr/>
            <p:nvPr/>
          </p:nvSpPr>
          <p:spPr>
            <a:xfrm>
              <a:off x="9725948" y="7764611"/>
              <a:ext cx="478106" cy="600344"/>
            </a:xfrm>
            <a:custGeom>
              <a:avLst/>
              <a:gdLst>
                <a:gd name="connsiteX0" fmla="*/ 2252 w 478106"/>
                <a:gd name="connsiteY0" fmla="*/ 3556 h 600344"/>
                <a:gd name="connsiteX1" fmla="*/ 472152 w 478106"/>
                <a:gd name="connsiteY1" fmla="*/ 596222 h 600344"/>
                <a:gd name="connsiteX2" fmla="*/ 268952 w 478106"/>
                <a:gd name="connsiteY2" fmla="*/ 270256 h 600344"/>
                <a:gd name="connsiteX3" fmla="*/ 294352 w 478106"/>
                <a:gd name="connsiteY3" fmla="*/ 346456 h 600344"/>
                <a:gd name="connsiteX4" fmla="*/ 2252 w 478106"/>
                <a:gd name="connsiteY4" fmla="*/ 3556 h 60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106" h="600344">
                  <a:moveTo>
                    <a:pt x="2252" y="3556"/>
                  </a:moveTo>
                  <a:cubicBezTo>
                    <a:pt x="31885" y="45184"/>
                    <a:pt x="427702" y="551772"/>
                    <a:pt x="472152" y="596222"/>
                  </a:cubicBezTo>
                  <a:cubicBezTo>
                    <a:pt x="516602" y="640672"/>
                    <a:pt x="298585" y="311884"/>
                    <a:pt x="268952" y="270256"/>
                  </a:cubicBezTo>
                  <a:cubicBezTo>
                    <a:pt x="239319" y="228628"/>
                    <a:pt x="344447" y="394434"/>
                    <a:pt x="294352" y="346456"/>
                  </a:cubicBezTo>
                  <a:cubicBezTo>
                    <a:pt x="244258" y="298478"/>
                    <a:pt x="-27381" y="-38072"/>
                    <a:pt x="2252" y="355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C0595206-C191-093C-5D31-B6A3A0FED1F1}"/>
                </a:ext>
              </a:extLst>
            </p:cNvPr>
            <p:cNvSpPr/>
            <p:nvPr/>
          </p:nvSpPr>
          <p:spPr>
            <a:xfrm>
              <a:off x="8283652" y="6445985"/>
              <a:ext cx="1428729" cy="1308515"/>
            </a:xfrm>
            <a:custGeom>
              <a:avLst/>
              <a:gdLst>
                <a:gd name="connsiteX0" fmla="*/ 13681 w 1428729"/>
                <a:gd name="connsiteY0" fmla="*/ 14082 h 1308515"/>
                <a:gd name="connsiteX1" fmla="*/ 945015 w 1428729"/>
                <a:gd name="connsiteY1" fmla="*/ 843815 h 1308515"/>
                <a:gd name="connsiteX2" fmla="*/ 936548 w 1428729"/>
                <a:gd name="connsiteY2" fmla="*/ 814182 h 1308515"/>
                <a:gd name="connsiteX3" fmla="*/ 1423381 w 1428729"/>
                <a:gd name="connsiteY3" fmla="*/ 1305248 h 1308515"/>
                <a:gd name="connsiteX4" fmla="*/ 1169381 w 1428729"/>
                <a:gd name="connsiteY4" fmla="*/ 1008915 h 1308515"/>
                <a:gd name="connsiteX5" fmla="*/ 754515 w 1428729"/>
                <a:gd name="connsiteY5" fmla="*/ 636382 h 1308515"/>
                <a:gd name="connsiteX6" fmla="*/ 801081 w 1428729"/>
                <a:gd name="connsiteY6" fmla="*/ 682948 h 1308515"/>
                <a:gd name="connsiteX7" fmla="*/ 195715 w 1428729"/>
                <a:gd name="connsiteY7" fmla="*/ 234215 h 1308515"/>
                <a:gd name="connsiteX8" fmla="*/ 373515 w 1428729"/>
                <a:gd name="connsiteY8" fmla="*/ 314648 h 1308515"/>
                <a:gd name="connsiteX9" fmla="*/ 13681 w 1428729"/>
                <a:gd name="connsiteY9" fmla="*/ 14082 h 130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8729" h="1308515">
                  <a:moveTo>
                    <a:pt x="13681" y="14082"/>
                  </a:moveTo>
                  <a:cubicBezTo>
                    <a:pt x="108931" y="102276"/>
                    <a:pt x="791204" y="710465"/>
                    <a:pt x="945015" y="843815"/>
                  </a:cubicBezTo>
                  <a:cubicBezTo>
                    <a:pt x="1098826" y="977165"/>
                    <a:pt x="856820" y="737277"/>
                    <a:pt x="936548" y="814182"/>
                  </a:cubicBezTo>
                  <a:cubicBezTo>
                    <a:pt x="1016276" y="891087"/>
                    <a:pt x="1384576" y="1272793"/>
                    <a:pt x="1423381" y="1305248"/>
                  </a:cubicBezTo>
                  <a:cubicBezTo>
                    <a:pt x="1462186" y="1337703"/>
                    <a:pt x="1280859" y="1120393"/>
                    <a:pt x="1169381" y="1008915"/>
                  </a:cubicBezTo>
                  <a:cubicBezTo>
                    <a:pt x="1057903" y="897437"/>
                    <a:pt x="815898" y="690710"/>
                    <a:pt x="754515" y="636382"/>
                  </a:cubicBezTo>
                  <a:cubicBezTo>
                    <a:pt x="693132" y="582054"/>
                    <a:pt x="894214" y="749976"/>
                    <a:pt x="801081" y="682948"/>
                  </a:cubicBezTo>
                  <a:cubicBezTo>
                    <a:pt x="707948" y="615920"/>
                    <a:pt x="266976" y="295598"/>
                    <a:pt x="195715" y="234215"/>
                  </a:cubicBezTo>
                  <a:cubicBezTo>
                    <a:pt x="124454" y="172832"/>
                    <a:pt x="396093" y="349926"/>
                    <a:pt x="373515" y="314648"/>
                  </a:cubicBezTo>
                  <a:cubicBezTo>
                    <a:pt x="350937" y="279370"/>
                    <a:pt x="-81569" y="-74112"/>
                    <a:pt x="13681" y="1408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7C8EAD53-1DB6-28AF-874E-98F9FFF5A981}"/>
                </a:ext>
              </a:extLst>
            </p:cNvPr>
            <p:cNvSpPr/>
            <p:nvPr/>
          </p:nvSpPr>
          <p:spPr>
            <a:xfrm>
              <a:off x="9939189" y="7936936"/>
              <a:ext cx="267954" cy="340306"/>
            </a:xfrm>
            <a:custGeom>
              <a:avLst/>
              <a:gdLst>
                <a:gd name="connsiteX0" fmla="*/ 678 w 267954"/>
                <a:gd name="connsiteY0" fmla="*/ 564 h 340306"/>
                <a:gd name="connsiteX1" fmla="*/ 258911 w 267954"/>
                <a:gd name="connsiteY1" fmla="*/ 326531 h 340306"/>
                <a:gd name="connsiteX2" fmla="*/ 186944 w 267954"/>
                <a:gd name="connsiteY2" fmla="*/ 250331 h 340306"/>
                <a:gd name="connsiteX3" fmla="*/ 678 w 267954"/>
                <a:gd name="connsiteY3" fmla="*/ 564 h 34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54" h="340306">
                  <a:moveTo>
                    <a:pt x="678" y="564"/>
                  </a:moveTo>
                  <a:cubicBezTo>
                    <a:pt x="12673" y="13264"/>
                    <a:pt x="227867" y="284903"/>
                    <a:pt x="258911" y="326531"/>
                  </a:cubicBezTo>
                  <a:cubicBezTo>
                    <a:pt x="289955" y="368159"/>
                    <a:pt x="234922" y="307481"/>
                    <a:pt x="186944" y="250331"/>
                  </a:cubicBezTo>
                  <a:cubicBezTo>
                    <a:pt x="138966" y="193181"/>
                    <a:pt x="-11317" y="-12136"/>
                    <a:pt x="678" y="56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FFB33679-16B6-543D-C614-B12E874507EE}"/>
                </a:ext>
              </a:extLst>
            </p:cNvPr>
            <p:cNvSpPr/>
            <p:nvPr/>
          </p:nvSpPr>
          <p:spPr>
            <a:xfrm>
              <a:off x="8589428" y="7482959"/>
              <a:ext cx="664544" cy="310845"/>
            </a:xfrm>
            <a:custGeom>
              <a:avLst/>
              <a:gdLst>
                <a:gd name="connsiteX0" fmla="*/ 5 w 664544"/>
                <a:gd name="connsiteY0" fmla="*/ 310608 h 310845"/>
                <a:gd name="connsiteX1" fmla="*/ 359839 w 664544"/>
                <a:gd name="connsiteY1" fmla="*/ 82008 h 310845"/>
                <a:gd name="connsiteX2" fmla="*/ 660405 w 664544"/>
                <a:gd name="connsiteY2" fmla="*/ 1574 h 310845"/>
                <a:gd name="connsiteX3" fmla="*/ 503772 w 664544"/>
                <a:gd name="connsiteY3" fmla="*/ 26974 h 310845"/>
                <a:gd name="connsiteX4" fmla="*/ 80439 w 664544"/>
                <a:gd name="connsiteY4" fmla="*/ 5808 h 310845"/>
                <a:gd name="connsiteX5" fmla="*/ 368305 w 664544"/>
                <a:gd name="connsiteY5" fmla="*/ 35441 h 310845"/>
                <a:gd name="connsiteX6" fmla="*/ 5 w 664544"/>
                <a:gd name="connsiteY6" fmla="*/ 310608 h 3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4544" h="310845">
                  <a:moveTo>
                    <a:pt x="5" y="310608"/>
                  </a:moveTo>
                  <a:cubicBezTo>
                    <a:pt x="-1406" y="318369"/>
                    <a:pt x="249772" y="133514"/>
                    <a:pt x="359839" y="82008"/>
                  </a:cubicBezTo>
                  <a:cubicBezTo>
                    <a:pt x="469906" y="30502"/>
                    <a:pt x="636416" y="10746"/>
                    <a:pt x="660405" y="1574"/>
                  </a:cubicBezTo>
                  <a:cubicBezTo>
                    <a:pt x="684394" y="-7598"/>
                    <a:pt x="600433" y="26268"/>
                    <a:pt x="503772" y="26974"/>
                  </a:cubicBezTo>
                  <a:cubicBezTo>
                    <a:pt x="407111" y="27680"/>
                    <a:pt x="103017" y="4397"/>
                    <a:pt x="80439" y="5808"/>
                  </a:cubicBezTo>
                  <a:cubicBezTo>
                    <a:pt x="57861" y="7219"/>
                    <a:pt x="381005" y="-11126"/>
                    <a:pt x="368305" y="35441"/>
                  </a:cubicBezTo>
                  <a:cubicBezTo>
                    <a:pt x="355605" y="82008"/>
                    <a:pt x="1416" y="302847"/>
                    <a:pt x="5" y="31060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330F4E02-A53D-E5E2-6A0C-3090B4EDA602}"/>
                </a:ext>
              </a:extLst>
            </p:cNvPr>
            <p:cNvSpPr/>
            <p:nvPr/>
          </p:nvSpPr>
          <p:spPr>
            <a:xfrm>
              <a:off x="8155504" y="7645667"/>
              <a:ext cx="1084080" cy="463493"/>
            </a:xfrm>
            <a:custGeom>
              <a:avLst/>
              <a:gdLst>
                <a:gd name="connsiteX0" fmla="*/ 6363 w 1084080"/>
                <a:gd name="connsiteY0" fmla="*/ 461166 h 463493"/>
                <a:gd name="connsiteX1" fmla="*/ 759896 w 1084080"/>
                <a:gd name="connsiteY1" fmla="*/ 37833 h 463493"/>
                <a:gd name="connsiteX2" fmla="*/ 1081629 w 1084080"/>
                <a:gd name="connsiteY2" fmla="*/ 16666 h 463493"/>
                <a:gd name="connsiteX3" fmla="*/ 895363 w 1084080"/>
                <a:gd name="connsiteY3" fmla="*/ 3966 h 463493"/>
                <a:gd name="connsiteX4" fmla="*/ 662529 w 1084080"/>
                <a:gd name="connsiteY4" fmla="*/ 88633 h 463493"/>
                <a:gd name="connsiteX5" fmla="*/ 412763 w 1084080"/>
                <a:gd name="connsiteY5" fmla="*/ 202933 h 463493"/>
                <a:gd name="connsiteX6" fmla="*/ 6363 w 1084080"/>
                <a:gd name="connsiteY6" fmla="*/ 461166 h 463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80" h="463493">
                  <a:moveTo>
                    <a:pt x="6363" y="461166"/>
                  </a:moveTo>
                  <a:cubicBezTo>
                    <a:pt x="64218" y="433649"/>
                    <a:pt x="580685" y="111916"/>
                    <a:pt x="759896" y="37833"/>
                  </a:cubicBezTo>
                  <a:cubicBezTo>
                    <a:pt x="939107" y="-36250"/>
                    <a:pt x="1059051" y="22310"/>
                    <a:pt x="1081629" y="16666"/>
                  </a:cubicBezTo>
                  <a:cubicBezTo>
                    <a:pt x="1104207" y="11022"/>
                    <a:pt x="965213" y="-8028"/>
                    <a:pt x="895363" y="3966"/>
                  </a:cubicBezTo>
                  <a:cubicBezTo>
                    <a:pt x="825513" y="15960"/>
                    <a:pt x="742962" y="55472"/>
                    <a:pt x="662529" y="88633"/>
                  </a:cubicBezTo>
                  <a:cubicBezTo>
                    <a:pt x="582096" y="121794"/>
                    <a:pt x="524241" y="141550"/>
                    <a:pt x="412763" y="202933"/>
                  </a:cubicBezTo>
                  <a:cubicBezTo>
                    <a:pt x="301285" y="264316"/>
                    <a:pt x="-51492" y="488683"/>
                    <a:pt x="6363" y="46116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106550D6-75B3-087E-CA14-9A669EA5F752}"/>
                </a:ext>
              </a:extLst>
            </p:cNvPr>
            <p:cNvSpPr/>
            <p:nvPr/>
          </p:nvSpPr>
          <p:spPr>
            <a:xfrm>
              <a:off x="8059420" y="7373234"/>
              <a:ext cx="657855" cy="708337"/>
            </a:xfrm>
            <a:custGeom>
              <a:avLst/>
              <a:gdLst>
                <a:gd name="connsiteX0" fmla="*/ 652780 w 657855"/>
                <a:gd name="connsiteY0" fmla="*/ 5466 h 708337"/>
                <a:gd name="connsiteX1" fmla="*/ 322580 w 657855"/>
                <a:gd name="connsiteY1" fmla="*/ 229833 h 708337"/>
                <a:gd name="connsiteX2" fmla="*/ 17780 w 657855"/>
                <a:gd name="connsiteY2" fmla="*/ 695499 h 708337"/>
                <a:gd name="connsiteX3" fmla="*/ 77047 w 657855"/>
                <a:gd name="connsiteY3" fmla="*/ 547333 h 708337"/>
                <a:gd name="connsiteX4" fmla="*/ 415713 w 657855"/>
                <a:gd name="connsiteY4" fmla="*/ 225599 h 708337"/>
                <a:gd name="connsiteX5" fmla="*/ 343747 w 657855"/>
                <a:gd name="connsiteY5" fmla="*/ 250999 h 708337"/>
                <a:gd name="connsiteX6" fmla="*/ 508847 w 657855"/>
                <a:gd name="connsiteY6" fmla="*/ 81666 h 708337"/>
                <a:gd name="connsiteX7" fmla="*/ 652780 w 657855"/>
                <a:gd name="connsiteY7" fmla="*/ 5466 h 7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7855" h="708337">
                  <a:moveTo>
                    <a:pt x="652780" y="5466"/>
                  </a:moveTo>
                  <a:cubicBezTo>
                    <a:pt x="621736" y="30160"/>
                    <a:pt x="428413" y="114828"/>
                    <a:pt x="322580" y="229833"/>
                  </a:cubicBezTo>
                  <a:cubicBezTo>
                    <a:pt x="216747" y="344839"/>
                    <a:pt x="58702" y="642582"/>
                    <a:pt x="17780" y="695499"/>
                  </a:cubicBezTo>
                  <a:cubicBezTo>
                    <a:pt x="-23142" y="748416"/>
                    <a:pt x="10725" y="625650"/>
                    <a:pt x="77047" y="547333"/>
                  </a:cubicBezTo>
                  <a:cubicBezTo>
                    <a:pt x="143369" y="469016"/>
                    <a:pt x="371263" y="274988"/>
                    <a:pt x="415713" y="225599"/>
                  </a:cubicBezTo>
                  <a:cubicBezTo>
                    <a:pt x="460163" y="176210"/>
                    <a:pt x="328225" y="274988"/>
                    <a:pt x="343747" y="250999"/>
                  </a:cubicBezTo>
                  <a:cubicBezTo>
                    <a:pt x="359269" y="227010"/>
                    <a:pt x="453108" y="117649"/>
                    <a:pt x="508847" y="81666"/>
                  </a:cubicBezTo>
                  <a:cubicBezTo>
                    <a:pt x="564586" y="45683"/>
                    <a:pt x="683824" y="-19228"/>
                    <a:pt x="652780" y="546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 63">
              <a:extLst>
                <a:ext uri="{FF2B5EF4-FFF2-40B4-BE49-F238E27FC236}">
                  <a16:creationId xmlns:a16="http://schemas.microsoft.com/office/drawing/2014/main" id="{19115BA6-9111-BAAA-4561-00F326BE18A3}"/>
                </a:ext>
              </a:extLst>
            </p:cNvPr>
            <p:cNvSpPr/>
            <p:nvPr/>
          </p:nvSpPr>
          <p:spPr>
            <a:xfrm>
              <a:off x="8180018" y="7236486"/>
              <a:ext cx="763827" cy="324733"/>
            </a:xfrm>
            <a:custGeom>
              <a:avLst/>
              <a:gdLst>
                <a:gd name="connsiteX0" fmla="*/ 3015 w 763827"/>
                <a:gd name="connsiteY0" fmla="*/ 324247 h 324733"/>
                <a:gd name="connsiteX1" fmla="*/ 295115 w 763827"/>
                <a:gd name="connsiteY1" fmla="*/ 95647 h 324733"/>
                <a:gd name="connsiteX2" fmla="*/ 760782 w 763827"/>
                <a:gd name="connsiteY2" fmla="*/ 15214 h 324733"/>
                <a:gd name="connsiteX3" fmla="*/ 472915 w 763827"/>
                <a:gd name="connsiteY3" fmla="*/ 27914 h 324733"/>
                <a:gd name="connsiteX4" fmla="*/ 3015 w 763827"/>
                <a:gd name="connsiteY4" fmla="*/ 324247 h 32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3827" h="324733">
                  <a:moveTo>
                    <a:pt x="3015" y="324247"/>
                  </a:moveTo>
                  <a:cubicBezTo>
                    <a:pt x="-26618" y="335536"/>
                    <a:pt x="168821" y="147152"/>
                    <a:pt x="295115" y="95647"/>
                  </a:cubicBezTo>
                  <a:cubicBezTo>
                    <a:pt x="421409" y="44142"/>
                    <a:pt x="731149" y="26503"/>
                    <a:pt x="760782" y="15214"/>
                  </a:cubicBezTo>
                  <a:cubicBezTo>
                    <a:pt x="790415" y="3925"/>
                    <a:pt x="597093" y="-17947"/>
                    <a:pt x="472915" y="27914"/>
                  </a:cubicBezTo>
                  <a:cubicBezTo>
                    <a:pt x="348737" y="73775"/>
                    <a:pt x="32648" y="312958"/>
                    <a:pt x="3015" y="3242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 64">
              <a:extLst>
                <a:ext uri="{FF2B5EF4-FFF2-40B4-BE49-F238E27FC236}">
                  <a16:creationId xmlns:a16="http://schemas.microsoft.com/office/drawing/2014/main" id="{9E1E02DD-7201-CE3C-DE61-BC0AE0567E14}"/>
                </a:ext>
              </a:extLst>
            </p:cNvPr>
            <p:cNvSpPr/>
            <p:nvPr/>
          </p:nvSpPr>
          <p:spPr>
            <a:xfrm>
              <a:off x="8764852" y="7289786"/>
              <a:ext cx="398624" cy="35918"/>
            </a:xfrm>
            <a:custGeom>
              <a:avLst/>
              <a:gdLst>
                <a:gd name="connsiteX0" fmla="*/ 6615 w 398624"/>
                <a:gd name="connsiteY0" fmla="*/ 29647 h 35918"/>
                <a:gd name="connsiteX1" fmla="*/ 396081 w 398624"/>
                <a:gd name="connsiteY1" fmla="*/ 14 h 35918"/>
                <a:gd name="connsiteX2" fmla="*/ 167481 w 398624"/>
                <a:gd name="connsiteY2" fmla="*/ 33881 h 35918"/>
                <a:gd name="connsiteX3" fmla="*/ 6615 w 398624"/>
                <a:gd name="connsiteY3" fmla="*/ 29647 h 3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8624" h="35918">
                  <a:moveTo>
                    <a:pt x="6615" y="29647"/>
                  </a:moveTo>
                  <a:cubicBezTo>
                    <a:pt x="44715" y="24003"/>
                    <a:pt x="369270" y="-692"/>
                    <a:pt x="396081" y="14"/>
                  </a:cubicBezTo>
                  <a:cubicBezTo>
                    <a:pt x="422892" y="720"/>
                    <a:pt x="230275" y="29648"/>
                    <a:pt x="167481" y="33881"/>
                  </a:cubicBezTo>
                  <a:cubicBezTo>
                    <a:pt x="104687" y="38114"/>
                    <a:pt x="-31485" y="35291"/>
                    <a:pt x="6615" y="296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 65">
              <a:extLst>
                <a:ext uri="{FF2B5EF4-FFF2-40B4-BE49-F238E27FC236}">
                  <a16:creationId xmlns:a16="http://schemas.microsoft.com/office/drawing/2014/main" id="{4DEA9758-8B46-8B41-46B5-A186E9D42049}"/>
                </a:ext>
              </a:extLst>
            </p:cNvPr>
            <p:cNvSpPr/>
            <p:nvPr/>
          </p:nvSpPr>
          <p:spPr>
            <a:xfrm>
              <a:off x="8047404" y="6502210"/>
              <a:ext cx="402622" cy="139959"/>
            </a:xfrm>
            <a:custGeom>
              <a:avLst/>
              <a:gdLst>
                <a:gd name="connsiteX0" fmla="*/ 163 w 402622"/>
                <a:gd name="connsiteY0" fmla="*/ 139890 h 139959"/>
                <a:gd name="connsiteX1" fmla="*/ 203363 w 402622"/>
                <a:gd name="connsiteY1" fmla="*/ 89090 h 139959"/>
                <a:gd name="connsiteX2" fmla="*/ 402329 w 402622"/>
                <a:gd name="connsiteY2" fmla="*/ 101790 h 139959"/>
                <a:gd name="connsiteX3" fmla="*/ 249929 w 402622"/>
                <a:gd name="connsiteY3" fmla="*/ 190 h 139959"/>
                <a:gd name="connsiteX4" fmla="*/ 334596 w 402622"/>
                <a:gd name="connsiteY4" fmla="*/ 76390 h 139959"/>
                <a:gd name="connsiteX5" fmla="*/ 237229 w 402622"/>
                <a:gd name="connsiteY5" fmla="*/ 76390 h 139959"/>
                <a:gd name="connsiteX6" fmla="*/ 163 w 402622"/>
                <a:gd name="connsiteY6" fmla="*/ 139890 h 13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622" h="139959">
                  <a:moveTo>
                    <a:pt x="163" y="139890"/>
                  </a:moveTo>
                  <a:cubicBezTo>
                    <a:pt x="-5481" y="142007"/>
                    <a:pt x="136335" y="95440"/>
                    <a:pt x="203363" y="89090"/>
                  </a:cubicBezTo>
                  <a:cubicBezTo>
                    <a:pt x="270391" y="82740"/>
                    <a:pt x="394568" y="116607"/>
                    <a:pt x="402329" y="101790"/>
                  </a:cubicBezTo>
                  <a:cubicBezTo>
                    <a:pt x="410090" y="86973"/>
                    <a:pt x="261218" y="4423"/>
                    <a:pt x="249929" y="190"/>
                  </a:cubicBezTo>
                  <a:cubicBezTo>
                    <a:pt x="238640" y="-4043"/>
                    <a:pt x="336713" y="63690"/>
                    <a:pt x="334596" y="76390"/>
                  </a:cubicBezTo>
                  <a:cubicBezTo>
                    <a:pt x="332479" y="89090"/>
                    <a:pt x="288734" y="69335"/>
                    <a:pt x="237229" y="76390"/>
                  </a:cubicBezTo>
                  <a:cubicBezTo>
                    <a:pt x="185724" y="83445"/>
                    <a:pt x="5807" y="137773"/>
                    <a:pt x="163" y="13989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 66">
              <a:extLst>
                <a:ext uri="{FF2B5EF4-FFF2-40B4-BE49-F238E27FC236}">
                  <a16:creationId xmlns:a16="http://schemas.microsoft.com/office/drawing/2014/main" id="{5A9CAB76-3CC0-86F6-5E9A-ADD12016532A}"/>
                </a:ext>
              </a:extLst>
            </p:cNvPr>
            <p:cNvSpPr/>
            <p:nvPr/>
          </p:nvSpPr>
          <p:spPr>
            <a:xfrm>
              <a:off x="7662331" y="6510503"/>
              <a:ext cx="469904" cy="834468"/>
            </a:xfrm>
            <a:custGeom>
              <a:avLst/>
              <a:gdLst>
                <a:gd name="connsiteX0" fmla="*/ 469902 w 469904"/>
                <a:gd name="connsiteY0" fmla="*/ 364 h 834468"/>
                <a:gd name="connsiteX1" fmla="*/ 232836 w 469904"/>
                <a:gd name="connsiteY1" fmla="*/ 322097 h 834468"/>
                <a:gd name="connsiteX2" fmla="*/ 2 w 469904"/>
                <a:gd name="connsiteY2" fmla="*/ 834330 h 834468"/>
                <a:gd name="connsiteX3" fmla="*/ 228602 w 469904"/>
                <a:gd name="connsiteY3" fmla="*/ 271297 h 834468"/>
                <a:gd name="connsiteX4" fmla="*/ 469902 w 469904"/>
                <a:gd name="connsiteY4" fmla="*/ 364 h 83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904" h="834468">
                  <a:moveTo>
                    <a:pt x="469902" y="364"/>
                  </a:moveTo>
                  <a:cubicBezTo>
                    <a:pt x="470608" y="8831"/>
                    <a:pt x="311153" y="183103"/>
                    <a:pt x="232836" y="322097"/>
                  </a:cubicBezTo>
                  <a:cubicBezTo>
                    <a:pt x="154519" y="461091"/>
                    <a:pt x="708" y="842797"/>
                    <a:pt x="2" y="834330"/>
                  </a:cubicBezTo>
                  <a:cubicBezTo>
                    <a:pt x="-704" y="825863"/>
                    <a:pt x="147463" y="410291"/>
                    <a:pt x="228602" y="271297"/>
                  </a:cubicBezTo>
                  <a:cubicBezTo>
                    <a:pt x="309741" y="132303"/>
                    <a:pt x="469196" y="-8103"/>
                    <a:pt x="469902" y="36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67">
              <a:extLst>
                <a:ext uri="{FF2B5EF4-FFF2-40B4-BE49-F238E27FC236}">
                  <a16:creationId xmlns:a16="http://schemas.microsoft.com/office/drawing/2014/main" id="{4E9F19E5-8567-F832-8C57-A4C85C4AED13}"/>
                </a:ext>
              </a:extLst>
            </p:cNvPr>
            <p:cNvSpPr/>
            <p:nvPr/>
          </p:nvSpPr>
          <p:spPr>
            <a:xfrm>
              <a:off x="7558363" y="6485738"/>
              <a:ext cx="488014" cy="626984"/>
            </a:xfrm>
            <a:custGeom>
              <a:avLst/>
              <a:gdLst>
                <a:gd name="connsiteX0" fmla="*/ 476504 w 488014"/>
                <a:gd name="connsiteY0" fmla="*/ 20895 h 626984"/>
                <a:gd name="connsiteX1" fmla="*/ 27770 w 488014"/>
                <a:gd name="connsiteY1" fmla="*/ 592395 h 626984"/>
                <a:gd name="connsiteX2" fmla="*/ 74337 w 488014"/>
                <a:gd name="connsiteY2" fmla="*/ 511962 h 626984"/>
                <a:gd name="connsiteX3" fmla="*/ 290237 w 488014"/>
                <a:gd name="connsiteY3" fmla="*/ 88629 h 626984"/>
                <a:gd name="connsiteX4" fmla="*/ 150537 w 488014"/>
                <a:gd name="connsiteY4" fmla="*/ 410362 h 626984"/>
                <a:gd name="connsiteX5" fmla="*/ 336804 w 488014"/>
                <a:gd name="connsiteY5" fmla="*/ 152129 h 626984"/>
                <a:gd name="connsiteX6" fmla="*/ 476504 w 488014"/>
                <a:gd name="connsiteY6" fmla="*/ 20895 h 626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8014" h="626984">
                  <a:moveTo>
                    <a:pt x="476504" y="20895"/>
                  </a:moveTo>
                  <a:cubicBezTo>
                    <a:pt x="424998" y="94273"/>
                    <a:pt x="94798" y="510550"/>
                    <a:pt x="27770" y="592395"/>
                  </a:cubicBezTo>
                  <a:cubicBezTo>
                    <a:pt x="-39258" y="674240"/>
                    <a:pt x="30592" y="595923"/>
                    <a:pt x="74337" y="511962"/>
                  </a:cubicBezTo>
                  <a:cubicBezTo>
                    <a:pt x="118081" y="428001"/>
                    <a:pt x="277537" y="105562"/>
                    <a:pt x="290237" y="88629"/>
                  </a:cubicBezTo>
                  <a:cubicBezTo>
                    <a:pt x="302937" y="71696"/>
                    <a:pt x="142776" y="399779"/>
                    <a:pt x="150537" y="410362"/>
                  </a:cubicBezTo>
                  <a:cubicBezTo>
                    <a:pt x="158298" y="420945"/>
                    <a:pt x="280360" y="218451"/>
                    <a:pt x="336804" y="152129"/>
                  </a:cubicBezTo>
                  <a:cubicBezTo>
                    <a:pt x="393248" y="85807"/>
                    <a:pt x="528010" y="-52483"/>
                    <a:pt x="476504" y="2089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 68">
              <a:extLst>
                <a:ext uri="{FF2B5EF4-FFF2-40B4-BE49-F238E27FC236}">
                  <a16:creationId xmlns:a16="http://schemas.microsoft.com/office/drawing/2014/main" id="{970E7898-4E92-8EE9-E25C-EA661B37DA66}"/>
                </a:ext>
              </a:extLst>
            </p:cNvPr>
            <p:cNvSpPr/>
            <p:nvPr/>
          </p:nvSpPr>
          <p:spPr>
            <a:xfrm>
              <a:off x="7497232" y="6515060"/>
              <a:ext cx="259822" cy="423390"/>
            </a:xfrm>
            <a:custGeom>
              <a:avLst/>
              <a:gdLst>
                <a:gd name="connsiteX0" fmla="*/ 254001 w 259822"/>
                <a:gd name="connsiteY0" fmla="*/ 40 h 423390"/>
                <a:gd name="connsiteX1" fmla="*/ 228601 w 259822"/>
                <a:gd name="connsiteY1" fmla="*/ 160907 h 423390"/>
                <a:gd name="connsiteX2" fmla="*/ 1 w 259822"/>
                <a:gd name="connsiteY2" fmla="*/ 423373 h 423390"/>
                <a:gd name="connsiteX3" fmla="*/ 232835 w 259822"/>
                <a:gd name="connsiteY3" fmla="*/ 148207 h 423390"/>
                <a:gd name="connsiteX4" fmla="*/ 254001 w 259822"/>
                <a:gd name="connsiteY4" fmla="*/ 40 h 42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822" h="423390">
                  <a:moveTo>
                    <a:pt x="254001" y="40"/>
                  </a:moveTo>
                  <a:cubicBezTo>
                    <a:pt x="253295" y="2157"/>
                    <a:pt x="270934" y="90352"/>
                    <a:pt x="228601" y="160907"/>
                  </a:cubicBezTo>
                  <a:cubicBezTo>
                    <a:pt x="186268" y="231462"/>
                    <a:pt x="-705" y="425490"/>
                    <a:pt x="1" y="423373"/>
                  </a:cubicBezTo>
                  <a:cubicBezTo>
                    <a:pt x="707" y="421256"/>
                    <a:pt x="189796" y="216646"/>
                    <a:pt x="232835" y="148207"/>
                  </a:cubicBezTo>
                  <a:cubicBezTo>
                    <a:pt x="275874" y="79768"/>
                    <a:pt x="254707" y="-2077"/>
                    <a:pt x="254001" y="4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 69">
              <a:extLst>
                <a:ext uri="{FF2B5EF4-FFF2-40B4-BE49-F238E27FC236}">
                  <a16:creationId xmlns:a16="http://schemas.microsoft.com/office/drawing/2014/main" id="{43E780F3-D53C-5284-DF7F-DE60E48FE493}"/>
                </a:ext>
              </a:extLst>
            </p:cNvPr>
            <p:cNvSpPr/>
            <p:nvPr/>
          </p:nvSpPr>
          <p:spPr>
            <a:xfrm>
              <a:off x="7345471" y="6463351"/>
              <a:ext cx="692800" cy="140660"/>
            </a:xfrm>
            <a:custGeom>
              <a:avLst/>
              <a:gdLst>
                <a:gd name="connsiteX0" fmla="*/ 7829 w 692800"/>
                <a:gd name="connsiteY0" fmla="*/ 77149 h 140660"/>
                <a:gd name="connsiteX1" fmla="*/ 587796 w 692800"/>
                <a:gd name="connsiteY1" fmla="*/ 64449 h 140660"/>
                <a:gd name="connsiteX2" fmla="*/ 689396 w 692800"/>
                <a:gd name="connsiteY2" fmla="*/ 949 h 140660"/>
                <a:gd name="connsiteX3" fmla="*/ 541229 w 692800"/>
                <a:gd name="connsiteY3" fmla="*/ 119482 h 140660"/>
                <a:gd name="connsiteX4" fmla="*/ 545462 w 692800"/>
                <a:gd name="connsiteY4" fmla="*/ 77149 h 140660"/>
                <a:gd name="connsiteX5" fmla="*/ 388829 w 692800"/>
                <a:gd name="connsiteY5" fmla="*/ 94082 h 140660"/>
                <a:gd name="connsiteX6" fmla="*/ 134829 w 692800"/>
                <a:gd name="connsiteY6" fmla="*/ 140649 h 140660"/>
                <a:gd name="connsiteX7" fmla="*/ 244896 w 692800"/>
                <a:gd name="connsiteY7" fmla="*/ 98316 h 140660"/>
                <a:gd name="connsiteX8" fmla="*/ 7829 w 692800"/>
                <a:gd name="connsiteY8" fmla="*/ 77149 h 14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800" h="140660">
                  <a:moveTo>
                    <a:pt x="7829" y="77149"/>
                  </a:moveTo>
                  <a:cubicBezTo>
                    <a:pt x="64979" y="71504"/>
                    <a:pt x="474202" y="77149"/>
                    <a:pt x="587796" y="64449"/>
                  </a:cubicBezTo>
                  <a:cubicBezTo>
                    <a:pt x="701390" y="51749"/>
                    <a:pt x="697157" y="-8223"/>
                    <a:pt x="689396" y="949"/>
                  </a:cubicBezTo>
                  <a:cubicBezTo>
                    <a:pt x="681635" y="10121"/>
                    <a:pt x="565218" y="106782"/>
                    <a:pt x="541229" y="119482"/>
                  </a:cubicBezTo>
                  <a:cubicBezTo>
                    <a:pt x="517240" y="132182"/>
                    <a:pt x="570862" y="81382"/>
                    <a:pt x="545462" y="77149"/>
                  </a:cubicBezTo>
                  <a:cubicBezTo>
                    <a:pt x="520062" y="72916"/>
                    <a:pt x="457268" y="83499"/>
                    <a:pt x="388829" y="94082"/>
                  </a:cubicBezTo>
                  <a:cubicBezTo>
                    <a:pt x="320390" y="104665"/>
                    <a:pt x="158818" y="139943"/>
                    <a:pt x="134829" y="140649"/>
                  </a:cubicBezTo>
                  <a:cubicBezTo>
                    <a:pt x="110840" y="141355"/>
                    <a:pt x="265357" y="108899"/>
                    <a:pt x="244896" y="98316"/>
                  </a:cubicBezTo>
                  <a:cubicBezTo>
                    <a:pt x="224435" y="87733"/>
                    <a:pt x="-49321" y="82794"/>
                    <a:pt x="7829" y="7714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 70">
              <a:extLst>
                <a:ext uri="{FF2B5EF4-FFF2-40B4-BE49-F238E27FC236}">
                  <a16:creationId xmlns:a16="http://schemas.microsoft.com/office/drawing/2014/main" id="{810A7E9D-6802-A381-60B9-12640D4E474A}"/>
                </a:ext>
              </a:extLst>
            </p:cNvPr>
            <p:cNvSpPr/>
            <p:nvPr/>
          </p:nvSpPr>
          <p:spPr>
            <a:xfrm>
              <a:off x="8118791" y="6673325"/>
              <a:ext cx="563776" cy="405462"/>
            </a:xfrm>
            <a:custGeom>
              <a:avLst/>
              <a:gdLst>
                <a:gd name="connsiteX0" fmla="*/ 742 w 563776"/>
                <a:gd name="connsiteY0" fmla="*/ 2642 h 405462"/>
                <a:gd name="connsiteX1" fmla="*/ 131976 w 563776"/>
                <a:gd name="connsiteY1" fmla="*/ 214308 h 405462"/>
                <a:gd name="connsiteX2" fmla="*/ 136209 w 563776"/>
                <a:gd name="connsiteY2" fmla="*/ 396342 h 405462"/>
                <a:gd name="connsiteX3" fmla="*/ 136209 w 563776"/>
                <a:gd name="connsiteY3" fmla="*/ 375175 h 405462"/>
                <a:gd name="connsiteX4" fmla="*/ 563776 w 563776"/>
                <a:gd name="connsiteY4" fmla="*/ 387875 h 405462"/>
                <a:gd name="connsiteX5" fmla="*/ 136209 w 563776"/>
                <a:gd name="connsiteY5" fmla="*/ 396342 h 405462"/>
                <a:gd name="connsiteX6" fmla="*/ 153142 w 563776"/>
                <a:gd name="connsiteY6" fmla="*/ 248175 h 405462"/>
                <a:gd name="connsiteX7" fmla="*/ 81176 w 563776"/>
                <a:gd name="connsiteY7" fmla="*/ 104242 h 405462"/>
                <a:gd name="connsiteX8" fmla="*/ 742 w 563776"/>
                <a:gd name="connsiteY8" fmla="*/ 2642 h 405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776" h="405462">
                  <a:moveTo>
                    <a:pt x="742" y="2642"/>
                  </a:moveTo>
                  <a:cubicBezTo>
                    <a:pt x="9209" y="20986"/>
                    <a:pt x="109398" y="148691"/>
                    <a:pt x="131976" y="214308"/>
                  </a:cubicBezTo>
                  <a:cubicBezTo>
                    <a:pt x="154554" y="279925"/>
                    <a:pt x="136209" y="396342"/>
                    <a:pt x="136209" y="396342"/>
                  </a:cubicBezTo>
                  <a:cubicBezTo>
                    <a:pt x="136914" y="423153"/>
                    <a:pt x="136209" y="375175"/>
                    <a:pt x="136209" y="375175"/>
                  </a:cubicBezTo>
                  <a:lnTo>
                    <a:pt x="563776" y="387875"/>
                  </a:lnTo>
                  <a:cubicBezTo>
                    <a:pt x="563776" y="391403"/>
                    <a:pt x="204648" y="419625"/>
                    <a:pt x="136209" y="396342"/>
                  </a:cubicBezTo>
                  <a:cubicBezTo>
                    <a:pt x="67770" y="373059"/>
                    <a:pt x="162314" y="296858"/>
                    <a:pt x="153142" y="248175"/>
                  </a:cubicBezTo>
                  <a:cubicBezTo>
                    <a:pt x="143970" y="199492"/>
                    <a:pt x="103754" y="142342"/>
                    <a:pt x="81176" y="104242"/>
                  </a:cubicBezTo>
                  <a:cubicBezTo>
                    <a:pt x="58598" y="66142"/>
                    <a:pt x="-7725" y="-15702"/>
                    <a:pt x="742" y="264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 71">
              <a:extLst>
                <a:ext uri="{FF2B5EF4-FFF2-40B4-BE49-F238E27FC236}">
                  <a16:creationId xmlns:a16="http://schemas.microsoft.com/office/drawing/2014/main" id="{BE560ACA-AC8C-C578-6537-7306B4FC6ACE}"/>
                </a:ext>
              </a:extLst>
            </p:cNvPr>
            <p:cNvSpPr/>
            <p:nvPr/>
          </p:nvSpPr>
          <p:spPr>
            <a:xfrm>
              <a:off x="8698995" y="7348994"/>
              <a:ext cx="450547" cy="110167"/>
            </a:xfrm>
            <a:custGeom>
              <a:avLst/>
              <a:gdLst>
                <a:gd name="connsiteX0" fmla="*/ 505 w 450547"/>
                <a:gd name="connsiteY0" fmla="*/ 110139 h 110167"/>
                <a:gd name="connsiteX1" fmla="*/ 449238 w 450547"/>
                <a:gd name="connsiteY1" fmla="*/ 42406 h 110167"/>
                <a:gd name="connsiteX2" fmla="*/ 144438 w 450547"/>
                <a:gd name="connsiteY2" fmla="*/ 73 h 110167"/>
                <a:gd name="connsiteX3" fmla="*/ 356105 w 450547"/>
                <a:gd name="connsiteY3" fmla="*/ 33939 h 110167"/>
                <a:gd name="connsiteX4" fmla="*/ 505 w 450547"/>
                <a:gd name="connsiteY4" fmla="*/ 110139 h 11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547" h="110167">
                  <a:moveTo>
                    <a:pt x="505" y="110139"/>
                  </a:moveTo>
                  <a:cubicBezTo>
                    <a:pt x="16027" y="111550"/>
                    <a:pt x="425249" y="60750"/>
                    <a:pt x="449238" y="42406"/>
                  </a:cubicBezTo>
                  <a:cubicBezTo>
                    <a:pt x="473227" y="24062"/>
                    <a:pt x="159960" y="1484"/>
                    <a:pt x="144438" y="73"/>
                  </a:cubicBezTo>
                  <a:cubicBezTo>
                    <a:pt x="128916" y="-1338"/>
                    <a:pt x="380094" y="17711"/>
                    <a:pt x="356105" y="33939"/>
                  </a:cubicBezTo>
                  <a:cubicBezTo>
                    <a:pt x="332116" y="50167"/>
                    <a:pt x="-15017" y="108728"/>
                    <a:pt x="505" y="1101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 72">
              <a:extLst>
                <a:ext uri="{FF2B5EF4-FFF2-40B4-BE49-F238E27FC236}">
                  <a16:creationId xmlns:a16="http://schemas.microsoft.com/office/drawing/2014/main" id="{A50D2FD4-6710-5FE4-BC22-72E22A06CD5F}"/>
                </a:ext>
              </a:extLst>
            </p:cNvPr>
            <p:cNvSpPr/>
            <p:nvPr/>
          </p:nvSpPr>
          <p:spPr>
            <a:xfrm>
              <a:off x="8944768" y="8182099"/>
              <a:ext cx="423808" cy="272932"/>
            </a:xfrm>
            <a:custGeom>
              <a:avLst/>
              <a:gdLst>
                <a:gd name="connsiteX0" fmla="*/ 265 w 423808"/>
                <a:gd name="connsiteY0" fmla="*/ 64434 h 272932"/>
                <a:gd name="connsiteX1" fmla="*/ 199232 w 423808"/>
                <a:gd name="connsiteY1" fmla="*/ 94068 h 272932"/>
                <a:gd name="connsiteX2" fmla="*/ 423599 w 423808"/>
                <a:gd name="connsiteY2" fmla="*/ 271868 h 272932"/>
                <a:gd name="connsiteX3" fmla="*/ 241565 w 423808"/>
                <a:gd name="connsiteY3" fmla="*/ 934 h 272932"/>
                <a:gd name="connsiteX4" fmla="*/ 330465 w 423808"/>
                <a:gd name="connsiteY4" fmla="*/ 178734 h 272932"/>
                <a:gd name="connsiteX5" fmla="*/ 241565 w 423808"/>
                <a:gd name="connsiteY5" fmla="*/ 64434 h 272932"/>
                <a:gd name="connsiteX6" fmla="*/ 265 w 423808"/>
                <a:gd name="connsiteY6" fmla="*/ 64434 h 27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808" h="272932">
                  <a:moveTo>
                    <a:pt x="265" y="64434"/>
                  </a:moveTo>
                  <a:cubicBezTo>
                    <a:pt x="-6790" y="69373"/>
                    <a:pt x="128676" y="59496"/>
                    <a:pt x="199232" y="94068"/>
                  </a:cubicBezTo>
                  <a:cubicBezTo>
                    <a:pt x="269788" y="128640"/>
                    <a:pt x="416544" y="287390"/>
                    <a:pt x="423599" y="271868"/>
                  </a:cubicBezTo>
                  <a:cubicBezTo>
                    <a:pt x="430654" y="256346"/>
                    <a:pt x="257087" y="16456"/>
                    <a:pt x="241565" y="934"/>
                  </a:cubicBezTo>
                  <a:cubicBezTo>
                    <a:pt x="226043" y="-14588"/>
                    <a:pt x="330465" y="168151"/>
                    <a:pt x="330465" y="178734"/>
                  </a:cubicBezTo>
                  <a:cubicBezTo>
                    <a:pt x="330465" y="189317"/>
                    <a:pt x="295893" y="82073"/>
                    <a:pt x="241565" y="64434"/>
                  </a:cubicBezTo>
                  <a:cubicBezTo>
                    <a:pt x="187237" y="46795"/>
                    <a:pt x="7320" y="59495"/>
                    <a:pt x="265" y="6443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 73">
              <a:extLst>
                <a:ext uri="{FF2B5EF4-FFF2-40B4-BE49-F238E27FC236}">
                  <a16:creationId xmlns:a16="http://schemas.microsoft.com/office/drawing/2014/main" id="{17C7C15A-DD91-65BD-D419-F9B8D3E5ABF3}"/>
                </a:ext>
              </a:extLst>
            </p:cNvPr>
            <p:cNvSpPr/>
            <p:nvPr/>
          </p:nvSpPr>
          <p:spPr>
            <a:xfrm>
              <a:off x="9824168" y="8119151"/>
              <a:ext cx="162274" cy="732824"/>
            </a:xfrm>
            <a:custGeom>
              <a:avLst/>
              <a:gdLst>
                <a:gd name="connsiteX0" fmla="*/ 5632 w 162274"/>
                <a:gd name="connsiteY0" fmla="*/ 382 h 732824"/>
                <a:gd name="connsiteX1" fmla="*/ 5632 w 162274"/>
                <a:gd name="connsiteY1" fmla="*/ 220516 h 732824"/>
                <a:gd name="connsiteX2" fmla="*/ 60665 w 162274"/>
                <a:gd name="connsiteY2" fmla="*/ 427949 h 732824"/>
                <a:gd name="connsiteX3" fmla="*/ 14099 w 162274"/>
                <a:gd name="connsiteY3" fmla="*/ 732749 h 732824"/>
                <a:gd name="connsiteX4" fmla="*/ 98765 w 162274"/>
                <a:gd name="connsiteY4" fmla="*/ 453349 h 732824"/>
                <a:gd name="connsiteX5" fmla="*/ 162265 w 162274"/>
                <a:gd name="connsiteY5" fmla="*/ 80816 h 732824"/>
                <a:gd name="connsiteX6" fmla="*/ 94532 w 162274"/>
                <a:gd name="connsiteY6" fmla="*/ 355982 h 732824"/>
                <a:gd name="connsiteX7" fmla="*/ 39499 w 162274"/>
                <a:gd name="connsiteY7" fmla="*/ 275549 h 732824"/>
                <a:gd name="connsiteX8" fmla="*/ 5632 w 162274"/>
                <a:gd name="connsiteY8" fmla="*/ 382 h 73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274" h="732824">
                  <a:moveTo>
                    <a:pt x="5632" y="382"/>
                  </a:moveTo>
                  <a:cubicBezTo>
                    <a:pt x="-13" y="-8790"/>
                    <a:pt x="-3540" y="149255"/>
                    <a:pt x="5632" y="220516"/>
                  </a:cubicBezTo>
                  <a:cubicBezTo>
                    <a:pt x="14804" y="291777"/>
                    <a:pt x="59254" y="342577"/>
                    <a:pt x="60665" y="427949"/>
                  </a:cubicBezTo>
                  <a:cubicBezTo>
                    <a:pt x="62076" y="513321"/>
                    <a:pt x="7749" y="728516"/>
                    <a:pt x="14099" y="732749"/>
                  </a:cubicBezTo>
                  <a:cubicBezTo>
                    <a:pt x="20449" y="736982"/>
                    <a:pt x="74071" y="562004"/>
                    <a:pt x="98765" y="453349"/>
                  </a:cubicBezTo>
                  <a:cubicBezTo>
                    <a:pt x="123459" y="344694"/>
                    <a:pt x="162970" y="97044"/>
                    <a:pt x="162265" y="80816"/>
                  </a:cubicBezTo>
                  <a:cubicBezTo>
                    <a:pt x="161560" y="64588"/>
                    <a:pt x="114993" y="323527"/>
                    <a:pt x="94532" y="355982"/>
                  </a:cubicBezTo>
                  <a:cubicBezTo>
                    <a:pt x="74071" y="388437"/>
                    <a:pt x="55021" y="328466"/>
                    <a:pt x="39499" y="275549"/>
                  </a:cubicBezTo>
                  <a:cubicBezTo>
                    <a:pt x="23977" y="222632"/>
                    <a:pt x="11277" y="9554"/>
                    <a:pt x="5632" y="38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 74">
              <a:extLst>
                <a:ext uri="{FF2B5EF4-FFF2-40B4-BE49-F238E27FC236}">
                  <a16:creationId xmlns:a16="http://schemas.microsoft.com/office/drawing/2014/main" id="{5F306FA5-2CD4-B30C-961E-E8ABF9BD3394}"/>
                </a:ext>
              </a:extLst>
            </p:cNvPr>
            <p:cNvSpPr/>
            <p:nvPr/>
          </p:nvSpPr>
          <p:spPr>
            <a:xfrm>
              <a:off x="8136052" y="8614612"/>
              <a:ext cx="112909" cy="559905"/>
            </a:xfrm>
            <a:custGeom>
              <a:avLst/>
              <a:gdLst>
                <a:gd name="connsiteX0" fmla="*/ 34281 w 112909"/>
                <a:gd name="connsiteY0" fmla="*/ 221 h 559905"/>
                <a:gd name="connsiteX1" fmla="*/ 68148 w 112909"/>
                <a:gd name="connsiteY1" fmla="*/ 321955 h 559905"/>
                <a:gd name="connsiteX2" fmla="*/ 415 w 112909"/>
                <a:gd name="connsiteY2" fmla="*/ 559021 h 559905"/>
                <a:gd name="connsiteX3" fmla="*/ 106248 w 112909"/>
                <a:gd name="connsiteY3" fmla="*/ 237288 h 559905"/>
                <a:gd name="connsiteX4" fmla="*/ 97781 w 112909"/>
                <a:gd name="connsiteY4" fmla="*/ 271155 h 559905"/>
                <a:gd name="connsiteX5" fmla="*/ 34281 w 112909"/>
                <a:gd name="connsiteY5" fmla="*/ 221 h 559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09" h="559905">
                  <a:moveTo>
                    <a:pt x="34281" y="221"/>
                  </a:moveTo>
                  <a:cubicBezTo>
                    <a:pt x="29342" y="8688"/>
                    <a:pt x="73792" y="228822"/>
                    <a:pt x="68148" y="321955"/>
                  </a:cubicBezTo>
                  <a:cubicBezTo>
                    <a:pt x="62504" y="415088"/>
                    <a:pt x="-5935" y="573132"/>
                    <a:pt x="415" y="559021"/>
                  </a:cubicBezTo>
                  <a:cubicBezTo>
                    <a:pt x="6765" y="544910"/>
                    <a:pt x="90020" y="285266"/>
                    <a:pt x="106248" y="237288"/>
                  </a:cubicBezTo>
                  <a:cubicBezTo>
                    <a:pt x="122476" y="189310"/>
                    <a:pt x="104836" y="313488"/>
                    <a:pt x="97781" y="271155"/>
                  </a:cubicBezTo>
                  <a:cubicBezTo>
                    <a:pt x="90726" y="228822"/>
                    <a:pt x="39220" y="-8246"/>
                    <a:pt x="34281" y="22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 75">
              <a:extLst>
                <a:ext uri="{FF2B5EF4-FFF2-40B4-BE49-F238E27FC236}">
                  <a16:creationId xmlns:a16="http://schemas.microsoft.com/office/drawing/2014/main" id="{9B2E9537-DA6C-64D7-D00A-4985F538A5C3}"/>
                </a:ext>
              </a:extLst>
            </p:cNvPr>
            <p:cNvSpPr/>
            <p:nvPr/>
          </p:nvSpPr>
          <p:spPr>
            <a:xfrm>
              <a:off x="9588377" y="8585200"/>
              <a:ext cx="142804" cy="931333"/>
            </a:xfrm>
            <a:custGeom>
              <a:avLst/>
              <a:gdLst>
                <a:gd name="connsiteX0" fmla="*/ 76323 w 142804"/>
                <a:gd name="connsiteY0" fmla="*/ 0 h 931333"/>
                <a:gd name="connsiteX1" fmla="*/ 114423 w 142804"/>
                <a:gd name="connsiteY1" fmla="*/ 584200 h 931333"/>
                <a:gd name="connsiteX2" fmla="*/ 123 w 142804"/>
                <a:gd name="connsiteY2" fmla="*/ 931333 h 931333"/>
                <a:gd name="connsiteX3" fmla="*/ 139823 w 142804"/>
                <a:gd name="connsiteY3" fmla="*/ 584200 h 931333"/>
                <a:gd name="connsiteX4" fmla="*/ 76323 w 142804"/>
                <a:gd name="connsiteY4" fmla="*/ 0 h 93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04" h="931333">
                  <a:moveTo>
                    <a:pt x="76323" y="0"/>
                  </a:moveTo>
                  <a:cubicBezTo>
                    <a:pt x="72090" y="0"/>
                    <a:pt x="127123" y="428978"/>
                    <a:pt x="114423" y="584200"/>
                  </a:cubicBezTo>
                  <a:cubicBezTo>
                    <a:pt x="101723" y="739422"/>
                    <a:pt x="-4110" y="931333"/>
                    <a:pt x="123" y="931333"/>
                  </a:cubicBezTo>
                  <a:cubicBezTo>
                    <a:pt x="4356" y="931333"/>
                    <a:pt x="120773" y="738717"/>
                    <a:pt x="139823" y="584200"/>
                  </a:cubicBezTo>
                  <a:cubicBezTo>
                    <a:pt x="158873" y="429683"/>
                    <a:pt x="80556" y="0"/>
                    <a:pt x="76323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 76">
              <a:extLst>
                <a:ext uri="{FF2B5EF4-FFF2-40B4-BE49-F238E27FC236}">
                  <a16:creationId xmlns:a16="http://schemas.microsoft.com/office/drawing/2014/main" id="{8F30BEA1-AAB1-7054-2756-8CE4C88B8FB9}"/>
                </a:ext>
              </a:extLst>
            </p:cNvPr>
            <p:cNvSpPr/>
            <p:nvPr/>
          </p:nvSpPr>
          <p:spPr>
            <a:xfrm>
              <a:off x="9829800" y="8779283"/>
              <a:ext cx="41085" cy="719180"/>
            </a:xfrm>
            <a:custGeom>
              <a:avLst/>
              <a:gdLst>
                <a:gd name="connsiteX0" fmla="*/ 0 w 41085"/>
                <a:gd name="connsiteY0" fmla="*/ 4884 h 719180"/>
                <a:gd name="connsiteX1" fmla="*/ 38100 w 41085"/>
                <a:gd name="connsiteY1" fmla="*/ 707617 h 719180"/>
                <a:gd name="connsiteX2" fmla="*/ 38100 w 41085"/>
                <a:gd name="connsiteY2" fmla="*/ 411284 h 719180"/>
                <a:gd name="connsiteX3" fmla="*/ 0 w 41085"/>
                <a:gd name="connsiteY3" fmla="*/ 4884 h 71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85" h="719180">
                  <a:moveTo>
                    <a:pt x="0" y="4884"/>
                  </a:moveTo>
                  <a:cubicBezTo>
                    <a:pt x="0" y="54273"/>
                    <a:pt x="31750" y="639884"/>
                    <a:pt x="38100" y="707617"/>
                  </a:cubicBezTo>
                  <a:cubicBezTo>
                    <a:pt x="44450" y="775350"/>
                    <a:pt x="38805" y="528406"/>
                    <a:pt x="38100" y="411284"/>
                  </a:cubicBezTo>
                  <a:cubicBezTo>
                    <a:pt x="37395" y="294162"/>
                    <a:pt x="0" y="-44505"/>
                    <a:pt x="0" y="488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 77">
              <a:extLst>
                <a:ext uri="{FF2B5EF4-FFF2-40B4-BE49-F238E27FC236}">
                  <a16:creationId xmlns:a16="http://schemas.microsoft.com/office/drawing/2014/main" id="{B6DB109C-7266-15E9-A8EF-B86EFF7C39C6}"/>
                </a:ext>
              </a:extLst>
            </p:cNvPr>
            <p:cNvSpPr/>
            <p:nvPr/>
          </p:nvSpPr>
          <p:spPr>
            <a:xfrm>
              <a:off x="7578756" y="6954574"/>
              <a:ext cx="530713" cy="923237"/>
            </a:xfrm>
            <a:custGeom>
              <a:avLst/>
              <a:gdLst>
                <a:gd name="connsiteX0" fmla="*/ 3144 w 530713"/>
                <a:gd name="connsiteY0" fmla="*/ 1851 h 923237"/>
                <a:gd name="connsiteX1" fmla="*/ 114269 w 530713"/>
                <a:gd name="connsiteY1" fmla="*/ 455876 h 923237"/>
                <a:gd name="connsiteX2" fmla="*/ 342869 w 530713"/>
                <a:gd name="connsiteY2" fmla="*/ 697176 h 923237"/>
                <a:gd name="connsiteX3" fmla="*/ 339694 w 530713"/>
                <a:gd name="connsiteY3" fmla="*/ 668601 h 923237"/>
                <a:gd name="connsiteX4" fmla="*/ 530194 w 530713"/>
                <a:gd name="connsiteY4" fmla="*/ 922601 h 923237"/>
                <a:gd name="connsiteX5" fmla="*/ 273019 w 530713"/>
                <a:gd name="connsiteY5" fmla="*/ 582876 h 923237"/>
                <a:gd name="connsiteX6" fmla="*/ 120619 w 530713"/>
                <a:gd name="connsiteY6" fmla="*/ 376501 h 923237"/>
                <a:gd name="connsiteX7" fmla="*/ 206344 w 530713"/>
                <a:gd name="connsiteY7" fmla="*/ 538426 h 923237"/>
                <a:gd name="connsiteX8" fmla="*/ 44419 w 530713"/>
                <a:gd name="connsiteY8" fmla="*/ 303476 h 923237"/>
                <a:gd name="connsiteX9" fmla="*/ 3144 w 530713"/>
                <a:gd name="connsiteY9" fmla="*/ 1851 h 9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0713" h="923237">
                  <a:moveTo>
                    <a:pt x="3144" y="1851"/>
                  </a:moveTo>
                  <a:cubicBezTo>
                    <a:pt x="14786" y="27251"/>
                    <a:pt x="57648" y="339989"/>
                    <a:pt x="114269" y="455876"/>
                  </a:cubicBezTo>
                  <a:cubicBezTo>
                    <a:pt x="170890" y="571764"/>
                    <a:pt x="305298" y="661722"/>
                    <a:pt x="342869" y="697176"/>
                  </a:cubicBezTo>
                  <a:cubicBezTo>
                    <a:pt x="380440" y="732630"/>
                    <a:pt x="308473" y="631030"/>
                    <a:pt x="339694" y="668601"/>
                  </a:cubicBezTo>
                  <a:cubicBezTo>
                    <a:pt x="370915" y="706172"/>
                    <a:pt x="541307" y="936889"/>
                    <a:pt x="530194" y="922601"/>
                  </a:cubicBezTo>
                  <a:cubicBezTo>
                    <a:pt x="519082" y="908314"/>
                    <a:pt x="341281" y="673893"/>
                    <a:pt x="273019" y="582876"/>
                  </a:cubicBezTo>
                  <a:cubicBezTo>
                    <a:pt x="204757" y="491859"/>
                    <a:pt x="131732" y="383909"/>
                    <a:pt x="120619" y="376501"/>
                  </a:cubicBezTo>
                  <a:cubicBezTo>
                    <a:pt x="109507" y="369093"/>
                    <a:pt x="219044" y="550597"/>
                    <a:pt x="206344" y="538426"/>
                  </a:cubicBezTo>
                  <a:cubicBezTo>
                    <a:pt x="193644" y="526255"/>
                    <a:pt x="75111" y="387613"/>
                    <a:pt x="44419" y="303476"/>
                  </a:cubicBezTo>
                  <a:cubicBezTo>
                    <a:pt x="13727" y="219339"/>
                    <a:pt x="-8498" y="-23549"/>
                    <a:pt x="3144" y="185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 78">
              <a:extLst>
                <a:ext uri="{FF2B5EF4-FFF2-40B4-BE49-F238E27FC236}">
                  <a16:creationId xmlns:a16="http://schemas.microsoft.com/office/drawing/2014/main" id="{B5A6F550-1EAA-1586-A596-7464BFB722D3}"/>
                </a:ext>
              </a:extLst>
            </p:cNvPr>
            <p:cNvSpPr/>
            <p:nvPr/>
          </p:nvSpPr>
          <p:spPr>
            <a:xfrm>
              <a:off x="8057849" y="7229137"/>
              <a:ext cx="600434" cy="289264"/>
            </a:xfrm>
            <a:custGeom>
              <a:avLst/>
              <a:gdLst>
                <a:gd name="connsiteX0" fmla="*/ 301 w 600434"/>
                <a:gd name="connsiteY0" fmla="*/ 289263 h 289264"/>
                <a:gd name="connsiteX1" fmla="*/ 279701 w 600434"/>
                <a:gd name="connsiteY1" fmla="*/ 76538 h 289264"/>
                <a:gd name="connsiteX2" fmla="*/ 600376 w 600434"/>
                <a:gd name="connsiteY2" fmla="*/ 338 h 289264"/>
                <a:gd name="connsiteX3" fmla="*/ 254301 w 600434"/>
                <a:gd name="connsiteY3" fmla="*/ 51138 h 289264"/>
                <a:gd name="connsiteX4" fmla="*/ 32051 w 600434"/>
                <a:gd name="connsiteY4" fmla="*/ 111463 h 289264"/>
                <a:gd name="connsiteX5" fmla="*/ 222551 w 600434"/>
                <a:gd name="connsiteY5" fmla="*/ 73363 h 289264"/>
                <a:gd name="connsiteX6" fmla="*/ 301 w 600434"/>
                <a:gd name="connsiteY6" fmla="*/ 289263 h 28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0434" h="289264">
                  <a:moveTo>
                    <a:pt x="301" y="289263"/>
                  </a:moveTo>
                  <a:cubicBezTo>
                    <a:pt x="9826" y="289792"/>
                    <a:pt x="179689" y="124692"/>
                    <a:pt x="279701" y="76538"/>
                  </a:cubicBezTo>
                  <a:cubicBezTo>
                    <a:pt x="379713" y="28384"/>
                    <a:pt x="604609" y="4571"/>
                    <a:pt x="600376" y="338"/>
                  </a:cubicBezTo>
                  <a:cubicBezTo>
                    <a:pt x="596143" y="-3895"/>
                    <a:pt x="349022" y="32617"/>
                    <a:pt x="254301" y="51138"/>
                  </a:cubicBezTo>
                  <a:cubicBezTo>
                    <a:pt x="159580" y="69659"/>
                    <a:pt x="37343" y="107759"/>
                    <a:pt x="32051" y="111463"/>
                  </a:cubicBezTo>
                  <a:cubicBezTo>
                    <a:pt x="26759" y="115167"/>
                    <a:pt x="234722" y="43201"/>
                    <a:pt x="222551" y="73363"/>
                  </a:cubicBezTo>
                  <a:cubicBezTo>
                    <a:pt x="210380" y="103525"/>
                    <a:pt x="-9224" y="288734"/>
                    <a:pt x="301" y="28926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 79">
              <a:extLst>
                <a:ext uri="{FF2B5EF4-FFF2-40B4-BE49-F238E27FC236}">
                  <a16:creationId xmlns:a16="http://schemas.microsoft.com/office/drawing/2014/main" id="{7BF6156E-FA93-06EB-4ED9-87C5D4A4C218}"/>
                </a:ext>
              </a:extLst>
            </p:cNvPr>
            <p:cNvSpPr/>
            <p:nvPr/>
          </p:nvSpPr>
          <p:spPr>
            <a:xfrm>
              <a:off x="8086651" y="6735853"/>
              <a:ext cx="19166" cy="548358"/>
            </a:xfrm>
            <a:custGeom>
              <a:avLst/>
              <a:gdLst>
                <a:gd name="connsiteX0" fmla="*/ 74 w 19166"/>
                <a:gd name="connsiteY0" fmla="*/ 4672 h 548358"/>
                <a:gd name="connsiteX1" fmla="*/ 12774 w 19166"/>
                <a:gd name="connsiteY1" fmla="*/ 541247 h 548358"/>
                <a:gd name="connsiteX2" fmla="*/ 19124 w 19166"/>
                <a:gd name="connsiteY2" fmla="*/ 293597 h 548358"/>
                <a:gd name="connsiteX3" fmla="*/ 74 w 19166"/>
                <a:gd name="connsiteY3" fmla="*/ 4672 h 54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66" h="548358">
                  <a:moveTo>
                    <a:pt x="74" y="4672"/>
                  </a:moveTo>
                  <a:cubicBezTo>
                    <a:pt x="-984" y="45947"/>
                    <a:pt x="9599" y="493093"/>
                    <a:pt x="12774" y="541247"/>
                  </a:cubicBezTo>
                  <a:cubicBezTo>
                    <a:pt x="15949" y="589401"/>
                    <a:pt x="18066" y="380380"/>
                    <a:pt x="19124" y="293597"/>
                  </a:cubicBezTo>
                  <a:cubicBezTo>
                    <a:pt x="20182" y="206814"/>
                    <a:pt x="1132" y="-36603"/>
                    <a:pt x="74" y="467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 80">
              <a:extLst>
                <a:ext uri="{FF2B5EF4-FFF2-40B4-BE49-F238E27FC236}">
                  <a16:creationId xmlns:a16="http://schemas.microsoft.com/office/drawing/2014/main" id="{BC5BC203-74F1-DE7C-8670-F830358F82F6}"/>
                </a:ext>
              </a:extLst>
            </p:cNvPr>
            <p:cNvSpPr/>
            <p:nvPr/>
          </p:nvSpPr>
          <p:spPr>
            <a:xfrm>
              <a:off x="7327892" y="6530764"/>
              <a:ext cx="406443" cy="711513"/>
            </a:xfrm>
            <a:custGeom>
              <a:avLst/>
              <a:gdLst>
                <a:gd name="connsiteX0" fmla="*/ 8 w 406443"/>
                <a:gd name="connsiteY0" fmla="*/ 211 h 711513"/>
                <a:gd name="connsiteX1" fmla="*/ 123833 w 406443"/>
                <a:gd name="connsiteY1" fmla="*/ 238336 h 711513"/>
                <a:gd name="connsiteX2" fmla="*/ 193683 w 406443"/>
                <a:gd name="connsiteY2" fmla="*/ 438361 h 711513"/>
                <a:gd name="connsiteX3" fmla="*/ 193683 w 406443"/>
                <a:gd name="connsiteY3" fmla="*/ 378036 h 711513"/>
                <a:gd name="connsiteX4" fmla="*/ 190508 w 406443"/>
                <a:gd name="connsiteY4" fmla="*/ 498686 h 711513"/>
                <a:gd name="connsiteX5" fmla="*/ 209558 w 406443"/>
                <a:gd name="connsiteY5" fmla="*/ 711411 h 711513"/>
                <a:gd name="connsiteX6" fmla="*/ 209558 w 406443"/>
                <a:gd name="connsiteY6" fmla="*/ 470111 h 711513"/>
                <a:gd name="connsiteX7" fmla="*/ 228608 w 406443"/>
                <a:gd name="connsiteY7" fmla="*/ 393911 h 711513"/>
                <a:gd name="connsiteX8" fmla="*/ 406408 w 406443"/>
                <a:gd name="connsiteY8" fmla="*/ 206586 h 711513"/>
                <a:gd name="connsiteX9" fmla="*/ 212733 w 406443"/>
                <a:gd name="connsiteY9" fmla="*/ 362161 h 711513"/>
                <a:gd name="connsiteX10" fmla="*/ 142883 w 406443"/>
                <a:gd name="connsiteY10" fmla="*/ 257386 h 711513"/>
                <a:gd name="connsiteX11" fmla="*/ 117483 w 406443"/>
                <a:gd name="connsiteY11" fmla="*/ 197061 h 711513"/>
                <a:gd name="connsiteX12" fmla="*/ 8 w 406443"/>
                <a:gd name="connsiteY12" fmla="*/ 211 h 71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6443" h="711513">
                  <a:moveTo>
                    <a:pt x="8" y="211"/>
                  </a:moveTo>
                  <a:cubicBezTo>
                    <a:pt x="1066" y="7090"/>
                    <a:pt x="91554" y="165311"/>
                    <a:pt x="123833" y="238336"/>
                  </a:cubicBezTo>
                  <a:cubicBezTo>
                    <a:pt x="156112" y="311361"/>
                    <a:pt x="182041" y="415078"/>
                    <a:pt x="193683" y="438361"/>
                  </a:cubicBezTo>
                  <a:cubicBezTo>
                    <a:pt x="205325" y="461644"/>
                    <a:pt x="194212" y="367982"/>
                    <a:pt x="193683" y="378036"/>
                  </a:cubicBezTo>
                  <a:cubicBezTo>
                    <a:pt x="193154" y="388090"/>
                    <a:pt x="187862" y="443124"/>
                    <a:pt x="190508" y="498686"/>
                  </a:cubicBezTo>
                  <a:cubicBezTo>
                    <a:pt x="193154" y="554248"/>
                    <a:pt x="206383" y="716173"/>
                    <a:pt x="209558" y="711411"/>
                  </a:cubicBezTo>
                  <a:cubicBezTo>
                    <a:pt x="212733" y="706649"/>
                    <a:pt x="206383" y="523028"/>
                    <a:pt x="209558" y="470111"/>
                  </a:cubicBezTo>
                  <a:cubicBezTo>
                    <a:pt x="212733" y="417194"/>
                    <a:pt x="195800" y="437832"/>
                    <a:pt x="228608" y="393911"/>
                  </a:cubicBezTo>
                  <a:cubicBezTo>
                    <a:pt x="261416" y="349990"/>
                    <a:pt x="409054" y="211878"/>
                    <a:pt x="406408" y="206586"/>
                  </a:cubicBezTo>
                  <a:cubicBezTo>
                    <a:pt x="403762" y="201294"/>
                    <a:pt x="256654" y="353694"/>
                    <a:pt x="212733" y="362161"/>
                  </a:cubicBezTo>
                  <a:cubicBezTo>
                    <a:pt x="168812" y="370628"/>
                    <a:pt x="158758" y="284903"/>
                    <a:pt x="142883" y="257386"/>
                  </a:cubicBezTo>
                  <a:cubicBezTo>
                    <a:pt x="127008" y="229869"/>
                    <a:pt x="139179" y="237807"/>
                    <a:pt x="117483" y="197061"/>
                  </a:cubicBezTo>
                  <a:cubicBezTo>
                    <a:pt x="95787" y="156315"/>
                    <a:pt x="-1050" y="-6668"/>
                    <a:pt x="8" y="21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 81">
              <a:extLst>
                <a:ext uri="{FF2B5EF4-FFF2-40B4-BE49-F238E27FC236}">
                  <a16:creationId xmlns:a16="http://schemas.microsoft.com/office/drawing/2014/main" id="{F2FF57C7-21DF-03A0-820C-01305534B394}"/>
                </a:ext>
              </a:extLst>
            </p:cNvPr>
            <p:cNvSpPr/>
            <p:nvPr/>
          </p:nvSpPr>
          <p:spPr>
            <a:xfrm>
              <a:off x="7461930" y="6616686"/>
              <a:ext cx="256935" cy="200129"/>
            </a:xfrm>
            <a:custGeom>
              <a:avLst/>
              <a:gdLst>
                <a:gd name="connsiteX0" fmla="*/ 256495 w 256935"/>
                <a:gd name="connsiteY0" fmla="*/ 14 h 200129"/>
                <a:gd name="connsiteX1" fmla="*/ 8845 w 256935"/>
                <a:gd name="connsiteY1" fmla="*/ 47639 h 200129"/>
                <a:gd name="connsiteX2" fmla="*/ 56470 w 256935"/>
                <a:gd name="connsiteY2" fmla="*/ 66689 h 200129"/>
                <a:gd name="connsiteX3" fmla="*/ 69170 w 256935"/>
                <a:gd name="connsiteY3" fmla="*/ 200039 h 200129"/>
                <a:gd name="connsiteX4" fmla="*/ 69170 w 256935"/>
                <a:gd name="connsiteY4" fmla="*/ 44464 h 200129"/>
                <a:gd name="connsiteX5" fmla="*/ 256495 w 256935"/>
                <a:gd name="connsiteY5" fmla="*/ 14 h 20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935" h="200129">
                  <a:moveTo>
                    <a:pt x="256495" y="14"/>
                  </a:moveTo>
                  <a:cubicBezTo>
                    <a:pt x="246441" y="543"/>
                    <a:pt x="42182" y="36527"/>
                    <a:pt x="8845" y="47639"/>
                  </a:cubicBezTo>
                  <a:cubicBezTo>
                    <a:pt x="-24492" y="58751"/>
                    <a:pt x="46416" y="41289"/>
                    <a:pt x="56470" y="66689"/>
                  </a:cubicBezTo>
                  <a:cubicBezTo>
                    <a:pt x="66524" y="92089"/>
                    <a:pt x="67053" y="203743"/>
                    <a:pt x="69170" y="200039"/>
                  </a:cubicBezTo>
                  <a:cubicBezTo>
                    <a:pt x="71287" y="196335"/>
                    <a:pt x="36891" y="75685"/>
                    <a:pt x="69170" y="44464"/>
                  </a:cubicBezTo>
                  <a:cubicBezTo>
                    <a:pt x="101449" y="13243"/>
                    <a:pt x="266549" y="-515"/>
                    <a:pt x="256495" y="1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 82">
              <a:extLst>
                <a:ext uri="{FF2B5EF4-FFF2-40B4-BE49-F238E27FC236}">
                  <a16:creationId xmlns:a16="http://schemas.microsoft.com/office/drawing/2014/main" id="{B4366B10-6EAC-A090-7CEA-CAB7D190AE49}"/>
                </a:ext>
              </a:extLst>
            </p:cNvPr>
            <p:cNvSpPr/>
            <p:nvPr/>
          </p:nvSpPr>
          <p:spPr>
            <a:xfrm>
              <a:off x="7870142" y="7563000"/>
              <a:ext cx="270964" cy="390196"/>
            </a:xfrm>
            <a:custGeom>
              <a:avLst/>
              <a:gdLst>
                <a:gd name="connsiteX0" fmla="*/ 1649 w 270964"/>
                <a:gd name="connsiteY0" fmla="*/ 678 h 390196"/>
                <a:gd name="connsiteX1" fmla="*/ 140797 w 270964"/>
                <a:gd name="connsiteY1" fmla="*/ 214370 h 390196"/>
                <a:gd name="connsiteX2" fmla="*/ 260067 w 270964"/>
                <a:gd name="connsiteY2" fmla="*/ 388304 h 390196"/>
                <a:gd name="connsiteX3" fmla="*/ 240188 w 270964"/>
                <a:gd name="connsiteY3" fmla="*/ 288913 h 390196"/>
                <a:gd name="connsiteX4" fmla="*/ 1649 w 270964"/>
                <a:gd name="connsiteY4" fmla="*/ 678 h 39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964" h="390196">
                  <a:moveTo>
                    <a:pt x="1649" y="678"/>
                  </a:moveTo>
                  <a:cubicBezTo>
                    <a:pt x="-14916" y="-11746"/>
                    <a:pt x="97727" y="149766"/>
                    <a:pt x="140797" y="214370"/>
                  </a:cubicBezTo>
                  <a:cubicBezTo>
                    <a:pt x="183867" y="278974"/>
                    <a:pt x="243502" y="375880"/>
                    <a:pt x="260067" y="388304"/>
                  </a:cubicBezTo>
                  <a:cubicBezTo>
                    <a:pt x="276632" y="400728"/>
                    <a:pt x="277460" y="350204"/>
                    <a:pt x="240188" y="288913"/>
                  </a:cubicBezTo>
                  <a:cubicBezTo>
                    <a:pt x="202916" y="227622"/>
                    <a:pt x="18214" y="13102"/>
                    <a:pt x="1649" y="67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 83">
              <a:extLst>
                <a:ext uri="{FF2B5EF4-FFF2-40B4-BE49-F238E27FC236}">
                  <a16:creationId xmlns:a16="http://schemas.microsoft.com/office/drawing/2014/main" id="{EFB3A6BC-F08D-75D1-D9FF-C366ACCC63A5}"/>
                </a:ext>
              </a:extLst>
            </p:cNvPr>
            <p:cNvSpPr/>
            <p:nvPr/>
          </p:nvSpPr>
          <p:spPr>
            <a:xfrm>
              <a:off x="7187715" y="7325131"/>
              <a:ext cx="291570" cy="780237"/>
            </a:xfrm>
            <a:custGeom>
              <a:avLst/>
              <a:gdLst>
                <a:gd name="connsiteX0" fmla="*/ 28094 w 291570"/>
                <a:gd name="connsiteY0" fmla="*/ 8 h 780237"/>
                <a:gd name="connsiteX1" fmla="*/ 47972 w 291570"/>
                <a:gd name="connsiteY1" fmla="*/ 367756 h 780237"/>
                <a:gd name="connsiteX2" fmla="*/ 291481 w 291570"/>
                <a:gd name="connsiteY2" fmla="*/ 780230 h 780237"/>
                <a:gd name="connsiteX3" fmla="*/ 18155 w 291570"/>
                <a:gd name="connsiteY3" fmla="*/ 357817 h 780237"/>
                <a:gd name="connsiteX4" fmla="*/ 28094 w 291570"/>
                <a:gd name="connsiteY4" fmla="*/ 8 h 7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570" h="780237">
                  <a:moveTo>
                    <a:pt x="28094" y="8"/>
                  </a:moveTo>
                  <a:cubicBezTo>
                    <a:pt x="33064" y="1665"/>
                    <a:pt x="4074" y="237719"/>
                    <a:pt x="47972" y="367756"/>
                  </a:cubicBezTo>
                  <a:cubicBezTo>
                    <a:pt x="91870" y="497793"/>
                    <a:pt x="296451" y="781887"/>
                    <a:pt x="291481" y="780230"/>
                  </a:cubicBezTo>
                  <a:cubicBezTo>
                    <a:pt x="286512" y="778574"/>
                    <a:pt x="62053" y="485369"/>
                    <a:pt x="18155" y="357817"/>
                  </a:cubicBezTo>
                  <a:cubicBezTo>
                    <a:pt x="-25743" y="230265"/>
                    <a:pt x="23124" y="-1649"/>
                    <a:pt x="28094" y="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 84">
              <a:extLst>
                <a:ext uri="{FF2B5EF4-FFF2-40B4-BE49-F238E27FC236}">
                  <a16:creationId xmlns:a16="http://schemas.microsoft.com/office/drawing/2014/main" id="{F12C707F-D2AA-E660-DA4F-E93F08340B2D}"/>
                </a:ext>
              </a:extLst>
            </p:cNvPr>
            <p:cNvSpPr/>
            <p:nvPr/>
          </p:nvSpPr>
          <p:spPr>
            <a:xfrm>
              <a:off x="7110993" y="8991943"/>
              <a:ext cx="199984" cy="537194"/>
            </a:xfrm>
            <a:custGeom>
              <a:avLst/>
              <a:gdLst>
                <a:gd name="connsiteX0" fmla="*/ 455 w 199984"/>
                <a:gd name="connsiteY0" fmla="*/ 62605 h 537194"/>
                <a:gd name="connsiteX1" fmla="*/ 50150 w 199984"/>
                <a:gd name="connsiteY1" fmla="*/ 296174 h 537194"/>
                <a:gd name="connsiteX2" fmla="*/ 25303 w 199984"/>
                <a:gd name="connsiteY2" fmla="*/ 529744 h 537194"/>
                <a:gd name="connsiteX3" fmla="*/ 199237 w 199984"/>
                <a:gd name="connsiteY3" fmla="*/ 2970 h 537194"/>
                <a:gd name="connsiteX4" fmla="*/ 84937 w 199984"/>
                <a:gd name="connsiteY4" fmla="*/ 306114 h 537194"/>
                <a:gd name="connsiteX5" fmla="*/ 455 w 199984"/>
                <a:gd name="connsiteY5" fmla="*/ 62605 h 53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984" h="537194">
                  <a:moveTo>
                    <a:pt x="455" y="62605"/>
                  </a:moveTo>
                  <a:cubicBezTo>
                    <a:pt x="-5343" y="60948"/>
                    <a:pt x="46009" y="218318"/>
                    <a:pt x="50150" y="296174"/>
                  </a:cubicBezTo>
                  <a:cubicBezTo>
                    <a:pt x="54291" y="374031"/>
                    <a:pt x="455" y="578611"/>
                    <a:pt x="25303" y="529744"/>
                  </a:cubicBezTo>
                  <a:cubicBezTo>
                    <a:pt x="50151" y="480877"/>
                    <a:pt x="189298" y="40242"/>
                    <a:pt x="199237" y="2970"/>
                  </a:cubicBezTo>
                  <a:cubicBezTo>
                    <a:pt x="209176" y="-34302"/>
                    <a:pt x="117239" y="291205"/>
                    <a:pt x="84937" y="306114"/>
                  </a:cubicBezTo>
                  <a:cubicBezTo>
                    <a:pt x="52635" y="321023"/>
                    <a:pt x="6253" y="64262"/>
                    <a:pt x="455" y="6260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 85">
              <a:extLst>
                <a:ext uri="{FF2B5EF4-FFF2-40B4-BE49-F238E27FC236}">
                  <a16:creationId xmlns:a16="http://schemas.microsoft.com/office/drawing/2014/main" id="{389E025B-564B-1C2E-FD8D-85466C63FD4B}"/>
                </a:ext>
              </a:extLst>
            </p:cNvPr>
            <p:cNvSpPr/>
            <p:nvPr/>
          </p:nvSpPr>
          <p:spPr>
            <a:xfrm>
              <a:off x="6598761" y="8693424"/>
              <a:ext cx="466812" cy="839938"/>
            </a:xfrm>
            <a:custGeom>
              <a:avLst/>
              <a:gdLst>
                <a:gd name="connsiteX0" fmla="*/ 822 w 466812"/>
                <a:gd name="connsiteY0" fmla="*/ 838202 h 839938"/>
                <a:gd name="connsiteX1" fmla="*/ 368569 w 466812"/>
                <a:gd name="connsiteY1" fmla="*/ 261733 h 839938"/>
                <a:gd name="connsiteX2" fmla="*/ 462991 w 466812"/>
                <a:gd name="connsiteY2" fmla="*/ 3315 h 839938"/>
                <a:gd name="connsiteX3" fmla="*/ 274148 w 466812"/>
                <a:gd name="connsiteY3" fmla="*/ 425728 h 839938"/>
                <a:gd name="connsiteX4" fmla="*/ 822 w 466812"/>
                <a:gd name="connsiteY4" fmla="*/ 838202 h 839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6812" h="839938">
                  <a:moveTo>
                    <a:pt x="822" y="838202"/>
                  </a:moveTo>
                  <a:cubicBezTo>
                    <a:pt x="16559" y="810870"/>
                    <a:pt x="291541" y="400881"/>
                    <a:pt x="368569" y="261733"/>
                  </a:cubicBezTo>
                  <a:cubicBezTo>
                    <a:pt x="445597" y="122585"/>
                    <a:pt x="478728" y="-24017"/>
                    <a:pt x="462991" y="3315"/>
                  </a:cubicBezTo>
                  <a:cubicBezTo>
                    <a:pt x="447254" y="30647"/>
                    <a:pt x="348691" y="288237"/>
                    <a:pt x="274148" y="425728"/>
                  </a:cubicBezTo>
                  <a:cubicBezTo>
                    <a:pt x="199605" y="563219"/>
                    <a:pt x="-14915" y="865534"/>
                    <a:pt x="822" y="8382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 86">
              <a:extLst>
                <a:ext uri="{FF2B5EF4-FFF2-40B4-BE49-F238E27FC236}">
                  <a16:creationId xmlns:a16="http://schemas.microsoft.com/office/drawing/2014/main" id="{99B51A93-A65B-94F8-28E2-F6468D6BF16F}"/>
                </a:ext>
              </a:extLst>
            </p:cNvPr>
            <p:cNvSpPr/>
            <p:nvPr/>
          </p:nvSpPr>
          <p:spPr>
            <a:xfrm>
              <a:off x="7147785" y="8269051"/>
              <a:ext cx="140332" cy="641774"/>
            </a:xfrm>
            <a:custGeom>
              <a:avLst/>
              <a:gdLst>
                <a:gd name="connsiteX0" fmla="*/ 38206 w 140332"/>
                <a:gd name="connsiteY0" fmla="*/ 306 h 641774"/>
                <a:gd name="connsiteX1" fmla="*/ 3419 w 140332"/>
                <a:gd name="connsiteY1" fmla="*/ 293510 h 641774"/>
                <a:gd name="connsiteX2" fmla="*/ 137598 w 140332"/>
                <a:gd name="connsiteY2" fmla="*/ 636410 h 641774"/>
                <a:gd name="connsiteX3" fmla="*/ 87902 w 140332"/>
                <a:gd name="connsiteY3" fmla="*/ 492292 h 641774"/>
                <a:gd name="connsiteX4" fmla="*/ 18328 w 140332"/>
                <a:gd name="connsiteY4" fmla="*/ 348175 h 641774"/>
                <a:gd name="connsiteX5" fmla="*/ 38206 w 140332"/>
                <a:gd name="connsiteY5" fmla="*/ 306 h 64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32" h="641774">
                  <a:moveTo>
                    <a:pt x="38206" y="306"/>
                  </a:moveTo>
                  <a:cubicBezTo>
                    <a:pt x="35721" y="-8805"/>
                    <a:pt x="-13146" y="187493"/>
                    <a:pt x="3419" y="293510"/>
                  </a:cubicBezTo>
                  <a:cubicBezTo>
                    <a:pt x="19984" y="399527"/>
                    <a:pt x="123518" y="603280"/>
                    <a:pt x="137598" y="636410"/>
                  </a:cubicBezTo>
                  <a:cubicBezTo>
                    <a:pt x="151678" y="669540"/>
                    <a:pt x="107780" y="540331"/>
                    <a:pt x="87902" y="492292"/>
                  </a:cubicBezTo>
                  <a:cubicBezTo>
                    <a:pt x="68024" y="444253"/>
                    <a:pt x="23297" y="426031"/>
                    <a:pt x="18328" y="348175"/>
                  </a:cubicBezTo>
                  <a:cubicBezTo>
                    <a:pt x="13359" y="270319"/>
                    <a:pt x="40691" y="9417"/>
                    <a:pt x="38206" y="30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 87">
              <a:extLst>
                <a:ext uri="{FF2B5EF4-FFF2-40B4-BE49-F238E27FC236}">
                  <a16:creationId xmlns:a16="http://schemas.microsoft.com/office/drawing/2014/main" id="{0A99B5F8-154A-486A-6951-CD4365063FC4}"/>
                </a:ext>
              </a:extLst>
            </p:cNvPr>
            <p:cNvSpPr/>
            <p:nvPr/>
          </p:nvSpPr>
          <p:spPr>
            <a:xfrm>
              <a:off x="7286921" y="8204750"/>
              <a:ext cx="152594" cy="581443"/>
            </a:xfrm>
            <a:custGeom>
              <a:avLst/>
              <a:gdLst>
                <a:gd name="connsiteX0" fmla="*/ 18340 w 152594"/>
                <a:gd name="connsiteY0" fmla="*/ 2 h 581443"/>
                <a:gd name="connsiteX1" fmla="*/ 28279 w 152594"/>
                <a:gd name="connsiteY1" fmla="*/ 288237 h 581443"/>
                <a:gd name="connsiteX2" fmla="*/ 152518 w 152594"/>
                <a:gd name="connsiteY2" fmla="*/ 581441 h 581443"/>
                <a:gd name="connsiteX3" fmla="*/ 8401 w 152594"/>
                <a:gd name="connsiteY3" fmla="*/ 293207 h 581443"/>
                <a:gd name="connsiteX4" fmla="*/ 18340 w 152594"/>
                <a:gd name="connsiteY4" fmla="*/ 2 h 581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94" h="581443">
                  <a:moveTo>
                    <a:pt x="18340" y="2"/>
                  </a:moveTo>
                  <a:cubicBezTo>
                    <a:pt x="21653" y="-826"/>
                    <a:pt x="5916" y="191331"/>
                    <a:pt x="28279" y="288237"/>
                  </a:cubicBezTo>
                  <a:cubicBezTo>
                    <a:pt x="50642" y="385143"/>
                    <a:pt x="155831" y="580613"/>
                    <a:pt x="152518" y="581441"/>
                  </a:cubicBezTo>
                  <a:cubicBezTo>
                    <a:pt x="149205" y="582269"/>
                    <a:pt x="30764" y="385972"/>
                    <a:pt x="8401" y="293207"/>
                  </a:cubicBezTo>
                  <a:cubicBezTo>
                    <a:pt x="-13962" y="200442"/>
                    <a:pt x="15027" y="830"/>
                    <a:pt x="18340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 88">
              <a:extLst>
                <a:ext uri="{FF2B5EF4-FFF2-40B4-BE49-F238E27FC236}">
                  <a16:creationId xmlns:a16="http://schemas.microsoft.com/office/drawing/2014/main" id="{8851846A-F40F-ED21-1440-294C62A3FC6A}"/>
                </a:ext>
              </a:extLst>
            </p:cNvPr>
            <p:cNvSpPr/>
            <p:nvPr/>
          </p:nvSpPr>
          <p:spPr>
            <a:xfrm>
              <a:off x="6927574" y="7188254"/>
              <a:ext cx="188880" cy="478616"/>
            </a:xfrm>
            <a:custGeom>
              <a:avLst/>
              <a:gdLst>
                <a:gd name="connsiteX0" fmla="*/ 188843 w 188880"/>
                <a:gd name="connsiteY0" fmla="*/ 2707 h 478616"/>
                <a:gd name="connsiteX1" fmla="*/ 124239 w 188880"/>
                <a:gd name="connsiteY1" fmla="*/ 464876 h 478616"/>
                <a:gd name="connsiteX2" fmla="*/ 114300 w 188880"/>
                <a:gd name="connsiteY2" fmla="*/ 335668 h 478616"/>
                <a:gd name="connsiteX3" fmla="*/ 0 w 188880"/>
                <a:gd name="connsiteY3" fmla="*/ 117007 h 478616"/>
                <a:gd name="connsiteX4" fmla="*/ 114300 w 188880"/>
                <a:gd name="connsiteY4" fmla="*/ 266094 h 478616"/>
                <a:gd name="connsiteX5" fmla="*/ 188843 w 188880"/>
                <a:gd name="connsiteY5" fmla="*/ 2707 h 47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880" h="478616">
                  <a:moveTo>
                    <a:pt x="188843" y="2707"/>
                  </a:moveTo>
                  <a:cubicBezTo>
                    <a:pt x="190500" y="35837"/>
                    <a:pt x="136663" y="409383"/>
                    <a:pt x="124239" y="464876"/>
                  </a:cubicBezTo>
                  <a:cubicBezTo>
                    <a:pt x="111815" y="520370"/>
                    <a:pt x="135006" y="393646"/>
                    <a:pt x="114300" y="335668"/>
                  </a:cubicBezTo>
                  <a:cubicBezTo>
                    <a:pt x="93594" y="277690"/>
                    <a:pt x="0" y="128603"/>
                    <a:pt x="0" y="117007"/>
                  </a:cubicBezTo>
                  <a:cubicBezTo>
                    <a:pt x="0" y="105411"/>
                    <a:pt x="81998" y="281003"/>
                    <a:pt x="114300" y="266094"/>
                  </a:cubicBezTo>
                  <a:cubicBezTo>
                    <a:pt x="146602" y="251185"/>
                    <a:pt x="187186" y="-30423"/>
                    <a:pt x="188843" y="270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 89">
              <a:extLst>
                <a:ext uri="{FF2B5EF4-FFF2-40B4-BE49-F238E27FC236}">
                  <a16:creationId xmlns:a16="http://schemas.microsoft.com/office/drawing/2014/main" id="{C2324AE2-BF01-DB4E-693E-526ED0FE3B38}"/>
                </a:ext>
              </a:extLst>
            </p:cNvPr>
            <p:cNvSpPr/>
            <p:nvPr/>
          </p:nvSpPr>
          <p:spPr>
            <a:xfrm>
              <a:off x="9333769" y="8676017"/>
              <a:ext cx="293926" cy="812135"/>
            </a:xfrm>
            <a:custGeom>
              <a:avLst/>
              <a:gdLst>
                <a:gd name="connsiteX0" fmla="*/ 731 w 293926"/>
                <a:gd name="connsiteY0" fmla="*/ 125083 h 812135"/>
                <a:gd name="connsiteX1" fmla="*/ 115031 w 293926"/>
                <a:gd name="connsiteY1" fmla="*/ 477508 h 812135"/>
                <a:gd name="connsiteX2" fmla="*/ 38831 w 293926"/>
                <a:gd name="connsiteY2" fmla="*/ 810883 h 812135"/>
                <a:gd name="connsiteX3" fmla="*/ 257906 w 293926"/>
                <a:gd name="connsiteY3" fmla="*/ 353683 h 812135"/>
                <a:gd name="connsiteX4" fmla="*/ 286481 w 293926"/>
                <a:gd name="connsiteY4" fmla="*/ 1258 h 812135"/>
                <a:gd name="connsiteX5" fmla="*/ 181706 w 293926"/>
                <a:gd name="connsiteY5" fmla="*/ 477508 h 812135"/>
                <a:gd name="connsiteX6" fmla="*/ 731 w 293926"/>
                <a:gd name="connsiteY6" fmla="*/ 125083 h 81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926" h="812135">
                  <a:moveTo>
                    <a:pt x="731" y="125083"/>
                  </a:moveTo>
                  <a:cubicBezTo>
                    <a:pt x="-10381" y="125083"/>
                    <a:pt x="108681" y="363208"/>
                    <a:pt x="115031" y="477508"/>
                  </a:cubicBezTo>
                  <a:cubicBezTo>
                    <a:pt x="121381" y="591808"/>
                    <a:pt x="15019" y="831520"/>
                    <a:pt x="38831" y="810883"/>
                  </a:cubicBezTo>
                  <a:cubicBezTo>
                    <a:pt x="62643" y="790246"/>
                    <a:pt x="216631" y="488621"/>
                    <a:pt x="257906" y="353683"/>
                  </a:cubicBezTo>
                  <a:cubicBezTo>
                    <a:pt x="299181" y="218746"/>
                    <a:pt x="299181" y="-19379"/>
                    <a:pt x="286481" y="1258"/>
                  </a:cubicBezTo>
                  <a:cubicBezTo>
                    <a:pt x="273781" y="21895"/>
                    <a:pt x="226156" y="455283"/>
                    <a:pt x="181706" y="477508"/>
                  </a:cubicBezTo>
                  <a:cubicBezTo>
                    <a:pt x="137256" y="499733"/>
                    <a:pt x="11843" y="125083"/>
                    <a:pt x="731" y="12508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 90">
              <a:extLst>
                <a:ext uri="{FF2B5EF4-FFF2-40B4-BE49-F238E27FC236}">
                  <a16:creationId xmlns:a16="http://schemas.microsoft.com/office/drawing/2014/main" id="{5FFFB4FC-D89C-AEA4-CEC8-76C492640E68}"/>
                </a:ext>
              </a:extLst>
            </p:cNvPr>
            <p:cNvSpPr/>
            <p:nvPr/>
          </p:nvSpPr>
          <p:spPr>
            <a:xfrm>
              <a:off x="8293575" y="6675136"/>
              <a:ext cx="798934" cy="601261"/>
            </a:xfrm>
            <a:custGeom>
              <a:avLst/>
              <a:gdLst>
                <a:gd name="connsiteX0" fmla="*/ 2700 w 798934"/>
                <a:gd name="connsiteY0" fmla="*/ 1889 h 601261"/>
                <a:gd name="connsiteX1" fmla="*/ 78900 w 798934"/>
                <a:gd name="connsiteY1" fmla="*/ 59039 h 601261"/>
                <a:gd name="connsiteX2" fmla="*/ 698025 w 798934"/>
                <a:gd name="connsiteY2" fmla="*/ 516239 h 601261"/>
                <a:gd name="connsiteX3" fmla="*/ 783750 w 798934"/>
                <a:gd name="connsiteY3" fmla="*/ 582914 h 601261"/>
                <a:gd name="connsiteX4" fmla="*/ 545625 w 798934"/>
                <a:gd name="connsiteY4" fmla="*/ 297164 h 601261"/>
                <a:gd name="connsiteX5" fmla="*/ 574200 w 798934"/>
                <a:gd name="connsiteY5" fmla="*/ 420989 h 601261"/>
                <a:gd name="connsiteX6" fmla="*/ 2700 w 798934"/>
                <a:gd name="connsiteY6" fmla="*/ 1889 h 601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8934" h="601261">
                  <a:moveTo>
                    <a:pt x="2700" y="1889"/>
                  </a:moveTo>
                  <a:cubicBezTo>
                    <a:pt x="-17144" y="-12399"/>
                    <a:pt x="78900" y="59039"/>
                    <a:pt x="78900" y="59039"/>
                  </a:cubicBezTo>
                  <a:lnTo>
                    <a:pt x="698025" y="516239"/>
                  </a:lnTo>
                  <a:cubicBezTo>
                    <a:pt x="815500" y="603551"/>
                    <a:pt x="809150" y="619426"/>
                    <a:pt x="783750" y="582914"/>
                  </a:cubicBezTo>
                  <a:cubicBezTo>
                    <a:pt x="758350" y="546402"/>
                    <a:pt x="580550" y="324152"/>
                    <a:pt x="545625" y="297164"/>
                  </a:cubicBezTo>
                  <a:cubicBezTo>
                    <a:pt x="510700" y="270177"/>
                    <a:pt x="658338" y="474964"/>
                    <a:pt x="574200" y="420989"/>
                  </a:cubicBezTo>
                  <a:cubicBezTo>
                    <a:pt x="490062" y="367014"/>
                    <a:pt x="265431" y="170164"/>
                    <a:pt x="2700" y="188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 91">
              <a:extLst>
                <a:ext uri="{FF2B5EF4-FFF2-40B4-BE49-F238E27FC236}">
                  <a16:creationId xmlns:a16="http://schemas.microsoft.com/office/drawing/2014/main" id="{43EE66C3-E15C-EB9E-F681-89842E8A91B3}"/>
                </a:ext>
              </a:extLst>
            </p:cNvPr>
            <p:cNvSpPr/>
            <p:nvPr/>
          </p:nvSpPr>
          <p:spPr>
            <a:xfrm>
              <a:off x="8972464" y="7570602"/>
              <a:ext cx="762086" cy="297800"/>
            </a:xfrm>
            <a:custGeom>
              <a:avLst/>
              <a:gdLst>
                <a:gd name="connsiteX0" fmla="*/ 86 w 762086"/>
                <a:gd name="connsiteY0" fmla="*/ 173223 h 297800"/>
                <a:gd name="connsiteX1" fmla="*/ 466811 w 762086"/>
                <a:gd name="connsiteY1" fmla="*/ 97023 h 297800"/>
                <a:gd name="connsiteX2" fmla="*/ 762086 w 762086"/>
                <a:gd name="connsiteY2" fmla="*/ 297048 h 297800"/>
                <a:gd name="connsiteX3" fmla="*/ 466811 w 762086"/>
                <a:gd name="connsiteY3" fmla="*/ 11298 h 297800"/>
                <a:gd name="connsiteX4" fmla="*/ 504911 w 762086"/>
                <a:gd name="connsiteY4" fmla="*/ 68448 h 297800"/>
                <a:gd name="connsiteX5" fmla="*/ 86 w 762086"/>
                <a:gd name="connsiteY5" fmla="*/ 173223 h 29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086" h="297800">
                  <a:moveTo>
                    <a:pt x="86" y="173223"/>
                  </a:moveTo>
                  <a:cubicBezTo>
                    <a:pt x="-6264" y="177985"/>
                    <a:pt x="339811" y="76386"/>
                    <a:pt x="466811" y="97023"/>
                  </a:cubicBezTo>
                  <a:cubicBezTo>
                    <a:pt x="593811" y="117660"/>
                    <a:pt x="762086" y="311335"/>
                    <a:pt x="762086" y="297048"/>
                  </a:cubicBezTo>
                  <a:cubicBezTo>
                    <a:pt x="762086" y="282761"/>
                    <a:pt x="466811" y="11298"/>
                    <a:pt x="466811" y="11298"/>
                  </a:cubicBezTo>
                  <a:cubicBezTo>
                    <a:pt x="423949" y="-26802"/>
                    <a:pt x="579524" y="41460"/>
                    <a:pt x="504911" y="68448"/>
                  </a:cubicBezTo>
                  <a:cubicBezTo>
                    <a:pt x="430299" y="95435"/>
                    <a:pt x="6436" y="168461"/>
                    <a:pt x="86" y="17322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 92">
              <a:extLst>
                <a:ext uri="{FF2B5EF4-FFF2-40B4-BE49-F238E27FC236}">
                  <a16:creationId xmlns:a16="http://schemas.microsoft.com/office/drawing/2014/main" id="{448E1375-1F57-3B5A-F5F6-9766A9A003DA}"/>
                </a:ext>
              </a:extLst>
            </p:cNvPr>
            <p:cNvSpPr/>
            <p:nvPr/>
          </p:nvSpPr>
          <p:spPr>
            <a:xfrm>
              <a:off x="9286658" y="7896225"/>
              <a:ext cx="507851" cy="556452"/>
            </a:xfrm>
            <a:custGeom>
              <a:avLst/>
              <a:gdLst>
                <a:gd name="connsiteX0" fmla="*/ 505042 w 507851"/>
                <a:gd name="connsiteY0" fmla="*/ 0 h 556452"/>
                <a:gd name="connsiteX1" fmla="*/ 381217 w 507851"/>
                <a:gd name="connsiteY1" fmla="*/ 104775 h 556452"/>
                <a:gd name="connsiteX2" fmla="*/ 217 w 507851"/>
                <a:gd name="connsiteY2" fmla="*/ 304800 h 556452"/>
                <a:gd name="connsiteX3" fmla="*/ 438367 w 507851"/>
                <a:gd name="connsiteY3" fmla="*/ 133350 h 556452"/>
                <a:gd name="connsiteX4" fmla="*/ 447892 w 507851"/>
                <a:gd name="connsiteY4" fmla="*/ 314325 h 556452"/>
                <a:gd name="connsiteX5" fmla="*/ 466942 w 507851"/>
                <a:gd name="connsiteY5" fmla="*/ 552450 h 556452"/>
                <a:gd name="connsiteX6" fmla="*/ 466942 w 507851"/>
                <a:gd name="connsiteY6" fmla="*/ 104775 h 556452"/>
                <a:gd name="connsiteX7" fmla="*/ 505042 w 507851"/>
                <a:gd name="connsiteY7" fmla="*/ 0 h 556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851" h="556452">
                  <a:moveTo>
                    <a:pt x="505042" y="0"/>
                  </a:moveTo>
                  <a:cubicBezTo>
                    <a:pt x="490755" y="0"/>
                    <a:pt x="465354" y="53975"/>
                    <a:pt x="381217" y="104775"/>
                  </a:cubicBezTo>
                  <a:cubicBezTo>
                    <a:pt x="297080" y="155575"/>
                    <a:pt x="-9308" y="300037"/>
                    <a:pt x="217" y="304800"/>
                  </a:cubicBezTo>
                  <a:cubicBezTo>
                    <a:pt x="9742" y="309563"/>
                    <a:pt x="363755" y="131763"/>
                    <a:pt x="438367" y="133350"/>
                  </a:cubicBezTo>
                  <a:cubicBezTo>
                    <a:pt x="512979" y="134937"/>
                    <a:pt x="443129" y="244475"/>
                    <a:pt x="447892" y="314325"/>
                  </a:cubicBezTo>
                  <a:cubicBezTo>
                    <a:pt x="452654" y="384175"/>
                    <a:pt x="463767" y="587375"/>
                    <a:pt x="466942" y="552450"/>
                  </a:cubicBezTo>
                  <a:cubicBezTo>
                    <a:pt x="470117" y="517525"/>
                    <a:pt x="459005" y="193675"/>
                    <a:pt x="466942" y="104775"/>
                  </a:cubicBezTo>
                  <a:cubicBezTo>
                    <a:pt x="474879" y="15875"/>
                    <a:pt x="519329" y="0"/>
                    <a:pt x="505042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 93">
              <a:extLst>
                <a:ext uri="{FF2B5EF4-FFF2-40B4-BE49-F238E27FC236}">
                  <a16:creationId xmlns:a16="http://schemas.microsoft.com/office/drawing/2014/main" id="{428AF0B5-DF5F-1B51-373C-25061072DDC9}"/>
                </a:ext>
              </a:extLst>
            </p:cNvPr>
            <p:cNvSpPr/>
            <p:nvPr/>
          </p:nvSpPr>
          <p:spPr>
            <a:xfrm>
              <a:off x="8419907" y="7904242"/>
              <a:ext cx="1032762" cy="296792"/>
            </a:xfrm>
            <a:custGeom>
              <a:avLst/>
              <a:gdLst>
                <a:gd name="connsiteX0" fmla="*/ 193 w 1032762"/>
                <a:gd name="connsiteY0" fmla="*/ 296783 h 296792"/>
                <a:gd name="connsiteX1" fmla="*/ 781243 w 1032762"/>
                <a:gd name="connsiteY1" fmla="*/ 68183 h 296792"/>
                <a:gd name="connsiteX2" fmla="*/ 1028893 w 1032762"/>
                <a:gd name="connsiteY2" fmla="*/ 96758 h 296792"/>
                <a:gd name="connsiteX3" fmla="*/ 628843 w 1032762"/>
                <a:gd name="connsiteY3" fmla="*/ 1508 h 296792"/>
                <a:gd name="connsiteX4" fmla="*/ 705043 w 1032762"/>
                <a:gd name="connsiteY4" fmla="*/ 58658 h 296792"/>
                <a:gd name="connsiteX5" fmla="*/ 193 w 1032762"/>
                <a:gd name="connsiteY5" fmla="*/ 296783 h 296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2762" h="296792">
                  <a:moveTo>
                    <a:pt x="193" y="296783"/>
                  </a:moveTo>
                  <a:cubicBezTo>
                    <a:pt x="12893" y="298370"/>
                    <a:pt x="609793" y="101520"/>
                    <a:pt x="781243" y="68183"/>
                  </a:cubicBezTo>
                  <a:cubicBezTo>
                    <a:pt x="952693" y="34846"/>
                    <a:pt x="1054293" y="107870"/>
                    <a:pt x="1028893" y="96758"/>
                  </a:cubicBezTo>
                  <a:cubicBezTo>
                    <a:pt x="1003493" y="85646"/>
                    <a:pt x="682818" y="7858"/>
                    <a:pt x="628843" y="1508"/>
                  </a:cubicBezTo>
                  <a:cubicBezTo>
                    <a:pt x="574868" y="-4842"/>
                    <a:pt x="805056" y="7858"/>
                    <a:pt x="705043" y="58658"/>
                  </a:cubicBezTo>
                  <a:cubicBezTo>
                    <a:pt x="605030" y="109458"/>
                    <a:pt x="-12507" y="295196"/>
                    <a:pt x="193" y="29678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 94">
              <a:extLst>
                <a:ext uri="{FF2B5EF4-FFF2-40B4-BE49-F238E27FC236}">
                  <a16:creationId xmlns:a16="http://schemas.microsoft.com/office/drawing/2014/main" id="{53E8997F-93B5-3D5D-D8D2-B2F38CC53998}"/>
                </a:ext>
              </a:extLst>
            </p:cNvPr>
            <p:cNvSpPr/>
            <p:nvPr/>
          </p:nvSpPr>
          <p:spPr>
            <a:xfrm>
              <a:off x="8372302" y="8715029"/>
              <a:ext cx="252341" cy="658194"/>
            </a:xfrm>
            <a:custGeom>
              <a:avLst/>
              <a:gdLst>
                <a:gd name="connsiteX0" fmla="*/ 219248 w 252341"/>
                <a:gd name="connsiteY0" fmla="*/ 346 h 658194"/>
                <a:gd name="connsiteX1" fmla="*/ 200198 w 252341"/>
                <a:gd name="connsiteY1" fmla="*/ 419446 h 658194"/>
                <a:gd name="connsiteX2" fmla="*/ 173 w 252341"/>
                <a:gd name="connsiteY2" fmla="*/ 657571 h 658194"/>
                <a:gd name="connsiteX3" fmla="*/ 238298 w 252341"/>
                <a:gd name="connsiteY3" fmla="*/ 352771 h 658194"/>
                <a:gd name="connsiteX4" fmla="*/ 219248 w 252341"/>
                <a:gd name="connsiteY4" fmla="*/ 346 h 658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341" h="658194">
                  <a:moveTo>
                    <a:pt x="219248" y="346"/>
                  </a:moveTo>
                  <a:cubicBezTo>
                    <a:pt x="212898" y="11458"/>
                    <a:pt x="236711" y="309908"/>
                    <a:pt x="200198" y="419446"/>
                  </a:cubicBezTo>
                  <a:cubicBezTo>
                    <a:pt x="163685" y="528984"/>
                    <a:pt x="-6177" y="668683"/>
                    <a:pt x="173" y="657571"/>
                  </a:cubicBezTo>
                  <a:cubicBezTo>
                    <a:pt x="6523" y="646459"/>
                    <a:pt x="200198" y="457546"/>
                    <a:pt x="238298" y="352771"/>
                  </a:cubicBezTo>
                  <a:cubicBezTo>
                    <a:pt x="276398" y="247996"/>
                    <a:pt x="225598" y="-10766"/>
                    <a:pt x="219248" y="34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 95">
              <a:extLst>
                <a:ext uri="{FF2B5EF4-FFF2-40B4-BE49-F238E27FC236}">
                  <a16:creationId xmlns:a16="http://schemas.microsoft.com/office/drawing/2014/main" id="{988FDA31-A5BE-D1D9-6D37-FD6A89736953}"/>
                </a:ext>
              </a:extLst>
            </p:cNvPr>
            <p:cNvSpPr/>
            <p:nvPr/>
          </p:nvSpPr>
          <p:spPr>
            <a:xfrm>
              <a:off x="8013725" y="8828851"/>
              <a:ext cx="187688" cy="696570"/>
            </a:xfrm>
            <a:custGeom>
              <a:avLst/>
              <a:gdLst>
                <a:gd name="connsiteX0" fmla="*/ 34900 w 187688"/>
                <a:gd name="connsiteY0" fmla="*/ 824 h 696570"/>
                <a:gd name="connsiteX1" fmla="*/ 53950 w 187688"/>
                <a:gd name="connsiteY1" fmla="*/ 315149 h 696570"/>
                <a:gd name="connsiteX2" fmla="*/ 187300 w 187688"/>
                <a:gd name="connsiteY2" fmla="*/ 696149 h 696570"/>
                <a:gd name="connsiteX3" fmla="*/ 6325 w 187688"/>
                <a:gd name="connsiteY3" fmla="*/ 238949 h 696570"/>
                <a:gd name="connsiteX4" fmla="*/ 34900 w 187688"/>
                <a:gd name="connsiteY4" fmla="*/ 824 h 6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688" h="696570">
                  <a:moveTo>
                    <a:pt x="34900" y="824"/>
                  </a:moveTo>
                  <a:cubicBezTo>
                    <a:pt x="42837" y="13524"/>
                    <a:pt x="28550" y="199262"/>
                    <a:pt x="53950" y="315149"/>
                  </a:cubicBezTo>
                  <a:cubicBezTo>
                    <a:pt x="79350" y="431036"/>
                    <a:pt x="195237" y="708849"/>
                    <a:pt x="187300" y="696149"/>
                  </a:cubicBezTo>
                  <a:cubicBezTo>
                    <a:pt x="179363" y="683449"/>
                    <a:pt x="28550" y="353249"/>
                    <a:pt x="6325" y="238949"/>
                  </a:cubicBezTo>
                  <a:cubicBezTo>
                    <a:pt x="-15900" y="124649"/>
                    <a:pt x="26963" y="-11876"/>
                    <a:pt x="34900" y="82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 96">
              <a:extLst>
                <a:ext uri="{FF2B5EF4-FFF2-40B4-BE49-F238E27FC236}">
                  <a16:creationId xmlns:a16="http://schemas.microsoft.com/office/drawing/2014/main" id="{AF8295DA-C1FA-EE4A-6928-2D446B3C9A2B}"/>
                </a:ext>
              </a:extLst>
            </p:cNvPr>
            <p:cNvSpPr/>
            <p:nvPr/>
          </p:nvSpPr>
          <p:spPr>
            <a:xfrm>
              <a:off x="8877070" y="8886817"/>
              <a:ext cx="173035" cy="552471"/>
            </a:xfrm>
            <a:custGeom>
              <a:avLst/>
              <a:gdLst>
                <a:gd name="connsiteX0" fmla="*/ 76430 w 173035"/>
                <a:gd name="connsiteY0" fmla="*/ 8 h 552471"/>
                <a:gd name="connsiteX1" fmla="*/ 133580 w 173035"/>
                <a:gd name="connsiteY1" fmla="*/ 314333 h 552471"/>
                <a:gd name="connsiteX2" fmla="*/ 230 w 173035"/>
                <a:gd name="connsiteY2" fmla="*/ 552458 h 552471"/>
                <a:gd name="connsiteX3" fmla="*/ 171680 w 173035"/>
                <a:gd name="connsiteY3" fmla="*/ 323858 h 552471"/>
                <a:gd name="connsiteX4" fmla="*/ 76430 w 173035"/>
                <a:gd name="connsiteY4" fmla="*/ 8 h 55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35" h="552471">
                  <a:moveTo>
                    <a:pt x="76430" y="8"/>
                  </a:moveTo>
                  <a:cubicBezTo>
                    <a:pt x="70080" y="-1580"/>
                    <a:pt x="146280" y="222258"/>
                    <a:pt x="133580" y="314333"/>
                  </a:cubicBezTo>
                  <a:cubicBezTo>
                    <a:pt x="120880" y="406408"/>
                    <a:pt x="-6120" y="550871"/>
                    <a:pt x="230" y="552458"/>
                  </a:cubicBezTo>
                  <a:cubicBezTo>
                    <a:pt x="6580" y="554046"/>
                    <a:pt x="157393" y="414345"/>
                    <a:pt x="171680" y="323858"/>
                  </a:cubicBezTo>
                  <a:cubicBezTo>
                    <a:pt x="185967" y="233371"/>
                    <a:pt x="82780" y="1596"/>
                    <a:pt x="76430" y="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 97">
              <a:extLst>
                <a:ext uri="{FF2B5EF4-FFF2-40B4-BE49-F238E27FC236}">
                  <a16:creationId xmlns:a16="http://schemas.microsoft.com/office/drawing/2014/main" id="{4681AE31-2A9A-E6F0-5F53-D499DD779000}"/>
                </a:ext>
              </a:extLst>
            </p:cNvPr>
            <p:cNvSpPr/>
            <p:nvPr/>
          </p:nvSpPr>
          <p:spPr>
            <a:xfrm>
              <a:off x="8486540" y="8791504"/>
              <a:ext cx="309028" cy="790706"/>
            </a:xfrm>
            <a:custGeom>
              <a:avLst/>
              <a:gdLst>
                <a:gd name="connsiteX0" fmla="*/ 285985 w 309028"/>
                <a:gd name="connsiteY0" fmla="*/ 71 h 790706"/>
                <a:gd name="connsiteX1" fmla="*/ 285985 w 309028"/>
                <a:gd name="connsiteY1" fmla="*/ 362021 h 790706"/>
                <a:gd name="connsiteX2" fmla="*/ 235 w 309028"/>
                <a:gd name="connsiteY2" fmla="*/ 790646 h 790706"/>
                <a:gd name="connsiteX3" fmla="*/ 238360 w 309028"/>
                <a:gd name="connsiteY3" fmla="*/ 390596 h 790706"/>
                <a:gd name="connsiteX4" fmla="*/ 285985 w 309028"/>
                <a:gd name="connsiteY4" fmla="*/ 71 h 79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028" h="790706">
                  <a:moveTo>
                    <a:pt x="285985" y="71"/>
                  </a:moveTo>
                  <a:cubicBezTo>
                    <a:pt x="293923" y="-4692"/>
                    <a:pt x="333610" y="230259"/>
                    <a:pt x="285985" y="362021"/>
                  </a:cubicBezTo>
                  <a:cubicBezTo>
                    <a:pt x="238360" y="493783"/>
                    <a:pt x="8172" y="785884"/>
                    <a:pt x="235" y="790646"/>
                  </a:cubicBezTo>
                  <a:cubicBezTo>
                    <a:pt x="-7703" y="795409"/>
                    <a:pt x="187560" y="516008"/>
                    <a:pt x="238360" y="390596"/>
                  </a:cubicBezTo>
                  <a:cubicBezTo>
                    <a:pt x="289160" y="265184"/>
                    <a:pt x="278047" y="4834"/>
                    <a:pt x="285985" y="7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 98">
              <a:extLst>
                <a:ext uri="{FF2B5EF4-FFF2-40B4-BE49-F238E27FC236}">
                  <a16:creationId xmlns:a16="http://schemas.microsoft.com/office/drawing/2014/main" id="{ACACB03E-D2E7-12FA-7642-0DC709A3EBE1}"/>
                </a:ext>
              </a:extLst>
            </p:cNvPr>
            <p:cNvSpPr/>
            <p:nvPr/>
          </p:nvSpPr>
          <p:spPr>
            <a:xfrm>
              <a:off x="4601416" y="6551370"/>
              <a:ext cx="829328" cy="107735"/>
            </a:xfrm>
            <a:custGeom>
              <a:avLst/>
              <a:gdLst>
                <a:gd name="connsiteX0" fmla="*/ 1581 w 829328"/>
                <a:gd name="connsiteY0" fmla="*/ 107735 h 107735"/>
                <a:gd name="connsiteX1" fmla="*/ 451031 w 829328"/>
                <a:gd name="connsiteY1" fmla="*/ 9579 h 107735"/>
                <a:gd name="connsiteX2" fmla="*/ 693838 w 829328"/>
                <a:gd name="connsiteY2" fmla="*/ 9579 h 107735"/>
                <a:gd name="connsiteX3" fmla="*/ 828157 w 829328"/>
                <a:gd name="connsiteY3" fmla="*/ 61240 h 107735"/>
                <a:gd name="connsiteX4" fmla="*/ 621513 w 829328"/>
                <a:gd name="connsiteY4" fmla="*/ 9579 h 107735"/>
                <a:gd name="connsiteX5" fmla="*/ 1581 w 829328"/>
                <a:gd name="connsiteY5" fmla="*/ 107735 h 10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9328" h="107735">
                  <a:moveTo>
                    <a:pt x="1581" y="107735"/>
                  </a:moveTo>
                  <a:cubicBezTo>
                    <a:pt x="-26833" y="107735"/>
                    <a:pt x="335655" y="25938"/>
                    <a:pt x="451031" y="9579"/>
                  </a:cubicBezTo>
                  <a:cubicBezTo>
                    <a:pt x="566407" y="-6780"/>
                    <a:pt x="630984" y="969"/>
                    <a:pt x="693838" y="9579"/>
                  </a:cubicBezTo>
                  <a:cubicBezTo>
                    <a:pt x="756692" y="18189"/>
                    <a:pt x="840211" y="61240"/>
                    <a:pt x="828157" y="61240"/>
                  </a:cubicBezTo>
                  <a:cubicBezTo>
                    <a:pt x="816103" y="61240"/>
                    <a:pt x="760998" y="-2475"/>
                    <a:pt x="621513" y="9579"/>
                  </a:cubicBezTo>
                  <a:cubicBezTo>
                    <a:pt x="482028" y="21633"/>
                    <a:pt x="29995" y="107735"/>
                    <a:pt x="1581" y="10773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 99">
              <a:extLst>
                <a:ext uri="{FF2B5EF4-FFF2-40B4-BE49-F238E27FC236}">
                  <a16:creationId xmlns:a16="http://schemas.microsoft.com/office/drawing/2014/main" id="{29350EF2-938F-0B85-E22E-70AAEC402F53}"/>
                </a:ext>
              </a:extLst>
            </p:cNvPr>
            <p:cNvSpPr/>
            <p:nvPr/>
          </p:nvSpPr>
          <p:spPr>
            <a:xfrm>
              <a:off x="4415065" y="6687633"/>
              <a:ext cx="95022" cy="331357"/>
            </a:xfrm>
            <a:custGeom>
              <a:avLst/>
              <a:gdLst>
                <a:gd name="connsiteX0" fmla="*/ 94942 w 95022"/>
                <a:gd name="connsiteY0" fmla="*/ 2469 h 331357"/>
                <a:gd name="connsiteX1" fmla="*/ 7118 w 95022"/>
                <a:gd name="connsiteY1" fmla="*/ 234943 h 331357"/>
                <a:gd name="connsiteX2" fmla="*/ 7118 w 95022"/>
                <a:gd name="connsiteY2" fmla="*/ 327933 h 331357"/>
                <a:gd name="connsiteX3" fmla="*/ 22616 w 95022"/>
                <a:gd name="connsiteY3" fmla="*/ 126455 h 331357"/>
                <a:gd name="connsiteX4" fmla="*/ 94942 w 95022"/>
                <a:gd name="connsiteY4" fmla="*/ 2469 h 33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22" h="331357">
                  <a:moveTo>
                    <a:pt x="94942" y="2469"/>
                  </a:moveTo>
                  <a:cubicBezTo>
                    <a:pt x="92359" y="20550"/>
                    <a:pt x="21755" y="180699"/>
                    <a:pt x="7118" y="234943"/>
                  </a:cubicBezTo>
                  <a:cubicBezTo>
                    <a:pt x="-7519" y="289187"/>
                    <a:pt x="4535" y="346014"/>
                    <a:pt x="7118" y="327933"/>
                  </a:cubicBezTo>
                  <a:cubicBezTo>
                    <a:pt x="9701" y="309852"/>
                    <a:pt x="7979" y="183282"/>
                    <a:pt x="22616" y="126455"/>
                  </a:cubicBezTo>
                  <a:cubicBezTo>
                    <a:pt x="37253" y="69628"/>
                    <a:pt x="97525" y="-15612"/>
                    <a:pt x="94942" y="246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 100">
              <a:extLst>
                <a:ext uri="{FF2B5EF4-FFF2-40B4-BE49-F238E27FC236}">
                  <a16:creationId xmlns:a16="http://schemas.microsoft.com/office/drawing/2014/main" id="{8DF5C9E8-0B21-FF03-413D-90F9D964B76F}"/>
                </a:ext>
              </a:extLst>
            </p:cNvPr>
            <p:cNvSpPr/>
            <p:nvPr/>
          </p:nvSpPr>
          <p:spPr>
            <a:xfrm>
              <a:off x="4504125" y="6736528"/>
              <a:ext cx="47546" cy="315237"/>
            </a:xfrm>
            <a:custGeom>
              <a:avLst/>
              <a:gdLst>
                <a:gd name="connsiteX0" fmla="*/ 47211 w 47546"/>
                <a:gd name="connsiteY0" fmla="*/ 69 h 315237"/>
                <a:gd name="connsiteX1" fmla="*/ 21380 w 47546"/>
                <a:gd name="connsiteY1" fmla="*/ 129221 h 315237"/>
                <a:gd name="connsiteX2" fmla="*/ 16214 w 47546"/>
                <a:gd name="connsiteY2" fmla="*/ 315201 h 315237"/>
                <a:gd name="connsiteX3" fmla="*/ 716 w 47546"/>
                <a:gd name="connsiteY3" fmla="*/ 113723 h 315237"/>
                <a:gd name="connsiteX4" fmla="*/ 47211 w 47546"/>
                <a:gd name="connsiteY4" fmla="*/ 69 h 31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46" h="315237">
                  <a:moveTo>
                    <a:pt x="47211" y="69"/>
                  </a:moveTo>
                  <a:cubicBezTo>
                    <a:pt x="50655" y="2652"/>
                    <a:pt x="26546" y="76699"/>
                    <a:pt x="21380" y="129221"/>
                  </a:cubicBezTo>
                  <a:cubicBezTo>
                    <a:pt x="16214" y="181743"/>
                    <a:pt x="19658" y="317784"/>
                    <a:pt x="16214" y="315201"/>
                  </a:cubicBezTo>
                  <a:cubicBezTo>
                    <a:pt x="12770" y="312618"/>
                    <a:pt x="-3589" y="160218"/>
                    <a:pt x="716" y="113723"/>
                  </a:cubicBezTo>
                  <a:cubicBezTo>
                    <a:pt x="5021" y="67228"/>
                    <a:pt x="43767" y="-2514"/>
                    <a:pt x="47211" y="6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 101">
              <a:extLst>
                <a:ext uri="{FF2B5EF4-FFF2-40B4-BE49-F238E27FC236}">
                  <a16:creationId xmlns:a16="http://schemas.microsoft.com/office/drawing/2014/main" id="{D4E7DEE9-89D7-BBCB-211F-E0AB2D2B50B5}"/>
                </a:ext>
              </a:extLst>
            </p:cNvPr>
            <p:cNvSpPr/>
            <p:nvPr/>
          </p:nvSpPr>
          <p:spPr>
            <a:xfrm>
              <a:off x="4566411" y="6528381"/>
              <a:ext cx="771213" cy="93929"/>
            </a:xfrm>
            <a:custGeom>
              <a:avLst/>
              <a:gdLst>
                <a:gd name="connsiteX0" fmla="*/ 10755 w 771213"/>
                <a:gd name="connsiteY0" fmla="*/ 89395 h 93929"/>
                <a:gd name="connsiteX1" fmla="*/ 429209 w 771213"/>
                <a:gd name="connsiteY1" fmla="*/ 6738 h 93929"/>
                <a:gd name="connsiteX2" fmla="*/ 770172 w 771213"/>
                <a:gd name="connsiteY2" fmla="*/ 6738 h 93929"/>
                <a:gd name="connsiteX3" fmla="*/ 522199 w 771213"/>
                <a:gd name="connsiteY3" fmla="*/ 22236 h 93929"/>
                <a:gd name="connsiteX4" fmla="*/ 155406 w 771213"/>
                <a:gd name="connsiteY4" fmla="*/ 73897 h 93929"/>
                <a:gd name="connsiteX5" fmla="*/ 10755 w 771213"/>
                <a:gd name="connsiteY5" fmla="*/ 89395 h 93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1213" h="93929">
                  <a:moveTo>
                    <a:pt x="10755" y="89395"/>
                  </a:moveTo>
                  <a:cubicBezTo>
                    <a:pt x="56389" y="78202"/>
                    <a:pt x="302639" y="20514"/>
                    <a:pt x="429209" y="6738"/>
                  </a:cubicBezTo>
                  <a:cubicBezTo>
                    <a:pt x="555779" y="-7038"/>
                    <a:pt x="754674" y="4155"/>
                    <a:pt x="770172" y="6738"/>
                  </a:cubicBezTo>
                  <a:cubicBezTo>
                    <a:pt x="785670" y="9321"/>
                    <a:pt x="624660" y="11043"/>
                    <a:pt x="522199" y="22236"/>
                  </a:cubicBezTo>
                  <a:cubicBezTo>
                    <a:pt x="419738" y="33429"/>
                    <a:pt x="236341" y="58399"/>
                    <a:pt x="155406" y="73897"/>
                  </a:cubicBezTo>
                  <a:cubicBezTo>
                    <a:pt x="74471" y="89395"/>
                    <a:pt x="-34879" y="100588"/>
                    <a:pt x="10755" y="8939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 102">
              <a:extLst>
                <a:ext uri="{FF2B5EF4-FFF2-40B4-BE49-F238E27FC236}">
                  <a16:creationId xmlns:a16="http://schemas.microsoft.com/office/drawing/2014/main" id="{48E8E4D3-D9F5-7EC3-C308-2BFD14F6C4BC}"/>
                </a:ext>
              </a:extLst>
            </p:cNvPr>
            <p:cNvSpPr/>
            <p:nvPr/>
          </p:nvSpPr>
          <p:spPr>
            <a:xfrm>
              <a:off x="4706319" y="6533491"/>
              <a:ext cx="1087230" cy="172109"/>
            </a:xfrm>
            <a:custGeom>
              <a:avLst/>
              <a:gdLst>
                <a:gd name="connsiteX0" fmla="*/ 0 w 1087230"/>
                <a:gd name="connsiteY0" fmla="*/ 172109 h 172109"/>
                <a:gd name="connsiteX1" fmla="*/ 862739 w 1087230"/>
                <a:gd name="connsiteY1" fmla="*/ 58455 h 172109"/>
                <a:gd name="connsiteX2" fmla="*/ 1079715 w 1087230"/>
                <a:gd name="connsiteY2" fmla="*/ 94617 h 172109"/>
                <a:gd name="connsiteX3" fmla="*/ 671593 w 1087230"/>
                <a:gd name="connsiteY3" fmla="*/ 1628 h 172109"/>
                <a:gd name="connsiteX4" fmla="*/ 790413 w 1087230"/>
                <a:gd name="connsiteY4" fmla="*/ 37790 h 172109"/>
                <a:gd name="connsiteX5" fmla="*/ 516610 w 1087230"/>
                <a:gd name="connsiteY5" fmla="*/ 68787 h 172109"/>
                <a:gd name="connsiteX6" fmla="*/ 625098 w 1087230"/>
                <a:gd name="connsiteY6" fmla="*/ 53289 h 172109"/>
                <a:gd name="connsiteX7" fmla="*/ 0 w 1087230"/>
                <a:gd name="connsiteY7" fmla="*/ 172109 h 17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7230" h="172109">
                  <a:moveTo>
                    <a:pt x="0" y="172109"/>
                  </a:moveTo>
                  <a:cubicBezTo>
                    <a:pt x="341393" y="121739"/>
                    <a:pt x="682787" y="71370"/>
                    <a:pt x="862739" y="58455"/>
                  </a:cubicBezTo>
                  <a:cubicBezTo>
                    <a:pt x="1042691" y="45540"/>
                    <a:pt x="1111573" y="104088"/>
                    <a:pt x="1079715" y="94617"/>
                  </a:cubicBezTo>
                  <a:cubicBezTo>
                    <a:pt x="1047857" y="85146"/>
                    <a:pt x="719810" y="11099"/>
                    <a:pt x="671593" y="1628"/>
                  </a:cubicBezTo>
                  <a:cubicBezTo>
                    <a:pt x="623376" y="-7843"/>
                    <a:pt x="816243" y="26597"/>
                    <a:pt x="790413" y="37790"/>
                  </a:cubicBezTo>
                  <a:cubicBezTo>
                    <a:pt x="764583" y="48983"/>
                    <a:pt x="544163" y="66204"/>
                    <a:pt x="516610" y="68787"/>
                  </a:cubicBezTo>
                  <a:cubicBezTo>
                    <a:pt x="489058" y="71370"/>
                    <a:pt x="625098" y="53289"/>
                    <a:pt x="625098" y="53289"/>
                  </a:cubicBezTo>
                  <a:lnTo>
                    <a:pt x="0" y="1721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 103">
              <a:extLst>
                <a:ext uri="{FF2B5EF4-FFF2-40B4-BE49-F238E27FC236}">
                  <a16:creationId xmlns:a16="http://schemas.microsoft.com/office/drawing/2014/main" id="{A3DA3FF4-E920-5AD5-B2E7-52919AEB3AE2}"/>
                </a:ext>
              </a:extLst>
            </p:cNvPr>
            <p:cNvSpPr/>
            <p:nvPr/>
          </p:nvSpPr>
          <p:spPr>
            <a:xfrm>
              <a:off x="4783719" y="6767588"/>
              <a:ext cx="142508" cy="294478"/>
            </a:xfrm>
            <a:custGeom>
              <a:avLst/>
              <a:gdLst>
                <a:gd name="connsiteX0" fmla="*/ 91 w 142508"/>
                <a:gd name="connsiteY0" fmla="*/ 5 h 294478"/>
                <a:gd name="connsiteX1" fmla="*/ 113745 w 142508"/>
                <a:gd name="connsiteY1" fmla="*/ 149822 h 294478"/>
                <a:gd name="connsiteX2" fmla="*/ 134410 w 142508"/>
                <a:gd name="connsiteY2" fmla="*/ 294473 h 294478"/>
                <a:gd name="connsiteX3" fmla="*/ 134410 w 142508"/>
                <a:gd name="connsiteY3" fmla="*/ 144656 h 294478"/>
                <a:gd name="connsiteX4" fmla="*/ 91 w 142508"/>
                <a:gd name="connsiteY4" fmla="*/ 5 h 29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508" h="294478">
                  <a:moveTo>
                    <a:pt x="91" y="5"/>
                  </a:moveTo>
                  <a:cubicBezTo>
                    <a:pt x="-3353" y="866"/>
                    <a:pt x="91359" y="100744"/>
                    <a:pt x="113745" y="149822"/>
                  </a:cubicBezTo>
                  <a:cubicBezTo>
                    <a:pt x="136131" y="198900"/>
                    <a:pt x="130966" y="295334"/>
                    <a:pt x="134410" y="294473"/>
                  </a:cubicBezTo>
                  <a:cubicBezTo>
                    <a:pt x="137854" y="293612"/>
                    <a:pt x="150769" y="192012"/>
                    <a:pt x="134410" y="144656"/>
                  </a:cubicBezTo>
                  <a:cubicBezTo>
                    <a:pt x="118051" y="97300"/>
                    <a:pt x="3535" y="-856"/>
                    <a:pt x="91" y="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 104">
              <a:extLst>
                <a:ext uri="{FF2B5EF4-FFF2-40B4-BE49-F238E27FC236}">
                  <a16:creationId xmlns:a16="http://schemas.microsoft.com/office/drawing/2014/main" id="{47D87088-8117-392E-C3DD-B4E2A7D205C5}"/>
                </a:ext>
              </a:extLst>
            </p:cNvPr>
            <p:cNvSpPr/>
            <p:nvPr/>
          </p:nvSpPr>
          <p:spPr>
            <a:xfrm>
              <a:off x="4432270" y="7046371"/>
              <a:ext cx="563614" cy="278665"/>
            </a:xfrm>
            <a:custGeom>
              <a:avLst/>
              <a:gdLst>
                <a:gd name="connsiteX0" fmla="*/ 245 w 563614"/>
                <a:gd name="connsiteY0" fmla="*/ 192 h 278665"/>
                <a:gd name="connsiteX1" fmla="*/ 263716 w 563614"/>
                <a:gd name="connsiteY1" fmla="*/ 217168 h 278665"/>
                <a:gd name="connsiteX2" fmla="*/ 563350 w 563614"/>
                <a:gd name="connsiteY2" fmla="*/ 263663 h 278665"/>
                <a:gd name="connsiteX3" fmla="*/ 310211 w 563614"/>
                <a:gd name="connsiteY3" fmla="*/ 258497 h 278665"/>
                <a:gd name="connsiteX4" fmla="*/ 245 w 563614"/>
                <a:gd name="connsiteY4" fmla="*/ 192 h 27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3614" h="278665">
                  <a:moveTo>
                    <a:pt x="245" y="192"/>
                  </a:moveTo>
                  <a:cubicBezTo>
                    <a:pt x="-7504" y="-6696"/>
                    <a:pt x="169865" y="173256"/>
                    <a:pt x="263716" y="217168"/>
                  </a:cubicBezTo>
                  <a:cubicBezTo>
                    <a:pt x="357567" y="261080"/>
                    <a:pt x="555601" y="256775"/>
                    <a:pt x="563350" y="263663"/>
                  </a:cubicBezTo>
                  <a:cubicBezTo>
                    <a:pt x="571099" y="270551"/>
                    <a:pt x="406645" y="296382"/>
                    <a:pt x="310211" y="258497"/>
                  </a:cubicBezTo>
                  <a:cubicBezTo>
                    <a:pt x="213777" y="220612"/>
                    <a:pt x="7994" y="7080"/>
                    <a:pt x="245" y="19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 105">
              <a:extLst>
                <a:ext uri="{FF2B5EF4-FFF2-40B4-BE49-F238E27FC236}">
                  <a16:creationId xmlns:a16="http://schemas.microsoft.com/office/drawing/2014/main" id="{BD81E26D-EF06-D77B-634A-6B5C966157C3}"/>
                </a:ext>
              </a:extLst>
            </p:cNvPr>
            <p:cNvSpPr/>
            <p:nvPr/>
          </p:nvSpPr>
          <p:spPr>
            <a:xfrm>
              <a:off x="5140240" y="6798507"/>
              <a:ext cx="119356" cy="180983"/>
            </a:xfrm>
            <a:custGeom>
              <a:avLst/>
              <a:gdLst>
                <a:gd name="connsiteX0" fmla="*/ 31 w 119356"/>
                <a:gd name="connsiteY0" fmla="*/ 83 h 180983"/>
                <a:gd name="connsiteX1" fmla="*/ 87855 w 119356"/>
                <a:gd name="connsiteY1" fmla="*/ 98239 h 180983"/>
                <a:gd name="connsiteX2" fmla="*/ 118852 w 119356"/>
                <a:gd name="connsiteY2" fmla="*/ 180896 h 180983"/>
                <a:gd name="connsiteX3" fmla="*/ 98187 w 119356"/>
                <a:gd name="connsiteY3" fmla="*/ 82740 h 180983"/>
                <a:gd name="connsiteX4" fmla="*/ 31 w 119356"/>
                <a:gd name="connsiteY4" fmla="*/ 83 h 18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356" h="180983">
                  <a:moveTo>
                    <a:pt x="31" y="83"/>
                  </a:moveTo>
                  <a:cubicBezTo>
                    <a:pt x="-1691" y="2666"/>
                    <a:pt x="68052" y="68104"/>
                    <a:pt x="87855" y="98239"/>
                  </a:cubicBezTo>
                  <a:cubicBezTo>
                    <a:pt x="107658" y="128374"/>
                    <a:pt x="117130" y="183479"/>
                    <a:pt x="118852" y="180896"/>
                  </a:cubicBezTo>
                  <a:cubicBezTo>
                    <a:pt x="120574" y="178313"/>
                    <a:pt x="118851" y="110292"/>
                    <a:pt x="98187" y="82740"/>
                  </a:cubicBezTo>
                  <a:cubicBezTo>
                    <a:pt x="77523" y="55188"/>
                    <a:pt x="1753" y="-2500"/>
                    <a:pt x="31" y="8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 106">
              <a:extLst>
                <a:ext uri="{FF2B5EF4-FFF2-40B4-BE49-F238E27FC236}">
                  <a16:creationId xmlns:a16="http://schemas.microsoft.com/office/drawing/2014/main" id="{065C72DE-20FF-54FF-1852-431759C1A693}"/>
                </a:ext>
              </a:extLst>
            </p:cNvPr>
            <p:cNvSpPr/>
            <p:nvPr/>
          </p:nvSpPr>
          <p:spPr>
            <a:xfrm>
              <a:off x="5372324" y="6769982"/>
              <a:ext cx="595522" cy="131952"/>
            </a:xfrm>
            <a:custGeom>
              <a:avLst/>
              <a:gdLst>
                <a:gd name="connsiteX0" fmla="*/ 422 w 595522"/>
                <a:gd name="connsiteY0" fmla="*/ 131930 h 131952"/>
                <a:gd name="connsiteX1" fmla="*/ 408544 w 595522"/>
                <a:gd name="connsiteY1" fmla="*/ 18276 h 131952"/>
                <a:gd name="connsiteX2" fmla="*/ 594523 w 595522"/>
                <a:gd name="connsiteY2" fmla="*/ 13110 h 131952"/>
                <a:gd name="connsiteX3" fmla="*/ 336218 w 595522"/>
                <a:gd name="connsiteY3" fmla="*/ 7943 h 131952"/>
                <a:gd name="connsiteX4" fmla="*/ 422 w 595522"/>
                <a:gd name="connsiteY4" fmla="*/ 131930 h 131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5522" h="131952">
                  <a:moveTo>
                    <a:pt x="422" y="131930"/>
                  </a:moveTo>
                  <a:cubicBezTo>
                    <a:pt x="12476" y="133652"/>
                    <a:pt x="309527" y="38079"/>
                    <a:pt x="408544" y="18276"/>
                  </a:cubicBezTo>
                  <a:cubicBezTo>
                    <a:pt x="507561" y="-1527"/>
                    <a:pt x="606577" y="14832"/>
                    <a:pt x="594523" y="13110"/>
                  </a:cubicBezTo>
                  <a:cubicBezTo>
                    <a:pt x="582469" y="11388"/>
                    <a:pt x="435235" y="-11860"/>
                    <a:pt x="336218" y="7943"/>
                  </a:cubicBezTo>
                  <a:cubicBezTo>
                    <a:pt x="237201" y="27746"/>
                    <a:pt x="-11632" y="130208"/>
                    <a:pt x="422" y="13193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 107">
              <a:extLst>
                <a:ext uri="{FF2B5EF4-FFF2-40B4-BE49-F238E27FC236}">
                  <a16:creationId xmlns:a16="http://schemas.microsoft.com/office/drawing/2014/main" id="{8F855F12-8027-B214-64EE-F0484E235CAB}"/>
                </a:ext>
              </a:extLst>
            </p:cNvPr>
            <p:cNvSpPr/>
            <p:nvPr/>
          </p:nvSpPr>
          <p:spPr>
            <a:xfrm>
              <a:off x="5202264" y="6539314"/>
              <a:ext cx="757631" cy="37133"/>
            </a:xfrm>
            <a:custGeom>
              <a:avLst/>
              <a:gdLst>
                <a:gd name="connsiteX0" fmla="*/ 0 w 757631"/>
                <a:gd name="connsiteY0" fmla="*/ 37133 h 37133"/>
                <a:gd name="connsiteX1" fmla="*/ 459783 w 757631"/>
                <a:gd name="connsiteY1" fmla="*/ 971 h 37133"/>
                <a:gd name="connsiteX2" fmla="*/ 754251 w 757631"/>
                <a:gd name="connsiteY2" fmla="*/ 11303 h 37133"/>
                <a:gd name="connsiteX3" fmla="*/ 268638 w 757631"/>
                <a:gd name="connsiteY3" fmla="*/ 21635 h 37133"/>
                <a:gd name="connsiteX4" fmla="*/ 0 w 757631"/>
                <a:gd name="connsiteY4" fmla="*/ 37133 h 3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7631" h="37133">
                  <a:moveTo>
                    <a:pt x="0" y="37133"/>
                  </a:moveTo>
                  <a:cubicBezTo>
                    <a:pt x="167037" y="21204"/>
                    <a:pt x="334075" y="5276"/>
                    <a:pt x="459783" y="971"/>
                  </a:cubicBezTo>
                  <a:cubicBezTo>
                    <a:pt x="585491" y="-3334"/>
                    <a:pt x="786108" y="7859"/>
                    <a:pt x="754251" y="11303"/>
                  </a:cubicBezTo>
                  <a:cubicBezTo>
                    <a:pt x="722394" y="14747"/>
                    <a:pt x="268638" y="21635"/>
                    <a:pt x="268638" y="21635"/>
                  </a:cubicBezTo>
                  <a:lnTo>
                    <a:pt x="0" y="3713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 108">
              <a:extLst>
                <a:ext uri="{FF2B5EF4-FFF2-40B4-BE49-F238E27FC236}">
                  <a16:creationId xmlns:a16="http://schemas.microsoft.com/office/drawing/2014/main" id="{A3BC1B22-695E-94EC-4BC9-5F4F954A5D37}"/>
                </a:ext>
              </a:extLst>
            </p:cNvPr>
            <p:cNvSpPr/>
            <p:nvPr/>
          </p:nvSpPr>
          <p:spPr>
            <a:xfrm>
              <a:off x="4963214" y="6994671"/>
              <a:ext cx="212491" cy="269928"/>
            </a:xfrm>
            <a:custGeom>
              <a:avLst/>
              <a:gdLst>
                <a:gd name="connsiteX0" fmla="*/ 73735 w 212491"/>
                <a:gd name="connsiteY0" fmla="*/ 231 h 269928"/>
                <a:gd name="connsiteX1" fmla="*/ 115064 w 212491"/>
                <a:gd name="connsiteY1" fmla="*/ 155214 h 269928"/>
                <a:gd name="connsiteX2" fmla="*/ 1410 w 212491"/>
                <a:gd name="connsiteY2" fmla="*/ 268868 h 269928"/>
                <a:gd name="connsiteX3" fmla="*/ 208054 w 212491"/>
                <a:gd name="connsiteY3" fmla="*/ 88054 h 269928"/>
                <a:gd name="connsiteX4" fmla="*/ 140894 w 212491"/>
                <a:gd name="connsiteY4" fmla="*/ 119051 h 269928"/>
                <a:gd name="connsiteX5" fmla="*/ 73735 w 212491"/>
                <a:gd name="connsiteY5" fmla="*/ 231 h 26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491" h="269928">
                  <a:moveTo>
                    <a:pt x="73735" y="231"/>
                  </a:moveTo>
                  <a:cubicBezTo>
                    <a:pt x="69430" y="6258"/>
                    <a:pt x="127118" y="110441"/>
                    <a:pt x="115064" y="155214"/>
                  </a:cubicBezTo>
                  <a:cubicBezTo>
                    <a:pt x="103010" y="199987"/>
                    <a:pt x="-14088" y="280061"/>
                    <a:pt x="1410" y="268868"/>
                  </a:cubicBezTo>
                  <a:cubicBezTo>
                    <a:pt x="16908" y="257675"/>
                    <a:pt x="184807" y="113024"/>
                    <a:pt x="208054" y="88054"/>
                  </a:cubicBezTo>
                  <a:cubicBezTo>
                    <a:pt x="231301" y="63085"/>
                    <a:pt x="156392" y="130244"/>
                    <a:pt x="140894" y="119051"/>
                  </a:cubicBezTo>
                  <a:cubicBezTo>
                    <a:pt x="125396" y="107858"/>
                    <a:pt x="78040" y="-5796"/>
                    <a:pt x="73735" y="23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 109">
              <a:extLst>
                <a:ext uri="{FF2B5EF4-FFF2-40B4-BE49-F238E27FC236}">
                  <a16:creationId xmlns:a16="http://schemas.microsoft.com/office/drawing/2014/main" id="{01A0BF8E-35A6-8FD2-D48A-25C08562A3AE}"/>
                </a:ext>
              </a:extLst>
            </p:cNvPr>
            <p:cNvSpPr/>
            <p:nvPr/>
          </p:nvSpPr>
          <p:spPr>
            <a:xfrm>
              <a:off x="5439725" y="6838397"/>
              <a:ext cx="447215" cy="203147"/>
            </a:xfrm>
            <a:custGeom>
              <a:avLst/>
              <a:gdLst>
                <a:gd name="connsiteX0" fmla="*/ 180 w 447215"/>
                <a:gd name="connsiteY0" fmla="*/ 203000 h 203147"/>
                <a:gd name="connsiteX1" fmla="*/ 361807 w 447215"/>
                <a:gd name="connsiteY1" fmla="*/ 151339 h 203147"/>
                <a:gd name="connsiteX2" fmla="*/ 408302 w 447215"/>
                <a:gd name="connsiteY2" fmla="*/ 68681 h 203147"/>
                <a:gd name="connsiteX3" fmla="*/ 418634 w 447215"/>
                <a:gd name="connsiteY3" fmla="*/ 1522 h 203147"/>
                <a:gd name="connsiteX4" fmla="*/ 413468 w 447215"/>
                <a:gd name="connsiteY4" fmla="*/ 135840 h 203147"/>
                <a:gd name="connsiteX5" fmla="*/ 180 w 447215"/>
                <a:gd name="connsiteY5" fmla="*/ 203000 h 203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215" h="203147">
                  <a:moveTo>
                    <a:pt x="180" y="203000"/>
                  </a:moveTo>
                  <a:cubicBezTo>
                    <a:pt x="-8430" y="205583"/>
                    <a:pt x="293787" y="173725"/>
                    <a:pt x="361807" y="151339"/>
                  </a:cubicBezTo>
                  <a:cubicBezTo>
                    <a:pt x="429827" y="128953"/>
                    <a:pt x="398831" y="93650"/>
                    <a:pt x="408302" y="68681"/>
                  </a:cubicBezTo>
                  <a:cubicBezTo>
                    <a:pt x="417773" y="43712"/>
                    <a:pt x="417773" y="-9671"/>
                    <a:pt x="418634" y="1522"/>
                  </a:cubicBezTo>
                  <a:cubicBezTo>
                    <a:pt x="419495" y="12715"/>
                    <a:pt x="485793" y="100538"/>
                    <a:pt x="413468" y="135840"/>
                  </a:cubicBezTo>
                  <a:cubicBezTo>
                    <a:pt x="341143" y="171142"/>
                    <a:pt x="8790" y="200417"/>
                    <a:pt x="180" y="20300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 110">
              <a:extLst>
                <a:ext uri="{FF2B5EF4-FFF2-40B4-BE49-F238E27FC236}">
                  <a16:creationId xmlns:a16="http://schemas.microsoft.com/office/drawing/2014/main" id="{621B5E02-0E0D-DEB5-83C0-F43C3EEEDC7F}"/>
                </a:ext>
              </a:extLst>
            </p:cNvPr>
            <p:cNvSpPr/>
            <p:nvPr/>
          </p:nvSpPr>
          <p:spPr>
            <a:xfrm>
              <a:off x="4928211" y="7215424"/>
              <a:ext cx="394979" cy="100455"/>
            </a:xfrm>
            <a:custGeom>
              <a:avLst/>
              <a:gdLst>
                <a:gd name="connsiteX0" fmla="*/ 250 w 394979"/>
                <a:gd name="connsiteY0" fmla="*/ 99776 h 100455"/>
                <a:gd name="connsiteX1" fmla="*/ 372209 w 394979"/>
                <a:gd name="connsiteY1" fmla="*/ 1620 h 100455"/>
                <a:gd name="connsiteX2" fmla="*/ 315382 w 394979"/>
                <a:gd name="connsiteY2" fmla="*/ 42949 h 100455"/>
                <a:gd name="connsiteX3" fmla="*/ 250 w 394979"/>
                <a:gd name="connsiteY3" fmla="*/ 99776 h 10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979" h="100455">
                  <a:moveTo>
                    <a:pt x="250" y="99776"/>
                  </a:moveTo>
                  <a:cubicBezTo>
                    <a:pt x="9721" y="92888"/>
                    <a:pt x="319687" y="11091"/>
                    <a:pt x="372209" y="1620"/>
                  </a:cubicBezTo>
                  <a:cubicBezTo>
                    <a:pt x="424731" y="-7851"/>
                    <a:pt x="378236" y="26590"/>
                    <a:pt x="315382" y="42949"/>
                  </a:cubicBezTo>
                  <a:cubicBezTo>
                    <a:pt x="252528" y="59308"/>
                    <a:pt x="-9221" y="106664"/>
                    <a:pt x="250" y="9977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 111">
              <a:extLst>
                <a:ext uri="{FF2B5EF4-FFF2-40B4-BE49-F238E27FC236}">
                  <a16:creationId xmlns:a16="http://schemas.microsoft.com/office/drawing/2014/main" id="{65491FB9-19D4-099A-DDBA-5115AD92BAB2}"/>
                </a:ext>
              </a:extLst>
            </p:cNvPr>
            <p:cNvSpPr/>
            <p:nvPr/>
          </p:nvSpPr>
          <p:spPr>
            <a:xfrm>
              <a:off x="4907768" y="6725925"/>
              <a:ext cx="129353" cy="187175"/>
            </a:xfrm>
            <a:custGeom>
              <a:avLst/>
              <a:gdLst>
                <a:gd name="connsiteX0" fmla="*/ 29 w 129353"/>
                <a:gd name="connsiteY0" fmla="*/ 339 h 187175"/>
                <a:gd name="connsiteX1" fmla="*/ 98185 w 129353"/>
                <a:gd name="connsiteY1" fmla="*/ 134658 h 187175"/>
                <a:gd name="connsiteX2" fmla="*/ 129181 w 129353"/>
                <a:gd name="connsiteY2" fmla="*/ 186319 h 187175"/>
                <a:gd name="connsiteX3" fmla="*/ 87852 w 129353"/>
                <a:gd name="connsiteY3" fmla="*/ 98495 h 187175"/>
                <a:gd name="connsiteX4" fmla="*/ 29 w 129353"/>
                <a:gd name="connsiteY4" fmla="*/ 339 h 18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353" h="187175">
                  <a:moveTo>
                    <a:pt x="29" y="339"/>
                  </a:moveTo>
                  <a:cubicBezTo>
                    <a:pt x="1751" y="6366"/>
                    <a:pt x="76660" y="103661"/>
                    <a:pt x="98185" y="134658"/>
                  </a:cubicBezTo>
                  <a:cubicBezTo>
                    <a:pt x="119710" y="165655"/>
                    <a:pt x="130903" y="192346"/>
                    <a:pt x="129181" y="186319"/>
                  </a:cubicBezTo>
                  <a:cubicBezTo>
                    <a:pt x="127459" y="180292"/>
                    <a:pt x="103350" y="126908"/>
                    <a:pt x="87852" y="98495"/>
                  </a:cubicBezTo>
                  <a:cubicBezTo>
                    <a:pt x="72354" y="70082"/>
                    <a:pt x="-1693" y="-5688"/>
                    <a:pt x="29" y="3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 112">
              <a:extLst>
                <a:ext uri="{FF2B5EF4-FFF2-40B4-BE49-F238E27FC236}">
                  <a16:creationId xmlns:a16="http://schemas.microsoft.com/office/drawing/2014/main" id="{C9467C0E-54BE-4B1F-70BD-44C6F4D69EF6}"/>
                </a:ext>
              </a:extLst>
            </p:cNvPr>
            <p:cNvSpPr/>
            <p:nvPr/>
          </p:nvSpPr>
          <p:spPr>
            <a:xfrm>
              <a:off x="4680199" y="6802317"/>
              <a:ext cx="114724" cy="364040"/>
            </a:xfrm>
            <a:custGeom>
              <a:avLst/>
              <a:gdLst>
                <a:gd name="connsiteX0" fmla="*/ 289 w 114724"/>
                <a:gd name="connsiteY0" fmla="*/ 1439 h 364040"/>
                <a:gd name="connsiteX1" fmla="*/ 77781 w 114724"/>
                <a:gd name="connsiteY1" fmla="*/ 125425 h 364040"/>
                <a:gd name="connsiteX2" fmla="*/ 103611 w 114724"/>
                <a:gd name="connsiteY2" fmla="*/ 363066 h 364040"/>
                <a:gd name="connsiteX3" fmla="*/ 108777 w 114724"/>
                <a:gd name="connsiteY3" fmla="*/ 202917 h 364040"/>
                <a:gd name="connsiteX4" fmla="*/ 289 w 114724"/>
                <a:gd name="connsiteY4" fmla="*/ 1439 h 364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24" h="364040">
                  <a:moveTo>
                    <a:pt x="289" y="1439"/>
                  </a:moveTo>
                  <a:cubicBezTo>
                    <a:pt x="-4877" y="-11476"/>
                    <a:pt x="60561" y="65154"/>
                    <a:pt x="77781" y="125425"/>
                  </a:cubicBezTo>
                  <a:cubicBezTo>
                    <a:pt x="95001" y="185696"/>
                    <a:pt x="98445" y="350151"/>
                    <a:pt x="103611" y="363066"/>
                  </a:cubicBezTo>
                  <a:cubicBezTo>
                    <a:pt x="108777" y="375981"/>
                    <a:pt x="122553" y="257161"/>
                    <a:pt x="108777" y="202917"/>
                  </a:cubicBezTo>
                  <a:cubicBezTo>
                    <a:pt x="95001" y="148673"/>
                    <a:pt x="5455" y="14354"/>
                    <a:pt x="289" y="14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 113">
              <a:extLst>
                <a:ext uri="{FF2B5EF4-FFF2-40B4-BE49-F238E27FC236}">
                  <a16:creationId xmlns:a16="http://schemas.microsoft.com/office/drawing/2014/main" id="{314897A7-BA4F-BE5C-E16E-5568F72D3556}"/>
                </a:ext>
              </a:extLst>
            </p:cNvPr>
            <p:cNvSpPr/>
            <p:nvPr/>
          </p:nvSpPr>
          <p:spPr>
            <a:xfrm>
              <a:off x="5198713" y="7198479"/>
              <a:ext cx="559738" cy="278959"/>
            </a:xfrm>
            <a:custGeom>
              <a:avLst/>
              <a:gdLst>
                <a:gd name="connsiteX0" fmla="*/ 24216 w 559738"/>
                <a:gd name="connsiteY0" fmla="*/ 13399 h 278959"/>
                <a:gd name="connsiteX1" fmla="*/ 101707 w 559738"/>
                <a:gd name="connsiteY1" fmla="*/ 44396 h 278959"/>
                <a:gd name="connsiteX2" fmla="*/ 540826 w 559738"/>
                <a:gd name="connsiteY2" fmla="*/ 271704 h 278959"/>
                <a:gd name="connsiteX3" fmla="*/ 437504 w 559738"/>
                <a:gd name="connsiteY3" fmla="*/ 204545 h 278959"/>
                <a:gd name="connsiteX4" fmla="*/ 24216 w 559738"/>
                <a:gd name="connsiteY4" fmla="*/ 13399 h 27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38" h="278959">
                  <a:moveTo>
                    <a:pt x="24216" y="13399"/>
                  </a:moveTo>
                  <a:cubicBezTo>
                    <a:pt x="-31750" y="-13292"/>
                    <a:pt x="15605" y="1345"/>
                    <a:pt x="101707" y="44396"/>
                  </a:cubicBezTo>
                  <a:cubicBezTo>
                    <a:pt x="187809" y="87447"/>
                    <a:pt x="484860" y="245013"/>
                    <a:pt x="540826" y="271704"/>
                  </a:cubicBezTo>
                  <a:cubicBezTo>
                    <a:pt x="596792" y="298395"/>
                    <a:pt x="518440" y="245874"/>
                    <a:pt x="437504" y="204545"/>
                  </a:cubicBezTo>
                  <a:cubicBezTo>
                    <a:pt x="356568" y="163216"/>
                    <a:pt x="80182" y="40090"/>
                    <a:pt x="24216" y="1339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 114">
              <a:extLst>
                <a:ext uri="{FF2B5EF4-FFF2-40B4-BE49-F238E27FC236}">
                  <a16:creationId xmlns:a16="http://schemas.microsoft.com/office/drawing/2014/main" id="{09485AA9-FDA0-CAF7-5713-981CD8261CAA}"/>
                </a:ext>
              </a:extLst>
            </p:cNvPr>
            <p:cNvSpPr/>
            <p:nvPr/>
          </p:nvSpPr>
          <p:spPr>
            <a:xfrm>
              <a:off x="5743873" y="6584959"/>
              <a:ext cx="217561" cy="472227"/>
            </a:xfrm>
            <a:custGeom>
              <a:avLst/>
              <a:gdLst>
                <a:gd name="connsiteX0" fmla="*/ 5998 w 217561"/>
                <a:gd name="connsiteY0" fmla="*/ 12153 h 472227"/>
                <a:gd name="connsiteX1" fmla="*/ 67991 w 217561"/>
                <a:gd name="connsiteY1" fmla="*/ 48316 h 472227"/>
                <a:gd name="connsiteX2" fmla="*/ 197144 w 217561"/>
                <a:gd name="connsiteY2" fmla="*/ 260126 h 472227"/>
                <a:gd name="connsiteX3" fmla="*/ 171313 w 217561"/>
                <a:gd name="connsiteY3" fmla="*/ 471936 h 472227"/>
                <a:gd name="connsiteX4" fmla="*/ 212642 w 217561"/>
                <a:gd name="connsiteY4" fmla="*/ 213631 h 472227"/>
                <a:gd name="connsiteX5" fmla="*/ 5998 w 217561"/>
                <a:gd name="connsiteY5" fmla="*/ 12153 h 47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561" h="472227">
                  <a:moveTo>
                    <a:pt x="5998" y="12153"/>
                  </a:moveTo>
                  <a:cubicBezTo>
                    <a:pt x="-18110" y="-15399"/>
                    <a:pt x="36133" y="6987"/>
                    <a:pt x="67991" y="48316"/>
                  </a:cubicBezTo>
                  <a:cubicBezTo>
                    <a:pt x="99849" y="89645"/>
                    <a:pt x="179924" y="189523"/>
                    <a:pt x="197144" y="260126"/>
                  </a:cubicBezTo>
                  <a:cubicBezTo>
                    <a:pt x="214364" y="330729"/>
                    <a:pt x="168730" y="479685"/>
                    <a:pt x="171313" y="471936"/>
                  </a:cubicBezTo>
                  <a:cubicBezTo>
                    <a:pt x="173896" y="464187"/>
                    <a:pt x="235028" y="286818"/>
                    <a:pt x="212642" y="213631"/>
                  </a:cubicBezTo>
                  <a:cubicBezTo>
                    <a:pt x="190256" y="140445"/>
                    <a:pt x="30106" y="39705"/>
                    <a:pt x="5998" y="1215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 115">
              <a:extLst>
                <a:ext uri="{FF2B5EF4-FFF2-40B4-BE49-F238E27FC236}">
                  <a16:creationId xmlns:a16="http://schemas.microsoft.com/office/drawing/2014/main" id="{E33B310B-5554-4752-5909-10CC2AD5BD23}"/>
                </a:ext>
              </a:extLst>
            </p:cNvPr>
            <p:cNvSpPr/>
            <p:nvPr/>
          </p:nvSpPr>
          <p:spPr>
            <a:xfrm>
              <a:off x="5771445" y="7101892"/>
              <a:ext cx="113018" cy="362161"/>
            </a:xfrm>
            <a:custGeom>
              <a:avLst/>
              <a:gdLst>
                <a:gd name="connsiteX0" fmla="*/ 112745 w 113018"/>
                <a:gd name="connsiteY0" fmla="*/ 1498 h 362161"/>
                <a:gd name="connsiteX1" fmla="*/ 9423 w 113018"/>
                <a:gd name="connsiteY1" fmla="*/ 347627 h 362161"/>
                <a:gd name="connsiteX2" fmla="*/ 9423 w 113018"/>
                <a:gd name="connsiteY2" fmla="*/ 270135 h 362161"/>
                <a:gd name="connsiteX3" fmla="*/ 50752 w 113018"/>
                <a:gd name="connsiteY3" fmla="*/ 22162 h 362161"/>
                <a:gd name="connsiteX4" fmla="*/ 40419 w 113018"/>
                <a:gd name="connsiteY4" fmla="*/ 213308 h 362161"/>
                <a:gd name="connsiteX5" fmla="*/ 112745 w 113018"/>
                <a:gd name="connsiteY5" fmla="*/ 1498 h 362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18" h="362161">
                  <a:moveTo>
                    <a:pt x="112745" y="1498"/>
                  </a:moveTo>
                  <a:cubicBezTo>
                    <a:pt x="107579" y="23884"/>
                    <a:pt x="26643" y="302854"/>
                    <a:pt x="9423" y="347627"/>
                  </a:cubicBezTo>
                  <a:cubicBezTo>
                    <a:pt x="-7797" y="392400"/>
                    <a:pt x="2535" y="324379"/>
                    <a:pt x="9423" y="270135"/>
                  </a:cubicBezTo>
                  <a:cubicBezTo>
                    <a:pt x="16311" y="215891"/>
                    <a:pt x="45586" y="31633"/>
                    <a:pt x="50752" y="22162"/>
                  </a:cubicBezTo>
                  <a:cubicBezTo>
                    <a:pt x="55918" y="12691"/>
                    <a:pt x="32670" y="211586"/>
                    <a:pt x="40419" y="213308"/>
                  </a:cubicBezTo>
                  <a:cubicBezTo>
                    <a:pt x="48168" y="215030"/>
                    <a:pt x="117911" y="-20888"/>
                    <a:pt x="112745" y="149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 116">
              <a:extLst>
                <a:ext uri="{FF2B5EF4-FFF2-40B4-BE49-F238E27FC236}">
                  <a16:creationId xmlns:a16="http://schemas.microsoft.com/office/drawing/2014/main" id="{8720E388-B5B1-161F-6C14-BC4A510EBC8E}"/>
                </a:ext>
              </a:extLst>
            </p:cNvPr>
            <p:cNvSpPr/>
            <p:nvPr/>
          </p:nvSpPr>
          <p:spPr>
            <a:xfrm>
              <a:off x="5790010" y="7458495"/>
              <a:ext cx="655314" cy="399242"/>
            </a:xfrm>
            <a:custGeom>
              <a:avLst/>
              <a:gdLst>
                <a:gd name="connsiteX0" fmla="*/ 1190 w 655314"/>
                <a:gd name="connsiteY0" fmla="*/ 1356 h 399242"/>
                <a:gd name="connsiteX1" fmla="*/ 631454 w 655314"/>
                <a:gd name="connsiteY1" fmla="*/ 388813 h 399242"/>
                <a:gd name="connsiteX2" fmla="*/ 476471 w 655314"/>
                <a:gd name="connsiteY2" fmla="*/ 264827 h 399242"/>
                <a:gd name="connsiteX3" fmla="*/ 1190 w 655314"/>
                <a:gd name="connsiteY3" fmla="*/ 1356 h 39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5314" h="399242">
                  <a:moveTo>
                    <a:pt x="1190" y="1356"/>
                  </a:moveTo>
                  <a:cubicBezTo>
                    <a:pt x="27020" y="22020"/>
                    <a:pt x="552241" y="344901"/>
                    <a:pt x="631454" y="388813"/>
                  </a:cubicBezTo>
                  <a:cubicBezTo>
                    <a:pt x="710667" y="432725"/>
                    <a:pt x="575488" y="327681"/>
                    <a:pt x="476471" y="264827"/>
                  </a:cubicBezTo>
                  <a:cubicBezTo>
                    <a:pt x="377454" y="201973"/>
                    <a:pt x="-24640" y="-19308"/>
                    <a:pt x="1190" y="135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 117">
              <a:extLst>
                <a:ext uri="{FF2B5EF4-FFF2-40B4-BE49-F238E27FC236}">
                  <a16:creationId xmlns:a16="http://schemas.microsoft.com/office/drawing/2014/main" id="{7CCE09A4-BFC0-0D63-476C-F2514C4A6CD4}"/>
                </a:ext>
              </a:extLst>
            </p:cNvPr>
            <p:cNvSpPr/>
            <p:nvPr/>
          </p:nvSpPr>
          <p:spPr>
            <a:xfrm>
              <a:off x="5977070" y="6643382"/>
              <a:ext cx="227421" cy="801068"/>
            </a:xfrm>
            <a:custGeom>
              <a:avLst/>
              <a:gdLst>
                <a:gd name="connsiteX0" fmla="*/ 110 w 227421"/>
                <a:gd name="connsiteY0" fmla="*/ 225 h 801068"/>
                <a:gd name="connsiteX1" fmla="*/ 41438 w 227421"/>
                <a:gd name="connsiteY1" fmla="*/ 279194 h 801068"/>
                <a:gd name="connsiteX2" fmla="*/ 227418 w 227421"/>
                <a:gd name="connsiteY2" fmla="*/ 800971 h 801068"/>
                <a:gd name="connsiteX3" fmla="*/ 36272 w 227421"/>
                <a:gd name="connsiteY3" fmla="*/ 320523 h 801068"/>
                <a:gd name="connsiteX4" fmla="*/ 110 w 227421"/>
                <a:gd name="connsiteY4" fmla="*/ 225 h 801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421" h="801068">
                  <a:moveTo>
                    <a:pt x="110" y="225"/>
                  </a:moveTo>
                  <a:cubicBezTo>
                    <a:pt x="971" y="-6663"/>
                    <a:pt x="3553" y="145736"/>
                    <a:pt x="41438" y="279194"/>
                  </a:cubicBezTo>
                  <a:cubicBezTo>
                    <a:pt x="79323" y="412652"/>
                    <a:pt x="228279" y="794083"/>
                    <a:pt x="227418" y="800971"/>
                  </a:cubicBezTo>
                  <a:cubicBezTo>
                    <a:pt x="226557" y="807859"/>
                    <a:pt x="69852" y="448815"/>
                    <a:pt x="36272" y="320523"/>
                  </a:cubicBezTo>
                  <a:cubicBezTo>
                    <a:pt x="2692" y="192231"/>
                    <a:pt x="-751" y="7113"/>
                    <a:pt x="110" y="22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 118">
              <a:extLst>
                <a:ext uri="{FF2B5EF4-FFF2-40B4-BE49-F238E27FC236}">
                  <a16:creationId xmlns:a16="http://schemas.microsoft.com/office/drawing/2014/main" id="{06443440-ECF4-DC70-356B-C75F6BA31AB3}"/>
                </a:ext>
              </a:extLst>
            </p:cNvPr>
            <p:cNvSpPr/>
            <p:nvPr/>
          </p:nvSpPr>
          <p:spPr>
            <a:xfrm>
              <a:off x="6730887" y="7761217"/>
              <a:ext cx="52749" cy="949851"/>
            </a:xfrm>
            <a:custGeom>
              <a:avLst/>
              <a:gdLst>
                <a:gd name="connsiteX0" fmla="*/ 52205 w 52749"/>
                <a:gd name="connsiteY0" fmla="*/ 44763 h 949851"/>
                <a:gd name="connsiteX1" fmla="*/ 544 w 52749"/>
                <a:gd name="connsiteY1" fmla="*/ 948830 h 949851"/>
                <a:gd name="connsiteX2" fmla="*/ 26374 w 52749"/>
                <a:gd name="connsiteY2" fmla="*/ 220410 h 949851"/>
                <a:gd name="connsiteX3" fmla="*/ 52205 w 52749"/>
                <a:gd name="connsiteY3" fmla="*/ 44763 h 94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749" h="949851">
                  <a:moveTo>
                    <a:pt x="52205" y="44763"/>
                  </a:moveTo>
                  <a:cubicBezTo>
                    <a:pt x="47900" y="166166"/>
                    <a:pt x="4849" y="919556"/>
                    <a:pt x="544" y="948830"/>
                  </a:cubicBezTo>
                  <a:cubicBezTo>
                    <a:pt x="-3761" y="978104"/>
                    <a:pt x="18625" y="369366"/>
                    <a:pt x="26374" y="220410"/>
                  </a:cubicBezTo>
                  <a:cubicBezTo>
                    <a:pt x="34123" y="71454"/>
                    <a:pt x="56510" y="-76640"/>
                    <a:pt x="52205" y="4476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 119">
              <a:extLst>
                <a:ext uri="{FF2B5EF4-FFF2-40B4-BE49-F238E27FC236}">
                  <a16:creationId xmlns:a16="http://schemas.microsoft.com/office/drawing/2014/main" id="{F6B2B7B0-0F58-FB82-5743-ED53CA7407AF}"/>
                </a:ext>
              </a:extLst>
            </p:cNvPr>
            <p:cNvSpPr/>
            <p:nvPr/>
          </p:nvSpPr>
          <p:spPr>
            <a:xfrm>
              <a:off x="6261157" y="8764869"/>
              <a:ext cx="196596" cy="816427"/>
            </a:xfrm>
            <a:custGeom>
              <a:avLst/>
              <a:gdLst>
                <a:gd name="connsiteX0" fmla="*/ 196470 w 196596"/>
                <a:gd name="connsiteY0" fmla="*/ 7172 h 816427"/>
                <a:gd name="connsiteX1" fmla="*/ 82816 w 196596"/>
                <a:gd name="connsiteY1" fmla="*/ 435958 h 816427"/>
                <a:gd name="connsiteX2" fmla="*/ 158 w 196596"/>
                <a:gd name="connsiteY2" fmla="*/ 813084 h 816427"/>
                <a:gd name="connsiteX3" fmla="*/ 103480 w 196596"/>
                <a:gd name="connsiteY3" fmla="*/ 213816 h 816427"/>
                <a:gd name="connsiteX4" fmla="*/ 196470 w 196596"/>
                <a:gd name="connsiteY4" fmla="*/ 7172 h 81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596" h="816427">
                  <a:moveTo>
                    <a:pt x="196470" y="7172"/>
                  </a:moveTo>
                  <a:cubicBezTo>
                    <a:pt x="193026" y="44196"/>
                    <a:pt x="115535" y="301639"/>
                    <a:pt x="82816" y="435958"/>
                  </a:cubicBezTo>
                  <a:cubicBezTo>
                    <a:pt x="50097" y="570277"/>
                    <a:pt x="-3286" y="850108"/>
                    <a:pt x="158" y="813084"/>
                  </a:cubicBezTo>
                  <a:cubicBezTo>
                    <a:pt x="3602" y="776060"/>
                    <a:pt x="75066" y="345551"/>
                    <a:pt x="103480" y="213816"/>
                  </a:cubicBezTo>
                  <a:cubicBezTo>
                    <a:pt x="131894" y="82081"/>
                    <a:pt x="199914" y="-29852"/>
                    <a:pt x="196470" y="717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 120">
              <a:extLst>
                <a:ext uri="{FF2B5EF4-FFF2-40B4-BE49-F238E27FC236}">
                  <a16:creationId xmlns:a16="http://schemas.microsoft.com/office/drawing/2014/main" id="{C5E9984F-2D04-354F-03AF-D461F679A8B7}"/>
                </a:ext>
              </a:extLst>
            </p:cNvPr>
            <p:cNvSpPr/>
            <p:nvPr/>
          </p:nvSpPr>
          <p:spPr>
            <a:xfrm>
              <a:off x="6434347" y="8544161"/>
              <a:ext cx="519227" cy="218237"/>
            </a:xfrm>
            <a:custGeom>
              <a:avLst/>
              <a:gdLst>
                <a:gd name="connsiteX0" fmla="*/ 18114 w 519227"/>
                <a:gd name="connsiteY0" fmla="*/ 217547 h 218237"/>
                <a:gd name="connsiteX1" fmla="*/ 43945 w 519227"/>
                <a:gd name="connsiteY1" fmla="*/ 5737 h 218237"/>
                <a:gd name="connsiteX2" fmla="*/ 519226 w 519227"/>
                <a:gd name="connsiteY2" fmla="*/ 57398 h 218237"/>
                <a:gd name="connsiteX3" fmla="*/ 49111 w 519227"/>
                <a:gd name="connsiteY3" fmla="*/ 26402 h 218237"/>
                <a:gd name="connsiteX4" fmla="*/ 18114 w 519227"/>
                <a:gd name="connsiteY4" fmla="*/ 72897 h 218237"/>
                <a:gd name="connsiteX5" fmla="*/ 18114 w 519227"/>
                <a:gd name="connsiteY5" fmla="*/ 217547 h 218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9227" h="218237">
                  <a:moveTo>
                    <a:pt x="18114" y="217547"/>
                  </a:moveTo>
                  <a:cubicBezTo>
                    <a:pt x="22419" y="206354"/>
                    <a:pt x="-39574" y="32428"/>
                    <a:pt x="43945" y="5737"/>
                  </a:cubicBezTo>
                  <a:cubicBezTo>
                    <a:pt x="127464" y="-20954"/>
                    <a:pt x="518365" y="53954"/>
                    <a:pt x="519226" y="57398"/>
                  </a:cubicBezTo>
                  <a:cubicBezTo>
                    <a:pt x="520087" y="60842"/>
                    <a:pt x="132630" y="23819"/>
                    <a:pt x="49111" y="26402"/>
                  </a:cubicBezTo>
                  <a:cubicBezTo>
                    <a:pt x="-34408" y="28985"/>
                    <a:pt x="20697" y="45344"/>
                    <a:pt x="18114" y="72897"/>
                  </a:cubicBezTo>
                  <a:cubicBezTo>
                    <a:pt x="15531" y="100449"/>
                    <a:pt x="13809" y="228740"/>
                    <a:pt x="18114" y="2175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 121">
              <a:extLst>
                <a:ext uri="{FF2B5EF4-FFF2-40B4-BE49-F238E27FC236}">
                  <a16:creationId xmlns:a16="http://schemas.microsoft.com/office/drawing/2014/main" id="{F46A7864-DC84-32D1-C554-FC9E4582DF34}"/>
                </a:ext>
              </a:extLst>
            </p:cNvPr>
            <p:cNvSpPr/>
            <p:nvPr/>
          </p:nvSpPr>
          <p:spPr>
            <a:xfrm>
              <a:off x="6478190" y="8601400"/>
              <a:ext cx="559374" cy="144849"/>
            </a:xfrm>
            <a:custGeom>
              <a:avLst/>
              <a:gdLst>
                <a:gd name="connsiteX0" fmla="*/ 102 w 559374"/>
                <a:gd name="connsiteY0" fmla="*/ 144810 h 144849"/>
                <a:gd name="connsiteX1" fmla="*/ 279071 w 559374"/>
                <a:gd name="connsiteY1" fmla="*/ 82817 h 144849"/>
                <a:gd name="connsiteX2" fmla="*/ 558041 w 559374"/>
                <a:gd name="connsiteY2" fmla="*/ 93149 h 144849"/>
                <a:gd name="connsiteX3" fmla="*/ 160251 w 559374"/>
                <a:gd name="connsiteY3" fmla="*/ 159 h 144849"/>
                <a:gd name="connsiteX4" fmla="*/ 310068 w 559374"/>
                <a:gd name="connsiteY4" fmla="*/ 72485 h 144849"/>
                <a:gd name="connsiteX5" fmla="*/ 102 w 559374"/>
                <a:gd name="connsiteY5" fmla="*/ 144810 h 1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9374" h="144849">
                  <a:moveTo>
                    <a:pt x="102" y="144810"/>
                  </a:moveTo>
                  <a:cubicBezTo>
                    <a:pt x="-5064" y="146532"/>
                    <a:pt x="186081" y="91427"/>
                    <a:pt x="279071" y="82817"/>
                  </a:cubicBezTo>
                  <a:cubicBezTo>
                    <a:pt x="372061" y="74207"/>
                    <a:pt x="577844" y="106925"/>
                    <a:pt x="558041" y="93149"/>
                  </a:cubicBezTo>
                  <a:cubicBezTo>
                    <a:pt x="538238" y="79373"/>
                    <a:pt x="201580" y="3603"/>
                    <a:pt x="160251" y="159"/>
                  </a:cubicBezTo>
                  <a:cubicBezTo>
                    <a:pt x="118922" y="-3285"/>
                    <a:pt x="334177" y="50098"/>
                    <a:pt x="310068" y="72485"/>
                  </a:cubicBezTo>
                  <a:cubicBezTo>
                    <a:pt x="285960" y="94871"/>
                    <a:pt x="5268" y="143088"/>
                    <a:pt x="102" y="14481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 122">
              <a:extLst>
                <a:ext uri="{FF2B5EF4-FFF2-40B4-BE49-F238E27FC236}">
                  <a16:creationId xmlns:a16="http://schemas.microsoft.com/office/drawing/2014/main" id="{08D7051B-ECE8-FFEF-C2E4-8EE964045361}"/>
                </a:ext>
              </a:extLst>
            </p:cNvPr>
            <p:cNvSpPr/>
            <p:nvPr/>
          </p:nvSpPr>
          <p:spPr>
            <a:xfrm>
              <a:off x="5294707" y="6958345"/>
              <a:ext cx="473556" cy="51826"/>
            </a:xfrm>
            <a:custGeom>
              <a:avLst/>
              <a:gdLst>
                <a:gd name="connsiteX0" fmla="*/ 2122 w 473556"/>
                <a:gd name="connsiteY0" fmla="*/ 50196 h 51826"/>
                <a:gd name="connsiteX1" fmla="*/ 464898 w 473556"/>
                <a:gd name="connsiteY1" fmla="*/ 16 h 51826"/>
                <a:gd name="connsiteX2" fmla="*/ 303205 w 473556"/>
                <a:gd name="connsiteY2" fmla="*/ 44621 h 51826"/>
                <a:gd name="connsiteX3" fmla="*/ 292054 w 473556"/>
                <a:gd name="connsiteY3" fmla="*/ 39045 h 51826"/>
                <a:gd name="connsiteX4" fmla="*/ 2122 w 473556"/>
                <a:gd name="connsiteY4" fmla="*/ 50196 h 5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556" h="51826">
                  <a:moveTo>
                    <a:pt x="2122" y="50196"/>
                  </a:moveTo>
                  <a:cubicBezTo>
                    <a:pt x="30929" y="43691"/>
                    <a:pt x="414718" y="945"/>
                    <a:pt x="464898" y="16"/>
                  </a:cubicBezTo>
                  <a:cubicBezTo>
                    <a:pt x="515078" y="-913"/>
                    <a:pt x="332012" y="38116"/>
                    <a:pt x="303205" y="44621"/>
                  </a:cubicBezTo>
                  <a:cubicBezTo>
                    <a:pt x="274398" y="51126"/>
                    <a:pt x="337588" y="36257"/>
                    <a:pt x="292054" y="39045"/>
                  </a:cubicBezTo>
                  <a:cubicBezTo>
                    <a:pt x="246520" y="41833"/>
                    <a:pt x="-26685" y="56701"/>
                    <a:pt x="2122" y="5019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 123">
              <a:extLst>
                <a:ext uri="{FF2B5EF4-FFF2-40B4-BE49-F238E27FC236}">
                  <a16:creationId xmlns:a16="http://schemas.microsoft.com/office/drawing/2014/main" id="{4E1923A0-4A47-FFFF-A94C-E39F1DE3AEBC}"/>
                </a:ext>
              </a:extLst>
            </p:cNvPr>
            <p:cNvSpPr/>
            <p:nvPr/>
          </p:nvSpPr>
          <p:spPr>
            <a:xfrm>
              <a:off x="5383568" y="7170051"/>
              <a:ext cx="365142" cy="33637"/>
            </a:xfrm>
            <a:custGeom>
              <a:avLst/>
              <a:gdLst>
                <a:gd name="connsiteX0" fmla="*/ 2471 w 365142"/>
                <a:gd name="connsiteY0" fmla="*/ 33637 h 33637"/>
                <a:gd name="connsiteX1" fmla="*/ 359310 w 365142"/>
                <a:gd name="connsiteY1" fmla="*/ 5759 h 33637"/>
                <a:gd name="connsiteX2" fmla="*/ 208769 w 365142"/>
                <a:gd name="connsiteY2" fmla="*/ 5759 h 33637"/>
                <a:gd name="connsiteX3" fmla="*/ 2471 w 365142"/>
                <a:gd name="connsiteY3" fmla="*/ 33637 h 3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142" h="33637">
                  <a:moveTo>
                    <a:pt x="2471" y="33637"/>
                  </a:moveTo>
                  <a:cubicBezTo>
                    <a:pt x="27561" y="33637"/>
                    <a:pt x="324927" y="10405"/>
                    <a:pt x="359310" y="5759"/>
                  </a:cubicBezTo>
                  <a:cubicBezTo>
                    <a:pt x="393693" y="1113"/>
                    <a:pt x="267313" y="-4463"/>
                    <a:pt x="208769" y="5759"/>
                  </a:cubicBezTo>
                  <a:cubicBezTo>
                    <a:pt x="150225" y="15981"/>
                    <a:pt x="-22619" y="33637"/>
                    <a:pt x="2471" y="3363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 124">
              <a:extLst>
                <a:ext uri="{FF2B5EF4-FFF2-40B4-BE49-F238E27FC236}">
                  <a16:creationId xmlns:a16="http://schemas.microsoft.com/office/drawing/2014/main" id="{4F75B1A3-3599-3E2A-220A-BCBD8FB6DAFB}"/>
                </a:ext>
              </a:extLst>
            </p:cNvPr>
            <p:cNvSpPr/>
            <p:nvPr/>
          </p:nvSpPr>
          <p:spPr>
            <a:xfrm>
              <a:off x="5530964" y="7242717"/>
              <a:ext cx="669413" cy="373566"/>
            </a:xfrm>
            <a:custGeom>
              <a:avLst/>
              <a:gdLst>
                <a:gd name="connsiteX0" fmla="*/ 41 w 669413"/>
                <a:gd name="connsiteY0" fmla="*/ 0 h 373566"/>
                <a:gd name="connsiteX1" fmla="*/ 512997 w 669413"/>
                <a:gd name="connsiteY1" fmla="*/ 250903 h 373566"/>
                <a:gd name="connsiteX2" fmla="*/ 669114 w 669413"/>
                <a:gd name="connsiteY2" fmla="*/ 373566 h 373566"/>
                <a:gd name="connsiteX3" fmla="*/ 485119 w 669413"/>
                <a:gd name="connsiteY3" fmla="*/ 250903 h 373566"/>
                <a:gd name="connsiteX4" fmla="*/ 41 w 669413"/>
                <a:gd name="connsiteY4" fmla="*/ 0 h 373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413" h="373566">
                  <a:moveTo>
                    <a:pt x="41" y="0"/>
                  </a:moveTo>
                  <a:cubicBezTo>
                    <a:pt x="4687" y="0"/>
                    <a:pt x="401485" y="188642"/>
                    <a:pt x="512997" y="250903"/>
                  </a:cubicBezTo>
                  <a:cubicBezTo>
                    <a:pt x="624509" y="313164"/>
                    <a:pt x="673760" y="373566"/>
                    <a:pt x="669114" y="373566"/>
                  </a:cubicBezTo>
                  <a:cubicBezTo>
                    <a:pt x="664468" y="373566"/>
                    <a:pt x="591055" y="307588"/>
                    <a:pt x="485119" y="250903"/>
                  </a:cubicBezTo>
                  <a:cubicBezTo>
                    <a:pt x="379183" y="194218"/>
                    <a:pt x="-4605" y="0"/>
                    <a:pt x="41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 125">
              <a:extLst>
                <a:ext uri="{FF2B5EF4-FFF2-40B4-BE49-F238E27FC236}">
                  <a16:creationId xmlns:a16="http://schemas.microsoft.com/office/drawing/2014/main" id="{C4E13A8E-C8F8-547F-09D2-5E51726089CC}"/>
                </a:ext>
              </a:extLst>
            </p:cNvPr>
            <p:cNvSpPr/>
            <p:nvPr/>
          </p:nvSpPr>
          <p:spPr>
            <a:xfrm>
              <a:off x="4619672" y="7353618"/>
              <a:ext cx="837186" cy="73110"/>
            </a:xfrm>
            <a:custGeom>
              <a:avLst/>
              <a:gdLst>
                <a:gd name="connsiteX0" fmla="*/ 2508 w 837186"/>
                <a:gd name="connsiteY0" fmla="*/ 28489 h 73110"/>
                <a:gd name="connsiteX1" fmla="*/ 554494 w 837186"/>
                <a:gd name="connsiteY1" fmla="*/ 17338 h 73110"/>
                <a:gd name="connsiteX2" fmla="*/ 833274 w 837186"/>
                <a:gd name="connsiteY2" fmla="*/ 73094 h 73110"/>
                <a:gd name="connsiteX3" fmla="*/ 693884 w 837186"/>
                <a:gd name="connsiteY3" fmla="*/ 22914 h 73110"/>
                <a:gd name="connsiteX4" fmla="*/ 364923 w 837186"/>
                <a:gd name="connsiteY4" fmla="*/ 611 h 73110"/>
                <a:gd name="connsiteX5" fmla="*/ 2508 w 837186"/>
                <a:gd name="connsiteY5" fmla="*/ 28489 h 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7186" h="73110">
                  <a:moveTo>
                    <a:pt x="2508" y="28489"/>
                  </a:moveTo>
                  <a:cubicBezTo>
                    <a:pt x="34103" y="31277"/>
                    <a:pt x="416033" y="9904"/>
                    <a:pt x="554494" y="17338"/>
                  </a:cubicBezTo>
                  <a:cubicBezTo>
                    <a:pt x="692955" y="24772"/>
                    <a:pt x="810042" y="72165"/>
                    <a:pt x="833274" y="73094"/>
                  </a:cubicBezTo>
                  <a:cubicBezTo>
                    <a:pt x="856506" y="74023"/>
                    <a:pt x="771942" y="34994"/>
                    <a:pt x="693884" y="22914"/>
                  </a:cubicBezTo>
                  <a:cubicBezTo>
                    <a:pt x="615826" y="10834"/>
                    <a:pt x="483869" y="-3106"/>
                    <a:pt x="364923" y="611"/>
                  </a:cubicBezTo>
                  <a:cubicBezTo>
                    <a:pt x="245977" y="4328"/>
                    <a:pt x="-29087" y="25701"/>
                    <a:pt x="2508" y="2848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 126">
              <a:extLst>
                <a:ext uri="{FF2B5EF4-FFF2-40B4-BE49-F238E27FC236}">
                  <a16:creationId xmlns:a16="http://schemas.microsoft.com/office/drawing/2014/main" id="{2FC4A536-FD38-B95D-2FF3-A30798807EF3}"/>
                </a:ext>
              </a:extLst>
            </p:cNvPr>
            <p:cNvSpPr/>
            <p:nvPr/>
          </p:nvSpPr>
          <p:spPr>
            <a:xfrm>
              <a:off x="5380422" y="7454493"/>
              <a:ext cx="88994" cy="267879"/>
            </a:xfrm>
            <a:custGeom>
              <a:avLst/>
              <a:gdLst>
                <a:gd name="connsiteX0" fmla="*/ 41 w 88994"/>
                <a:gd name="connsiteY0" fmla="*/ 97 h 267879"/>
                <a:gd name="connsiteX1" fmla="*/ 72524 w 88994"/>
                <a:gd name="connsiteY1" fmla="*/ 161790 h 267879"/>
                <a:gd name="connsiteX2" fmla="*/ 78100 w 88994"/>
                <a:gd name="connsiteY2" fmla="*/ 267727 h 267879"/>
                <a:gd name="connsiteX3" fmla="*/ 83676 w 88994"/>
                <a:gd name="connsiteY3" fmla="*/ 139487 h 267879"/>
                <a:gd name="connsiteX4" fmla="*/ 41 w 88994"/>
                <a:gd name="connsiteY4" fmla="*/ 97 h 26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94" h="267879">
                  <a:moveTo>
                    <a:pt x="41" y="97"/>
                  </a:moveTo>
                  <a:cubicBezTo>
                    <a:pt x="-1818" y="3814"/>
                    <a:pt x="59514" y="117185"/>
                    <a:pt x="72524" y="161790"/>
                  </a:cubicBezTo>
                  <a:cubicBezTo>
                    <a:pt x="85534" y="206395"/>
                    <a:pt x="76241" y="271444"/>
                    <a:pt x="78100" y="267727"/>
                  </a:cubicBezTo>
                  <a:cubicBezTo>
                    <a:pt x="79959" y="264010"/>
                    <a:pt x="97615" y="178516"/>
                    <a:pt x="83676" y="139487"/>
                  </a:cubicBezTo>
                  <a:cubicBezTo>
                    <a:pt x="69737" y="100458"/>
                    <a:pt x="1900" y="-3620"/>
                    <a:pt x="41" y="9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 127">
              <a:extLst>
                <a:ext uri="{FF2B5EF4-FFF2-40B4-BE49-F238E27FC236}">
                  <a16:creationId xmlns:a16="http://schemas.microsoft.com/office/drawing/2014/main" id="{F55D12AE-AB5A-0161-629E-41BC1E4E464A}"/>
                </a:ext>
              </a:extLst>
            </p:cNvPr>
            <p:cNvSpPr/>
            <p:nvPr/>
          </p:nvSpPr>
          <p:spPr>
            <a:xfrm>
              <a:off x="4387977" y="7393237"/>
              <a:ext cx="106035" cy="641381"/>
            </a:xfrm>
            <a:custGeom>
              <a:avLst/>
              <a:gdLst>
                <a:gd name="connsiteX0" fmla="*/ 105964 w 106035"/>
                <a:gd name="connsiteY0" fmla="*/ 22 h 641381"/>
                <a:gd name="connsiteX1" fmla="*/ 16755 w 106035"/>
                <a:gd name="connsiteY1" fmla="*/ 184017 h 641381"/>
                <a:gd name="connsiteX2" fmla="*/ 33482 w 106035"/>
                <a:gd name="connsiteY2" fmla="*/ 429343 h 641381"/>
                <a:gd name="connsiteX3" fmla="*/ 94813 w 106035"/>
                <a:gd name="connsiteY3" fmla="*/ 635641 h 641381"/>
                <a:gd name="connsiteX4" fmla="*/ 28 w 106035"/>
                <a:gd name="connsiteY4" fmla="*/ 195168 h 641381"/>
                <a:gd name="connsiteX5" fmla="*/ 105964 w 106035"/>
                <a:gd name="connsiteY5" fmla="*/ 22 h 64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35" h="641381">
                  <a:moveTo>
                    <a:pt x="105964" y="22"/>
                  </a:moveTo>
                  <a:cubicBezTo>
                    <a:pt x="108752" y="-1836"/>
                    <a:pt x="28835" y="112464"/>
                    <a:pt x="16755" y="184017"/>
                  </a:cubicBezTo>
                  <a:cubicBezTo>
                    <a:pt x="4675" y="255571"/>
                    <a:pt x="20472" y="354072"/>
                    <a:pt x="33482" y="429343"/>
                  </a:cubicBezTo>
                  <a:cubicBezTo>
                    <a:pt x="46492" y="504614"/>
                    <a:pt x="100389" y="674670"/>
                    <a:pt x="94813" y="635641"/>
                  </a:cubicBezTo>
                  <a:cubicBezTo>
                    <a:pt x="89237" y="596612"/>
                    <a:pt x="-1830" y="302963"/>
                    <a:pt x="28" y="195168"/>
                  </a:cubicBezTo>
                  <a:cubicBezTo>
                    <a:pt x="1886" y="87373"/>
                    <a:pt x="103176" y="1880"/>
                    <a:pt x="105964" y="2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 128">
              <a:extLst>
                <a:ext uri="{FF2B5EF4-FFF2-40B4-BE49-F238E27FC236}">
                  <a16:creationId xmlns:a16="http://schemas.microsoft.com/office/drawing/2014/main" id="{8EEA9A87-E7CB-90A7-B2C1-C5CED550495A}"/>
                </a:ext>
              </a:extLst>
            </p:cNvPr>
            <p:cNvSpPr/>
            <p:nvPr/>
          </p:nvSpPr>
          <p:spPr>
            <a:xfrm>
              <a:off x="4555166" y="7421134"/>
              <a:ext cx="123362" cy="563142"/>
            </a:xfrm>
            <a:custGeom>
              <a:avLst/>
              <a:gdLst>
                <a:gd name="connsiteX0" fmla="*/ 107 w 123362"/>
                <a:gd name="connsiteY0" fmla="*/ 3 h 563142"/>
                <a:gd name="connsiteX1" fmla="*/ 100468 w 123362"/>
                <a:gd name="connsiteY1" fmla="*/ 284359 h 563142"/>
                <a:gd name="connsiteX2" fmla="*/ 61439 w 123362"/>
                <a:gd name="connsiteY2" fmla="*/ 563139 h 563142"/>
                <a:gd name="connsiteX3" fmla="*/ 122771 w 123362"/>
                <a:gd name="connsiteY3" fmla="*/ 289934 h 563142"/>
                <a:gd name="connsiteX4" fmla="*/ 107 w 123362"/>
                <a:gd name="connsiteY4" fmla="*/ 3 h 56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62" h="563142">
                  <a:moveTo>
                    <a:pt x="107" y="3"/>
                  </a:moveTo>
                  <a:cubicBezTo>
                    <a:pt x="-3610" y="-926"/>
                    <a:pt x="90246" y="190503"/>
                    <a:pt x="100468" y="284359"/>
                  </a:cubicBezTo>
                  <a:cubicBezTo>
                    <a:pt x="110690" y="378215"/>
                    <a:pt x="57722" y="562210"/>
                    <a:pt x="61439" y="563139"/>
                  </a:cubicBezTo>
                  <a:cubicBezTo>
                    <a:pt x="65156" y="564068"/>
                    <a:pt x="130205" y="381932"/>
                    <a:pt x="122771" y="289934"/>
                  </a:cubicBezTo>
                  <a:cubicBezTo>
                    <a:pt x="115337" y="197937"/>
                    <a:pt x="3824" y="932"/>
                    <a:pt x="107" y="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 130">
              <a:extLst>
                <a:ext uri="{FF2B5EF4-FFF2-40B4-BE49-F238E27FC236}">
                  <a16:creationId xmlns:a16="http://schemas.microsoft.com/office/drawing/2014/main" id="{A494F059-DF2F-6F41-9FCF-E1C232862DE7}"/>
                </a:ext>
              </a:extLst>
            </p:cNvPr>
            <p:cNvSpPr/>
            <p:nvPr/>
          </p:nvSpPr>
          <p:spPr>
            <a:xfrm>
              <a:off x="4683027" y="7471178"/>
              <a:ext cx="245869" cy="357951"/>
            </a:xfrm>
            <a:custGeom>
              <a:avLst/>
              <a:gdLst>
                <a:gd name="connsiteX0" fmla="*/ 485 w 245869"/>
                <a:gd name="connsiteY0" fmla="*/ 139 h 357951"/>
                <a:gd name="connsiteX1" fmla="*/ 117573 w 245869"/>
                <a:gd name="connsiteY1" fmla="*/ 167407 h 357951"/>
                <a:gd name="connsiteX2" fmla="*/ 139875 w 245869"/>
                <a:gd name="connsiteY2" fmla="*/ 356978 h 357951"/>
                <a:gd name="connsiteX3" fmla="*/ 156602 w 245869"/>
                <a:gd name="connsiteY3" fmla="*/ 234315 h 357951"/>
                <a:gd name="connsiteX4" fmla="*/ 245812 w 245869"/>
                <a:gd name="connsiteY4" fmla="*/ 78198 h 357951"/>
                <a:gd name="connsiteX5" fmla="*/ 167753 w 245869"/>
                <a:gd name="connsiteY5" fmla="*/ 195285 h 357951"/>
                <a:gd name="connsiteX6" fmla="*/ 485 w 245869"/>
                <a:gd name="connsiteY6" fmla="*/ 139 h 35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9" h="357951">
                  <a:moveTo>
                    <a:pt x="485" y="139"/>
                  </a:moveTo>
                  <a:cubicBezTo>
                    <a:pt x="-7878" y="-4507"/>
                    <a:pt x="94341" y="107934"/>
                    <a:pt x="117573" y="167407"/>
                  </a:cubicBezTo>
                  <a:cubicBezTo>
                    <a:pt x="140805" y="226880"/>
                    <a:pt x="133370" y="345827"/>
                    <a:pt x="139875" y="356978"/>
                  </a:cubicBezTo>
                  <a:cubicBezTo>
                    <a:pt x="146380" y="368129"/>
                    <a:pt x="138946" y="280778"/>
                    <a:pt x="156602" y="234315"/>
                  </a:cubicBezTo>
                  <a:cubicBezTo>
                    <a:pt x="174258" y="187852"/>
                    <a:pt x="243954" y="84703"/>
                    <a:pt x="245812" y="78198"/>
                  </a:cubicBezTo>
                  <a:cubicBezTo>
                    <a:pt x="247670" y="71693"/>
                    <a:pt x="203994" y="206436"/>
                    <a:pt x="167753" y="195285"/>
                  </a:cubicBezTo>
                  <a:cubicBezTo>
                    <a:pt x="131512" y="184134"/>
                    <a:pt x="8848" y="4785"/>
                    <a:pt x="485" y="13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 131">
              <a:extLst>
                <a:ext uri="{FF2B5EF4-FFF2-40B4-BE49-F238E27FC236}">
                  <a16:creationId xmlns:a16="http://schemas.microsoft.com/office/drawing/2014/main" id="{8A06BE6A-7737-DC8C-CC82-8DF08F2189B0}"/>
                </a:ext>
              </a:extLst>
            </p:cNvPr>
            <p:cNvSpPr/>
            <p:nvPr/>
          </p:nvSpPr>
          <p:spPr>
            <a:xfrm>
              <a:off x="4471558" y="7867164"/>
              <a:ext cx="213301" cy="162138"/>
            </a:xfrm>
            <a:custGeom>
              <a:avLst/>
              <a:gdLst>
                <a:gd name="connsiteX0" fmla="*/ 211954 w 213301"/>
                <a:gd name="connsiteY0" fmla="*/ 21 h 162138"/>
                <a:gd name="connsiteX1" fmla="*/ 178501 w 213301"/>
                <a:gd name="connsiteY1" fmla="*/ 150563 h 162138"/>
                <a:gd name="connsiteX2" fmla="*/ 81 w 213301"/>
                <a:gd name="connsiteY2" fmla="*/ 150563 h 162138"/>
                <a:gd name="connsiteX3" fmla="*/ 156198 w 213301"/>
                <a:gd name="connsiteY3" fmla="*/ 139412 h 162138"/>
                <a:gd name="connsiteX4" fmla="*/ 211954 w 213301"/>
                <a:gd name="connsiteY4" fmla="*/ 21 h 16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301" h="162138">
                  <a:moveTo>
                    <a:pt x="211954" y="21"/>
                  </a:moveTo>
                  <a:cubicBezTo>
                    <a:pt x="215671" y="1879"/>
                    <a:pt x="213813" y="125473"/>
                    <a:pt x="178501" y="150563"/>
                  </a:cubicBezTo>
                  <a:cubicBezTo>
                    <a:pt x="143189" y="175653"/>
                    <a:pt x="3798" y="152421"/>
                    <a:pt x="81" y="150563"/>
                  </a:cubicBezTo>
                  <a:cubicBezTo>
                    <a:pt x="-3636" y="148705"/>
                    <a:pt x="120886" y="158927"/>
                    <a:pt x="156198" y="139412"/>
                  </a:cubicBezTo>
                  <a:cubicBezTo>
                    <a:pt x="191510" y="119897"/>
                    <a:pt x="208237" y="-1837"/>
                    <a:pt x="211954" y="2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 132">
              <a:extLst>
                <a:ext uri="{FF2B5EF4-FFF2-40B4-BE49-F238E27FC236}">
                  <a16:creationId xmlns:a16="http://schemas.microsoft.com/office/drawing/2014/main" id="{E8398AB7-15EB-21D5-5DCA-71577EA40DBA}"/>
                </a:ext>
              </a:extLst>
            </p:cNvPr>
            <p:cNvSpPr/>
            <p:nvPr/>
          </p:nvSpPr>
          <p:spPr>
            <a:xfrm>
              <a:off x="5121724" y="7810189"/>
              <a:ext cx="303581" cy="302656"/>
            </a:xfrm>
            <a:custGeom>
              <a:avLst/>
              <a:gdLst>
                <a:gd name="connsiteX0" fmla="*/ 303344 w 303581"/>
                <a:gd name="connsiteY0" fmla="*/ 6816 h 302656"/>
                <a:gd name="connsiteX1" fmla="*/ 80320 w 303581"/>
                <a:gd name="connsiteY1" fmla="*/ 146206 h 302656"/>
                <a:gd name="connsiteX2" fmla="*/ 102622 w 303581"/>
                <a:gd name="connsiteY2" fmla="*/ 129479 h 302656"/>
                <a:gd name="connsiteX3" fmla="*/ 74744 w 303581"/>
                <a:gd name="connsiteY3" fmla="*/ 196387 h 302656"/>
                <a:gd name="connsiteX4" fmla="*/ 2261 w 303581"/>
                <a:gd name="connsiteY4" fmla="*/ 296748 h 302656"/>
                <a:gd name="connsiteX5" fmla="*/ 169530 w 303581"/>
                <a:gd name="connsiteY5" fmla="*/ 6816 h 302656"/>
                <a:gd name="connsiteX6" fmla="*/ 124925 w 303581"/>
                <a:gd name="connsiteY6" fmla="*/ 84874 h 302656"/>
                <a:gd name="connsiteX7" fmla="*/ 303344 w 303581"/>
                <a:gd name="connsiteY7" fmla="*/ 6816 h 30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581" h="302656">
                  <a:moveTo>
                    <a:pt x="303344" y="6816"/>
                  </a:moveTo>
                  <a:cubicBezTo>
                    <a:pt x="295910" y="17038"/>
                    <a:pt x="113774" y="125762"/>
                    <a:pt x="80320" y="146206"/>
                  </a:cubicBezTo>
                  <a:cubicBezTo>
                    <a:pt x="46866" y="166650"/>
                    <a:pt x="103551" y="121115"/>
                    <a:pt x="102622" y="129479"/>
                  </a:cubicBezTo>
                  <a:cubicBezTo>
                    <a:pt x="101693" y="137843"/>
                    <a:pt x="91471" y="168509"/>
                    <a:pt x="74744" y="196387"/>
                  </a:cubicBezTo>
                  <a:cubicBezTo>
                    <a:pt x="58017" y="224265"/>
                    <a:pt x="-13537" y="328343"/>
                    <a:pt x="2261" y="296748"/>
                  </a:cubicBezTo>
                  <a:cubicBezTo>
                    <a:pt x="18059" y="265153"/>
                    <a:pt x="149086" y="42128"/>
                    <a:pt x="169530" y="6816"/>
                  </a:cubicBezTo>
                  <a:cubicBezTo>
                    <a:pt x="189974" y="-28496"/>
                    <a:pt x="108198" y="84874"/>
                    <a:pt x="124925" y="84874"/>
                  </a:cubicBezTo>
                  <a:cubicBezTo>
                    <a:pt x="141652" y="84874"/>
                    <a:pt x="310778" y="-3406"/>
                    <a:pt x="303344" y="681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 133">
              <a:extLst>
                <a:ext uri="{FF2B5EF4-FFF2-40B4-BE49-F238E27FC236}">
                  <a16:creationId xmlns:a16="http://schemas.microsoft.com/office/drawing/2014/main" id="{ADB50E65-0A31-2CEC-9F0F-79E313AAC4F7}"/>
                </a:ext>
              </a:extLst>
            </p:cNvPr>
            <p:cNvSpPr/>
            <p:nvPr/>
          </p:nvSpPr>
          <p:spPr>
            <a:xfrm>
              <a:off x="4699281" y="8017418"/>
              <a:ext cx="439331" cy="50489"/>
            </a:xfrm>
            <a:custGeom>
              <a:avLst/>
              <a:gdLst>
                <a:gd name="connsiteX0" fmla="*/ 958 w 439331"/>
                <a:gd name="connsiteY0" fmla="*/ 33762 h 50489"/>
                <a:gd name="connsiteX1" fmla="*/ 223982 w 439331"/>
                <a:gd name="connsiteY1" fmla="*/ 22611 h 50489"/>
                <a:gd name="connsiteX2" fmla="*/ 435856 w 439331"/>
                <a:gd name="connsiteY2" fmla="*/ 50489 h 50489"/>
                <a:gd name="connsiteX3" fmla="*/ 341070 w 439331"/>
                <a:gd name="connsiteY3" fmla="*/ 22611 h 50489"/>
                <a:gd name="connsiteX4" fmla="*/ 151499 w 439331"/>
                <a:gd name="connsiteY4" fmla="*/ 309 h 50489"/>
                <a:gd name="connsiteX5" fmla="*/ 958 w 439331"/>
                <a:gd name="connsiteY5" fmla="*/ 33762 h 5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331" h="50489">
                  <a:moveTo>
                    <a:pt x="958" y="33762"/>
                  </a:moveTo>
                  <a:cubicBezTo>
                    <a:pt x="13038" y="37479"/>
                    <a:pt x="151499" y="19823"/>
                    <a:pt x="223982" y="22611"/>
                  </a:cubicBezTo>
                  <a:cubicBezTo>
                    <a:pt x="296465" y="25399"/>
                    <a:pt x="416341" y="50489"/>
                    <a:pt x="435856" y="50489"/>
                  </a:cubicBezTo>
                  <a:cubicBezTo>
                    <a:pt x="455371" y="50489"/>
                    <a:pt x="388463" y="30974"/>
                    <a:pt x="341070" y="22611"/>
                  </a:cubicBezTo>
                  <a:cubicBezTo>
                    <a:pt x="293677" y="14248"/>
                    <a:pt x="209114" y="-2479"/>
                    <a:pt x="151499" y="309"/>
                  </a:cubicBezTo>
                  <a:cubicBezTo>
                    <a:pt x="93884" y="3097"/>
                    <a:pt x="-11122" y="30045"/>
                    <a:pt x="958" y="3376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 134">
              <a:extLst>
                <a:ext uri="{FF2B5EF4-FFF2-40B4-BE49-F238E27FC236}">
                  <a16:creationId xmlns:a16="http://schemas.microsoft.com/office/drawing/2014/main" id="{958FF431-DA8E-3151-797B-190FD525C526}"/>
                </a:ext>
              </a:extLst>
            </p:cNvPr>
            <p:cNvSpPr/>
            <p:nvPr/>
          </p:nvSpPr>
          <p:spPr>
            <a:xfrm>
              <a:off x="4824045" y="7425082"/>
              <a:ext cx="533459" cy="63104"/>
            </a:xfrm>
            <a:custGeom>
              <a:avLst/>
              <a:gdLst>
                <a:gd name="connsiteX0" fmla="*/ 4433 w 533459"/>
                <a:gd name="connsiteY0" fmla="*/ 62962 h 63104"/>
                <a:gd name="connsiteX1" fmla="*/ 188428 w 533459"/>
                <a:gd name="connsiteY1" fmla="*/ 18357 h 63104"/>
                <a:gd name="connsiteX2" fmla="*/ 528540 w 533459"/>
                <a:gd name="connsiteY2" fmla="*/ 12781 h 63104"/>
                <a:gd name="connsiteX3" fmla="*/ 366848 w 533459"/>
                <a:gd name="connsiteY3" fmla="*/ 1630 h 63104"/>
                <a:gd name="connsiteX4" fmla="*/ 4433 w 533459"/>
                <a:gd name="connsiteY4" fmla="*/ 62962 h 6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59" h="63104">
                  <a:moveTo>
                    <a:pt x="4433" y="62962"/>
                  </a:moveTo>
                  <a:cubicBezTo>
                    <a:pt x="-25304" y="65750"/>
                    <a:pt x="101077" y="26720"/>
                    <a:pt x="188428" y="18357"/>
                  </a:cubicBezTo>
                  <a:cubicBezTo>
                    <a:pt x="275779" y="9994"/>
                    <a:pt x="498803" y="15569"/>
                    <a:pt x="528540" y="12781"/>
                  </a:cubicBezTo>
                  <a:cubicBezTo>
                    <a:pt x="558277" y="9993"/>
                    <a:pt x="446765" y="-4875"/>
                    <a:pt x="366848" y="1630"/>
                  </a:cubicBezTo>
                  <a:cubicBezTo>
                    <a:pt x="286931" y="8135"/>
                    <a:pt x="34170" y="60174"/>
                    <a:pt x="4433" y="6296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 135">
              <a:extLst>
                <a:ext uri="{FF2B5EF4-FFF2-40B4-BE49-F238E27FC236}">
                  <a16:creationId xmlns:a16="http://schemas.microsoft.com/office/drawing/2014/main" id="{5FFE8F53-8D32-E115-89D2-4AFBFC46534C}"/>
                </a:ext>
              </a:extLst>
            </p:cNvPr>
            <p:cNvSpPr/>
            <p:nvPr/>
          </p:nvSpPr>
          <p:spPr>
            <a:xfrm>
              <a:off x="4616577" y="7370850"/>
              <a:ext cx="122838" cy="223347"/>
            </a:xfrm>
            <a:custGeom>
              <a:avLst/>
              <a:gdLst>
                <a:gd name="connsiteX0" fmla="*/ 28 w 122838"/>
                <a:gd name="connsiteY0" fmla="*/ 106 h 223347"/>
                <a:gd name="connsiteX1" fmla="*/ 105964 w 122838"/>
                <a:gd name="connsiteY1" fmla="*/ 145072 h 223347"/>
                <a:gd name="connsiteX2" fmla="*/ 111540 w 122838"/>
                <a:gd name="connsiteY2" fmla="*/ 223130 h 223347"/>
                <a:gd name="connsiteX3" fmla="*/ 117116 w 122838"/>
                <a:gd name="connsiteY3" fmla="*/ 122770 h 223347"/>
                <a:gd name="connsiteX4" fmla="*/ 28 w 122838"/>
                <a:gd name="connsiteY4" fmla="*/ 106 h 223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838" h="223347">
                  <a:moveTo>
                    <a:pt x="28" y="106"/>
                  </a:moveTo>
                  <a:cubicBezTo>
                    <a:pt x="-1831" y="3823"/>
                    <a:pt x="87379" y="107901"/>
                    <a:pt x="105964" y="145072"/>
                  </a:cubicBezTo>
                  <a:cubicBezTo>
                    <a:pt x="124549" y="182243"/>
                    <a:pt x="109681" y="226847"/>
                    <a:pt x="111540" y="223130"/>
                  </a:cubicBezTo>
                  <a:cubicBezTo>
                    <a:pt x="113399" y="219413"/>
                    <a:pt x="131984" y="154365"/>
                    <a:pt x="117116" y="122770"/>
                  </a:cubicBezTo>
                  <a:cubicBezTo>
                    <a:pt x="102248" y="91175"/>
                    <a:pt x="1887" y="-3611"/>
                    <a:pt x="28" y="10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 136">
              <a:extLst>
                <a:ext uri="{FF2B5EF4-FFF2-40B4-BE49-F238E27FC236}">
                  <a16:creationId xmlns:a16="http://schemas.microsoft.com/office/drawing/2014/main" id="{15B23B11-E4D4-E993-F083-1B4ADD566199}"/>
                </a:ext>
              </a:extLst>
            </p:cNvPr>
            <p:cNvSpPr/>
            <p:nvPr/>
          </p:nvSpPr>
          <p:spPr>
            <a:xfrm>
              <a:off x="4861871" y="7883562"/>
              <a:ext cx="189875" cy="123613"/>
            </a:xfrm>
            <a:custGeom>
              <a:avLst/>
              <a:gdLst>
                <a:gd name="connsiteX0" fmla="*/ 61 w 189875"/>
                <a:gd name="connsiteY0" fmla="*/ 350 h 123613"/>
                <a:gd name="connsiteX1" fmla="*/ 139451 w 189875"/>
                <a:gd name="connsiteY1" fmla="*/ 83984 h 123613"/>
                <a:gd name="connsiteX2" fmla="*/ 189631 w 189875"/>
                <a:gd name="connsiteY2" fmla="*/ 123014 h 123613"/>
                <a:gd name="connsiteX3" fmla="*/ 122724 w 189875"/>
                <a:gd name="connsiteY3" fmla="*/ 56106 h 123613"/>
                <a:gd name="connsiteX4" fmla="*/ 61 w 189875"/>
                <a:gd name="connsiteY4" fmla="*/ 350 h 12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875" h="123613">
                  <a:moveTo>
                    <a:pt x="61" y="350"/>
                  </a:moveTo>
                  <a:cubicBezTo>
                    <a:pt x="2849" y="4996"/>
                    <a:pt x="107856" y="63540"/>
                    <a:pt x="139451" y="83984"/>
                  </a:cubicBezTo>
                  <a:cubicBezTo>
                    <a:pt x="171046" y="104428"/>
                    <a:pt x="192419" y="127660"/>
                    <a:pt x="189631" y="123014"/>
                  </a:cubicBezTo>
                  <a:cubicBezTo>
                    <a:pt x="186843" y="118368"/>
                    <a:pt x="155248" y="73762"/>
                    <a:pt x="122724" y="56106"/>
                  </a:cubicBezTo>
                  <a:cubicBezTo>
                    <a:pt x="90200" y="38450"/>
                    <a:pt x="-2727" y="-4296"/>
                    <a:pt x="61" y="35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 137">
              <a:extLst>
                <a:ext uri="{FF2B5EF4-FFF2-40B4-BE49-F238E27FC236}">
                  <a16:creationId xmlns:a16="http://schemas.microsoft.com/office/drawing/2014/main" id="{B8B8F913-8713-6FB9-3D6F-F68E8CE9CC0D}"/>
                </a:ext>
              </a:extLst>
            </p:cNvPr>
            <p:cNvSpPr/>
            <p:nvPr/>
          </p:nvSpPr>
          <p:spPr>
            <a:xfrm>
              <a:off x="5408335" y="7447908"/>
              <a:ext cx="147398" cy="737361"/>
            </a:xfrm>
            <a:custGeom>
              <a:avLst/>
              <a:gdLst>
                <a:gd name="connsiteX0" fmla="*/ 55763 w 147398"/>
                <a:gd name="connsiteY0" fmla="*/ 1107 h 737361"/>
                <a:gd name="connsiteX1" fmla="*/ 139397 w 147398"/>
                <a:gd name="connsiteY1" fmla="*/ 313341 h 737361"/>
                <a:gd name="connsiteX2" fmla="*/ 128245 w 147398"/>
                <a:gd name="connsiteY2" fmla="*/ 385824 h 737361"/>
                <a:gd name="connsiteX3" fmla="*/ 6 w 147398"/>
                <a:gd name="connsiteY3" fmla="*/ 737087 h 737361"/>
                <a:gd name="connsiteX4" fmla="*/ 133821 w 147398"/>
                <a:gd name="connsiteY4" fmla="*/ 436004 h 737361"/>
                <a:gd name="connsiteX5" fmla="*/ 55763 w 147398"/>
                <a:gd name="connsiteY5" fmla="*/ 1107 h 737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398" h="737361">
                  <a:moveTo>
                    <a:pt x="55763" y="1107"/>
                  </a:moveTo>
                  <a:cubicBezTo>
                    <a:pt x="56692" y="-19337"/>
                    <a:pt x="127317" y="249222"/>
                    <a:pt x="139397" y="313341"/>
                  </a:cubicBezTo>
                  <a:cubicBezTo>
                    <a:pt x="151477" y="377461"/>
                    <a:pt x="151477" y="315200"/>
                    <a:pt x="128245" y="385824"/>
                  </a:cubicBezTo>
                  <a:cubicBezTo>
                    <a:pt x="105013" y="456448"/>
                    <a:pt x="-923" y="728724"/>
                    <a:pt x="6" y="737087"/>
                  </a:cubicBezTo>
                  <a:cubicBezTo>
                    <a:pt x="935" y="745450"/>
                    <a:pt x="120811" y="560526"/>
                    <a:pt x="133821" y="436004"/>
                  </a:cubicBezTo>
                  <a:cubicBezTo>
                    <a:pt x="146831" y="311482"/>
                    <a:pt x="54834" y="21551"/>
                    <a:pt x="55763" y="110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 138">
              <a:extLst>
                <a:ext uri="{FF2B5EF4-FFF2-40B4-BE49-F238E27FC236}">
                  <a16:creationId xmlns:a16="http://schemas.microsoft.com/office/drawing/2014/main" id="{4E1297C2-38FC-A7CD-E3A5-943D58EDBA03}"/>
                </a:ext>
              </a:extLst>
            </p:cNvPr>
            <p:cNvSpPr/>
            <p:nvPr/>
          </p:nvSpPr>
          <p:spPr>
            <a:xfrm>
              <a:off x="5195589" y="8100406"/>
              <a:ext cx="339757" cy="200052"/>
            </a:xfrm>
            <a:custGeom>
              <a:avLst/>
              <a:gdLst>
                <a:gd name="connsiteX0" fmla="*/ 879 w 339757"/>
                <a:gd name="connsiteY0" fmla="*/ 955 h 200052"/>
                <a:gd name="connsiteX1" fmla="*/ 329840 w 339757"/>
                <a:gd name="connsiteY1" fmla="*/ 196101 h 200052"/>
                <a:gd name="connsiteX2" fmla="*/ 235055 w 339757"/>
                <a:gd name="connsiteY2" fmla="*/ 123618 h 200052"/>
                <a:gd name="connsiteX3" fmla="*/ 879 w 339757"/>
                <a:gd name="connsiteY3" fmla="*/ 955 h 20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757" h="200052">
                  <a:moveTo>
                    <a:pt x="879" y="955"/>
                  </a:moveTo>
                  <a:cubicBezTo>
                    <a:pt x="16677" y="13036"/>
                    <a:pt x="290811" y="175657"/>
                    <a:pt x="329840" y="196101"/>
                  </a:cubicBezTo>
                  <a:cubicBezTo>
                    <a:pt x="368869" y="216545"/>
                    <a:pt x="283377" y="152425"/>
                    <a:pt x="235055" y="123618"/>
                  </a:cubicBezTo>
                  <a:cubicBezTo>
                    <a:pt x="186733" y="94811"/>
                    <a:pt x="-14919" y="-11126"/>
                    <a:pt x="879" y="95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 139">
              <a:extLst>
                <a:ext uri="{FF2B5EF4-FFF2-40B4-BE49-F238E27FC236}">
                  <a16:creationId xmlns:a16="http://schemas.microsoft.com/office/drawing/2014/main" id="{AEE4434E-FA6A-C4DE-3F6C-566CECFC3763}"/>
                </a:ext>
              </a:extLst>
            </p:cNvPr>
            <p:cNvSpPr/>
            <p:nvPr/>
          </p:nvSpPr>
          <p:spPr>
            <a:xfrm>
              <a:off x="5529838" y="7469996"/>
              <a:ext cx="861660" cy="527766"/>
            </a:xfrm>
            <a:custGeom>
              <a:avLst/>
              <a:gdLst>
                <a:gd name="connsiteX0" fmla="*/ 1167 w 861660"/>
                <a:gd name="connsiteY0" fmla="*/ 1321 h 527766"/>
                <a:gd name="connsiteX1" fmla="*/ 424913 w 861660"/>
                <a:gd name="connsiteY1" fmla="*/ 252224 h 527766"/>
                <a:gd name="connsiteX2" fmla="*/ 859811 w 861660"/>
                <a:gd name="connsiteY2" fmla="*/ 525428 h 527766"/>
                <a:gd name="connsiteX3" fmla="*/ 558728 w 861660"/>
                <a:gd name="connsiteY3" fmla="*/ 363736 h 527766"/>
                <a:gd name="connsiteX4" fmla="*/ 1167 w 861660"/>
                <a:gd name="connsiteY4" fmla="*/ 1321 h 52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1660" h="527766">
                  <a:moveTo>
                    <a:pt x="1167" y="1321"/>
                  </a:moveTo>
                  <a:cubicBezTo>
                    <a:pt x="-21135" y="-17264"/>
                    <a:pt x="281806" y="164873"/>
                    <a:pt x="424913" y="252224"/>
                  </a:cubicBezTo>
                  <a:cubicBezTo>
                    <a:pt x="568020" y="339575"/>
                    <a:pt x="837509" y="506843"/>
                    <a:pt x="859811" y="525428"/>
                  </a:cubicBezTo>
                  <a:cubicBezTo>
                    <a:pt x="882113" y="544013"/>
                    <a:pt x="698118" y="448299"/>
                    <a:pt x="558728" y="363736"/>
                  </a:cubicBezTo>
                  <a:cubicBezTo>
                    <a:pt x="419338" y="279173"/>
                    <a:pt x="23469" y="19906"/>
                    <a:pt x="1167" y="132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 140">
              <a:extLst>
                <a:ext uri="{FF2B5EF4-FFF2-40B4-BE49-F238E27FC236}">
                  <a16:creationId xmlns:a16="http://schemas.microsoft.com/office/drawing/2014/main" id="{D69BAFA4-80AD-6FEE-BB3A-BB1C2521D74B}"/>
                </a:ext>
              </a:extLst>
            </p:cNvPr>
            <p:cNvSpPr/>
            <p:nvPr/>
          </p:nvSpPr>
          <p:spPr>
            <a:xfrm>
              <a:off x="5603411" y="7576386"/>
              <a:ext cx="747545" cy="508250"/>
            </a:xfrm>
            <a:custGeom>
              <a:avLst/>
              <a:gdLst>
                <a:gd name="connsiteX0" fmla="*/ 77 w 747545"/>
                <a:gd name="connsiteY0" fmla="*/ 868 h 508250"/>
                <a:gd name="connsiteX1" fmla="*/ 83711 w 747545"/>
                <a:gd name="connsiteY1" fmla="*/ 262921 h 508250"/>
                <a:gd name="connsiteX2" fmla="*/ 78135 w 747545"/>
                <a:gd name="connsiteY2" fmla="*/ 290799 h 508250"/>
                <a:gd name="connsiteX3" fmla="*/ 111589 w 747545"/>
                <a:gd name="connsiteY3" fmla="*/ 196014 h 508250"/>
                <a:gd name="connsiteX4" fmla="*/ 323462 w 747545"/>
                <a:gd name="connsiteY4" fmla="*/ 279648 h 508250"/>
                <a:gd name="connsiteX5" fmla="*/ 267706 w 747545"/>
                <a:gd name="connsiteY5" fmla="*/ 235043 h 508250"/>
                <a:gd name="connsiteX6" fmla="*/ 747209 w 747545"/>
                <a:gd name="connsiteY6" fmla="*/ 508248 h 508250"/>
                <a:gd name="connsiteX7" fmla="*/ 184072 w 747545"/>
                <a:gd name="connsiteY7" fmla="*/ 229468 h 508250"/>
                <a:gd name="connsiteX8" fmla="*/ 100438 w 747545"/>
                <a:gd name="connsiteY8" fmla="*/ 179287 h 508250"/>
                <a:gd name="connsiteX9" fmla="*/ 77 w 747545"/>
                <a:gd name="connsiteY9" fmla="*/ 868 h 50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7545" h="508250">
                  <a:moveTo>
                    <a:pt x="77" y="868"/>
                  </a:moveTo>
                  <a:cubicBezTo>
                    <a:pt x="-2711" y="14807"/>
                    <a:pt x="70701" y="214599"/>
                    <a:pt x="83711" y="262921"/>
                  </a:cubicBezTo>
                  <a:cubicBezTo>
                    <a:pt x="96721" y="311243"/>
                    <a:pt x="73489" y="301950"/>
                    <a:pt x="78135" y="290799"/>
                  </a:cubicBezTo>
                  <a:cubicBezTo>
                    <a:pt x="82781" y="279648"/>
                    <a:pt x="70701" y="197872"/>
                    <a:pt x="111589" y="196014"/>
                  </a:cubicBezTo>
                  <a:cubicBezTo>
                    <a:pt x="152477" y="194156"/>
                    <a:pt x="297442" y="273143"/>
                    <a:pt x="323462" y="279648"/>
                  </a:cubicBezTo>
                  <a:cubicBezTo>
                    <a:pt x="349482" y="286153"/>
                    <a:pt x="197081" y="196943"/>
                    <a:pt x="267706" y="235043"/>
                  </a:cubicBezTo>
                  <a:cubicBezTo>
                    <a:pt x="338331" y="273143"/>
                    <a:pt x="761148" y="509177"/>
                    <a:pt x="747209" y="508248"/>
                  </a:cubicBezTo>
                  <a:cubicBezTo>
                    <a:pt x="733270" y="507319"/>
                    <a:pt x="291867" y="284295"/>
                    <a:pt x="184072" y="229468"/>
                  </a:cubicBezTo>
                  <a:cubicBezTo>
                    <a:pt x="76277" y="174641"/>
                    <a:pt x="128316" y="213670"/>
                    <a:pt x="100438" y="179287"/>
                  </a:cubicBezTo>
                  <a:cubicBezTo>
                    <a:pt x="72560" y="144904"/>
                    <a:pt x="2865" y="-13071"/>
                    <a:pt x="77" y="86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 141">
              <a:extLst>
                <a:ext uri="{FF2B5EF4-FFF2-40B4-BE49-F238E27FC236}">
                  <a16:creationId xmlns:a16="http://schemas.microsoft.com/office/drawing/2014/main" id="{7F866DDE-C64B-244B-58ED-E40419323027}"/>
                </a:ext>
              </a:extLst>
            </p:cNvPr>
            <p:cNvSpPr/>
            <p:nvPr/>
          </p:nvSpPr>
          <p:spPr>
            <a:xfrm>
              <a:off x="5578794" y="8304873"/>
              <a:ext cx="429031" cy="222070"/>
            </a:xfrm>
            <a:custGeom>
              <a:avLst/>
              <a:gdLst>
                <a:gd name="connsiteX0" fmla="*/ 2391 w 429031"/>
                <a:gd name="connsiteY0" fmla="*/ 2786 h 222070"/>
                <a:gd name="connsiteX1" fmla="*/ 420562 w 429031"/>
                <a:gd name="connsiteY1" fmla="*/ 220234 h 222070"/>
                <a:gd name="connsiteX2" fmla="*/ 258869 w 429031"/>
                <a:gd name="connsiteY2" fmla="*/ 103147 h 222070"/>
                <a:gd name="connsiteX3" fmla="*/ 2391 w 429031"/>
                <a:gd name="connsiteY3" fmla="*/ 2786 h 22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9031" h="222070">
                  <a:moveTo>
                    <a:pt x="2391" y="2786"/>
                  </a:moveTo>
                  <a:cubicBezTo>
                    <a:pt x="29340" y="22300"/>
                    <a:pt x="377816" y="203507"/>
                    <a:pt x="420562" y="220234"/>
                  </a:cubicBezTo>
                  <a:cubicBezTo>
                    <a:pt x="463308" y="236961"/>
                    <a:pt x="334140" y="134742"/>
                    <a:pt x="258869" y="103147"/>
                  </a:cubicBezTo>
                  <a:cubicBezTo>
                    <a:pt x="183598" y="71552"/>
                    <a:pt x="-24558" y="-16728"/>
                    <a:pt x="2391" y="278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 142">
              <a:extLst>
                <a:ext uri="{FF2B5EF4-FFF2-40B4-BE49-F238E27FC236}">
                  <a16:creationId xmlns:a16="http://schemas.microsoft.com/office/drawing/2014/main" id="{0192E52D-33B3-D48F-C709-397D1DC471C0}"/>
                </a:ext>
              </a:extLst>
            </p:cNvPr>
            <p:cNvSpPr/>
            <p:nvPr/>
          </p:nvSpPr>
          <p:spPr>
            <a:xfrm>
              <a:off x="5991986" y="8006575"/>
              <a:ext cx="361386" cy="509907"/>
            </a:xfrm>
            <a:custGeom>
              <a:avLst/>
              <a:gdLst>
                <a:gd name="connsiteX0" fmla="*/ 358634 w 361386"/>
                <a:gd name="connsiteY0" fmla="*/ 5576 h 509907"/>
                <a:gd name="connsiteX1" fmla="*/ 230394 w 361386"/>
                <a:gd name="connsiteY1" fmla="*/ 150542 h 509907"/>
                <a:gd name="connsiteX2" fmla="*/ 152336 w 361386"/>
                <a:gd name="connsiteY2" fmla="*/ 250903 h 509907"/>
                <a:gd name="connsiteX3" fmla="*/ 1794 w 361386"/>
                <a:gd name="connsiteY3" fmla="*/ 507381 h 509907"/>
                <a:gd name="connsiteX4" fmla="*/ 263848 w 361386"/>
                <a:gd name="connsiteY4" fmla="*/ 78059 h 509907"/>
                <a:gd name="connsiteX5" fmla="*/ 314029 w 361386"/>
                <a:gd name="connsiteY5" fmla="*/ 33454 h 509907"/>
                <a:gd name="connsiteX6" fmla="*/ 358634 w 361386"/>
                <a:gd name="connsiteY6" fmla="*/ 5576 h 50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1386" h="509907">
                  <a:moveTo>
                    <a:pt x="358634" y="5576"/>
                  </a:moveTo>
                  <a:cubicBezTo>
                    <a:pt x="344695" y="25091"/>
                    <a:pt x="264777" y="109654"/>
                    <a:pt x="230394" y="150542"/>
                  </a:cubicBezTo>
                  <a:cubicBezTo>
                    <a:pt x="196011" y="191430"/>
                    <a:pt x="190436" y="191430"/>
                    <a:pt x="152336" y="250903"/>
                  </a:cubicBezTo>
                  <a:cubicBezTo>
                    <a:pt x="114236" y="310376"/>
                    <a:pt x="-16791" y="536188"/>
                    <a:pt x="1794" y="507381"/>
                  </a:cubicBezTo>
                  <a:cubicBezTo>
                    <a:pt x="20379" y="478574"/>
                    <a:pt x="211809" y="157047"/>
                    <a:pt x="263848" y="78059"/>
                  </a:cubicBezTo>
                  <a:cubicBezTo>
                    <a:pt x="315887" y="-929"/>
                    <a:pt x="298231" y="43676"/>
                    <a:pt x="314029" y="33454"/>
                  </a:cubicBezTo>
                  <a:cubicBezTo>
                    <a:pt x="329827" y="23232"/>
                    <a:pt x="372573" y="-13939"/>
                    <a:pt x="358634" y="557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 143">
              <a:extLst>
                <a:ext uri="{FF2B5EF4-FFF2-40B4-BE49-F238E27FC236}">
                  <a16:creationId xmlns:a16="http://schemas.microsoft.com/office/drawing/2014/main" id="{2F1E1311-B867-F4DA-275C-DF7E59420F41}"/>
                </a:ext>
              </a:extLst>
            </p:cNvPr>
            <p:cNvSpPr/>
            <p:nvPr/>
          </p:nvSpPr>
          <p:spPr>
            <a:xfrm>
              <a:off x="6066145" y="8090159"/>
              <a:ext cx="352293" cy="563248"/>
            </a:xfrm>
            <a:custGeom>
              <a:avLst/>
              <a:gdLst>
                <a:gd name="connsiteX0" fmla="*/ 351382 w 352293"/>
                <a:gd name="connsiteY0" fmla="*/ 51 h 563248"/>
                <a:gd name="connsiteX1" fmla="*/ 278899 w 352293"/>
                <a:gd name="connsiteY1" fmla="*/ 289982 h 563248"/>
                <a:gd name="connsiteX2" fmla="*/ 118 w 352293"/>
                <a:gd name="connsiteY2" fmla="*/ 563187 h 563248"/>
                <a:gd name="connsiteX3" fmla="*/ 245445 w 352293"/>
                <a:gd name="connsiteY3" fmla="*/ 312285 h 563248"/>
                <a:gd name="connsiteX4" fmla="*/ 351382 w 352293"/>
                <a:gd name="connsiteY4" fmla="*/ 51 h 563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293" h="563248">
                  <a:moveTo>
                    <a:pt x="351382" y="51"/>
                  </a:moveTo>
                  <a:cubicBezTo>
                    <a:pt x="356958" y="-3666"/>
                    <a:pt x="337443" y="196126"/>
                    <a:pt x="278899" y="289982"/>
                  </a:cubicBezTo>
                  <a:cubicBezTo>
                    <a:pt x="220355" y="383838"/>
                    <a:pt x="5694" y="559470"/>
                    <a:pt x="118" y="563187"/>
                  </a:cubicBezTo>
                  <a:cubicBezTo>
                    <a:pt x="-5458" y="566904"/>
                    <a:pt x="187830" y="401495"/>
                    <a:pt x="245445" y="312285"/>
                  </a:cubicBezTo>
                  <a:cubicBezTo>
                    <a:pt x="303060" y="223075"/>
                    <a:pt x="345806" y="3768"/>
                    <a:pt x="351382" y="5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 144">
              <a:extLst>
                <a:ext uri="{FF2B5EF4-FFF2-40B4-BE49-F238E27FC236}">
                  <a16:creationId xmlns:a16="http://schemas.microsoft.com/office/drawing/2014/main" id="{65EA1D70-9D15-F05C-11A9-E48DAF8310E7}"/>
                </a:ext>
              </a:extLst>
            </p:cNvPr>
            <p:cNvSpPr/>
            <p:nvPr/>
          </p:nvSpPr>
          <p:spPr>
            <a:xfrm>
              <a:off x="4906437" y="7543770"/>
              <a:ext cx="444816" cy="322117"/>
            </a:xfrm>
            <a:custGeom>
              <a:avLst/>
              <a:gdLst>
                <a:gd name="connsiteX0" fmla="*/ 100 w 444816"/>
                <a:gd name="connsiteY0" fmla="*/ 245357 h 322117"/>
                <a:gd name="connsiteX1" fmla="*/ 156217 w 444816"/>
                <a:gd name="connsiteY1" fmla="*/ 262084 h 322117"/>
                <a:gd name="connsiteX2" fmla="*/ 206397 w 444816"/>
                <a:gd name="connsiteY2" fmla="*/ 317840 h 322117"/>
                <a:gd name="connsiteX3" fmla="*/ 423846 w 444816"/>
                <a:gd name="connsiteY3" fmla="*/ 133845 h 322117"/>
                <a:gd name="connsiteX4" fmla="*/ 434997 w 444816"/>
                <a:gd name="connsiteY4" fmla="*/ 30 h 322117"/>
                <a:gd name="connsiteX5" fmla="*/ 412695 w 444816"/>
                <a:gd name="connsiteY5" fmla="*/ 144996 h 322117"/>
                <a:gd name="connsiteX6" fmla="*/ 234275 w 444816"/>
                <a:gd name="connsiteY6" fmla="*/ 284386 h 322117"/>
                <a:gd name="connsiteX7" fmla="*/ 133914 w 444816"/>
                <a:gd name="connsiteY7" fmla="*/ 256508 h 322117"/>
                <a:gd name="connsiteX8" fmla="*/ 100 w 444816"/>
                <a:gd name="connsiteY8" fmla="*/ 245357 h 32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816" h="322117">
                  <a:moveTo>
                    <a:pt x="100" y="245357"/>
                  </a:moveTo>
                  <a:cubicBezTo>
                    <a:pt x="3817" y="246286"/>
                    <a:pt x="121834" y="250004"/>
                    <a:pt x="156217" y="262084"/>
                  </a:cubicBezTo>
                  <a:cubicBezTo>
                    <a:pt x="190600" y="274164"/>
                    <a:pt x="161792" y="339213"/>
                    <a:pt x="206397" y="317840"/>
                  </a:cubicBezTo>
                  <a:cubicBezTo>
                    <a:pt x="251002" y="296467"/>
                    <a:pt x="385746" y="186813"/>
                    <a:pt x="423846" y="133845"/>
                  </a:cubicBezTo>
                  <a:cubicBezTo>
                    <a:pt x="461946" y="80877"/>
                    <a:pt x="436855" y="-1828"/>
                    <a:pt x="434997" y="30"/>
                  </a:cubicBezTo>
                  <a:cubicBezTo>
                    <a:pt x="433139" y="1888"/>
                    <a:pt x="446149" y="97603"/>
                    <a:pt x="412695" y="144996"/>
                  </a:cubicBezTo>
                  <a:cubicBezTo>
                    <a:pt x="379241" y="192389"/>
                    <a:pt x="280739" y="265801"/>
                    <a:pt x="234275" y="284386"/>
                  </a:cubicBezTo>
                  <a:cubicBezTo>
                    <a:pt x="187812" y="302971"/>
                    <a:pt x="171085" y="262084"/>
                    <a:pt x="133914" y="256508"/>
                  </a:cubicBezTo>
                  <a:cubicBezTo>
                    <a:pt x="96743" y="250932"/>
                    <a:pt x="-3617" y="244428"/>
                    <a:pt x="100" y="24535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 145">
              <a:extLst>
                <a:ext uri="{FF2B5EF4-FFF2-40B4-BE49-F238E27FC236}">
                  <a16:creationId xmlns:a16="http://schemas.microsoft.com/office/drawing/2014/main" id="{1C504645-A24F-8C44-B5D8-F657D8AB8B31}"/>
                </a:ext>
              </a:extLst>
            </p:cNvPr>
            <p:cNvSpPr/>
            <p:nvPr/>
          </p:nvSpPr>
          <p:spPr>
            <a:xfrm>
              <a:off x="5034988" y="7476540"/>
              <a:ext cx="353687" cy="56109"/>
            </a:xfrm>
            <a:custGeom>
              <a:avLst/>
              <a:gdLst>
                <a:gd name="connsiteX0" fmla="*/ 5363 w 353687"/>
                <a:gd name="connsiteY0" fmla="*/ 56109 h 56109"/>
                <a:gd name="connsiteX1" fmla="*/ 351051 w 353687"/>
                <a:gd name="connsiteY1" fmla="*/ 5928 h 56109"/>
                <a:gd name="connsiteX2" fmla="*/ 155905 w 353687"/>
                <a:gd name="connsiteY2" fmla="*/ 5928 h 56109"/>
                <a:gd name="connsiteX3" fmla="*/ 5363 w 353687"/>
                <a:gd name="connsiteY3" fmla="*/ 56109 h 5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687" h="56109">
                  <a:moveTo>
                    <a:pt x="5363" y="56109"/>
                  </a:moveTo>
                  <a:cubicBezTo>
                    <a:pt x="37887" y="56109"/>
                    <a:pt x="325961" y="14291"/>
                    <a:pt x="351051" y="5928"/>
                  </a:cubicBezTo>
                  <a:cubicBezTo>
                    <a:pt x="376141" y="-2435"/>
                    <a:pt x="215378" y="-1506"/>
                    <a:pt x="155905" y="5928"/>
                  </a:cubicBezTo>
                  <a:cubicBezTo>
                    <a:pt x="96432" y="13362"/>
                    <a:pt x="-27161" y="56109"/>
                    <a:pt x="5363" y="5610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 146">
              <a:extLst>
                <a:ext uri="{FF2B5EF4-FFF2-40B4-BE49-F238E27FC236}">
                  <a16:creationId xmlns:a16="http://schemas.microsoft.com/office/drawing/2014/main" id="{2594202A-C395-936A-9111-9C8E230353B9}"/>
                </a:ext>
              </a:extLst>
            </p:cNvPr>
            <p:cNvSpPr/>
            <p:nvPr/>
          </p:nvSpPr>
          <p:spPr>
            <a:xfrm>
              <a:off x="4457406" y="7350016"/>
              <a:ext cx="531865" cy="49823"/>
            </a:xfrm>
            <a:custGeom>
              <a:avLst/>
              <a:gdLst>
                <a:gd name="connsiteX0" fmla="*/ 16169 w 531865"/>
                <a:gd name="connsiteY0" fmla="*/ 35034 h 49823"/>
                <a:gd name="connsiteX1" fmla="*/ 530519 w 531865"/>
                <a:gd name="connsiteY1" fmla="*/ 109 h 49823"/>
                <a:gd name="connsiteX2" fmla="*/ 162219 w 531865"/>
                <a:gd name="connsiteY2" fmla="*/ 47734 h 49823"/>
                <a:gd name="connsiteX3" fmla="*/ 16169 w 531865"/>
                <a:gd name="connsiteY3" fmla="*/ 35034 h 4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1865" h="49823">
                  <a:moveTo>
                    <a:pt x="16169" y="35034"/>
                  </a:moveTo>
                  <a:cubicBezTo>
                    <a:pt x="77552" y="27097"/>
                    <a:pt x="506177" y="-2008"/>
                    <a:pt x="530519" y="109"/>
                  </a:cubicBezTo>
                  <a:cubicBezTo>
                    <a:pt x="554861" y="2226"/>
                    <a:pt x="242123" y="40855"/>
                    <a:pt x="162219" y="47734"/>
                  </a:cubicBezTo>
                  <a:cubicBezTo>
                    <a:pt x="82315" y="54613"/>
                    <a:pt x="-45214" y="42971"/>
                    <a:pt x="16169" y="3503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 147">
              <a:extLst>
                <a:ext uri="{FF2B5EF4-FFF2-40B4-BE49-F238E27FC236}">
                  <a16:creationId xmlns:a16="http://schemas.microsoft.com/office/drawing/2014/main" id="{755B08DA-8B73-C06C-4102-21BECD5E5D49}"/>
                </a:ext>
              </a:extLst>
            </p:cNvPr>
            <p:cNvSpPr/>
            <p:nvPr/>
          </p:nvSpPr>
          <p:spPr>
            <a:xfrm>
              <a:off x="4451350" y="7975600"/>
              <a:ext cx="785690" cy="177831"/>
            </a:xfrm>
            <a:custGeom>
              <a:avLst/>
              <a:gdLst>
                <a:gd name="connsiteX0" fmla="*/ 0 w 785690"/>
                <a:gd name="connsiteY0" fmla="*/ 0 h 177831"/>
                <a:gd name="connsiteX1" fmla="*/ 425450 w 785690"/>
                <a:gd name="connsiteY1" fmla="*/ 117475 h 177831"/>
                <a:gd name="connsiteX2" fmla="*/ 561975 w 785690"/>
                <a:gd name="connsiteY2" fmla="*/ 111125 h 177831"/>
                <a:gd name="connsiteX3" fmla="*/ 784225 w 785690"/>
                <a:gd name="connsiteY3" fmla="*/ 177800 h 177831"/>
                <a:gd name="connsiteX4" fmla="*/ 444500 w 785690"/>
                <a:gd name="connsiteY4" fmla="*/ 101600 h 177831"/>
                <a:gd name="connsiteX5" fmla="*/ 0 w 785690"/>
                <a:gd name="connsiteY5" fmla="*/ 0 h 177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5690" h="177831">
                  <a:moveTo>
                    <a:pt x="0" y="0"/>
                  </a:moveTo>
                  <a:cubicBezTo>
                    <a:pt x="165894" y="49477"/>
                    <a:pt x="331788" y="98954"/>
                    <a:pt x="425450" y="117475"/>
                  </a:cubicBezTo>
                  <a:cubicBezTo>
                    <a:pt x="519113" y="135996"/>
                    <a:pt x="502179" y="101071"/>
                    <a:pt x="561975" y="111125"/>
                  </a:cubicBezTo>
                  <a:cubicBezTo>
                    <a:pt x="621771" y="121179"/>
                    <a:pt x="803804" y="179387"/>
                    <a:pt x="784225" y="177800"/>
                  </a:cubicBezTo>
                  <a:cubicBezTo>
                    <a:pt x="764646" y="176213"/>
                    <a:pt x="444500" y="101600"/>
                    <a:pt x="444500" y="10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 148">
              <a:extLst>
                <a:ext uri="{FF2B5EF4-FFF2-40B4-BE49-F238E27FC236}">
                  <a16:creationId xmlns:a16="http://schemas.microsoft.com/office/drawing/2014/main" id="{453AD130-BA85-4754-1B6D-82A35F058F8B}"/>
                </a:ext>
              </a:extLst>
            </p:cNvPr>
            <p:cNvSpPr/>
            <p:nvPr/>
          </p:nvSpPr>
          <p:spPr>
            <a:xfrm>
              <a:off x="6102520" y="8715258"/>
              <a:ext cx="253242" cy="218590"/>
            </a:xfrm>
            <a:custGeom>
              <a:avLst/>
              <a:gdLst>
                <a:gd name="connsiteX0" fmla="*/ 3450 w 253242"/>
                <a:gd name="connsiteY0" fmla="*/ 1452 h 218590"/>
                <a:gd name="connsiteX1" fmla="*/ 251278 w 253242"/>
                <a:gd name="connsiteY1" fmla="*/ 215097 h 218590"/>
                <a:gd name="connsiteX2" fmla="*/ 114545 w 253242"/>
                <a:gd name="connsiteY2" fmla="*/ 125366 h 218590"/>
                <a:gd name="connsiteX3" fmla="*/ 3450 w 253242"/>
                <a:gd name="connsiteY3" fmla="*/ 1452 h 21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242" h="218590">
                  <a:moveTo>
                    <a:pt x="3450" y="1452"/>
                  </a:moveTo>
                  <a:cubicBezTo>
                    <a:pt x="26239" y="16407"/>
                    <a:pt x="232762" y="194445"/>
                    <a:pt x="251278" y="215097"/>
                  </a:cubicBezTo>
                  <a:cubicBezTo>
                    <a:pt x="269794" y="235749"/>
                    <a:pt x="152289" y="159549"/>
                    <a:pt x="114545" y="125366"/>
                  </a:cubicBezTo>
                  <a:cubicBezTo>
                    <a:pt x="76801" y="91183"/>
                    <a:pt x="-19339" y="-13503"/>
                    <a:pt x="3450" y="145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 149">
              <a:extLst>
                <a:ext uri="{FF2B5EF4-FFF2-40B4-BE49-F238E27FC236}">
                  <a16:creationId xmlns:a16="http://schemas.microsoft.com/office/drawing/2014/main" id="{DB64B6A3-FBDD-5CF5-AAA8-5EB64A0BDEF4}"/>
                </a:ext>
              </a:extLst>
            </p:cNvPr>
            <p:cNvSpPr/>
            <p:nvPr/>
          </p:nvSpPr>
          <p:spPr>
            <a:xfrm>
              <a:off x="5417201" y="8326570"/>
              <a:ext cx="621829" cy="337459"/>
            </a:xfrm>
            <a:custGeom>
              <a:avLst/>
              <a:gdLst>
                <a:gd name="connsiteX0" fmla="*/ 833 w 621829"/>
                <a:gd name="connsiteY0" fmla="*/ 1307 h 337459"/>
                <a:gd name="connsiteX1" fmla="*/ 530672 w 621829"/>
                <a:gd name="connsiteY1" fmla="*/ 283318 h 337459"/>
                <a:gd name="connsiteX2" fmla="*/ 607584 w 621829"/>
                <a:gd name="connsiteY2" fmla="*/ 326047 h 337459"/>
                <a:gd name="connsiteX3" fmla="*/ 372575 w 621829"/>
                <a:gd name="connsiteY3" fmla="*/ 142312 h 337459"/>
                <a:gd name="connsiteX4" fmla="*/ 406758 w 621829"/>
                <a:gd name="connsiteY4" fmla="*/ 176495 h 337459"/>
                <a:gd name="connsiteX5" fmla="*/ 833 w 621829"/>
                <a:gd name="connsiteY5" fmla="*/ 1307 h 33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1829" h="337459">
                  <a:moveTo>
                    <a:pt x="833" y="1307"/>
                  </a:moveTo>
                  <a:cubicBezTo>
                    <a:pt x="21485" y="19111"/>
                    <a:pt x="429547" y="229195"/>
                    <a:pt x="530672" y="283318"/>
                  </a:cubicBezTo>
                  <a:cubicBezTo>
                    <a:pt x="631797" y="337441"/>
                    <a:pt x="633933" y="349548"/>
                    <a:pt x="607584" y="326047"/>
                  </a:cubicBezTo>
                  <a:cubicBezTo>
                    <a:pt x="581235" y="302546"/>
                    <a:pt x="406046" y="167237"/>
                    <a:pt x="372575" y="142312"/>
                  </a:cubicBezTo>
                  <a:cubicBezTo>
                    <a:pt x="339104" y="117387"/>
                    <a:pt x="463730" y="199996"/>
                    <a:pt x="406758" y="176495"/>
                  </a:cubicBezTo>
                  <a:cubicBezTo>
                    <a:pt x="349786" y="152994"/>
                    <a:pt x="-19819" y="-16497"/>
                    <a:pt x="833" y="130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 150">
              <a:extLst>
                <a:ext uri="{FF2B5EF4-FFF2-40B4-BE49-F238E27FC236}">
                  <a16:creationId xmlns:a16="http://schemas.microsoft.com/office/drawing/2014/main" id="{5569FAAB-02A1-D41F-B28F-02D12B375CC0}"/>
                </a:ext>
              </a:extLst>
            </p:cNvPr>
            <p:cNvSpPr/>
            <p:nvPr/>
          </p:nvSpPr>
          <p:spPr>
            <a:xfrm>
              <a:off x="5241721" y="8309169"/>
              <a:ext cx="134136" cy="422379"/>
            </a:xfrm>
            <a:custGeom>
              <a:avLst/>
              <a:gdLst>
                <a:gd name="connsiteX0" fmla="*/ 116492 w 134136"/>
                <a:gd name="connsiteY0" fmla="*/ 1616 h 422379"/>
                <a:gd name="connsiteX1" fmla="*/ 69490 w 134136"/>
                <a:gd name="connsiteY1" fmla="*/ 309265 h 422379"/>
                <a:gd name="connsiteX2" fmla="*/ 1124 w 134136"/>
                <a:gd name="connsiteY2" fmla="*/ 416087 h 422379"/>
                <a:gd name="connsiteX3" fmla="*/ 129311 w 134136"/>
                <a:gd name="connsiteY3" fmla="*/ 146895 h 422379"/>
                <a:gd name="connsiteX4" fmla="*/ 107946 w 134136"/>
                <a:gd name="connsiteY4" fmla="*/ 185351 h 422379"/>
                <a:gd name="connsiteX5" fmla="*/ 116492 w 134136"/>
                <a:gd name="connsiteY5" fmla="*/ 1616 h 422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36" h="422379">
                  <a:moveTo>
                    <a:pt x="116492" y="1616"/>
                  </a:moveTo>
                  <a:cubicBezTo>
                    <a:pt x="110083" y="22268"/>
                    <a:pt x="88718" y="240187"/>
                    <a:pt x="69490" y="309265"/>
                  </a:cubicBezTo>
                  <a:cubicBezTo>
                    <a:pt x="50262" y="378343"/>
                    <a:pt x="-8846" y="443148"/>
                    <a:pt x="1124" y="416087"/>
                  </a:cubicBezTo>
                  <a:cubicBezTo>
                    <a:pt x="11094" y="389026"/>
                    <a:pt x="111507" y="185351"/>
                    <a:pt x="129311" y="146895"/>
                  </a:cubicBezTo>
                  <a:cubicBezTo>
                    <a:pt x="147115" y="108439"/>
                    <a:pt x="110082" y="206003"/>
                    <a:pt x="107946" y="185351"/>
                  </a:cubicBezTo>
                  <a:cubicBezTo>
                    <a:pt x="105810" y="164699"/>
                    <a:pt x="122901" y="-19036"/>
                    <a:pt x="116492" y="161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 151">
              <a:extLst>
                <a:ext uri="{FF2B5EF4-FFF2-40B4-BE49-F238E27FC236}">
                  <a16:creationId xmlns:a16="http://schemas.microsoft.com/office/drawing/2014/main" id="{9A907C5F-66BF-5DFA-B21A-A99D879792F5}"/>
                </a:ext>
              </a:extLst>
            </p:cNvPr>
            <p:cNvSpPr/>
            <p:nvPr/>
          </p:nvSpPr>
          <p:spPr>
            <a:xfrm>
              <a:off x="5485291" y="8445559"/>
              <a:ext cx="524026" cy="275452"/>
            </a:xfrm>
            <a:custGeom>
              <a:avLst/>
              <a:gdLst>
                <a:gd name="connsiteX0" fmla="*/ 5382 w 524026"/>
                <a:gd name="connsiteY0" fmla="*/ 1959 h 275452"/>
                <a:gd name="connsiteX1" fmla="*/ 518130 w 524026"/>
                <a:gd name="connsiteY1" fmla="*/ 271151 h 275452"/>
                <a:gd name="connsiteX2" fmla="*/ 266029 w 524026"/>
                <a:gd name="connsiteY2" fmla="*/ 155783 h 275452"/>
                <a:gd name="connsiteX3" fmla="*/ 5382 w 524026"/>
                <a:gd name="connsiteY3" fmla="*/ 1959 h 2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026" h="275452">
                  <a:moveTo>
                    <a:pt x="5382" y="1959"/>
                  </a:moveTo>
                  <a:cubicBezTo>
                    <a:pt x="47399" y="21187"/>
                    <a:pt x="474689" y="245514"/>
                    <a:pt x="518130" y="271151"/>
                  </a:cubicBezTo>
                  <a:cubicBezTo>
                    <a:pt x="561571" y="296788"/>
                    <a:pt x="353623" y="201360"/>
                    <a:pt x="266029" y="155783"/>
                  </a:cubicBezTo>
                  <a:cubicBezTo>
                    <a:pt x="178435" y="110206"/>
                    <a:pt x="-36635" y="-17269"/>
                    <a:pt x="5382" y="195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 152">
              <a:extLst>
                <a:ext uri="{FF2B5EF4-FFF2-40B4-BE49-F238E27FC236}">
                  <a16:creationId xmlns:a16="http://schemas.microsoft.com/office/drawing/2014/main" id="{6EB50AA0-0B1D-20BF-D5F9-2FE3A261CC83}"/>
                </a:ext>
              </a:extLst>
            </p:cNvPr>
            <p:cNvSpPr/>
            <p:nvPr/>
          </p:nvSpPr>
          <p:spPr>
            <a:xfrm>
              <a:off x="5379412" y="8832021"/>
              <a:ext cx="479213" cy="427352"/>
            </a:xfrm>
            <a:custGeom>
              <a:avLst/>
              <a:gdLst>
                <a:gd name="connsiteX0" fmla="*/ 166 w 479213"/>
                <a:gd name="connsiteY0" fmla="*/ 427347 h 427352"/>
                <a:gd name="connsiteX1" fmla="*/ 333452 w 479213"/>
                <a:gd name="connsiteY1" fmla="*/ 94061 h 427352"/>
                <a:gd name="connsiteX2" fmla="*/ 478730 w 479213"/>
                <a:gd name="connsiteY2" fmla="*/ 58 h 427352"/>
                <a:gd name="connsiteX3" fmla="*/ 290723 w 479213"/>
                <a:gd name="connsiteY3" fmla="*/ 102607 h 427352"/>
                <a:gd name="connsiteX4" fmla="*/ 166 w 479213"/>
                <a:gd name="connsiteY4" fmla="*/ 427347 h 42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213" h="427352">
                  <a:moveTo>
                    <a:pt x="166" y="427347"/>
                  </a:moveTo>
                  <a:cubicBezTo>
                    <a:pt x="7288" y="425923"/>
                    <a:pt x="253691" y="165276"/>
                    <a:pt x="333452" y="94061"/>
                  </a:cubicBezTo>
                  <a:cubicBezTo>
                    <a:pt x="413213" y="22846"/>
                    <a:pt x="485852" y="-1366"/>
                    <a:pt x="478730" y="58"/>
                  </a:cubicBezTo>
                  <a:cubicBezTo>
                    <a:pt x="471608" y="1482"/>
                    <a:pt x="364786" y="33529"/>
                    <a:pt x="290723" y="102607"/>
                  </a:cubicBezTo>
                  <a:cubicBezTo>
                    <a:pt x="216660" y="171685"/>
                    <a:pt x="-6956" y="428771"/>
                    <a:pt x="166" y="42734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 153">
              <a:extLst>
                <a:ext uri="{FF2B5EF4-FFF2-40B4-BE49-F238E27FC236}">
                  <a16:creationId xmlns:a16="http://schemas.microsoft.com/office/drawing/2014/main" id="{692409E1-E546-48AD-5E1A-459121B9C23B}"/>
                </a:ext>
              </a:extLst>
            </p:cNvPr>
            <p:cNvSpPr/>
            <p:nvPr/>
          </p:nvSpPr>
          <p:spPr>
            <a:xfrm>
              <a:off x="4524896" y="8072718"/>
              <a:ext cx="726329" cy="143350"/>
            </a:xfrm>
            <a:custGeom>
              <a:avLst/>
              <a:gdLst>
                <a:gd name="connsiteX0" fmla="*/ 102 w 726329"/>
                <a:gd name="connsiteY0" fmla="*/ 32968 h 143350"/>
                <a:gd name="connsiteX1" fmla="*/ 247930 w 726329"/>
                <a:gd name="connsiteY1" fmla="*/ 28695 h 143350"/>
                <a:gd name="connsiteX2" fmla="*/ 705130 w 726329"/>
                <a:gd name="connsiteY2" fmla="*/ 139790 h 143350"/>
                <a:gd name="connsiteX3" fmla="*/ 606854 w 726329"/>
                <a:gd name="connsiteY3" fmla="*/ 105607 h 143350"/>
                <a:gd name="connsiteX4" fmla="*/ 222293 w 726329"/>
                <a:gd name="connsiteY4" fmla="*/ 3058 h 143350"/>
                <a:gd name="connsiteX5" fmla="*/ 102 w 726329"/>
                <a:gd name="connsiteY5" fmla="*/ 32968 h 1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6329" h="143350">
                  <a:moveTo>
                    <a:pt x="102" y="32968"/>
                  </a:moveTo>
                  <a:cubicBezTo>
                    <a:pt x="4375" y="37241"/>
                    <a:pt x="130425" y="10891"/>
                    <a:pt x="247930" y="28695"/>
                  </a:cubicBezTo>
                  <a:cubicBezTo>
                    <a:pt x="365435" y="46499"/>
                    <a:pt x="645309" y="126971"/>
                    <a:pt x="705130" y="139790"/>
                  </a:cubicBezTo>
                  <a:cubicBezTo>
                    <a:pt x="764951" y="152609"/>
                    <a:pt x="687327" y="128396"/>
                    <a:pt x="606854" y="105607"/>
                  </a:cubicBezTo>
                  <a:cubicBezTo>
                    <a:pt x="526381" y="82818"/>
                    <a:pt x="318433" y="17301"/>
                    <a:pt x="222293" y="3058"/>
                  </a:cubicBezTo>
                  <a:cubicBezTo>
                    <a:pt x="126153" y="-11185"/>
                    <a:pt x="-4171" y="28695"/>
                    <a:pt x="102" y="3296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 154">
              <a:extLst>
                <a:ext uri="{FF2B5EF4-FFF2-40B4-BE49-F238E27FC236}">
                  <a16:creationId xmlns:a16="http://schemas.microsoft.com/office/drawing/2014/main" id="{0A28E0CA-BF46-1D5D-0C95-8DECD331B091}"/>
                </a:ext>
              </a:extLst>
            </p:cNvPr>
            <p:cNvSpPr/>
            <p:nvPr/>
          </p:nvSpPr>
          <p:spPr>
            <a:xfrm>
              <a:off x="4610450" y="8192174"/>
              <a:ext cx="589675" cy="110154"/>
            </a:xfrm>
            <a:custGeom>
              <a:avLst/>
              <a:gdLst>
                <a:gd name="connsiteX0" fmla="*/ 6 w 589675"/>
                <a:gd name="connsiteY0" fmla="*/ 3243 h 110154"/>
                <a:gd name="connsiteX1" fmla="*/ 333292 w 589675"/>
                <a:gd name="connsiteY1" fmla="*/ 28880 h 110154"/>
                <a:gd name="connsiteX2" fmla="*/ 589666 w 589675"/>
                <a:gd name="connsiteY2" fmla="*/ 110065 h 110154"/>
                <a:gd name="connsiteX3" fmla="*/ 341838 w 589675"/>
                <a:gd name="connsiteY3" fmla="*/ 11789 h 110154"/>
                <a:gd name="connsiteX4" fmla="*/ 6 w 589675"/>
                <a:gd name="connsiteY4" fmla="*/ 3243 h 11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675" h="110154">
                  <a:moveTo>
                    <a:pt x="6" y="3243"/>
                  </a:moveTo>
                  <a:cubicBezTo>
                    <a:pt x="-1418" y="6091"/>
                    <a:pt x="235015" y="11076"/>
                    <a:pt x="333292" y="28880"/>
                  </a:cubicBezTo>
                  <a:cubicBezTo>
                    <a:pt x="431569" y="46684"/>
                    <a:pt x="588242" y="112913"/>
                    <a:pt x="589666" y="110065"/>
                  </a:cubicBezTo>
                  <a:cubicBezTo>
                    <a:pt x="591090" y="107217"/>
                    <a:pt x="433705" y="28880"/>
                    <a:pt x="341838" y="11789"/>
                  </a:cubicBezTo>
                  <a:cubicBezTo>
                    <a:pt x="249971" y="-5302"/>
                    <a:pt x="1430" y="395"/>
                    <a:pt x="6" y="324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 155">
              <a:extLst>
                <a:ext uri="{FF2B5EF4-FFF2-40B4-BE49-F238E27FC236}">
                  <a16:creationId xmlns:a16="http://schemas.microsoft.com/office/drawing/2014/main" id="{13CDA5B1-4ED6-F0D2-5CD2-77F30DE0B2C1}"/>
                </a:ext>
              </a:extLst>
            </p:cNvPr>
            <p:cNvSpPr/>
            <p:nvPr/>
          </p:nvSpPr>
          <p:spPr>
            <a:xfrm>
              <a:off x="4758277" y="8587821"/>
              <a:ext cx="456928" cy="26444"/>
            </a:xfrm>
            <a:custGeom>
              <a:avLst/>
              <a:gdLst>
                <a:gd name="connsiteX0" fmla="*/ 1730 w 456928"/>
                <a:gd name="connsiteY0" fmla="*/ 702 h 26444"/>
                <a:gd name="connsiteX1" fmla="*/ 446112 w 456928"/>
                <a:gd name="connsiteY1" fmla="*/ 26340 h 26444"/>
                <a:gd name="connsiteX2" fmla="*/ 296560 w 456928"/>
                <a:gd name="connsiteY2" fmla="*/ 9248 h 26444"/>
                <a:gd name="connsiteX3" fmla="*/ 1730 w 456928"/>
                <a:gd name="connsiteY3" fmla="*/ 702 h 26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928" h="26444">
                  <a:moveTo>
                    <a:pt x="1730" y="702"/>
                  </a:moveTo>
                  <a:cubicBezTo>
                    <a:pt x="26655" y="3551"/>
                    <a:pt x="396974" y="24916"/>
                    <a:pt x="446112" y="26340"/>
                  </a:cubicBezTo>
                  <a:cubicBezTo>
                    <a:pt x="495250" y="27764"/>
                    <a:pt x="364926" y="14233"/>
                    <a:pt x="296560" y="9248"/>
                  </a:cubicBezTo>
                  <a:cubicBezTo>
                    <a:pt x="228194" y="4263"/>
                    <a:pt x="-23195" y="-2147"/>
                    <a:pt x="1730" y="7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 156">
              <a:extLst>
                <a:ext uri="{FF2B5EF4-FFF2-40B4-BE49-F238E27FC236}">
                  <a16:creationId xmlns:a16="http://schemas.microsoft.com/office/drawing/2014/main" id="{40FB042B-A405-3A01-4BC6-65B6755CA92C}"/>
                </a:ext>
              </a:extLst>
            </p:cNvPr>
            <p:cNvSpPr/>
            <p:nvPr/>
          </p:nvSpPr>
          <p:spPr>
            <a:xfrm>
              <a:off x="4499175" y="8088569"/>
              <a:ext cx="195768" cy="487153"/>
            </a:xfrm>
            <a:custGeom>
              <a:avLst/>
              <a:gdLst>
                <a:gd name="connsiteX0" fmla="*/ 186 w 195768"/>
                <a:gd name="connsiteY0" fmla="*/ 25 h 487153"/>
                <a:gd name="connsiteX1" fmla="*/ 149737 w 195768"/>
                <a:gd name="connsiteY1" fmla="*/ 217943 h 487153"/>
                <a:gd name="connsiteX2" fmla="*/ 171102 w 195768"/>
                <a:gd name="connsiteY2" fmla="*/ 487136 h 487153"/>
                <a:gd name="connsiteX3" fmla="*/ 183920 w 195768"/>
                <a:gd name="connsiteY3" fmla="*/ 205124 h 487153"/>
                <a:gd name="connsiteX4" fmla="*/ 186 w 195768"/>
                <a:gd name="connsiteY4" fmla="*/ 25 h 487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768" h="487153">
                  <a:moveTo>
                    <a:pt x="186" y="25"/>
                  </a:moveTo>
                  <a:cubicBezTo>
                    <a:pt x="-5511" y="2162"/>
                    <a:pt x="121251" y="136758"/>
                    <a:pt x="149737" y="217943"/>
                  </a:cubicBezTo>
                  <a:cubicBezTo>
                    <a:pt x="178223" y="299128"/>
                    <a:pt x="165405" y="489273"/>
                    <a:pt x="171102" y="487136"/>
                  </a:cubicBezTo>
                  <a:cubicBezTo>
                    <a:pt x="176799" y="485000"/>
                    <a:pt x="214543" y="279900"/>
                    <a:pt x="183920" y="205124"/>
                  </a:cubicBezTo>
                  <a:cubicBezTo>
                    <a:pt x="153298" y="130348"/>
                    <a:pt x="5883" y="-2112"/>
                    <a:pt x="186" y="2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 157">
              <a:extLst>
                <a:ext uri="{FF2B5EF4-FFF2-40B4-BE49-F238E27FC236}">
                  <a16:creationId xmlns:a16="http://schemas.microsoft.com/office/drawing/2014/main" id="{5DA043A2-5B94-58E2-FFF4-3EA200E315B7}"/>
                </a:ext>
              </a:extLst>
            </p:cNvPr>
            <p:cNvSpPr/>
            <p:nvPr/>
          </p:nvSpPr>
          <p:spPr>
            <a:xfrm>
              <a:off x="4359295" y="8088575"/>
              <a:ext cx="105887" cy="494632"/>
            </a:xfrm>
            <a:custGeom>
              <a:avLst/>
              <a:gdLst>
                <a:gd name="connsiteX0" fmla="*/ 105883 w 105887"/>
                <a:gd name="connsiteY0" fmla="*/ 19 h 494632"/>
                <a:gd name="connsiteX1" fmla="*/ 7606 w 105887"/>
                <a:gd name="connsiteY1" fmla="*/ 123933 h 494632"/>
                <a:gd name="connsiteX2" fmla="*/ 7606 w 105887"/>
                <a:gd name="connsiteY2" fmla="*/ 299122 h 494632"/>
                <a:gd name="connsiteX3" fmla="*/ 16152 w 105887"/>
                <a:gd name="connsiteY3" fmla="*/ 491403 h 494632"/>
                <a:gd name="connsiteX4" fmla="*/ 11879 w 105887"/>
                <a:gd name="connsiteY4" fmla="*/ 132479 h 494632"/>
                <a:gd name="connsiteX5" fmla="*/ 105883 w 105887"/>
                <a:gd name="connsiteY5" fmla="*/ 19 h 49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887" h="494632">
                  <a:moveTo>
                    <a:pt x="105883" y="19"/>
                  </a:moveTo>
                  <a:cubicBezTo>
                    <a:pt x="105171" y="-1405"/>
                    <a:pt x="23985" y="74083"/>
                    <a:pt x="7606" y="123933"/>
                  </a:cubicBezTo>
                  <a:cubicBezTo>
                    <a:pt x="-8773" y="173783"/>
                    <a:pt x="6182" y="237877"/>
                    <a:pt x="7606" y="299122"/>
                  </a:cubicBezTo>
                  <a:cubicBezTo>
                    <a:pt x="9030" y="360367"/>
                    <a:pt x="15440" y="519177"/>
                    <a:pt x="16152" y="491403"/>
                  </a:cubicBezTo>
                  <a:cubicBezTo>
                    <a:pt x="16864" y="463629"/>
                    <a:pt x="-5925" y="212240"/>
                    <a:pt x="11879" y="132479"/>
                  </a:cubicBezTo>
                  <a:cubicBezTo>
                    <a:pt x="29683" y="52718"/>
                    <a:pt x="106595" y="1443"/>
                    <a:pt x="105883" y="1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 158">
              <a:extLst>
                <a:ext uri="{FF2B5EF4-FFF2-40B4-BE49-F238E27FC236}">
                  <a16:creationId xmlns:a16="http://schemas.microsoft.com/office/drawing/2014/main" id="{841D5C15-05D9-76DA-7C9C-8DA73A82432B}"/>
                </a:ext>
              </a:extLst>
            </p:cNvPr>
            <p:cNvSpPr/>
            <p:nvPr/>
          </p:nvSpPr>
          <p:spPr>
            <a:xfrm>
              <a:off x="4452350" y="8045865"/>
              <a:ext cx="158106" cy="13165"/>
            </a:xfrm>
            <a:custGeom>
              <a:avLst/>
              <a:gdLst>
                <a:gd name="connsiteX0" fmla="*/ 158106 w 158106"/>
                <a:gd name="connsiteY0" fmla="*/ 0 h 13165"/>
                <a:gd name="connsiteX1" fmla="*/ 9 w 158106"/>
                <a:gd name="connsiteY1" fmla="*/ 12819 h 13165"/>
                <a:gd name="connsiteX2" fmla="*/ 158106 w 158106"/>
                <a:gd name="connsiteY2" fmla="*/ 0 h 13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106" h="13165">
                  <a:moveTo>
                    <a:pt x="158106" y="0"/>
                  </a:moveTo>
                  <a:cubicBezTo>
                    <a:pt x="158106" y="0"/>
                    <a:pt x="-1415" y="9970"/>
                    <a:pt x="9" y="12819"/>
                  </a:cubicBezTo>
                  <a:cubicBezTo>
                    <a:pt x="1433" y="15668"/>
                    <a:pt x="158106" y="0"/>
                    <a:pt x="158106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 159">
              <a:extLst>
                <a:ext uri="{FF2B5EF4-FFF2-40B4-BE49-F238E27FC236}">
                  <a16:creationId xmlns:a16="http://schemas.microsoft.com/office/drawing/2014/main" id="{4FB4CF96-DA35-3956-15D6-BC317E720D72}"/>
                </a:ext>
              </a:extLst>
            </p:cNvPr>
            <p:cNvSpPr/>
            <p:nvPr/>
          </p:nvSpPr>
          <p:spPr>
            <a:xfrm>
              <a:off x="4312362" y="8044659"/>
              <a:ext cx="144455" cy="501163"/>
            </a:xfrm>
            <a:custGeom>
              <a:avLst/>
              <a:gdLst>
                <a:gd name="connsiteX0" fmla="*/ 144270 w 144455"/>
                <a:gd name="connsiteY0" fmla="*/ 1206 h 501163"/>
                <a:gd name="connsiteX1" fmla="*/ 33174 w 144455"/>
                <a:gd name="connsiteY1" fmla="*/ 129393 h 501163"/>
                <a:gd name="connsiteX2" fmla="*/ 28902 w 144455"/>
                <a:gd name="connsiteY2" fmla="*/ 227670 h 501163"/>
                <a:gd name="connsiteX3" fmla="*/ 37447 w 144455"/>
                <a:gd name="connsiteY3" fmla="*/ 501135 h 501163"/>
                <a:gd name="connsiteX4" fmla="*/ 3264 w 144455"/>
                <a:gd name="connsiteY4" fmla="*/ 210578 h 501163"/>
                <a:gd name="connsiteX5" fmla="*/ 144270 w 144455"/>
                <a:gd name="connsiteY5" fmla="*/ 1206 h 50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455" h="501163">
                  <a:moveTo>
                    <a:pt x="144270" y="1206"/>
                  </a:moveTo>
                  <a:cubicBezTo>
                    <a:pt x="149255" y="-12325"/>
                    <a:pt x="52402" y="91649"/>
                    <a:pt x="33174" y="129393"/>
                  </a:cubicBezTo>
                  <a:cubicBezTo>
                    <a:pt x="13946" y="167137"/>
                    <a:pt x="28190" y="165713"/>
                    <a:pt x="28902" y="227670"/>
                  </a:cubicBezTo>
                  <a:cubicBezTo>
                    <a:pt x="29614" y="289627"/>
                    <a:pt x="41720" y="503984"/>
                    <a:pt x="37447" y="501135"/>
                  </a:cubicBezTo>
                  <a:cubicBezTo>
                    <a:pt x="33174" y="498286"/>
                    <a:pt x="-12403" y="293899"/>
                    <a:pt x="3264" y="210578"/>
                  </a:cubicBezTo>
                  <a:cubicBezTo>
                    <a:pt x="18931" y="127257"/>
                    <a:pt x="139285" y="14737"/>
                    <a:pt x="144270" y="120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 160">
              <a:extLst>
                <a:ext uri="{FF2B5EF4-FFF2-40B4-BE49-F238E27FC236}">
                  <a16:creationId xmlns:a16="http://schemas.microsoft.com/office/drawing/2014/main" id="{8BC3CA95-3086-4AE0-7229-F9E3BE236960}"/>
                </a:ext>
              </a:extLst>
            </p:cNvPr>
            <p:cNvSpPr/>
            <p:nvPr/>
          </p:nvSpPr>
          <p:spPr>
            <a:xfrm>
              <a:off x="4426692" y="8190684"/>
              <a:ext cx="75462" cy="368887"/>
            </a:xfrm>
            <a:custGeom>
              <a:avLst/>
              <a:gdLst>
                <a:gd name="connsiteX0" fmla="*/ 29 w 75462"/>
                <a:gd name="connsiteY0" fmla="*/ 460 h 368887"/>
                <a:gd name="connsiteX1" fmla="*/ 59850 w 75462"/>
                <a:gd name="connsiteY1" fmla="*/ 209832 h 368887"/>
                <a:gd name="connsiteX2" fmla="*/ 64123 w 75462"/>
                <a:gd name="connsiteY2" fmla="*/ 363656 h 368887"/>
                <a:gd name="connsiteX3" fmla="*/ 64123 w 75462"/>
                <a:gd name="connsiteY3" fmla="*/ 316654 h 368887"/>
                <a:gd name="connsiteX4" fmla="*/ 68396 w 75462"/>
                <a:gd name="connsiteY4" fmla="*/ 158557 h 368887"/>
                <a:gd name="connsiteX5" fmla="*/ 29 w 75462"/>
                <a:gd name="connsiteY5" fmla="*/ 460 h 36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2" h="368887">
                  <a:moveTo>
                    <a:pt x="29" y="460"/>
                  </a:moveTo>
                  <a:cubicBezTo>
                    <a:pt x="-1395" y="9006"/>
                    <a:pt x="49168" y="149299"/>
                    <a:pt x="59850" y="209832"/>
                  </a:cubicBezTo>
                  <a:cubicBezTo>
                    <a:pt x="70532" y="270365"/>
                    <a:pt x="63411" y="345852"/>
                    <a:pt x="64123" y="363656"/>
                  </a:cubicBezTo>
                  <a:cubicBezTo>
                    <a:pt x="64835" y="381460"/>
                    <a:pt x="63411" y="350837"/>
                    <a:pt x="64123" y="316654"/>
                  </a:cubicBezTo>
                  <a:cubicBezTo>
                    <a:pt x="64835" y="282471"/>
                    <a:pt x="86200" y="212680"/>
                    <a:pt x="68396" y="158557"/>
                  </a:cubicBezTo>
                  <a:cubicBezTo>
                    <a:pt x="50592" y="104434"/>
                    <a:pt x="1453" y="-8086"/>
                    <a:pt x="29" y="46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 161">
              <a:extLst>
                <a:ext uri="{FF2B5EF4-FFF2-40B4-BE49-F238E27FC236}">
                  <a16:creationId xmlns:a16="http://schemas.microsoft.com/office/drawing/2014/main" id="{BE88B3B8-24E5-6536-8F9D-90FF912A9CE6}"/>
                </a:ext>
              </a:extLst>
            </p:cNvPr>
            <p:cNvSpPr/>
            <p:nvPr/>
          </p:nvSpPr>
          <p:spPr>
            <a:xfrm>
              <a:off x="4572000" y="8665436"/>
              <a:ext cx="675952" cy="12867"/>
            </a:xfrm>
            <a:custGeom>
              <a:avLst/>
              <a:gdLst>
                <a:gd name="connsiteX0" fmla="*/ 0 w 675952"/>
                <a:gd name="connsiteY0" fmla="*/ 4272 h 12867"/>
                <a:gd name="connsiteX1" fmla="*/ 645207 w 675952"/>
                <a:gd name="connsiteY1" fmla="*/ 12818 h 12867"/>
                <a:gd name="connsiteX2" fmla="*/ 517021 w 675952"/>
                <a:gd name="connsiteY2" fmla="*/ 0 h 12867"/>
                <a:gd name="connsiteX3" fmla="*/ 0 w 675952"/>
                <a:gd name="connsiteY3" fmla="*/ 4272 h 12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952" h="12867">
                  <a:moveTo>
                    <a:pt x="0" y="4272"/>
                  </a:moveTo>
                  <a:cubicBezTo>
                    <a:pt x="21364" y="6408"/>
                    <a:pt x="559037" y="13530"/>
                    <a:pt x="645207" y="12818"/>
                  </a:cubicBezTo>
                  <a:cubicBezTo>
                    <a:pt x="731377" y="12106"/>
                    <a:pt x="619571" y="712"/>
                    <a:pt x="517021" y="0"/>
                  </a:cubicBezTo>
                  <a:lnTo>
                    <a:pt x="0" y="427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 162">
              <a:extLst>
                <a:ext uri="{FF2B5EF4-FFF2-40B4-BE49-F238E27FC236}">
                  <a16:creationId xmlns:a16="http://schemas.microsoft.com/office/drawing/2014/main" id="{486ED45C-F6BD-F00C-4DCE-E087DFA25C6C}"/>
                </a:ext>
              </a:extLst>
            </p:cNvPr>
            <p:cNvSpPr/>
            <p:nvPr/>
          </p:nvSpPr>
          <p:spPr>
            <a:xfrm>
              <a:off x="5212888" y="8250049"/>
              <a:ext cx="43374" cy="312924"/>
            </a:xfrm>
            <a:custGeom>
              <a:avLst/>
              <a:gdLst>
                <a:gd name="connsiteX0" fmla="*/ 47 w 43374"/>
                <a:gd name="connsiteY0" fmla="*/ 915 h 312924"/>
                <a:gd name="connsiteX1" fmla="*/ 34230 w 43374"/>
                <a:gd name="connsiteY1" fmla="*/ 253016 h 312924"/>
                <a:gd name="connsiteX2" fmla="*/ 25684 w 43374"/>
                <a:gd name="connsiteY2" fmla="*/ 308564 h 312924"/>
                <a:gd name="connsiteX3" fmla="*/ 42776 w 43374"/>
                <a:gd name="connsiteY3" fmla="*/ 171831 h 312924"/>
                <a:gd name="connsiteX4" fmla="*/ 47 w 43374"/>
                <a:gd name="connsiteY4" fmla="*/ 915 h 31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74" h="312924">
                  <a:moveTo>
                    <a:pt x="47" y="915"/>
                  </a:moveTo>
                  <a:cubicBezTo>
                    <a:pt x="-1377" y="14446"/>
                    <a:pt x="29957" y="201741"/>
                    <a:pt x="34230" y="253016"/>
                  </a:cubicBezTo>
                  <a:cubicBezTo>
                    <a:pt x="38503" y="304291"/>
                    <a:pt x="24260" y="322095"/>
                    <a:pt x="25684" y="308564"/>
                  </a:cubicBezTo>
                  <a:cubicBezTo>
                    <a:pt x="27108" y="295033"/>
                    <a:pt x="47049" y="215984"/>
                    <a:pt x="42776" y="171831"/>
                  </a:cubicBezTo>
                  <a:cubicBezTo>
                    <a:pt x="38503" y="127678"/>
                    <a:pt x="1471" y="-12616"/>
                    <a:pt x="47" y="91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 163">
              <a:extLst>
                <a:ext uri="{FF2B5EF4-FFF2-40B4-BE49-F238E27FC236}">
                  <a16:creationId xmlns:a16="http://schemas.microsoft.com/office/drawing/2014/main" id="{B21B0F6C-54C8-98DB-9FEB-1F4440DD7FC1}"/>
                </a:ext>
              </a:extLst>
            </p:cNvPr>
            <p:cNvSpPr/>
            <p:nvPr/>
          </p:nvSpPr>
          <p:spPr>
            <a:xfrm>
              <a:off x="4443219" y="8524401"/>
              <a:ext cx="570294" cy="367749"/>
            </a:xfrm>
            <a:custGeom>
              <a:avLst/>
              <a:gdLst>
                <a:gd name="connsiteX0" fmla="*/ 594 w 570294"/>
                <a:gd name="connsiteY0" fmla="*/ 29 h 367749"/>
                <a:gd name="connsiteX1" fmla="*/ 90325 w 570294"/>
                <a:gd name="connsiteY1" fmla="*/ 175218 h 367749"/>
                <a:gd name="connsiteX2" fmla="*/ 406519 w 570294"/>
                <a:gd name="connsiteY2" fmla="*/ 350406 h 367749"/>
                <a:gd name="connsiteX3" fmla="*/ 568889 w 570294"/>
                <a:gd name="connsiteY3" fmla="*/ 358952 h 367749"/>
                <a:gd name="connsiteX4" fmla="*/ 321061 w 570294"/>
                <a:gd name="connsiteY4" fmla="*/ 329042 h 367749"/>
                <a:gd name="connsiteX5" fmla="*/ 64688 w 570294"/>
                <a:gd name="connsiteY5" fmla="*/ 162399 h 367749"/>
                <a:gd name="connsiteX6" fmla="*/ 594 w 570294"/>
                <a:gd name="connsiteY6" fmla="*/ 29 h 367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294" h="367749">
                  <a:moveTo>
                    <a:pt x="594" y="29"/>
                  </a:moveTo>
                  <a:cubicBezTo>
                    <a:pt x="4867" y="2165"/>
                    <a:pt x="22671" y="116822"/>
                    <a:pt x="90325" y="175218"/>
                  </a:cubicBezTo>
                  <a:cubicBezTo>
                    <a:pt x="157979" y="233614"/>
                    <a:pt x="326758" y="319784"/>
                    <a:pt x="406519" y="350406"/>
                  </a:cubicBezTo>
                  <a:cubicBezTo>
                    <a:pt x="486280" y="381028"/>
                    <a:pt x="583132" y="362513"/>
                    <a:pt x="568889" y="358952"/>
                  </a:cubicBezTo>
                  <a:cubicBezTo>
                    <a:pt x="554646" y="355391"/>
                    <a:pt x="405095" y="361801"/>
                    <a:pt x="321061" y="329042"/>
                  </a:cubicBezTo>
                  <a:cubicBezTo>
                    <a:pt x="237028" y="296283"/>
                    <a:pt x="114538" y="211537"/>
                    <a:pt x="64688" y="162399"/>
                  </a:cubicBezTo>
                  <a:cubicBezTo>
                    <a:pt x="14838" y="113261"/>
                    <a:pt x="-3679" y="-2107"/>
                    <a:pt x="594" y="2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 164">
              <a:extLst>
                <a:ext uri="{FF2B5EF4-FFF2-40B4-BE49-F238E27FC236}">
                  <a16:creationId xmlns:a16="http://schemas.microsoft.com/office/drawing/2014/main" id="{247BE80E-97C7-0266-6DEC-9368189B10DC}"/>
                </a:ext>
              </a:extLst>
            </p:cNvPr>
            <p:cNvSpPr/>
            <p:nvPr/>
          </p:nvSpPr>
          <p:spPr>
            <a:xfrm>
              <a:off x="5009964" y="8947082"/>
              <a:ext cx="443930" cy="471216"/>
            </a:xfrm>
            <a:custGeom>
              <a:avLst/>
              <a:gdLst>
                <a:gd name="connsiteX0" fmla="*/ 2144 w 443930"/>
                <a:gd name="connsiteY0" fmla="*/ 365 h 471216"/>
                <a:gd name="connsiteX1" fmla="*/ 258518 w 443930"/>
                <a:gd name="connsiteY1" fmla="*/ 320832 h 471216"/>
                <a:gd name="connsiteX2" fmla="*/ 442253 w 443930"/>
                <a:gd name="connsiteY2" fmla="*/ 470383 h 471216"/>
                <a:gd name="connsiteX3" fmla="*/ 151696 w 443930"/>
                <a:gd name="connsiteY3" fmla="*/ 261011 h 471216"/>
                <a:gd name="connsiteX4" fmla="*/ 2144 w 443930"/>
                <a:gd name="connsiteY4" fmla="*/ 365 h 471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930" h="471216">
                  <a:moveTo>
                    <a:pt x="2144" y="365"/>
                  </a:moveTo>
                  <a:cubicBezTo>
                    <a:pt x="19948" y="10335"/>
                    <a:pt x="185167" y="242496"/>
                    <a:pt x="258518" y="320832"/>
                  </a:cubicBezTo>
                  <a:cubicBezTo>
                    <a:pt x="331869" y="399168"/>
                    <a:pt x="460057" y="480353"/>
                    <a:pt x="442253" y="470383"/>
                  </a:cubicBezTo>
                  <a:cubicBezTo>
                    <a:pt x="424449" y="460413"/>
                    <a:pt x="222199" y="335074"/>
                    <a:pt x="151696" y="261011"/>
                  </a:cubicBezTo>
                  <a:cubicBezTo>
                    <a:pt x="81193" y="186948"/>
                    <a:pt x="-15660" y="-9605"/>
                    <a:pt x="2144" y="36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 165">
              <a:extLst>
                <a:ext uri="{FF2B5EF4-FFF2-40B4-BE49-F238E27FC236}">
                  <a16:creationId xmlns:a16="http://schemas.microsoft.com/office/drawing/2014/main" id="{6D83CA77-5BED-7F7B-21AE-7413832DA0A9}"/>
                </a:ext>
              </a:extLst>
            </p:cNvPr>
            <p:cNvSpPr/>
            <p:nvPr/>
          </p:nvSpPr>
          <p:spPr>
            <a:xfrm>
              <a:off x="5571576" y="8584248"/>
              <a:ext cx="73358" cy="299110"/>
            </a:xfrm>
            <a:custGeom>
              <a:avLst/>
              <a:gdLst>
                <a:gd name="connsiteX0" fmla="*/ 282 w 73358"/>
                <a:gd name="connsiteY0" fmla="*/ 2 h 299110"/>
                <a:gd name="connsiteX1" fmla="*/ 47284 w 73358"/>
                <a:gd name="connsiteY1" fmla="*/ 183737 h 299110"/>
                <a:gd name="connsiteX2" fmla="*/ 34465 w 73358"/>
                <a:gd name="connsiteY2" fmla="*/ 299105 h 299110"/>
                <a:gd name="connsiteX3" fmla="*/ 72921 w 73358"/>
                <a:gd name="connsiteY3" fmla="*/ 179464 h 299110"/>
                <a:gd name="connsiteX4" fmla="*/ 282 w 73358"/>
                <a:gd name="connsiteY4" fmla="*/ 2 h 299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58" h="299110">
                  <a:moveTo>
                    <a:pt x="282" y="2"/>
                  </a:moveTo>
                  <a:cubicBezTo>
                    <a:pt x="-3991" y="714"/>
                    <a:pt x="41587" y="133887"/>
                    <a:pt x="47284" y="183737"/>
                  </a:cubicBezTo>
                  <a:cubicBezTo>
                    <a:pt x="52981" y="233587"/>
                    <a:pt x="30192" y="299817"/>
                    <a:pt x="34465" y="299105"/>
                  </a:cubicBezTo>
                  <a:cubicBezTo>
                    <a:pt x="38738" y="298393"/>
                    <a:pt x="77906" y="221481"/>
                    <a:pt x="72921" y="179464"/>
                  </a:cubicBezTo>
                  <a:cubicBezTo>
                    <a:pt x="67936" y="137447"/>
                    <a:pt x="4555" y="-710"/>
                    <a:pt x="282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 166">
              <a:extLst>
                <a:ext uri="{FF2B5EF4-FFF2-40B4-BE49-F238E27FC236}">
                  <a16:creationId xmlns:a16="http://schemas.microsoft.com/office/drawing/2014/main" id="{436D714E-89FB-1872-3491-2360378A950A}"/>
                </a:ext>
              </a:extLst>
            </p:cNvPr>
            <p:cNvSpPr/>
            <p:nvPr/>
          </p:nvSpPr>
          <p:spPr>
            <a:xfrm>
              <a:off x="5435503" y="9467291"/>
              <a:ext cx="113729" cy="127060"/>
            </a:xfrm>
            <a:custGeom>
              <a:avLst/>
              <a:gdLst>
                <a:gd name="connsiteX0" fmla="*/ 97 w 113729"/>
                <a:gd name="connsiteY0" fmla="*/ 559 h 127060"/>
                <a:gd name="connsiteX1" fmla="*/ 108047 w 113729"/>
                <a:gd name="connsiteY1" fmla="*/ 124384 h 127060"/>
                <a:gd name="connsiteX2" fmla="*/ 88997 w 113729"/>
                <a:gd name="connsiteY2" fmla="*/ 79934 h 127060"/>
                <a:gd name="connsiteX3" fmla="*/ 97 w 113729"/>
                <a:gd name="connsiteY3" fmla="*/ 559 h 12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729" h="127060">
                  <a:moveTo>
                    <a:pt x="97" y="559"/>
                  </a:moveTo>
                  <a:cubicBezTo>
                    <a:pt x="3272" y="7967"/>
                    <a:pt x="93230" y="111155"/>
                    <a:pt x="108047" y="124384"/>
                  </a:cubicBezTo>
                  <a:cubicBezTo>
                    <a:pt x="122864" y="137613"/>
                    <a:pt x="105930" y="98455"/>
                    <a:pt x="88997" y="79934"/>
                  </a:cubicBezTo>
                  <a:cubicBezTo>
                    <a:pt x="72064" y="61413"/>
                    <a:pt x="-3078" y="-6849"/>
                    <a:pt x="97" y="55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 167">
              <a:extLst>
                <a:ext uri="{FF2B5EF4-FFF2-40B4-BE49-F238E27FC236}">
                  <a16:creationId xmlns:a16="http://schemas.microsoft.com/office/drawing/2014/main" id="{80CD74E7-B39A-27BC-0D68-FF89B010E265}"/>
                </a:ext>
              </a:extLst>
            </p:cNvPr>
            <p:cNvSpPr/>
            <p:nvPr/>
          </p:nvSpPr>
          <p:spPr>
            <a:xfrm>
              <a:off x="5422595" y="8866452"/>
              <a:ext cx="484380" cy="423679"/>
            </a:xfrm>
            <a:custGeom>
              <a:avLst/>
              <a:gdLst>
                <a:gd name="connsiteX0" fmla="*/ 305 w 484380"/>
                <a:gd name="connsiteY0" fmla="*/ 423598 h 423679"/>
                <a:gd name="connsiteX1" fmla="*/ 311455 w 484380"/>
                <a:gd name="connsiteY1" fmla="*/ 106098 h 423679"/>
                <a:gd name="connsiteX2" fmla="*/ 482905 w 484380"/>
                <a:gd name="connsiteY2" fmla="*/ 1323 h 423679"/>
                <a:gd name="connsiteX3" fmla="*/ 371780 w 484380"/>
                <a:gd name="connsiteY3" fmla="*/ 74348 h 423679"/>
                <a:gd name="connsiteX4" fmla="*/ 305 w 484380"/>
                <a:gd name="connsiteY4" fmla="*/ 423598 h 42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380" h="423679">
                  <a:moveTo>
                    <a:pt x="305" y="423598"/>
                  </a:moveTo>
                  <a:cubicBezTo>
                    <a:pt x="-9749" y="428890"/>
                    <a:pt x="231022" y="176477"/>
                    <a:pt x="311455" y="106098"/>
                  </a:cubicBezTo>
                  <a:cubicBezTo>
                    <a:pt x="391888" y="35719"/>
                    <a:pt x="472851" y="6615"/>
                    <a:pt x="482905" y="1323"/>
                  </a:cubicBezTo>
                  <a:cubicBezTo>
                    <a:pt x="492959" y="-3969"/>
                    <a:pt x="451155" y="3969"/>
                    <a:pt x="371780" y="74348"/>
                  </a:cubicBezTo>
                  <a:cubicBezTo>
                    <a:pt x="292405" y="144727"/>
                    <a:pt x="10359" y="418306"/>
                    <a:pt x="305" y="42359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 168">
              <a:extLst>
                <a:ext uri="{FF2B5EF4-FFF2-40B4-BE49-F238E27FC236}">
                  <a16:creationId xmlns:a16="http://schemas.microsoft.com/office/drawing/2014/main" id="{0A178AD2-9885-1AE8-54C1-1AC4BAB88482}"/>
                </a:ext>
              </a:extLst>
            </p:cNvPr>
            <p:cNvSpPr/>
            <p:nvPr/>
          </p:nvSpPr>
          <p:spPr>
            <a:xfrm>
              <a:off x="5852747" y="8795915"/>
              <a:ext cx="197703" cy="459053"/>
            </a:xfrm>
            <a:custGeom>
              <a:avLst/>
              <a:gdLst>
                <a:gd name="connsiteX0" fmla="*/ 195628 w 197703"/>
                <a:gd name="connsiteY0" fmla="*/ 2010 h 459053"/>
                <a:gd name="connsiteX1" fmla="*/ 65453 w 197703"/>
                <a:gd name="connsiteY1" fmla="*/ 316335 h 459053"/>
                <a:gd name="connsiteX2" fmla="*/ 1953 w 197703"/>
                <a:gd name="connsiteY2" fmla="*/ 456035 h 459053"/>
                <a:gd name="connsiteX3" fmla="*/ 135303 w 197703"/>
                <a:gd name="connsiteY3" fmla="*/ 195685 h 459053"/>
                <a:gd name="connsiteX4" fmla="*/ 195628 w 197703"/>
                <a:gd name="connsiteY4" fmla="*/ 2010 h 45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703" h="459053">
                  <a:moveTo>
                    <a:pt x="195628" y="2010"/>
                  </a:moveTo>
                  <a:cubicBezTo>
                    <a:pt x="183986" y="22118"/>
                    <a:pt x="97732" y="240664"/>
                    <a:pt x="65453" y="316335"/>
                  </a:cubicBezTo>
                  <a:cubicBezTo>
                    <a:pt x="33174" y="392006"/>
                    <a:pt x="-9689" y="476143"/>
                    <a:pt x="1953" y="456035"/>
                  </a:cubicBezTo>
                  <a:cubicBezTo>
                    <a:pt x="13595" y="435927"/>
                    <a:pt x="103024" y="274002"/>
                    <a:pt x="135303" y="195685"/>
                  </a:cubicBezTo>
                  <a:cubicBezTo>
                    <a:pt x="167582" y="117368"/>
                    <a:pt x="207270" y="-18098"/>
                    <a:pt x="195628" y="201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 169">
              <a:extLst>
                <a:ext uri="{FF2B5EF4-FFF2-40B4-BE49-F238E27FC236}">
                  <a16:creationId xmlns:a16="http://schemas.microsoft.com/office/drawing/2014/main" id="{DD150E9D-720A-4A0D-44FC-52869FF7A182}"/>
                </a:ext>
              </a:extLst>
            </p:cNvPr>
            <p:cNvSpPr/>
            <p:nvPr/>
          </p:nvSpPr>
          <p:spPr>
            <a:xfrm>
              <a:off x="5497121" y="9236023"/>
              <a:ext cx="407508" cy="224146"/>
            </a:xfrm>
            <a:custGeom>
              <a:avLst/>
              <a:gdLst>
                <a:gd name="connsiteX0" fmla="*/ 1979 w 407508"/>
                <a:gd name="connsiteY0" fmla="*/ 222302 h 224146"/>
                <a:gd name="connsiteX1" fmla="*/ 398854 w 407508"/>
                <a:gd name="connsiteY1" fmla="*/ 3227 h 224146"/>
                <a:gd name="connsiteX2" fmla="*/ 252804 w 407508"/>
                <a:gd name="connsiteY2" fmla="*/ 101652 h 224146"/>
                <a:gd name="connsiteX3" fmla="*/ 1979 w 407508"/>
                <a:gd name="connsiteY3" fmla="*/ 222302 h 22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508" h="224146">
                  <a:moveTo>
                    <a:pt x="1979" y="222302"/>
                  </a:moveTo>
                  <a:cubicBezTo>
                    <a:pt x="26321" y="205898"/>
                    <a:pt x="357050" y="23335"/>
                    <a:pt x="398854" y="3227"/>
                  </a:cubicBezTo>
                  <a:cubicBezTo>
                    <a:pt x="440658" y="-16881"/>
                    <a:pt x="321066" y="61965"/>
                    <a:pt x="252804" y="101652"/>
                  </a:cubicBezTo>
                  <a:cubicBezTo>
                    <a:pt x="184542" y="141339"/>
                    <a:pt x="-22363" y="238706"/>
                    <a:pt x="1979" y="2223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 170">
              <a:extLst>
                <a:ext uri="{FF2B5EF4-FFF2-40B4-BE49-F238E27FC236}">
                  <a16:creationId xmlns:a16="http://schemas.microsoft.com/office/drawing/2014/main" id="{7846D6EA-B353-6FDC-FC7E-95B5F3247364}"/>
                </a:ext>
              </a:extLst>
            </p:cNvPr>
            <p:cNvSpPr/>
            <p:nvPr/>
          </p:nvSpPr>
          <p:spPr>
            <a:xfrm>
              <a:off x="6083084" y="8899188"/>
              <a:ext cx="206789" cy="150753"/>
            </a:xfrm>
            <a:custGeom>
              <a:avLst/>
              <a:gdLst>
                <a:gd name="connsiteX0" fmla="*/ 216 w 206789"/>
                <a:gd name="connsiteY0" fmla="*/ 337 h 150753"/>
                <a:gd name="connsiteX1" fmla="*/ 89116 w 206789"/>
                <a:gd name="connsiteY1" fmla="*/ 101937 h 150753"/>
                <a:gd name="connsiteX2" fmla="*/ 206591 w 206789"/>
                <a:gd name="connsiteY2" fmla="*/ 136862 h 150753"/>
                <a:gd name="connsiteX3" fmla="*/ 114516 w 206789"/>
                <a:gd name="connsiteY3" fmla="*/ 140037 h 150753"/>
                <a:gd name="connsiteX4" fmla="*/ 216 w 206789"/>
                <a:gd name="connsiteY4" fmla="*/ 337 h 150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89" h="150753">
                  <a:moveTo>
                    <a:pt x="216" y="337"/>
                  </a:moveTo>
                  <a:cubicBezTo>
                    <a:pt x="-4017" y="-6013"/>
                    <a:pt x="54720" y="79183"/>
                    <a:pt x="89116" y="101937"/>
                  </a:cubicBezTo>
                  <a:cubicBezTo>
                    <a:pt x="123512" y="124691"/>
                    <a:pt x="202358" y="130512"/>
                    <a:pt x="206591" y="136862"/>
                  </a:cubicBezTo>
                  <a:cubicBezTo>
                    <a:pt x="210824" y="143212"/>
                    <a:pt x="146266" y="162791"/>
                    <a:pt x="114516" y="140037"/>
                  </a:cubicBezTo>
                  <a:cubicBezTo>
                    <a:pt x="82766" y="117283"/>
                    <a:pt x="4449" y="6687"/>
                    <a:pt x="216" y="33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 171">
              <a:extLst>
                <a:ext uri="{FF2B5EF4-FFF2-40B4-BE49-F238E27FC236}">
                  <a16:creationId xmlns:a16="http://schemas.microsoft.com/office/drawing/2014/main" id="{2A897506-9B6A-1DBF-A61C-787A2F81FBD2}"/>
                </a:ext>
              </a:extLst>
            </p:cNvPr>
            <p:cNvSpPr/>
            <p:nvPr/>
          </p:nvSpPr>
          <p:spPr>
            <a:xfrm>
              <a:off x="6173155" y="9104173"/>
              <a:ext cx="85149" cy="395994"/>
            </a:xfrm>
            <a:custGeom>
              <a:avLst/>
              <a:gdLst>
                <a:gd name="connsiteX0" fmla="*/ 84770 w 85149"/>
                <a:gd name="connsiteY0" fmla="*/ 4902 h 395994"/>
                <a:gd name="connsiteX1" fmla="*/ 2220 w 85149"/>
                <a:gd name="connsiteY1" fmla="*/ 392252 h 395994"/>
                <a:gd name="connsiteX2" fmla="*/ 30795 w 85149"/>
                <a:gd name="connsiteY2" fmla="*/ 189052 h 395994"/>
                <a:gd name="connsiteX3" fmla="*/ 84770 w 85149"/>
                <a:gd name="connsiteY3" fmla="*/ 4902 h 395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49" h="395994">
                  <a:moveTo>
                    <a:pt x="84770" y="4902"/>
                  </a:moveTo>
                  <a:cubicBezTo>
                    <a:pt x="80008" y="38769"/>
                    <a:pt x="11216" y="361560"/>
                    <a:pt x="2220" y="392252"/>
                  </a:cubicBezTo>
                  <a:cubicBezTo>
                    <a:pt x="-6776" y="422944"/>
                    <a:pt x="13333" y="256785"/>
                    <a:pt x="30795" y="189052"/>
                  </a:cubicBezTo>
                  <a:cubicBezTo>
                    <a:pt x="48257" y="121319"/>
                    <a:pt x="89532" y="-28965"/>
                    <a:pt x="84770" y="490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 172">
              <a:extLst>
                <a:ext uri="{FF2B5EF4-FFF2-40B4-BE49-F238E27FC236}">
                  <a16:creationId xmlns:a16="http://schemas.microsoft.com/office/drawing/2014/main" id="{A467F5DA-EE71-C170-FD78-673FE0CBC130}"/>
                </a:ext>
              </a:extLst>
            </p:cNvPr>
            <p:cNvSpPr/>
            <p:nvPr/>
          </p:nvSpPr>
          <p:spPr>
            <a:xfrm>
              <a:off x="5435497" y="8442325"/>
              <a:ext cx="6453" cy="384278"/>
            </a:xfrm>
            <a:custGeom>
              <a:avLst/>
              <a:gdLst>
                <a:gd name="connsiteX0" fmla="*/ 6453 w 6453"/>
                <a:gd name="connsiteY0" fmla="*/ 0 h 384278"/>
                <a:gd name="connsiteX1" fmla="*/ 103 w 6453"/>
                <a:gd name="connsiteY1" fmla="*/ 384175 h 384278"/>
                <a:gd name="connsiteX2" fmla="*/ 6453 w 6453"/>
                <a:gd name="connsiteY2" fmla="*/ 0 h 38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53" h="384278">
                  <a:moveTo>
                    <a:pt x="6453" y="0"/>
                  </a:moveTo>
                  <a:cubicBezTo>
                    <a:pt x="6453" y="0"/>
                    <a:pt x="1161" y="376767"/>
                    <a:pt x="103" y="384175"/>
                  </a:cubicBezTo>
                  <a:cubicBezTo>
                    <a:pt x="-955" y="391583"/>
                    <a:pt x="6453" y="0"/>
                    <a:pt x="6453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 173">
              <a:extLst>
                <a:ext uri="{FF2B5EF4-FFF2-40B4-BE49-F238E27FC236}">
                  <a16:creationId xmlns:a16="http://schemas.microsoft.com/office/drawing/2014/main" id="{DC74D043-FEBD-68BC-9611-8D9CF8C7B569}"/>
                </a:ext>
              </a:extLst>
            </p:cNvPr>
            <p:cNvSpPr/>
            <p:nvPr/>
          </p:nvSpPr>
          <p:spPr>
            <a:xfrm>
              <a:off x="4673600" y="8724900"/>
              <a:ext cx="524078" cy="15966"/>
            </a:xfrm>
            <a:custGeom>
              <a:avLst/>
              <a:gdLst>
                <a:gd name="connsiteX0" fmla="*/ 0 w 524078"/>
                <a:gd name="connsiteY0" fmla="*/ 0 h 15966"/>
                <a:gd name="connsiteX1" fmla="*/ 511175 w 524078"/>
                <a:gd name="connsiteY1" fmla="*/ 15875 h 15966"/>
                <a:gd name="connsiteX2" fmla="*/ 342900 w 524078"/>
                <a:gd name="connsiteY2" fmla="*/ 6350 h 15966"/>
                <a:gd name="connsiteX3" fmla="*/ 0 w 524078"/>
                <a:gd name="connsiteY3" fmla="*/ 0 h 15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078" h="15966">
                  <a:moveTo>
                    <a:pt x="0" y="0"/>
                  </a:moveTo>
                  <a:cubicBezTo>
                    <a:pt x="28046" y="1587"/>
                    <a:pt x="454025" y="14817"/>
                    <a:pt x="511175" y="15875"/>
                  </a:cubicBezTo>
                  <a:cubicBezTo>
                    <a:pt x="568325" y="16933"/>
                    <a:pt x="421746" y="8467"/>
                    <a:pt x="342900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 174">
              <a:extLst>
                <a:ext uri="{FF2B5EF4-FFF2-40B4-BE49-F238E27FC236}">
                  <a16:creationId xmlns:a16="http://schemas.microsoft.com/office/drawing/2014/main" id="{17851119-72F9-5D7B-8850-FEE6BE3B2648}"/>
                </a:ext>
              </a:extLst>
            </p:cNvPr>
            <p:cNvSpPr/>
            <p:nvPr/>
          </p:nvSpPr>
          <p:spPr>
            <a:xfrm>
              <a:off x="4968202" y="8781126"/>
              <a:ext cx="237077" cy="90748"/>
            </a:xfrm>
            <a:custGeom>
              <a:avLst/>
              <a:gdLst>
                <a:gd name="connsiteX0" fmla="*/ 235623 w 237077"/>
                <a:gd name="connsiteY0" fmla="*/ 924 h 90748"/>
                <a:gd name="connsiteX1" fmla="*/ 3848 w 237077"/>
                <a:gd name="connsiteY1" fmla="*/ 89824 h 90748"/>
                <a:gd name="connsiteX2" fmla="*/ 99098 w 237077"/>
                <a:gd name="connsiteY2" fmla="*/ 45374 h 90748"/>
                <a:gd name="connsiteX3" fmla="*/ 235623 w 237077"/>
                <a:gd name="connsiteY3" fmla="*/ 924 h 9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077" h="90748">
                  <a:moveTo>
                    <a:pt x="235623" y="924"/>
                  </a:moveTo>
                  <a:cubicBezTo>
                    <a:pt x="219748" y="8332"/>
                    <a:pt x="26602" y="82416"/>
                    <a:pt x="3848" y="89824"/>
                  </a:cubicBezTo>
                  <a:cubicBezTo>
                    <a:pt x="-18906" y="97232"/>
                    <a:pt x="65231" y="58074"/>
                    <a:pt x="99098" y="45374"/>
                  </a:cubicBezTo>
                  <a:cubicBezTo>
                    <a:pt x="132965" y="32674"/>
                    <a:pt x="251498" y="-6484"/>
                    <a:pt x="235623" y="92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 175">
              <a:extLst>
                <a:ext uri="{FF2B5EF4-FFF2-40B4-BE49-F238E27FC236}">
                  <a16:creationId xmlns:a16="http://schemas.microsoft.com/office/drawing/2014/main" id="{805E49BC-2B36-955C-2554-60CAE66B731B}"/>
                </a:ext>
              </a:extLst>
            </p:cNvPr>
            <p:cNvSpPr/>
            <p:nvPr/>
          </p:nvSpPr>
          <p:spPr>
            <a:xfrm>
              <a:off x="4898609" y="8851900"/>
              <a:ext cx="238652" cy="317500"/>
            </a:xfrm>
            <a:custGeom>
              <a:avLst/>
              <a:gdLst>
                <a:gd name="connsiteX0" fmla="*/ 416 w 238652"/>
                <a:gd name="connsiteY0" fmla="*/ 0 h 317500"/>
                <a:gd name="connsiteX1" fmla="*/ 86141 w 238652"/>
                <a:gd name="connsiteY1" fmla="*/ 133350 h 317500"/>
                <a:gd name="connsiteX2" fmla="*/ 238541 w 238652"/>
                <a:gd name="connsiteY2" fmla="*/ 317500 h 317500"/>
                <a:gd name="connsiteX3" fmla="*/ 60741 w 238652"/>
                <a:gd name="connsiteY3" fmla="*/ 133350 h 317500"/>
                <a:gd name="connsiteX4" fmla="*/ 416 w 238652"/>
                <a:gd name="connsiteY4" fmla="*/ 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52" h="317500">
                  <a:moveTo>
                    <a:pt x="416" y="0"/>
                  </a:moveTo>
                  <a:cubicBezTo>
                    <a:pt x="4649" y="0"/>
                    <a:pt x="46454" y="80433"/>
                    <a:pt x="86141" y="133350"/>
                  </a:cubicBezTo>
                  <a:cubicBezTo>
                    <a:pt x="125828" y="186267"/>
                    <a:pt x="242774" y="317500"/>
                    <a:pt x="238541" y="317500"/>
                  </a:cubicBezTo>
                  <a:cubicBezTo>
                    <a:pt x="234308" y="317500"/>
                    <a:pt x="96724" y="181504"/>
                    <a:pt x="60741" y="133350"/>
                  </a:cubicBezTo>
                  <a:cubicBezTo>
                    <a:pt x="24758" y="85196"/>
                    <a:pt x="-3817" y="0"/>
                    <a:pt x="416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 176">
              <a:extLst>
                <a:ext uri="{FF2B5EF4-FFF2-40B4-BE49-F238E27FC236}">
                  <a16:creationId xmlns:a16="http://schemas.microsoft.com/office/drawing/2014/main" id="{A2D7B20B-790F-E543-D19E-44271092A651}"/>
                </a:ext>
              </a:extLst>
            </p:cNvPr>
            <p:cNvSpPr/>
            <p:nvPr/>
          </p:nvSpPr>
          <p:spPr>
            <a:xfrm>
              <a:off x="5851312" y="9340328"/>
              <a:ext cx="285670" cy="226490"/>
            </a:xfrm>
            <a:custGeom>
              <a:avLst/>
              <a:gdLst>
                <a:gd name="connsiteX0" fmla="*/ 213 w 285670"/>
                <a:gd name="connsiteY0" fmla="*/ 522 h 226490"/>
                <a:gd name="connsiteX1" fmla="*/ 270088 w 285670"/>
                <a:gd name="connsiteY1" fmla="*/ 219597 h 226490"/>
                <a:gd name="connsiteX2" fmla="*/ 225638 w 285670"/>
                <a:gd name="connsiteY2" fmla="*/ 159272 h 226490"/>
                <a:gd name="connsiteX3" fmla="*/ 213 w 285670"/>
                <a:gd name="connsiteY3" fmla="*/ 522 h 22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670" h="226490">
                  <a:moveTo>
                    <a:pt x="213" y="522"/>
                  </a:moveTo>
                  <a:cubicBezTo>
                    <a:pt x="7621" y="10576"/>
                    <a:pt x="232517" y="193139"/>
                    <a:pt x="270088" y="219597"/>
                  </a:cubicBezTo>
                  <a:cubicBezTo>
                    <a:pt x="307659" y="246055"/>
                    <a:pt x="271146" y="189964"/>
                    <a:pt x="225638" y="159272"/>
                  </a:cubicBezTo>
                  <a:cubicBezTo>
                    <a:pt x="180130" y="128580"/>
                    <a:pt x="-7195" y="-9532"/>
                    <a:pt x="213" y="52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 177">
              <a:extLst>
                <a:ext uri="{FF2B5EF4-FFF2-40B4-BE49-F238E27FC236}">
                  <a16:creationId xmlns:a16="http://schemas.microsoft.com/office/drawing/2014/main" id="{C0C9C8AF-971E-52A1-3B32-7481946EB1CA}"/>
                </a:ext>
              </a:extLst>
            </p:cNvPr>
            <p:cNvSpPr/>
            <p:nvPr/>
          </p:nvSpPr>
          <p:spPr>
            <a:xfrm>
              <a:off x="5480029" y="8693141"/>
              <a:ext cx="520862" cy="695336"/>
            </a:xfrm>
            <a:custGeom>
              <a:avLst/>
              <a:gdLst>
                <a:gd name="connsiteX0" fmla="*/ 517546 w 520862"/>
                <a:gd name="connsiteY0" fmla="*/ 9 h 695336"/>
                <a:gd name="connsiteX1" fmla="*/ 450871 w 520862"/>
                <a:gd name="connsiteY1" fmla="*/ 203209 h 695336"/>
                <a:gd name="connsiteX2" fmla="*/ 21 w 520862"/>
                <a:gd name="connsiteY2" fmla="*/ 695334 h 695336"/>
                <a:gd name="connsiteX3" fmla="*/ 431821 w 520862"/>
                <a:gd name="connsiteY3" fmla="*/ 209559 h 695336"/>
                <a:gd name="connsiteX4" fmla="*/ 517546 w 520862"/>
                <a:gd name="connsiteY4" fmla="*/ 9 h 6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862" h="695336">
                  <a:moveTo>
                    <a:pt x="517546" y="9"/>
                  </a:moveTo>
                  <a:cubicBezTo>
                    <a:pt x="520721" y="-1049"/>
                    <a:pt x="537125" y="87322"/>
                    <a:pt x="450871" y="203209"/>
                  </a:cubicBezTo>
                  <a:cubicBezTo>
                    <a:pt x="364617" y="319096"/>
                    <a:pt x="3196" y="694276"/>
                    <a:pt x="21" y="695334"/>
                  </a:cubicBezTo>
                  <a:cubicBezTo>
                    <a:pt x="-3154" y="696392"/>
                    <a:pt x="347154" y="320155"/>
                    <a:pt x="431821" y="209559"/>
                  </a:cubicBezTo>
                  <a:cubicBezTo>
                    <a:pt x="516488" y="98963"/>
                    <a:pt x="514371" y="1067"/>
                    <a:pt x="517546" y="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 178">
              <a:extLst>
                <a:ext uri="{FF2B5EF4-FFF2-40B4-BE49-F238E27FC236}">
                  <a16:creationId xmlns:a16="http://schemas.microsoft.com/office/drawing/2014/main" id="{FE4D9EC3-D095-B594-3BAE-EC7768630AEE}"/>
                </a:ext>
              </a:extLst>
            </p:cNvPr>
            <p:cNvSpPr/>
            <p:nvPr/>
          </p:nvSpPr>
          <p:spPr>
            <a:xfrm>
              <a:off x="7258033" y="6488904"/>
              <a:ext cx="157259" cy="429476"/>
            </a:xfrm>
            <a:custGeom>
              <a:avLst/>
              <a:gdLst>
                <a:gd name="connsiteX0" fmla="*/ 17 w 157259"/>
                <a:gd name="connsiteY0" fmla="*/ 796 h 429476"/>
                <a:gd name="connsiteX1" fmla="*/ 142892 w 157259"/>
                <a:gd name="connsiteY1" fmla="*/ 286546 h 429476"/>
                <a:gd name="connsiteX2" fmla="*/ 117492 w 157259"/>
                <a:gd name="connsiteY2" fmla="*/ 429421 h 429476"/>
                <a:gd name="connsiteX3" fmla="*/ 155592 w 157259"/>
                <a:gd name="connsiteY3" fmla="*/ 302421 h 429476"/>
                <a:gd name="connsiteX4" fmla="*/ 133367 w 157259"/>
                <a:gd name="connsiteY4" fmla="*/ 203996 h 429476"/>
                <a:gd name="connsiteX5" fmla="*/ 17 w 157259"/>
                <a:gd name="connsiteY5" fmla="*/ 796 h 42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259" h="429476">
                  <a:moveTo>
                    <a:pt x="17" y="796"/>
                  </a:moveTo>
                  <a:cubicBezTo>
                    <a:pt x="1604" y="14554"/>
                    <a:pt x="123313" y="215109"/>
                    <a:pt x="142892" y="286546"/>
                  </a:cubicBezTo>
                  <a:cubicBezTo>
                    <a:pt x="162471" y="357983"/>
                    <a:pt x="115375" y="426775"/>
                    <a:pt x="117492" y="429421"/>
                  </a:cubicBezTo>
                  <a:cubicBezTo>
                    <a:pt x="119609" y="432067"/>
                    <a:pt x="152946" y="339992"/>
                    <a:pt x="155592" y="302421"/>
                  </a:cubicBezTo>
                  <a:cubicBezTo>
                    <a:pt x="158238" y="264850"/>
                    <a:pt x="161413" y="252679"/>
                    <a:pt x="133367" y="203996"/>
                  </a:cubicBezTo>
                  <a:cubicBezTo>
                    <a:pt x="105321" y="155313"/>
                    <a:pt x="-1570" y="-12962"/>
                    <a:pt x="17" y="79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 179">
              <a:extLst>
                <a:ext uri="{FF2B5EF4-FFF2-40B4-BE49-F238E27FC236}">
                  <a16:creationId xmlns:a16="http://schemas.microsoft.com/office/drawing/2014/main" id="{12511744-5E90-2221-0CC2-B14CE85D6411}"/>
                </a:ext>
              </a:extLst>
            </p:cNvPr>
            <p:cNvSpPr/>
            <p:nvPr/>
          </p:nvSpPr>
          <p:spPr>
            <a:xfrm>
              <a:off x="7411094" y="6534308"/>
              <a:ext cx="429931" cy="994167"/>
            </a:xfrm>
            <a:custGeom>
              <a:avLst/>
              <a:gdLst>
                <a:gd name="connsiteX0" fmla="*/ 2531 w 429931"/>
                <a:gd name="connsiteY0" fmla="*/ 323692 h 994167"/>
                <a:gd name="connsiteX1" fmla="*/ 123181 w 429931"/>
                <a:gd name="connsiteY1" fmla="*/ 314167 h 994167"/>
                <a:gd name="connsiteX2" fmla="*/ 424806 w 429931"/>
                <a:gd name="connsiteY2" fmla="*/ 3017 h 994167"/>
                <a:gd name="connsiteX3" fmla="*/ 304156 w 429931"/>
                <a:gd name="connsiteY3" fmla="*/ 177642 h 994167"/>
                <a:gd name="connsiteX4" fmla="*/ 186681 w 429931"/>
                <a:gd name="connsiteY4" fmla="*/ 523717 h 994167"/>
                <a:gd name="connsiteX5" fmla="*/ 196206 w 429931"/>
                <a:gd name="connsiteY5" fmla="*/ 803117 h 994167"/>
                <a:gd name="connsiteX6" fmla="*/ 202556 w 429931"/>
                <a:gd name="connsiteY6" fmla="*/ 752317 h 994167"/>
                <a:gd name="connsiteX7" fmla="*/ 224781 w 429931"/>
                <a:gd name="connsiteY7" fmla="*/ 993617 h 994167"/>
                <a:gd name="connsiteX8" fmla="*/ 148581 w 429931"/>
                <a:gd name="connsiteY8" fmla="*/ 812642 h 994167"/>
                <a:gd name="connsiteX9" fmla="*/ 81906 w 429931"/>
                <a:gd name="connsiteY9" fmla="*/ 628492 h 994167"/>
                <a:gd name="connsiteX10" fmla="*/ 43806 w 429931"/>
                <a:gd name="connsiteY10" fmla="*/ 441167 h 994167"/>
                <a:gd name="connsiteX11" fmla="*/ 2531 w 429931"/>
                <a:gd name="connsiteY11" fmla="*/ 323692 h 99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9931" h="994167">
                  <a:moveTo>
                    <a:pt x="2531" y="323692"/>
                  </a:moveTo>
                  <a:cubicBezTo>
                    <a:pt x="15760" y="302525"/>
                    <a:pt x="52802" y="367613"/>
                    <a:pt x="123181" y="314167"/>
                  </a:cubicBezTo>
                  <a:cubicBezTo>
                    <a:pt x="193560" y="260721"/>
                    <a:pt x="394644" y="25771"/>
                    <a:pt x="424806" y="3017"/>
                  </a:cubicBezTo>
                  <a:cubicBezTo>
                    <a:pt x="454968" y="-19737"/>
                    <a:pt x="343843" y="90859"/>
                    <a:pt x="304156" y="177642"/>
                  </a:cubicBezTo>
                  <a:cubicBezTo>
                    <a:pt x="264469" y="264425"/>
                    <a:pt x="204673" y="419471"/>
                    <a:pt x="186681" y="523717"/>
                  </a:cubicBezTo>
                  <a:cubicBezTo>
                    <a:pt x="168689" y="627963"/>
                    <a:pt x="193560" y="765017"/>
                    <a:pt x="196206" y="803117"/>
                  </a:cubicBezTo>
                  <a:cubicBezTo>
                    <a:pt x="198852" y="841217"/>
                    <a:pt x="197794" y="720567"/>
                    <a:pt x="202556" y="752317"/>
                  </a:cubicBezTo>
                  <a:cubicBezTo>
                    <a:pt x="207318" y="784067"/>
                    <a:pt x="233777" y="983563"/>
                    <a:pt x="224781" y="993617"/>
                  </a:cubicBezTo>
                  <a:cubicBezTo>
                    <a:pt x="215785" y="1003671"/>
                    <a:pt x="172394" y="873496"/>
                    <a:pt x="148581" y="812642"/>
                  </a:cubicBezTo>
                  <a:cubicBezTo>
                    <a:pt x="124768" y="751788"/>
                    <a:pt x="99368" y="690404"/>
                    <a:pt x="81906" y="628492"/>
                  </a:cubicBezTo>
                  <a:cubicBezTo>
                    <a:pt x="64444" y="566580"/>
                    <a:pt x="55977" y="488792"/>
                    <a:pt x="43806" y="441167"/>
                  </a:cubicBezTo>
                  <a:cubicBezTo>
                    <a:pt x="31635" y="393542"/>
                    <a:pt x="-10698" y="344859"/>
                    <a:pt x="2531" y="32369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 180">
              <a:extLst>
                <a:ext uri="{FF2B5EF4-FFF2-40B4-BE49-F238E27FC236}">
                  <a16:creationId xmlns:a16="http://schemas.microsoft.com/office/drawing/2014/main" id="{9C01F1B9-9457-62A9-CE91-586F5B55647C}"/>
                </a:ext>
              </a:extLst>
            </p:cNvPr>
            <p:cNvSpPr/>
            <p:nvPr/>
          </p:nvSpPr>
          <p:spPr>
            <a:xfrm>
              <a:off x="7588872" y="6589469"/>
              <a:ext cx="340208" cy="837709"/>
            </a:xfrm>
            <a:custGeom>
              <a:avLst/>
              <a:gdLst>
                <a:gd name="connsiteX0" fmla="*/ 339103 w 340208"/>
                <a:gd name="connsiteY0" fmla="*/ 128831 h 837709"/>
                <a:gd name="connsiteX1" fmla="*/ 129553 w 340208"/>
                <a:gd name="connsiteY1" fmla="*/ 541581 h 837709"/>
                <a:gd name="connsiteX2" fmla="*/ 81928 w 340208"/>
                <a:gd name="connsiteY2" fmla="*/ 836856 h 837709"/>
                <a:gd name="connsiteX3" fmla="*/ 31128 w 340208"/>
                <a:gd name="connsiteY3" fmla="*/ 624131 h 837709"/>
                <a:gd name="connsiteX4" fmla="*/ 5728 w 340208"/>
                <a:gd name="connsiteY4" fmla="*/ 414581 h 837709"/>
                <a:gd name="connsiteX5" fmla="*/ 142253 w 340208"/>
                <a:gd name="connsiteY5" fmla="*/ 103431 h 837709"/>
                <a:gd name="connsiteX6" fmla="*/ 69228 w 340208"/>
                <a:gd name="connsiteY6" fmla="*/ 271706 h 837709"/>
                <a:gd name="connsiteX7" fmla="*/ 256553 w 340208"/>
                <a:gd name="connsiteY7" fmla="*/ 1831 h 837709"/>
                <a:gd name="connsiteX8" fmla="*/ 72403 w 340208"/>
                <a:gd name="connsiteY8" fmla="*/ 433631 h 837709"/>
                <a:gd name="connsiteX9" fmla="*/ 205753 w 340208"/>
                <a:gd name="connsiteY9" fmla="*/ 205031 h 837709"/>
                <a:gd name="connsiteX10" fmla="*/ 339103 w 340208"/>
                <a:gd name="connsiteY10" fmla="*/ 128831 h 837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0208" h="837709">
                  <a:moveTo>
                    <a:pt x="339103" y="128831"/>
                  </a:moveTo>
                  <a:cubicBezTo>
                    <a:pt x="326403" y="184923"/>
                    <a:pt x="172415" y="423577"/>
                    <a:pt x="129553" y="541581"/>
                  </a:cubicBezTo>
                  <a:cubicBezTo>
                    <a:pt x="86690" y="659585"/>
                    <a:pt x="98332" y="823098"/>
                    <a:pt x="81928" y="836856"/>
                  </a:cubicBezTo>
                  <a:cubicBezTo>
                    <a:pt x="65524" y="850614"/>
                    <a:pt x="43828" y="694510"/>
                    <a:pt x="31128" y="624131"/>
                  </a:cubicBezTo>
                  <a:cubicBezTo>
                    <a:pt x="18428" y="553752"/>
                    <a:pt x="-12793" y="501364"/>
                    <a:pt x="5728" y="414581"/>
                  </a:cubicBezTo>
                  <a:cubicBezTo>
                    <a:pt x="24249" y="327798"/>
                    <a:pt x="131670" y="127243"/>
                    <a:pt x="142253" y="103431"/>
                  </a:cubicBezTo>
                  <a:cubicBezTo>
                    <a:pt x="152836" y="79619"/>
                    <a:pt x="50178" y="288639"/>
                    <a:pt x="69228" y="271706"/>
                  </a:cubicBezTo>
                  <a:cubicBezTo>
                    <a:pt x="88278" y="254773"/>
                    <a:pt x="256024" y="-25156"/>
                    <a:pt x="256553" y="1831"/>
                  </a:cubicBezTo>
                  <a:cubicBezTo>
                    <a:pt x="257082" y="28818"/>
                    <a:pt x="80870" y="399764"/>
                    <a:pt x="72403" y="433631"/>
                  </a:cubicBezTo>
                  <a:cubicBezTo>
                    <a:pt x="63936" y="467498"/>
                    <a:pt x="159716" y="258477"/>
                    <a:pt x="205753" y="205031"/>
                  </a:cubicBezTo>
                  <a:cubicBezTo>
                    <a:pt x="251790" y="151585"/>
                    <a:pt x="351803" y="72739"/>
                    <a:pt x="339103" y="12883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 181">
              <a:extLst>
                <a:ext uri="{FF2B5EF4-FFF2-40B4-BE49-F238E27FC236}">
                  <a16:creationId xmlns:a16="http://schemas.microsoft.com/office/drawing/2014/main" id="{F6B75FD9-8EF4-9922-CD9F-E063E3B96711}"/>
                </a:ext>
              </a:extLst>
            </p:cNvPr>
            <p:cNvSpPr/>
            <p:nvPr/>
          </p:nvSpPr>
          <p:spPr>
            <a:xfrm>
              <a:off x="7517131" y="7080122"/>
              <a:ext cx="638724" cy="1140108"/>
            </a:xfrm>
            <a:custGeom>
              <a:avLst/>
              <a:gdLst>
                <a:gd name="connsiteX0" fmla="*/ 4444 w 638724"/>
                <a:gd name="connsiteY0" fmla="*/ 128 h 1140108"/>
                <a:gd name="connsiteX1" fmla="*/ 118744 w 638724"/>
                <a:gd name="connsiteY1" fmla="*/ 438278 h 1140108"/>
                <a:gd name="connsiteX2" fmla="*/ 328294 w 638724"/>
                <a:gd name="connsiteY2" fmla="*/ 790703 h 1140108"/>
                <a:gd name="connsiteX3" fmla="*/ 363219 w 638724"/>
                <a:gd name="connsiteY3" fmla="*/ 771653 h 1140108"/>
                <a:gd name="connsiteX4" fmla="*/ 636269 w 638724"/>
                <a:gd name="connsiteY4" fmla="*/ 1133603 h 1140108"/>
                <a:gd name="connsiteX5" fmla="*/ 502919 w 638724"/>
                <a:gd name="connsiteY5" fmla="*/ 993903 h 1140108"/>
                <a:gd name="connsiteX6" fmla="*/ 594994 w 638724"/>
                <a:gd name="connsiteY6" fmla="*/ 860553 h 1140108"/>
                <a:gd name="connsiteX7" fmla="*/ 401319 w 638724"/>
                <a:gd name="connsiteY7" fmla="*/ 558928 h 1140108"/>
                <a:gd name="connsiteX8" fmla="*/ 131444 w 638724"/>
                <a:gd name="connsiteY8" fmla="*/ 257303 h 1140108"/>
                <a:gd name="connsiteX9" fmla="*/ 267969 w 638724"/>
                <a:gd name="connsiteY9" fmla="*/ 482728 h 1140108"/>
                <a:gd name="connsiteX10" fmla="*/ 4444 w 638724"/>
                <a:gd name="connsiteY10" fmla="*/ 128 h 114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8724" h="1140108">
                  <a:moveTo>
                    <a:pt x="4444" y="128"/>
                  </a:moveTo>
                  <a:cubicBezTo>
                    <a:pt x="-20427" y="-7280"/>
                    <a:pt x="64769" y="306516"/>
                    <a:pt x="118744" y="438278"/>
                  </a:cubicBezTo>
                  <a:cubicBezTo>
                    <a:pt x="172719" y="570041"/>
                    <a:pt x="287548" y="735141"/>
                    <a:pt x="328294" y="790703"/>
                  </a:cubicBezTo>
                  <a:cubicBezTo>
                    <a:pt x="369040" y="846265"/>
                    <a:pt x="311890" y="714503"/>
                    <a:pt x="363219" y="771653"/>
                  </a:cubicBezTo>
                  <a:cubicBezTo>
                    <a:pt x="414548" y="828803"/>
                    <a:pt x="612986" y="1096561"/>
                    <a:pt x="636269" y="1133603"/>
                  </a:cubicBezTo>
                  <a:cubicBezTo>
                    <a:pt x="659552" y="1170645"/>
                    <a:pt x="509798" y="1039411"/>
                    <a:pt x="502919" y="993903"/>
                  </a:cubicBezTo>
                  <a:cubicBezTo>
                    <a:pt x="496040" y="948395"/>
                    <a:pt x="611927" y="933049"/>
                    <a:pt x="594994" y="860553"/>
                  </a:cubicBezTo>
                  <a:cubicBezTo>
                    <a:pt x="578061" y="788057"/>
                    <a:pt x="478577" y="659470"/>
                    <a:pt x="401319" y="558928"/>
                  </a:cubicBezTo>
                  <a:cubicBezTo>
                    <a:pt x="324061" y="458386"/>
                    <a:pt x="153669" y="270003"/>
                    <a:pt x="131444" y="257303"/>
                  </a:cubicBezTo>
                  <a:cubicBezTo>
                    <a:pt x="109219" y="244603"/>
                    <a:pt x="288077" y="522945"/>
                    <a:pt x="267969" y="482728"/>
                  </a:cubicBezTo>
                  <a:cubicBezTo>
                    <a:pt x="247861" y="442511"/>
                    <a:pt x="29315" y="7536"/>
                    <a:pt x="4444" y="12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 182">
              <a:extLst>
                <a:ext uri="{FF2B5EF4-FFF2-40B4-BE49-F238E27FC236}">
                  <a16:creationId xmlns:a16="http://schemas.microsoft.com/office/drawing/2014/main" id="{B0FA4B62-C0E9-1529-08DE-EF50F7CC1E3D}"/>
                </a:ext>
              </a:extLst>
            </p:cNvPr>
            <p:cNvSpPr/>
            <p:nvPr/>
          </p:nvSpPr>
          <p:spPr>
            <a:xfrm>
              <a:off x="7655948" y="7212946"/>
              <a:ext cx="1146124" cy="725276"/>
            </a:xfrm>
            <a:custGeom>
              <a:avLst/>
              <a:gdLst>
                <a:gd name="connsiteX0" fmla="*/ 8502 w 1146124"/>
                <a:gd name="connsiteY0" fmla="*/ 654 h 725276"/>
                <a:gd name="connsiteX1" fmla="*/ 462527 w 1146124"/>
                <a:gd name="connsiteY1" fmla="*/ 334029 h 725276"/>
                <a:gd name="connsiteX2" fmla="*/ 468877 w 1146124"/>
                <a:gd name="connsiteY2" fmla="*/ 645179 h 725276"/>
                <a:gd name="connsiteX3" fmla="*/ 548252 w 1146124"/>
                <a:gd name="connsiteY3" fmla="*/ 515004 h 725276"/>
                <a:gd name="connsiteX4" fmla="*/ 684777 w 1146124"/>
                <a:gd name="connsiteY4" fmla="*/ 353079 h 725276"/>
                <a:gd name="connsiteX5" fmla="*/ 1129277 w 1146124"/>
                <a:gd name="connsiteY5" fmla="*/ 83204 h 725276"/>
                <a:gd name="connsiteX6" fmla="*/ 1005452 w 1146124"/>
                <a:gd name="connsiteY6" fmla="*/ 159404 h 725276"/>
                <a:gd name="connsiteX7" fmla="*/ 560952 w 1146124"/>
                <a:gd name="connsiteY7" fmla="*/ 607079 h 725276"/>
                <a:gd name="connsiteX8" fmla="*/ 459352 w 1146124"/>
                <a:gd name="connsiteY8" fmla="*/ 702329 h 725276"/>
                <a:gd name="connsiteX9" fmla="*/ 52952 w 1146124"/>
                <a:gd name="connsiteY9" fmla="*/ 251479 h 725276"/>
                <a:gd name="connsiteX10" fmla="*/ 157727 w 1146124"/>
                <a:gd name="connsiteY10" fmla="*/ 422929 h 725276"/>
                <a:gd name="connsiteX11" fmla="*/ 8502 w 1146124"/>
                <a:gd name="connsiteY11" fmla="*/ 654 h 72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24" h="725276">
                  <a:moveTo>
                    <a:pt x="8502" y="654"/>
                  </a:moveTo>
                  <a:cubicBezTo>
                    <a:pt x="59302" y="-14163"/>
                    <a:pt x="385798" y="226608"/>
                    <a:pt x="462527" y="334029"/>
                  </a:cubicBezTo>
                  <a:cubicBezTo>
                    <a:pt x="539256" y="441450"/>
                    <a:pt x="454590" y="615017"/>
                    <a:pt x="468877" y="645179"/>
                  </a:cubicBezTo>
                  <a:cubicBezTo>
                    <a:pt x="483164" y="675341"/>
                    <a:pt x="512269" y="563687"/>
                    <a:pt x="548252" y="515004"/>
                  </a:cubicBezTo>
                  <a:cubicBezTo>
                    <a:pt x="584235" y="466321"/>
                    <a:pt x="587940" y="425046"/>
                    <a:pt x="684777" y="353079"/>
                  </a:cubicBezTo>
                  <a:cubicBezTo>
                    <a:pt x="781615" y="281112"/>
                    <a:pt x="1075831" y="115483"/>
                    <a:pt x="1129277" y="83204"/>
                  </a:cubicBezTo>
                  <a:cubicBezTo>
                    <a:pt x="1182723" y="50925"/>
                    <a:pt x="1100173" y="72092"/>
                    <a:pt x="1005452" y="159404"/>
                  </a:cubicBezTo>
                  <a:cubicBezTo>
                    <a:pt x="910731" y="246716"/>
                    <a:pt x="651969" y="516592"/>
                    <a:pt x="560952" y="607079"/>
                  </a:cubicBezTo>
                  <a:cubicBezTo>
                    <a:pt x="469935" y="697566"/>
                    <a:pt x="544019" y="761596"/>
                    <a:pt x="459352" y="702329"/>
                  </a:cubicBezTo>
                  <a:cubicBezTo>
                    <a:pt x="374685" y="643062"/>
                    <a:pt x="103223" y="298046"/>
                    <a:pt x="52952" y="251479"/>
                  </a:cubicBezTo>
                  <a:cubicBezTo>
                    <a:pt x="2681" y="204912"/>
                    <a:pt x="164606" y="463146"/>
                    <a:pt x="157727" y="422929"/>
                  </a:cubicBezTo>
                  <a:cubicBezTo>
                    <a:pt x="150848" y="382712"/>
                    <a:pt x="-42298" y="15471"/>
                    <a:pt x="8502" y="65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 183">
              <a:extLst>
                <a:ext uri="{FF2B5EF4-FFF2-40B4-BE49-F238E27FC236}">
                  <a16:creationId xmlns:a16="http://schemas.microsoft.com/office/drawing/2014/main" id="{CC295991-22F0-780C-7159-235A210885E8}"/>
                </a:ext>
              </a:extLst>
            </p:cNvPr>
            <p:cNvSpPr/>
            <p:nvPr/>
          </p:nvSpPr>
          <p:spPr>
            <a:xfrm>
              <a:off x="4750309" y="7255543"/>
              <a:ext cx="1676865" cy="763603"/>
            </a:xfrm>
            <a:custGeom>
              <a:avLst/>
              <a:gdLst>
                <a:gd name="connsiteX0" fmla="*/ 5841 w 1676865"/>
                <a:gd name="connsiteY0" fmla="*/ 53307 h 763603"/>
                <a:gd name="connsiteX1" fmla="*/ 475741 w 1676865"/>
                <a:gd name="connsiteY1" fmla="*/ 2507 h 763603"/>
                <a:gd name="connsiteX2" fmla="*/ 767841 w 1676865"/>
                <a:gd name="connsiteY2" fmla="*/ 139032 h 763603"/>
                <a:gd name="connsiteX3" fmla="*/ 751966 w 1676865"/>
                <a:gd name="connsiteY3" fmla="*/ 75532 h 763603"/>
                <a:gd name="connsiteX4" fmla="*/ 1304416 w 1676865"/>
                <a:gd name="connsiteY4" fmla="*/ 358107 h 763603"/>
                <a:gd name="connsiteX5" fmla="*/ 1656841 w 1676865"/>
                <a:gd name="connsiteY5" fmla="*/ 593057 h 763603"/>
                <a:gd name="connsiteX6" fmla="*/ 1456816 w 1676865"/>
                <a:gd name="connsiteY6" fmla="*/ 104107 h 763603"/>
                <a:gd name="connsiteX7" fmla="*/ 1555241 w 1676865"/>
                <a:gd name="connsiteY7" fmla="*/ 469232 h 763603"/>
                <a:gd name="connsiteX8" fmla="*/ 1675891 w 1676865"/>
                <a:gd name="connsiteY8" fmla="*/ 761332 h 763603"/>
                <a:gd name="connsiteX9" fmla="*/ 1485391 w 1676865"/>
                <a:gd name="connsiteY9" fmla="*/ 589882 h 763603"/>
                <a:gd name="connsiteX10" fmla="*/ 1044066 w 1676865"/>
                <a:gd name="connsiteY10" fmla="*/ 320007 h 763603"/>
                <a:gd name="connsiteX11" fmla="*/ 628141 w 1676865"/>
                <a:gd name="connsiteY11" fmla="*/ 100932 h 763603"/>
                <a:gd name="connsiteX12" fmla="*/ 482091 w 1676865"/>
                <a:gd name="connsiteY12" fmla="*/ 43782 h 763603"/>
                <a:gd name="connsiteX13" fmla="*/ 228091 w 1676865"/>
                <a:gd name="connsiteY13" fmla="*/ 88232 h 763603"/>
                <a:gd name="connsiteX14" fmla="*/ 5841 w 1676865"/>
                <a:gd name="connsiteY14" fmla="*/ 53307 h 76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76865" h="763603">
                  <a:moveTo>
                    <a:pt x="5841" y="53307"/>
                  </a:moveTo>
                  <a:cubicBezTo>
                    <a:pt x="47116" y="39019"/>
                    <a:pt x="348741" y="-11780"/>
                    <a:pt x="475741" y="2507"/>
                  </a:cubicBezTo>
                  <a:cubicBezTo>
                    <a:pt x="602741" y="16794"/>
                    <a:pt x="721803" y="126861"/>
                    <a:pt x="767841" y="139032"/>
                  </a:cubicBezTo>
                  <a:cubicBezTo>
                    <a:pt x="813879" y="151203"/>
                    <a:pt x="662537" y="39019"/>
                    <a:pt x="751966" y="75532"/>
                  </a:cubicBezTo>
                  <a:cubicBezTo>
                    <a:pt x="841395" y="112045"/>
                    <a:pt x="1153604" y="271853"/>
                    <a:pt x="1304416" y="358107"/>
                  </a:cubicBezTo>
                  <a:cubicBezTo>
                    <a:pt x="1455228" y="444361"/>
                    <a:pt x="1631441" y="635390"/>
                    <a:pt x="1656841" y="593057"/>
                  </a:cubicBezTo>
                  <a:cubicBezTo>
                    <a:pt x="1682241" y="550724"/>
                    <a:pt x="1473749" y="124745"/>
                    <a:pt x="1456816" y="104107"/>
                  </a:cubicBezTo>
                  <a:cubicBezTo>
                    <a:pt x="1439883" y="83470"/>
                    <a:pt x="1518728" y="359694"/>
                    <a:pt x="1555241" y="469232"/>
                  </a:cubicBezTo>
                  <a:cubicBezTo>
                    <a:pt x="1591754" y="578770"/>
                    <a:pt x="1687533" y="741224"/>
                    <a:pt x="1675891" y="761332"/>
                  </a:cubicBezTo>
                  <a:cubicBezTo>
                    <a:pt x="1664249" y="781440"/>
                    <a:pt x="1590695" y="663436"/>
                    <a:pt x="1485391" y="589882"/>
                  </a:cubicBezTo>
                  <a:cubicBezTo>
                    <a:pt x="1380087" y="516328"/>
                    <a:pt x="1186941" y="401499"/>
                    <a:pt x="1044066" y="320007"/>
                  </a:cubicBezTo>
                  <a:cubicBezTo>
                    <a:pt x="901191" y="238515"/>
                    <a:pt x="721804" y="146970"/>
                    <a:pt x="628141" y="100932"/>
                  </a:cubicBezTo>
                  <a:cubicBezTo>
                    <a:pt x="534479" y="54895"/>
                    <a:pt x="548766" y="45899"/>
                    <a:pt x="482091" y="43782"/>
                  </a:cubicBezTo>
                  <a:cubicBezTo>
                    <a:pt x="415416" y="41665"/>
                    <a:pt x="303233" y="88761"/>
                    <a:pt x="228091" y="88232"/>
                  </a:cubicBezTo>
                  <a:cubicBezTo>
                    <a:pt x="152949" y="87703"/>
                    <a:pt x="-35434" y="67595"/>
                    <a:pt x="5841" y="53307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 184">
              <a:extLst>
                <a:ext uri="{FF2B5EF4-FFF2-40B4-BE49-F238E27FC236}">
                  <a16:creationId xmlns:a16="http://schemas.microsoft.com/office/drawing/2014/main" id="{834C6C1E-BF09-797A-44C9-E2A075D5D1A0}"/>
                </a:ext>
              </a:extLst>
            </p:cNvPr>
            <p:cNvSpPr/>
            <p:nvPr/>
          </p:nvSpPr>
          <p:spPr>
            <a:xfrm>
              <a:off x="6016567" y="8047162"/>
              <a:ext cx="383417" cy="582777"/>
            </a:xfrm>
            <a:custGeom>
              <a:avLst/>
              <a:gdLst>
                <a:gd name="connsiteX0" fmla="*/ 358833 w 383417"/>
                <a:gd name="connsiteY0" fmla="*/ 1463 h 582777"/>
                <a:gd name="connsiteX1" fmla="*/ 69908 w 383417"/>
                <a:gd name="connsiteY1" fmla="*/ 363413 h 582777"/>
                <a:gd name="connsiteX2" fmla="*/ 58 w 383417"/>
                <a:gd name="connsiteY2" fmla="*/ 506288 h 582777"/>
                <a:gd name="connsiteX3" fmla="*/ 57208 w 383417"/>
                <a:gd name="connsiteY3" fmla="*/ 426913 h 582777"/>
                <a:gd name="connsiteX4" fmla="*/ 19108 w 383417"/>
                <a:gd name="connsiteY4" fmla="*/ 579313 h 582777"/>
                <a:gd name="connsiteX5" fmla="*/ 327083 w 383417"/>
                <a:gd name="connsiteY5" fmla="*/ 249113 h 582777"/>
                <a:gd name="connsiteX6" fmla="*/ 358833 w 383417"/>
                <a:gd name="connsiteY6" fmla="*/ 1463 h 58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3417" h="582777">
                  <a:moveTo>
                    <a:pt x="358833" y="1463"/>
                  </a:moveTo>
                  <a:cubicBezTo>
                    <a:pt x="315970" y="20513"/>
                    <a:pt x="129704" y="279276"/>
                    <a:pt x="69908" y="363413"/>
                  </a:cubicBezTo>
                  <a:cubicBezTo>
                    <a:pt x="10112" y="447550"/>
                    <a:pt x="2175" y="495705"/>
                    <a:pt x="58" y="506288"/>
                  </a:cubicBezTo>
                  <a:cubicBezTo>
                    <a:pt x="-2059" y="516871"/>
                    <a:pt x="54033" y="414742"/>
                    <a:pt x="57208" y="426913"/>
                  </a:cubicBezTo>
                  <a:cubicBezTo>
                    <a:pt x="60383" y="439084"/>
                    <a:pt x="-25871" y="608946"/>
                    <a:pt x="19108" y="579313"/>
                  </a:cubicBezTo>
                  <a:cubicBezTo>
                    <a:pt x="64087" y="549680"/>
                    <a:pt x="267287" y="344363"/>
                    <a:pt x="327083" y="249113"/>
                  </a:cubicBezTo>
                  <a:cubicBezTo>
                    <a:pt x="386879" y="153863"/>
                    <a:pt x="401696" y="-17587"/>
                    <a:pt x="358833" y="146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 185">
              <a:extLst>
                <a:ext uri="{FF2B5EF4-FFF2-40B4-BE49-F238E27FC236}">
                  <a16:creationId xmlns:a16="http://schemas.microsoft.com/office/drawing/2014/main" id="{4C4B56B5-F951-995A-993F-2218E1860864}"/>
                </a:ext>
              </a:extLst>
            </p:cNvPr>
            <p:cNvSpPr/>
            <p:nvPr/>
          </p:nvSpPr>
          <p:spPr>
            <a:xfrm>
              <a:off x="4681752" y="8021588"/>
              <a:ext cx="1528612" cy="625587"/>
            </a:xfrm>
            <a:custGeom>
              <a:avLst/>
              <a:gdLst>
                <a:gd name="connsiteX0" fmla="*/ 1373 w 1528612"/>
                <a:gd name="connsiteY0" fmla="*/ 11162 h 625587"/>
                <a:gd name="connsiteX1" fmla="*/ 366498 w 1528612"/>
                <a:gd name="connsiteY1" fmla="*/ 27037 h 625587"/>
                <a:gd name="connsiteX2" fmla="*/ 845923 w 1528612"/>
                <a:gd name="connsiteY2" fmla="*/ 274687 h 625587"/>
                <a:gd name="connsiteX3" fmla="*/ 820523 w 1528612"/>
                <a:gd name="connsiteY3" fmla="*/ 230237 h 625587"/>
                <a:gd name="connsiteX4" fmla="*/ 1258673 w 1528612"/>
                <a:gd name="connsiteY4" fmla="*/ 471537 h 625587"/>
                <a:gd name="connsiteX5" fmla="*/ 1528548 w 1528612"/>
                <a:gd name="connsiteY5" fmla="*/ 623937 h 625587"/>
                <a:gd name="connsiteX6" fmla="*/ 1236448 w 1528612"/>
                <a:gd name="connsiteY6" fmla="*/ 531862 h 625587"/>
                <a:gd name="connsiteX7" fmla="*/ 712573 w 1528612"/>
                <a:gd name="connsiteY7" fmla="*/ 230237 h 625587"/>
                <a:gd name="connsiteX8" fmla="*/ 350623 w 1528612"/>
                <a:gd name="connsiteY8" fmla="*/ 100062 h 625587"/>
                <a:gd name="connsiteX9" fmla="*/ 245848 w 1528612"/>
                <a:gd name="connsiteY9" fmla="*/ 68312 h 625587"/>
                <a:gd name="connsiteX10" fmla="*/ 1373 w 1528612"/>
                <a:gd name="connsiteY10" fmla="*/ 11162 h 62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8612" h="625587">
                  <a:moveTo>
                    <a:pt x="1373" y="11162"/>
                  </a:moveTo>
                  <a:cubicBezTo>
                    <a:pt x="21481" y="4283"/>
                    <a:pt x="225740" y="-16884"/>
                    <a:pt x="366498" y="27037"/>
                  </a:cubicBezTo>
                  <a:cubicBezTo>
                    <a:pt x="507256" y="70958"/>
                    <a:pt x="770252" y="240820"/>
                    <a:pt x="845923" y="274687"/>
                  </a:cubicBezTo>
                  <a:cubicBezTo>
                    <a:pt x="921594" y="308554"/>
                    <a:pt x="751731" y="197429"/>
                    <a:pt x="820523" y="230237"/>
                  </a:cubicBezTo>
                  <a:cubicBezTo>
                    <a:pt x="889315" y="263045"/>
                    <a:pt x="1258673" y="471537"/>
                    <a:pt x="1258673" y="471537"/>
                  </a:cubicBezTo>
                  <a:cubicBezTo>
                    <a:pt x="1376677" y="537154"/>
                    <a:pt x="1532252" y="613883"/>
                    <a:pt x="1528548" y="623937"/>
                  </a:cubicBezTo>
                  <a:cubicBezTo>
                    <a:pt x="1524844" y="633991"/>
                    <a:pt x="1372444" y="597479"/>
                    <a:pt x="1236448" y="531862"/>
                  </a:cubicBezTo>
                  <a:cubicBezTo>
                    <a:pt x="1100452" y="466245"/>
                    <a:pt x="860210" y="302204"/>
                    <a:pt x="712573" y="230237"/>
                  </a:cubicBezTo>
                  <a:cubicBezTo>
                    <a:pt x="564936" y="158270"/>
                    <a:pt x="428410" y="127049"/>
                    <a:pt x="350623" y="100062"/>
                  </a:cubicBezTo>
                  <a:cubicBezTo>
                    <a:pt x="272836" y="73075"/>
                    <a:pt x="304056" y="79425"/>
                    <a:pt x="245848" y="68312"/>
                  </a:cubicBezTo>
                  <a:cubicBezTo>
                    <a:pt x="187640" y="57200"/>
                    <a:pt x="-18735" y="18041"/>
                    <a:pt x="1373" y="1116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 186">
              <a:extLst>
                <a:ext uri="{FF2B5EF4-FFF2-40B4-BE49-F238E27FC236}">
                  <a16:creationId xmlns:a16="http://schemas.microsoft.com/office/drawing/2014/main" id="{24AD3D58-10F0-E1F5-5926-B8358C3D9107}"/>
                </a:ext>
              </a:extLst>
            </p:cNvPr>
            <p:cNvSpPr/>
            <p:nvPr/>
          </p:nvSpPr>
          <p:spPr>
            <a:xfrm>
              <a:off x="6101763" y="7753502"/>
              <a:ext cx="383330" cy="1149198"/>
            </a:xfrm>
            <a:custGeom>
              <a:avLst/>
              <a:gdLst>
                <a:gd name="connsiteX0" fmla="*/ 235537 w 383330"/>
                <a:gd name="connsiteY0" fmla="*/ 3023 h 1149198"/>
                <a:gd name="connsiteX1" fmla="*/ 279987 w 383330"/>
                <a:gd name="connsiteY1" fmla="*/ 501498 h 1149198"/>
                <a:gd name="connsiteX2" fmla="*/ 6937 w 383330"/>
                <a:gd name="connsiteY2" fmla="*/ 914248 h 1149198"/>
                <a:gd name="connsiteX3" fmla="*/ 99012 w 383330"/>
                <a:gd name="connsiteY3" fmla="*/ 790423 h 1149198"/>
                <a:gd name="connsiteX4" fmla="*/ 289512 w 383330"/>
                <a:gd name="connsiteY4" fmla="*/ 593573 h 1149198"/>
                <a:gd name="connsiteX5" fmla="*/ 289512 w 383330"/>
                <a:gd name="connsiteY5" fmla="*/ 765023 h 1149198"/>
                <a:gd name="connsiteX6" fmla="*/ 279987 w 383330"/>
                <a:gd name="connsiteY6" fmla="*/ 1085698 h 1149198"/>
                <a:gd name="connsiteX7" fmla="*/ 264112 w 383330"/>
                <a:gd name="connsiteY7" fmla="*/ 1149198 h 1149198"/>
                <a:gd name="connsiteX8" fmla="*/ 372062 w 383330"/>
                <a:gd name="connsiteY8" fmla="*/ 714223 h 1149198"/>
                <a:gd name="connsiteX9" fmla="*/ 368887 w 383330"/>
                <a:gd name="connsiteY9" fmla="*/ 209398 h 1149198"/>
                <a:gd name="connsiteX10" fmla="*/ 378412 w 383330"/>
                <a:gd name="connsiteY10" fmla="*/ 288773 h 1149198"/>
                <a:gd name="connsiteX11" fmla="*/ 235537 w 383330"/>
                <a:gd name="connsiteY11" fmla="*/ 3023 h 1149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330" h="1149198">
                  <a:moveTo>
                    <a:pt x="235537" y="3023"/>
                  </a:moveTo>
                  <a:cubicBezTo>
                    <a:pt x="219133" y="38477"/>
                    <a:pt x="318087" y="349627"/>
                    <a:pt x="279987" y="501498"/>
                  </a:cubicBezTo>
                  <a:cubicBezTo>
                    <a:pt x="241887" y="653369"/>
                    <a:pt x="37099" y="866094"/>
                    <a:pt x="6937" y="914248"/>
                  </a:cubicBezTo>
                  <a:cubicBezTo>
                    <a:pt x="-23226" y="962402"/>
                    <a:pt x="51916" y="843869"/>
                    <a:pt x="99012" y="790423"/>
                  </a:cubicBezTo>
                  <a:cubicBezTo>
                    <a:pt x="146108" y="736977"/>
                    <a:pt x="257762" y="597806"/>
                    <a:pt x="289512" y="593573"/>
                  </a:cubicBezTo>
                  <a:cubicBezTo>
                    <a:pt x="321262" y="589340"/>
                    <a:pt x="291099" y="683002"/>
                    <a:pt x="289512" y="765023"/>
                  </a:cubicBezTo>
                  <a:cubicBezTo>
                    <a:pt x="287925" y="847044"/>
                    <a:pt x="284220" y="1021669"/>
                    <a:pt x="279987" y="1085698"/>
                  </a:cubicBezTo>
                  <a:cubicBezTo>
                    <a:pt x="275754" y="1149727"/>
                    <a:pt x="264112" y="1149198"/>
                    <a:pt x="264112" y="1149198"/>
                  </a:cubicBezTo>
                  <a:cubicBezTo>
                    <a:pt x="279458" y="1087286"/>
                    <a:pt x="354600" y="870856"/>
                    <a:pt x="372062" y="714223"/>
                  </a:cubicBezTo>
                  <a:cubicBezTo>
                    <a:pt x="389525" y="557590"/>
                    <a:pt x="367829" y="280306"/>
                    <a:pt x="368887" y="209398"/>
                  </a:cubicBezTo>
                  <a:cubicBezTo>
                    <a:pt x="369945" y="138490"/>
                    <a:pt x="393229" y="322640"/>
                    <a:pt x="378412" y="288773"/>
                  </a:cubicBezTo>
                  <a:cubicBezTo>
                    <a:pt x="363595" y="254906"/>
                    <a:pt x="251941" y="-32431"/>
                    <a:pt x="235537" y="3023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 187">
              <a:extLst>
                <a:ext uri="{FF2B5EF4-FFF2-40B4-BE49-F238E27FC236}">
                  <a16:creationId xmlns:a16="http://schemas.microsoft.com/office/drawing/2014/main" id="{FA3F3850-BF5E-EBB8-20F6-CEF5F1BD1F3C}"/>
                </a:ext>
              </a:extLst>
            </p:cNvPr>
            <p:cNvSpPr/>
            <p:nvPr/>
          </p:nvSpPr>
          <p:spPr>
            <a:xfrm>
              <a:off x="5504769" y="6466656"/>
              <a:ext cx="698265" cy="852046"/>
            </a:xfrm>
            <a:custGeom>
              <a:avLst/>
              <a:gdLst>
                <a:gd name="connsiteX0" fmla="*/ 7031 w 698265"/>
                <a:gd name="connsiteY0" fmla="*/ 13519 h 852046"/>
                <a:gd name="connsiteX1" fmla="*/ 505506 w 698265"/>
                <a:gd name="connsiteY1" fmla="*/ 13519 h 852046"/>
                <a:gd name="connsiteX2" fmla="*/ 476931 w 698265"/>
                <a:gd name="connsiteY2" fmla="*/ 130994 h 852046"/>
                <a:gd name="connsiteX3" fmla="*/ 511856 w 698265"/>
                <a:gd name="connsiteY3" fmla="*/ 321494 h 852046"/>
                <a:gd name="connsiteX4" fmla="*/ 696006 w 698265"/>
                <a:gd name="connsiteY4" fmla="*/ 851719 h 852046"/>
                <a:gd name="connsiteX5" fmla="*/ 368981 w 698265"/>
                <a:gd name="connsiteY5" fmla="*/ 238944 h 852046"/>
                <a:gd name="connsiteX6" fmla="*/ 222931 w 698265"/>
                <a:gd name="connsiteY6" fmla="*/ 111944 h 852046"/>
                <a:gd name="connsiteX7" fmla="*/ 7031 w 698265"/>
                <a:gd name="connsiteY7" fmla="*/ 13519 h 85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8265" h="852046">
                  <a:moveTo>
                    <a:pt x="7031" y="13519"/>
                  </a:moveTo>
                  <a:cubicBezTo>
                    <a:pt x="54127" y="-2885"/>
                    <a:pt x="427189" y="-6060"/>
                    <a:pt x="505506" y="13519"/>
                  </a:cubicBezTo>
                  <a:cubicBezTo>
                    <a:pt x="583823" y="33098"/>
                    <a:pt x="475873" y="79665"/>
                    <a:pt x="476931" y="130994"/>
                  </a:cubicBezTo>
                  <a:cubicBezTo>
                    <a:pt x="477989" y="182323"/>
                    <a:pt x="475344" y="201373"/>
                    <a:pt x="511856" y="321494"/>
                  </a:cubicBezTo>
                  <a:cubicBezTo>
                    <a:pt x="548368" y="441615"/>
                    <a:pt x="719818" y="865477"/>
                    <a:pt x="696006" y="851719"/>
                  </a:cubicBezTo>
                  <a:cubicBezTo>
                    <a:pt x="672194" y="837961"/>
                    <a:pt x="447827" y="362240"/>
                    <a:pt x="368981" y="238944"/>
                  </a:cubicBezTo>
                  <a:cubicBezTo>
                    <a:pt x="290135" y="115648"/>
                    <a:pt x="283256" y="148456"/>
                    <a:pt x="222931" y="111944"/>
                  </a:cubicBezTo>
                  <a:cubicBezTo>
                    <a:pt x="162606" y="75432"/>
                    <a:pt x="-40065" y="29923"/>
                    <a:pt x="7031" y="1351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 188">
              <a:extLst>
                <a:ext uri="{FF2B5EF4-FFF2-40B4-BE49-F238E27FC236}">
                  <a16:creationId xmlns:a16="http://schemas.microsoft.com/office/drawing/2014/main" id="{42AE57E9-498C-FF7F-819A-DE20E613E115}"/>
                </a:ext>
              </a:extLst>
            </p:cNvPr>
            <p:cNvSpPr/>
            <p:nvPr/>
          </p:nvSpPr>
          <p:spPr>
            <a:xfrm>
              <a:off x="5883189" y="7019147"/>
              <a:ext cx="386313" cy="655793"/>
            </a:xfrm>
            <a:custGeom>
              <a:avLst/>
              <a:gdLst>
                <a:gd name="connsiteX0" fmla="*/ 98511 w 386313"/>
                <a:gd name="connsiteY0" fmla="*/ 7128 h 655793"/>
                <a:gd name="connsiteX1" fmla="*/ 377911 w 386313"/>
                <a:gd name="connsiteY1" fmla="*/ 632603 h 655793"/>
                <a:gd name="connsiteX2" fmla="*/ 285836 w 386313"/>
                <a:gd name="connsiteY2" fmla="*/ 496078 h 655793"/>
                <a:gd name="connsiteX3" fmla="*/ 6436 w 386313"/>
                <a:gd name="connsiteY3" fmla="*/ 251603 h 655793"/>
                <a:gd name="connsiteX4" fmla="*/ 88986 w 386313"/>
                <a:gd name="connsiteY4" fmla="*/ 292878 h 655793"/>
                <a:gd name="connsiteX5" fmla="*/ 98511 w 386313"/>
                <a:gd name="connsiteY5" fmla="*/ 7128 h 655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6313" h="655793">
                  <a:moveTo>
                    <a:pt x="98511" y="7128"/>
                  </a:moveTo>
                  <a:cubicBezTo>
                    <a:pt x="146665" y="63749"/>
                    <a:pt x="346690" y="551111"/>
                    <a:pt x="377911" y="632603"/>
                  </a:cubicBezTo>
                  <a:cubicBezTo>
                    <a:pt x="409132" y="714095"/>
                    <a:pt x="347748" y="559578"/>
                    <a:pt x="285836" y="496078"/>
                  </a:cubicBezTo>
                  <a:cubicBezTo>
                    <a:pt x="223924" y="432578"/>
                    <a:pt x="39244" y="285470"/>
                    <a:pt x="6436" y="251603"/>
                  </a:cubicBezTo>
                  <a:cubicBezTo>
                    <a:pt x="-26372" y="217736"/>
                    <a:pt x="76286" y="337328"/>
                    <a:pt x="88986" y="292878"/>
                  </a:cubicBezTo>
                  <a:cubicBezTo>
                    <a:pt x="101686" y="248428"/>
                    <a:pt x="50357" y="-49493"/>
                    <a:pt x="98511" y="712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 189">
              <a:extLst>
                <a:ext uri="{FF2B5EF4-FFF2-40B4-BE49-F238E27FC236}">
                  <a16:creationId xmlns:a16="http://schemas.microsoft.com/office/drawing/2014/main" id="{3E37431F-4E7B-E156-56AA-EEC6BF9EBF9D}"/>
                </a:ext>
              </a:extLst>
            </p:cNvPr>
            <p:cNvSpPr/>
            <p:nvPr/>
          </p:nvSpPr>
          <p:spPr>
            <a:xfrm>
              <a:off x="4340610" y="7384241"/>
              <a:ext cx="120444" cy="629471"/>
            </a:xfrm>
            <a:custGeom>
              <a:avLst/>
              <a:gdLst>
                <a:gd name="connsiteX0" fmla="*/ 120265 w 120444"/>
                <a:gd name="connsiteY0" fmla="*/ 809 h 629471"/>
                <a:gd name="connsiteX1" fmla="*/ 37715 w 120444"/>
                <a:gd name="connsiteY1" fmla="*/ 172259 h 629471"/>
                <a:gd name="connsiteX2" fmla="*/ 31365 w 120444"/>
                <a:gd name="connsiteY2" fmla="*/ 264334 h 629471"/>
                <a:gd name="connsiteX3" fmla="*/ 34540 w 120444"/>
                <a:gd name="connsiteY3" fmla="*/ 419909 h 629471"/>
                <a:gd name="connsiteX4" fmla="*/ 117090 w 120444"/>
                <a:gd name="connsiteY4" fmla="*/ 629459 h 629471"/>
                <a:gd name="connsiteX5" fmla="*/ 12315 w 120444"/>
                <a:gd name="connsiteY5" fmla="*/ 410384 h 629471"/>
                <a:gd name="connsiteX6" fmla="*/ 12315 w 120444"/>
                <a:gd name="connsiteY6" fmla="*/ 248459 h 629471"/>
                <a:gd name="connsiteX7" fmla="*/ 120265 w 120444"/>
                <a:gd name="connsiteY7" fmla="*/ 809 h 62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444" h="629471">
                  <a:moveTo>
                    <a:pt x="120265" y="809"/>
                  </a:moveTo>
                  <a:cubicBezTo>
                    <a:pt x="124498" y="-11891"/>
                    <a:pt x="52532" y="128338"/>
                    <a:pt x="37715" y="172259"/>
                  </a:cubicBezTo>
                  <a:cubicBezTo>
                    <a:pt x="22898" y="216180"/>
                    <a:pt x="31894" y="223059"/>
                    <a:pt x="31365" y="264334"/>
                  </a:cubicBezTo>
                  <a:cubicBezTo>
                    <a:pt x="30836" y="305609"/>
                    <a:pt x="20253" y="359055"/>
                    <a:pt x="34540" y="419909"/>
                  </a:cubicBezTo>
                  <a:cubicBezTo>
                    <a:pt x="48827" y="480763"/>
                    <a:pt x="120794" y="631046"/>
                    <a:pt x="117090" y="629459"/>
                  </a:cubicBezTo>
                  <a:cubicBezTo>
                    <a:pt x="113386" y="627872"/>
                    <a:pt x="29777" y="473884"/>
                    <a:pt x="12315" y="410384"/>
                  </a:cubicBezTo>
                  <a:cubicBezTo>
                    <a:pt x="-5147" y="346884"/>
                    <a:pt x="-3031" y="313017"/>
                    <a:pt x="12315" y="248459"/>
                  </a:cubicBezTo>
                  <a:cubicBezTo>
                    <a:pt x="27661" y="183901"/>
                    <a:pt x="116032" y="13509"/>
                    <a:pt x="120265" y="80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5" name="グループ化 204">
              <a:extLst>
                <a:ext uri="{FF2B5EF4-FFF2-40B4-BE49-F238E27FC236}">
                  <a16:creationId xmlns:a16="http://schemas.microsoft.com/office/drawing/2014/main" id="{F7272A38-C50B-5320-3727-A15FEBD5F364}"/>
                </a:ext>
              </a:extLst>
            </p:cNvPr>
            <p:cNvGrpSpPr/>
            <p:nvPr/>
          </p:nvGrpSpPr>
          <p:grpSpPr>
            <a:xfrm>
              <a:off x="1351722" y="934039"/>
              <a:ext cx="9959215" cy="5568171"/>
              <a:chOff x="1351722" y="934039"/>
              <a:chExt cx="9959215" cy="5568171"/>
            </a:xfrm>
          </p:grpSpPr>
          <p:cxnSp>
            <p:nvCxnSpPr>
              <p:cNvPr id="192" name="直線コネクタ 191">
                <a:extLst>
                  <a:ext uri="{FF2B5EF4-FFF2-40B4-BE49-F238E27FC236}">
                    <a16:creationId xmlns:a16="http://schemas.microsoft.com/office/drawing/2014/main" id="{F1F370D8-3F94-050D-0335-6EF2A7AD1BBD}"/>
                  </a:ext>
                </a:extLst>
              </p:cNvPr>
              <p:cNvCxnSpPr/>
              <p:nvPr/>
            </p:nvCxnSpPr>
            <p:spPr>
              <a:xfrm>
                <a:off x="1351722" y="6467138"/>
                <a:ext cx="4608173" cy="0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>
                <a:extLst>
                  <a:ext uri="{FF2B5EF4-FFF2-40B4-BE49-F238E27FC236}">
                    <a16:creationId xmlns:a16="http://schemas.microsoft.com/office/drawing/2014/main" id="{6451FA7E-38B4-C95F-D829-3229CE2912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71945" y="6425803"/>
                <a:ext cx="4032159" cy="41335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コネクタ 196">
                <a:extLst>
                  <a:ext uri="{FF2B5EF4-FFF2-40B4-BE49-F238E27FC236}">
                    <a16:creationId xmlns:a16="http://schemas.microsoft.com/office/drawing/2014/main" id="{57F826EB-95BE-259C-E6F1-B332AB50A6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51722" y="934039"/>
                <a:ext cx="0" cy="5568171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コネクタ 197">
                <a:extLst>
                  <a:ext uri="{FF2B5EF4-FFF2-40B4-BE49-F238E27FC236}">
                    <a16:creationId xmlns:a16="http://schemas.microsoft.com/office/drawing/2014/main" id="{2FF338EB-13D8-11CB-7B2D-B8CEE96897FE}"/>
                  </a:ext>
                </a:extLst>
              </p:cNvPr>
              <p:cNvCxnSpPr/>
              <p:nvPr/>
            </p:nvCxnSpPr>
            <p:spPr>
              <a:xfrm>
                <a:off x="11310937" y="934039"/>
                <a:ext cx="0" cy="5475947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>
                <a:extLst>
                  <a:ext uri="{FF2B5EF4-FFF2-40B4-BE49-F238E27FC236}">
                    <a16:creationId xmlns:a16="http://schemas.microsoft.com/office/drawing/2014/main" id="{357E1802-8217-1640-43BF-C5C70C5B7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51722" y="934039"/>
                <a:ext cx="9959215" cy="0"/>
              </a:xfrm>
              <a:prstGeom prst="line">
                <a:avLst/>
              </a:prstGeom>
              <a:ln w="25400">
                <a:solidFill>
                  <a:srgbClr val="80808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2" name="フリーフォーム 201">
              <a:extLst>
                <a:ext uri="{FF2B5EF4-FFF2-40B4-BE49-F238E27FC236}">
                  <a16:creationId xmlns:a16="http://schemas.microsoft.com/office/drawing/2014/main" id="{28CDE599-FF3A-93D0-DAE0-9B9D0B86093C}"/>
                </a:ext>
              </a:extLst>
            </p:cNvPr>
            <p:cNvSpPr/>
            <p:nvPr/>
          </p:nvSpPr>
          <p:spPr>
            <a:xfrm>
              <a:off x="7153996" y="6413489"/>
              <a:ext cx="1053285" cy="505328"/>
            </a:xfrm>
            <a:custGeom>
              <a:avLst/>
              <a:gdLst>
                <a:gd name="connsiteX0" fmla="*/ 37379 w 1053285"/>
                <a:gd name="connsiteY0" fmla="*/ 38111 h 505328"/>
                <a:gd name="connsiteX1" fmla="*/ 1031154 w 1053285"/>
                <a:gd name="connsiteY1" fmla="*/ 22236 h 505328"/>
                <a:gd name="connsiteX2" fmla="*/ 694604 w 1053285"/>
                <a:gd name="connsiteY2" fmla="*/ 174636 h 505328"/>
                <a:gd name="connsiteX3" fmla="*/ 313604 w 1053285"/>
                <a:gd name="connsiteY3" fmla="*/ 498486 h 505328"/>
                <a:gd name="connsiteX4" fmla="*/ 218354 w 1053285"/>
                <a:gd name="connsiteY4" fmla="*/ 368311 h 505328"/>
                <a:gd name="connsiteX5" fmla="*/ 37379 w 1053285"/>
                <a:gd name="connsiteY5" fmla="*/ 38111 h 50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3285" h="505328">
                  <a:moveTo>
                    <a:pt x="37379" y="38111"/>
                  </a:moveTo>
                  <a:cubicBezTo>
                    <a:pt x="172846" y="-19568"/>
                    <a:pt x="921617" y="-518"/>
                    <a:pt x="1031154" y="22236"/>
                  </a:cubicBezTo>
                  <a:cubicBezTo>
                    <a:pt x="1140691" y="44990"/>
                    <a:pt x="814196" y="95261"/>
                    <a:pt x="694604" y="174636"/>
                  </a:cubicBezTo>
                  <a:cubicBezTo>
                    <a:pt x="575012" y="254011"/>
                    <a:pt x="392979" y="466207"/>
                    <a:pt x="313604" y="498486"/>
                  </a:cubicBezTo>
                  <a:cubicBezTo>
                    <a:pt x="234229" y="530765"/>
                    <a:pt x="261746" y="442394"/>
                    <a:pt x="218354" y="368311"/>
                  </a:cubicBezTo>
                  <a:cubicBezTo>
                    <a:pt x="174962" y="294228"/>
                    <a:pt x="-98088" y="95790"/>
                    <a:pt x="37379" y="3811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08" name="図 207" descr="図形&#10;&#10;中程度の精度で自動的に生成された説明">
            <a:extLst>
              <a:ext uri="{FF2B5EF4-FFF2-40B4-BE49-F238E27FC236}">
                <a16:creationId xmlns:a16="http://schemas.microsoft.com/office/drawing/2014/main" id="{EB79D5B0-DCDB-5C0E-35BE-0C6BBAB1F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310" y="4971766"/>
            <a:ext cx="7772400" cy="1625600"/>
          </a:xfrm>
          <a:prstGeom prst="rect">
            <a:avLst/>
          </a:prstGeom>
        </p:spPr>
      </p:pic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FB6BF1AF-57D8-3F22-ADDC-DA27B85F70A7}"/>
              </a:ext>
            </a:extLst>
          </p:cNvPr>
          <p:cNvSpPr/>
          <p:nvPr/>
        </p:nvSpPr>
        <p:spPr>
          <a:xfrm>
            <a:off x="6241502" y="486826"/>
            <a:ext cx="262999" cy="872209"/>
          </a:xfrm>
          <a:custGeom>
            <a:avLst/>
            <a:gdLst>
              <a:gd name="connsiteX0" fmla="*/ 108498 w 262999"/>
              <a:gd name="connsiteY0" fmla="*/ 4241 h 872209"/>
              <a:gd name="connsiteX1" fmla="*/ 6898 w 262999"/>
              <a:gd name="connsiteY1" fmla="*/ 461441 h 872209"/>
              <a:gd name="connsiteX2" fmla="*/ 23831 w 262999"/>
              <a:gd name="connsiteY2" fmla="*/ 867841 h 872209"/>
              <a:gd name="connsiteX3" fmla="*/ 142365 w 262999"/>
              <a:gd name="connsiteY3" fmla="*/ 664641 h 872209"/>
              <a:gd name="connsiteX4" fmla="*/ 260898 w 262999"/>
              <a:gd name="connsiteY4" fmla="*/ 478374 h 872209"/>
              <a:gd name="connsiteX5" fmla="*/ 210098 w 262999"/>
              <a:gd name="connsiteY5" fmla="*/ 359841 h 872209"/>
              <a:gd name="connsiteX6" fmla="*/ 108498 w 262999"/>
              <a:gd name="connsiteY6" fmla="*/ 241307 h 872209"/>
              <a:gd name="connsiteX7" fmla="*/ 108498 w 262999"/>
              <a:gd name="connsiteY7" fmla="*/ 4241 h 87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99" h="872209">
                <a:moveTo>
                  <a:pt x="108498" y="4241"/>
                </a:moveTo>
                <a:cubicBezTo>
                  <a:pt x="91565" y="40930"/>
                  <a:pt x="21009" y="317508"/>
                  <a:pt x="6898" y="461441"/>
                </a:cubicBezTo>
                <a:cubicBezTo>
                  <a:pt x="-7213" y="605374"/>
                  <a:pt x="1253" y="833974"/>
                  <a:pt x="23831" y="867841"/>
                </a:cubicBezTo>
                <a:cubicBezTo>
                  <a:pt x="46409" y="901708"/>
                  <a:pt x="102854" y="729552"/>
                  <a:pt x="142365" y="664641"/>
                </a:cubicBezTo>
                <a:cubicBezTo>
                  <a:pt x="181876" y="599730"/>
                  <a:pt x="249609" y="529174"/>
                  <a:pt x="260898" y="478374"/>
                </a:cubicBezTo>
                <a:cubicBezTo>
                  <a:pt x="272187" y="427574"/>
                  <a:pt x="235498" y="399352"/>
                  <a:pt x="210098" y="359841"/>
                </a:cubicBezTo>
                <a:cubicBezTo>
                  <a:pt x="184698" y="320330"/>
                  <a:pt x="125431" y="303396"/>
                  <a:pt x="108498" y="241307"/>
                </a:cubicBezTo>
                <a:cubicBezTo>
                  <a:pt x="91565" y="179218"/>
                  <a:pt x="125431" y="-32448"/>
                  <a:pt x="108498" y="424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10FA5182-9B59-56DE-D0ED-7892EAC9108E}"/>
              </a:ext>
            </a:extLst>
          </p:cNvPr>
          <p:cNvSpPr/>
          <p:nvPr/>
        </p:nvSpPr>
        <p:spPr>
          <a:xfrm>
            <a:off x="6843961" y="2959024"/>
            <a:ext cx="1420574" cy="179627"/>
          </a:xfrm>
          <a:custGeom>
            <a:avLst/>
            <a:gdLst>
              <a:gd name="connsiteX0" fmla="*/ 14039 w 1420574"/>
              <a:gd name="connsiteY0" fmla="*/ 173643 h 179627"/>
              <a:gd name="connsiteX1" fmla="*/ 1182439 w 1420574"/>
              <a:gd name="connsiteY1" fmla="*/ 4309 h 179627"/>
              <a:gd name="connsiteX2" fmla="*/ 1419506 w 1420574"/>
              <a:gd name="connsiteY2" fmla="*/ 55109 h 179627"/>
              <a:gd name="connsiteX3" fmla="*/ 1148572 w 1420574"/>
              <a:gd name="connsiteY3" fmla="*/ 105909 h 179627"/>
              <a:gd name="connsiteX4" fmla="*/ 572839 w 1420574"/>
              <a:gd name="connsiteY4" fmla="*/ 139776 h 179627"/>
              <a:gd name="connsiteX5" fmla="*/ 14039 w 1420574"/>
              <a:gd name="connsiteY5" fmla="*/ 173643 h 17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0574" h="179627">
                <a:moveTo>
                  <a:pt x="14039" y="173643"/>
                </a:moveTo>
                <a:cubicBezTo>
                  <a:pt x="115639" y="151065"/>
                  <a:pt x="948195" y="24065"/>
                  <a:pt x="1182439" y="4309"/>
                </a:cubicBezTo>
                <a:cubicBezTo>
                  <a:pt x="1416684" y="-15447"/>
                  <a:pt x="1425150" y="38176"/>
                  <a:pt x="1419506" y="55109"/>
                </a:cubicBezTo>
                <a:cubicBezTo>
                  <a:pt x="1413862" y="72042"/>
                  <a:pt x="1289683" y="91798"/>
                  <a:pt x="1148572" y="105909"/>
                </a:cubicBezTo>
                <a:cubicBezTo>
                  <a:pt x="1007461" y="120020"/>
                  <a:pt x="756283" y="131309"/>
                  <a:pt x="572839" y="139776"/>
                </a:cubicBezTo>
                <a:cubicBezTo>
                  <a:pt x="389395" y="148243"/>
                  <a:pt x="-87561" y="196221"/>
                  <a:pt x="14039" y="17364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14541031-7A96-8ED1-E32D-BE51A20DA0B8}"/>
              </a:ext>
            </a:extLst>
          </p:cNvPr>
          <p:cNvSpPr/>
          <p:nvPr/>
        </p:nvSpPr>
        <p:spPr>
          <a:xfrm>
            <a:off x="6858000" y="3048000"/>
            <a:ext cx="1676400" cy="0"/>
          </a:xfrm>
          <a:custGeom>
            <a:avLst/>
            <a:gdLst>
              <a:gd name="connsiteX0" fmla="*/ 0 w 1676400"/>
              <a:gd name="connsiteY0" fmla="*/ 0 h 0"/>
              <a:gd name="connsiteX1" fmla="*/ 1591733 w 1676400"/>
              <a:gd name="connsiteY1" fmla="*/ 0 h 0"/>
              <a:gd name="connsiteX2" fmla="*/ 1676400 w 16764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>
                <a:moveTo>
                  <a:pt x="0" y="0"/>
                </a:moveTo>
                <a:lnTo>
                  <a:pt x="1591733" y="0"/>
                </a:lnTo>
                <a:lnTo>
                  <a:pt x="1676400" y="0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89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Web サイト, QR コード&#10;&#10;自動的に生成された説明" hidden="1">
            <a:extLst>
              <a:ext uri="{FF2B5EF4-FFF2-40B4-BE49-F238E27FC236}">
                <a16:creationId xmlns:a16="http://schemas.microsoft.com/office/drawing/2014/main" id="{9C28642F-7266-2514-2A71-4DCBA7E09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3" t="26142" r="26961"/>
          <a:stretch/>
        </p:blipFill>
        <p:spPr>
          <a:xfrm>
            <a:off x="646981" y="170392"/>
            <a:ext cx="11507638" cy="9433020"/>
          </a:xfrm>
          <a:prstGeom prst="rect">
            <a:avLst/>
          </a:prstGeom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081A18E0-778E-5FEF-B7DF-813D2245F02A}"/>
              </a:ext>
            </a:extLst>
          </p:cNvPr>
          <p:cNvSpPr/>
          <p:nvPr/>
        </p:nvSpPr>
        <p:spPr>
          <a:xfrm>
            <a:off x="6009743" y="5792567"/>
            <a:ext cx="76985" cy="635990"/>
          </a:xfrm>
          <a:custGeom>
            <a:avLst/>
            <a:gdLst>
              <a:gd name="connsiteX0" fmla="*/ 76012 w 76985"/>
              <a:gd name="connsiteY0" fmla="*/ 1194 h 635990"/>
              <a:gd name="connsiteX1" fmla="*/ 6855 w 76985"/>
              <a:gd name="connsiteY1" fmla="*/ 492972 h 635990"/>
              <a:gd name="connsiteX2" fmla="*/ 6855 w 76985"/>
              <a:gd name="connsiteY2" fmla="*/ 631285 h 635990"/>
              <a:gd name="connsiteX3" fmla="*/ 45275 w 76985"/>
              <a:gd name="connsiteY3" fmla="*/ 362344 h 635990"/>
              <a:gd name="connsiteX4" fmla="*/ 76012 w 76985"/>
              <a:gd name="connsiteY4" fmla="*/ 1194 h 6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85" h="635990">
                <a:moveTo>
                  <a:pt x="76012" y="1194"/>
                </a:moveTo>
                <a:cubicBezTo>
                  <a:pt x="69609" y="22965"/>
                  <a:pt x="18381" y="387957"/>
                  <a:pt x="6855" y="492972"/>
                </a:cubicBezTo>
                <a:cubicBezTo>
                  <a:pt x="-4671" y="597987"/>
                  <a:pt x="452" y="653056"/>
                  <a:pt x="6855" y="631285"/>
                </a:cubicBezTo>
                <a:cubicBezTo>
                  <a:pt x="13258" y="609514"/>
                  <a:pt x="35029" y="463517"/>
                  <a:pt x="45275" y="362344"/>
                </a:cubicBezTo>
                <a:cubicBezTo>
                  <a:pt x="55520" y="261171"/>
                  <a:pt x="82415" y="-20577"/>
                  <a:pt x="76012" y="119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B6A8BE3-38A2-03E3-5BB4-2B097ADED084}"/>
              </a:ext>
            </a:extLst>
          </p:cNvPr>
          <p:cNvSpPr/>
          <p:nvPr/>
        </p:nvSpPr>
        <p:spPr>
          <a:xfrm>
            <a:off x="5993374" y="5793579"/>
            <a:ext cx="86121" cy="700487"/>
          </a:xfrm>
          <a:custGeom>
            <a:avLst/>
            <a:gdLst>
              <a:gd name="connsiteX0" fmla="*/ 86061 w 86121"/>
              <a:gd name="connsiteY0" fmla="*/ 934 h 700487"/>
              <a:gd name="connsiteX1" fmla="*/ 16487 w 86121"/>
              <a:gd name="connsiteY1" fmla="*/ 322299 h 700487"/>
              <a:gd name="connsiteX2" fmla="*/ 9861 w 86121"/>
              <a:gd name="connsiteY2" fmla="*/ 699986 h 700487"/>
              <a:gd name="connsiteX3" fmla="*/ 3235 w 86121"/>
              <a:gd name="connsiteY3" fmla="*/ 239473 h 700487"/>
              <a:gd name="connsiteX4" fmla="*/ 86061 w 86121"/>
              <a:gd name="connsiteY4" fmla="*/ 934 h 70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21" h="700487">
                <a:moveTo>
                  <a:pt x="86061" y="934"/>
                </a:moveTo>
                <a:cubicBezTo>
                  <a:pt x="88270" y="14738"/>
                  <a:pt x="29187" y="205790"/>
                  <a:pt x="16487" y="322299"/>
                </a:cubicBezTo>
                <a:cubicBezTo>
                  <a:pt x="3787" y="438808"/>
                  <a:pt x="12070" y="713790"/>
                  <a:pt x="9861" y="699986"/>
                </a:cubicBezTo>
                <a:cubicBezTo>
                  <a:pt x="7652" y="686182"/>
                  <a:pt x="-6152" y="349908"/>
                  <a:pt x="3235" y="239473"/>
                </a:cubicBezTo>
                <a:cubicBezTo>
                  <a:pt x="12622" y="129038"/>
                  <a:pt x="83852" y="-12870"/>
                  <a:pt x="86061" y="93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E3911F8-A90D-BAFA-E604-47B19B4C2E01}"/>
              </a:ext>
            </a:extLst>
          </p:cNvPr>
          <p:cNvSpPr/>
          <p:nvPr/>
        </p:nvSpPr>
        <p:spPr>
          <a:xfrm>
            <a:off x="6112565" y="5764517"/>
            <a:ext cx="71834" cy="446149"/>
          </a:xfrm>
          <a:custGeom>
            <a:avLst/>
            <a:gdLst>
              <a:gd name="connsiteX0" fmla="*/ 0 w 71834"/>
              <a:gd name="connsiteY0" fmla="*/ 179 h 446149"/>
              <a:gd name="connsiteX1" fmla="*/ 29818 w 71834"/>
              <a:gd name="connsiteY1" fmla="*/ 308292 h 446149"/>
              <a:gd name="connsiteX2" fmla="*/ 69574 w 71834"/>
              <a:gd name="connsiteY2" fmla="*/ 444126 h 446149"/>
              <a:gd name="connsiteX3" fmla="*/ 62948 w 71834"/>
              <a:gd name="connsiteY3" fmla="*/ 381179 h 446149"/>
              <a:gd name="connsiteX4" fmla="*/ 29818 w 71834"/>
              <a:gd name="connsiteY4" fmla="*/ 265222 h 446149"/>
              <a:gd name="connsiteX5" fmla="*/ 0 w 71834"/>
              <a:gd name="connsiteY5" fmla="*/ 179 h 44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34" h="446149">
                <a:moveTo>
                  <a:pt x="0" y="179"/>
                </a:moveTo>
                <a:cubicBezTo>
                  <a:pt x="0" y="7357"/>
                  <a:pt x="18222" y="234301"/>
                  <a:pt x="29818" y="308292"/>
                </a:cubicBezTo>
                <a:cubicBezTo>
                  <a:pt x="41414" y="382283"/>
                  <a:pt x="64052" y="431978"/>
                  <a:pt x="69574" y="444126"/>
                </a:cubicBezTo>
                <a:cubicBezTo>
                  <a:pt x="75096" y="456274"/>
                  <a:pt x="69574" y="410996"/>
                  <a:pt x="62948" y="381179"/>
                </a:cubicBezTo>
                <a:cubicBezTo>
                  <a:pt x="56322" y="351362"/>
                  <a:pt x="40861" y="327618"/>
                  <a:pt x="29818" y="265222"/>
                </a:cubicBezTo>
                <a:cubicBezTo>
                  <a:pt x="18775" y="202826"/>
                  <a:pt x="0" y="-6999"/>
                  <a:pt x="0" y="17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CE52BF0-6451-C1BC-6B58-C4E5D9D868A6}"/>
              </a:ext>
            </a:extLst>
          </p:cNvPr>
          <p:cNvSpPr/>
          <p:nvPr/>
        </p:nvSpPr>
        <p:spPr>
          <a:xfrm>
            <a:off x="6087743" y="5466736"/>
            <a:ext cx="250983" cy="284249"/>
          </a:xfrm>
          <a:custGeom>
            <a:avLst/>
            <a:gdLst>
              <a:gd name="connsiteX0" fmla="*/ 250109 w 250983"/>
              <a:gd name="connsiteY0" fmla="*/ 3099 h 284249"/>
              <a:gd name="connsiteX1" fmla="*/ 74518 w 250983"/>
              <a:gd name="connsiteY1" fmla="*/ 188629 h 284249"/>
              <a:gd name="connsiteX2" fmla="*/ 1631 w 250983"/>
              <a:gd name="connsiteY2" fmla="*/ 281394 h 284249"/>
              <a:gd name="connsiteX3" fmla="*/ 137466 w 250983"/>
              <a:gd name="connsiteY3" fmla="*/ 85925 h 284249"/>
              <a:gd name="connsiteX4" fmla="*/ 250109 w 250983"/>
              <a:gd name="connsiteY4" fmla="*/ 3099 h 28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83" h="284249">
                <a:moveTo>
                  <a:pt x="250109" y="3099"/>
                </a:moveTo>
                <a:cubicBezTo>
                  <a:pt x="239618" y="20216"/>
                  <a:pt x="115931" y="142246"/>
                  <a:pt x="74518" y="188629"/>
                </a:cubicBezTo>
                <a:cubicBezTo>
                  <a:pt x="33105" y="235012"/>
                  <a:pt x="-8860" y="298511"/>
                  <a:pt x="1631" y="281394"/>
                </a:cubicBezTo>
                <a:cubicBezTo>
                  <a:pt x="12122" y="264277"/>
                  <a:pt x="101023" y="128442"/>
                  <a:pt x="137466" y="85925"/>
                </a:cubicBezTo>
                <a:cubicBezTo>
                  <a:pt x="173909" y="43408"/>
                  <a:pt x="260600" y="-14018"/>
                  <a:pt x="250109" y="30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E02B6E3A-0B3F-4F22-6464-24CE9D8DBFC3}"/>
              </a:ext>
            </a:extLst>
          </p:cNvPr>
          <p:cNvSpPr/>
          <p:nvPr/>
        </p:nvSpPr>
        <p:spPr>
          <a:xfrm>
            <a:off x="6118747" y="5516138"/>
            <a:ext cx="248940" cy="322524"/>
          </a:xfrm>
          <a:custGeom>
            <a:avLst/>
            <a:gdLst>
              <a:gd name="connsiteX0" fmla="*/ 248923 w 248940"/>
              <a:gd name="connsiteY0" fmla="*/ 79 h 322524"/>
              <a:gd name="connsiteX1" fmla="*/ 93210 w 248940"/>
              <a:gd name="connsiteY1" fmla="*/ 169045 h 322524"/>
              <a:gd name="connsiteX2" fmla="*/ 444 w 248940"/>
              <a:gd name="connsiteY2" fmla="*/ 321445 h 322524"/>
              <a:gd name="connsiteX3" fmla="*/ 129653 w 248940"/>
              <a:gd name="connsiteY3" fmla="*/ 89532 h 322524"/>
              <a:gd name="connsiteX4" fmla="*/ 83270 w 248940"/>
              <a:gd name="connsiteY4" fmla="*/ 145853 h 322524"/>
              <a:gd name="connsiteX5" fmla="*/ 248923 w 248940"/>
              <a:gd name="connsiteY5" fmla="*/ 79 h 32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940" h="322524">
                <a:moveTo>
                  <a:pt x="248923" y="79"/>
                </a:moveTo>
                <a:cubicBezTo>
                  <a:pt x="250580" y="3944"/>
                  <a:pt x="134623" y="115484"/>
                  <a:pt x="93210" y="169045"/>
                </a:cubicBezTo>
                <a:cubicBezTo>
                  <a:pt x="51797" y="222606"/>
                  <a:pt x="-5630" y="334697"/>
                  <a:pt x="444" y="321445"/>
                </a:cubicBezTo>
                <a:cubicBezTo>
                  <a:pt x="6518" y="308193"/>
                  <a:pt x="115849" y="118797"/>
                  <a:pt x="129653" y="89532"/>
                </a:cubicBezTo>
                <a:cubicBezTo>
                  <a:pt x="143457" y="60267"/>
                  <a:pt x="64496" y="156897"/>
                  <a:pt x="83270" y="145853"/>
                </a:cubicBezTo>
                <a:cubicBezTo>
                  <a:pt x="102044" y="134810"/>
                  <a:pt x="247266" y="-3786"/>
                  <a:pt x="248923" y="7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8B7A6A9-8CFB-D36E-FAE7-A3D89F80A075}"/>
              </a:ext>
            </a:extLst>
          </p:cNvPr>
          <p:cNvSpPr/>
          <p:nvPr/>
        </p:nvSpPr>
        <p:spPr>
          <a:xfrm>
            <a:off x="6107905" y="5716744"/>
            <a:ext cx="77959" cy="125164"/>
          </a:xfrm>
          <a:custGeom>
            <a:avLst/>
            <a:gdLst>
              <a:gd name="connsiteX0" fmla="*/ 77547 w 77959"/>
              <a:gd name="connsiteY0" fmla="*/ 1569 h 125164"/>
              <a:gd name="connsiteX1" fmla="*/ 1347 w 77959"/>
              <a:gd name="connsiteY1" fmla="*/ 124152 h 125164"/>
              <a:gd name="connsiteX2" fmla="*/ 31165 w 77959"/>
              <a:gd name="connsiteY2" fmla="*/ 57891 h 125164"/>
              <a:gd name="connsiteX3" fmla="*/ 77547 w 77959"/>
              <a:gd name="connsiteY3" fmla="*/ 1569 h 12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59" h="125164">
                <a:moveTo>
                  <a:pt x="77547" y="1569"/>
                </a:moveTo>
                <a:cubicBezTo>
                  <a:pt x="72577" y="12612"/>
                  <a:pt x="9077" y="114765"/>
                  <a:pt x="1347" y="124152"/>
                </a:cubicBezTo>
                <a:cubicBezTo>
                  <a:pt x="-6383" y="133539"/>
                  <a:pt x="21226" y="75009"/>
                  <a:pt x="31165" y="57891"/>
                </a:cubicBezTo>
                <a:cubicBezTo>
                  <a:pt x="41104" y="40774"/>
                  <a:pt x="82517" y="-9474"/>
                  <a:pt x="77547" y="156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671D7BA-FEC5-ACA6-DC5D-8A741AB999AD}"/>
              </a:ext>
            </a:extLst>
          </p:cNvPr>
          <p:cNvSpPr/>
          <p:nvPr/>
        </p:nvSpPr>
        <p:spPr>
          <a:xfrm>
            <a:off x="6377608" y="5476221"/>
            <a:ext cx="371700" cy="50275"/>
          </a:xfrm>
          <a:custGeom>
            <a:avLst/>
            <a:gdLst>
              <a:gd name="connsiteX0" fmla="*/ 1 w 371700"/>
              <a:gd name="connsiteY0" fmla="*/ 30057 h 50275"/>
              <a:gd name="connsiteX1" fmla="*/ 212035 w 371700"/>
              <a:gd name="connsiteY1" fmla="*/ 240 h 50275"/>
              <a:gd name="connsiteX2" fmla="*/ 371062 w 371700"/>
              <a:gd name="connsiteY2" fmla="*/ 49936 h 50275"/>
              <a:gd name="connsiteX3" fmla="*/ 271670 w 371700"/>
              <a:gd name="connsiteY3" fmla="*/ 23431 h 50275"/>
              <a:gd name="connsiteX4" fmla="*/ 208722 w 371700"/>
              <a:gd name="connsiteY4" fmla="*/ 6866 h 50275"/>
              <a:gd name="connsiteX5" fmla="*/ 1 w 371700"/>
              <a:gd name="connsiteY5" fmla="*/ 30057 h 5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700" h="50275">
                <a:moveTo>
                  <a:pt x="1" y="30057"/>
                </a:moveTo>
                <a:cubicBezTo>
                  <a:pt x="553" y="28953"/>
                  <a:pt x="150192" y="-3073"/>
                  <a:pt x="212035" y="240"/>
                </a:cubicBezTo>
                <a:cubicBezTo>
                  <a:pt x="273878" y="3553"/>
                  <a:pt x="361123" y="46071"/>
                  <a:pt x="371062" y="49936"/>
                </a:cubicBezTo>
                <a:cubicBezTo>
                  <a:pt x="381001" y="53801"/>
                  <a:pt x="271670" y="23431"/>
                  <a:pt x="271670" y="23431"/>
                </a:cubicBezTo>
                <a:cubicBezTo>
                  <a:pt x="244613" y="16253"/>
                  <a:pt x="252344" y="5762"/>
                  <a:pt x="208722" y="6866"/>
                </a:cubicBezTo>
                <a:cubicBezTo>
                  <a:pt x="165100" y="7970"/>
                  <a:pt x="-551" y="31161"/>
                  <a:pt x="1" y="3005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AB403E3F-21DE-F8F0-8CC3-55CCBF1FA1C7}"/>
              </a:ext>
            </a:extLst>
          </p:cNvPr>
          <p:cNvSpPr/>
          <p:nvPr/>
        </p:nvSpPr>
        <p:spPr>
          <a:xfrm>
            <a:off x="6268096" y="5432909"/>
            <a:ext cx="402105" cy="109972"/>
          </a:xfrm>
          <a:custGeom>
            <a:avLst/>
            <a:gdLst>
              <a:gd name="connsiteX0" fmla="*/ 182 w 402105"/>
              <a:gd name="connsiteY0" fmla="*/ 109813 h 109972"/>
              <a:gd name="connsiteX1" fmla="*/ 139330 w 402105"/>
              <a:gd name="connsiteY1" fmla="*/ 30300 h 109972"/>
              <a:gd name="connsiteX2" fmla="*/ 278478 w 402105"/>
              <a:gd name="connsiteY2" fmla="*/ 13734 h 109972"/>
              <a:gd name="connsiteX3" fmla="*/ 401061 w 402105"/>
              <a:gd name="connsiteY3" fmla="*/ 20361 h 109972"/>
              <a:gd name="connsiteX4" fmla="*/ 328174 w 402105"/>
              <a:gd name="connsiteY4" fmla="*/ 3795 h 109972"/>
              <a:gd name="connsiteX5" fmla="*/ 169147 w 402105"/>
              <a:gd name="connsiteY5" fmla="*/ 7108 h 109972"/>
              <a:gd name="connsiteX6" fmla="*/ 182 w 402105"/>
              <a:gd name="connsiteY6" fmla="*/ 109813 h 10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105" h="109972">
                <a:moveTo>
                  <a:pt x="182" y="109813"/>
                </a:moveTo>
                <a:cubicBezTo>
                  <a:pt x="-4787" y="113678"/>
                  <a:pt x="92947" y="46313"/>
                  <a:pt x="139330" y="30300"/>
                </a:cubicBezTo>
                <a:cubicBezTo>
                  <a:pt x="185713" y="14287"/>
                  <a:pt x="234856" y="15390"/>
                  <a:pt x="278478" y="13734"/>
                </a:cubicBezTo>
                <a:cubicBezTo>
                  <a:pt x="322100" y="12078"/>
                  <a:pt x="392778" y="22017"/>
                  <a:pt x="401061" y="20361"/>
                </a:cubicBezTo>
                <a:cubicBezTo>
                  <a:pt x="409344" y="18705"/>
                  <a:pt x="366826" y="6004"/>
                  <a:pt x="328174" y="3795"/>
                </a:cubicBezTo>
                <a:cubicBezTo>
                  <a:pt x="289522" y="1586"/>
                  <a:pt x="217738" y="-5040"/>
                  <a:pt x="169147" y="7108"/>
                </a:cubicBezTo>
                <a:cubicBezTo>
                  <a:pt x="120556" y="19256"/>
                  <a:pt x="5151" y="105948"/>
                  <a:pt x="182" y="10981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1942ADA-E39E-B1A1-AD46-31E3425AEE83}"/>
              </a:ext>
            </a:extLst>
          </p:cNvPr>
          <p:cNvSpPr/>
          <p:nvPr/>
        </p:nvSpPr>
        <p:spPr>
          <a:xfrm>
            <a:off x="6713980" y="5451683"/>
            <a:ext cx="482458" cy="987305"/>
          </a:xfrm>
          <a:custGeom>
            <a:avLst/>
            <a:gdLst>
              <a:gd name="connsiteX0" fmla="*/ 1559 w 482458"/>
              <a:gd name="connsiteY0" fmla="*/ 4900 h 987305"/>
              <a:gd name="connsiteX1" fmla="*/ 187090 w 482458"/>
              <a:gd name="connsiteY1" fmla="*/ 233500 h 987305"/>
              <a:gd name="connsiteX2" fmla="*/ 346116 w 482458"/>
              <a:gd name="connsiteY2" fmla="*/ 604560 h 987305"/>
              <a:gd name="connsiteX3" fmla="*/ 481950 w 482458"/>
              <a:gd name="connsiteY3" fmla="*/ 985560 h 987305"/>
              <a:gd name="connsiteX4" fmla="*/ 296420 w 482458"/>
              <a:gd name="connsiteY4" fmla="*/ 445534 h 987305"/>
              <a:gd name="connsiteX5" fmla="*/ 1559 w 482458"/>
              <a:gd name="connsiteY5" fmla="*/ 4900 h 98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458" h="987305">
                <a:moveTo>
                  <a:pt x="1559" y="4900"/>
                </a:moveTo>
                <a:cubicBezTo>
                  <a:pt x="-16663" y="-30439"/>
                  <a:pt x="129664" y="133557"/>
                  <a:pt x="187090" y="233500"/>
                </a:cubicBezTo>
                <a:cubicBezTo>
                  <a:pt x="244516" y="333443"/>
                  <a:pt x="296973" y="479217"/>
                  <a:pt x="346116" y="604560"/>
                </a:cubicBezTo>
                <a:cubicBezTo>
                  <a:pt x="395259" y="729903"/>
                  <a:pt x="490233" y="1012064"/>
                  <a:pt x="481950" y="985560"/>
                </a:cubicBezTo>
                <a:cubicBezTo>
                  <a:pt x="473667" y="959056"/>
                  <a:pt x="372620" y="603456"/>
                  <a:pt x="296420" y="445534"/>
                </a:cubicBezTo>
                <a:cubicBezTo>
                  <a:pt x="220220" y="287612"/>
                  <a:pt x="19781" y="40239"/>
                  <a:pt x="1559" y="490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965CBAB-27D7-956F-EEF3-78EB31BBB7B5}"/>
              </a:ext>
            </a:extLst>
          </p:cNvPr>
          <p:cNvSpPr/>
          <p:nvPr/>
        </p:nvSpPr>
        <p:spPr>
          <a:xfrm>
            <a:off x="6787995" y="5575111"/>
            <a:ext cx="200265" cy="561840"/>
          </a:xfrm>
          <a:custGeom>
            <a:avLst/>
            <a:gdLst>
              <a:gd name="connsiteX0" fmla="*/ 431 w 200265"/>
              <a:gd name="connsiteY0" fmla="*/ 741 h 561840"/>
              <a:gd name="connsiteX1" fmla="*/ 123014 w 200265"/>
              <a:gd name="connsiteY1" fmla="*/ 222715 h 561840"/>
              <a:gd name="connsiteX2" fmla="*/ 192588 w 200265"/>
              <a:gd name="connsiteY2" fmla="*/ 487759 h 561840"/>
              <a:gd name="connsiteX3" fmla="*/ 195901 w 200265"/>
              <a:gd name="connsiteY3" fmla="*/ 550706 h 561840"/>
              <a:gd name="connsiteX4" fmla="*/ 169396 w 200265"/>
              <a:gd name="connsiteY4" fmla="*/ 298915 h 561840"/>
              <a:gd name="connsiteX5" fmla="*/ 431 w 200265"/>
              <a:gd name="connsiteY5" fmla="*/ 741 h 56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65" h="561840">
                <a:moveTo>
                  <a:pt x="431" y="741"/>
                </a:moveTo>
                <a:cubicBezTo>
                  <a:pt x="-7299" y="-11959"/>
                  <a:pt x="90988" y="141545"/>
                  <a:pt x="123014" y="222715"/>
                </a:cubicBezTo>
                <a:cubicBezTo>
                  <a:pt x="155040" y="303885"/>
                  <a:pt x="180440" y="433094"/>
                  <a:pt x="192588" y="487759"/>
                </a:cubicBezTo>
                <a:cubicBezTo>
                  <a:pt x="204736" y="542424"/>
                  <a:pt x="199766" y="582180"/>
                  <a:pt x="195901" y="550706"/>
                </a:cubicBezTo>
                <a:cubicBezTo>
                  <a:pt x="192036" y="519232"/>
                  <a:pt x="198109" y="385054"/>
                  <a:pt x="169396" y="298915"/>
                </a:cubicBezTo>
                <a:cubicBezTo>
                  <a:pt x="140683" y="212776"/>
                  <a:pt x="8161" y="13441"/>
                  <a:pt x="431" y="74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EFA787D-5DB4-C596-8484-EE4E0D6C2840}"/>
              </a:ext>
            </a:extLst>
          </p:cNvPr>
          <p:cNvSpPr/>
          <p:nvPr/>
        </p:nvSpPr>
        <p:spPr>
          <a:xfrm>
            <a:off x="6947399" y="5860527"/>
            <a:ext cx="108536" cy="394508"/>
          </a:xfrm>
          <a:custGeom>
            <a:avLst/>
            <a:gdLst>
              <a:gd name="connsiteX0" fmla="*/ 33184 w 108536"/>
              <a:gd name="connsiteY0" fmla="*/ 247 h 394508"/>
              <a:gd name="connsiteX1" fmla="*/ 106071 w 108536"/>
              <a:gd name="connsiteY1" fmla="*/ 212282 h 394508"/>
              <a:gd name="connsiteX2" fmla="*/ 82879 w 108536"/>
              <a:gd name="connsiteY2" fmla="*/ 265290 h 394508"/>
              <a:gd name="connsiteX3" fmla="*/ 53 w 108536"/>
              <a:gd name="connsiteY3" fmla="*/ 394499 h 394508"/>
              <a:gd name="connsiteX4" fmla="*/ 96131 w 108536"/>
              <a:gd name="connsiteY4" fmla="*/ 258664 h 394508"/>
              <a:gd name="connsiteX5" fmla="*/ 33184 w 108536"/>
              <a:gd name="connsiteY5" fmla="*/ 247 h 3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36" h="394508">
                <a:moveTo>
                  <a:pt x="33184" y="247"/>
                </a:moveTo>
                <a:cubicBezTo>
                  <a:pt x="34841" y="-7483"/>
                  <a:pt x="97789" y="168108"/>
                  <a:pt x="106071" y="212282"/>
                </a:cubicBezTo>
                <a:cubicBezTo>
                  <a:pt x="114353" y="256456"/>
                  <a:pt x="100549" y="234921"/>
                  <a:pt x="82879" y="265290"/>
                </a:cubicBezTo>
                <a:cubicBezTo>
                  <a:pt x="65209" y="295660"/>
                  <a:pt x="-2156" y="395603"/>
                  <a:pt x="53" y="394499"/>
                </a:cubicBezTo>
                <a:cubicBezTo>
                  <a:pt x="2262" y="393395"/>
                  <a:pt x="87848" y="324925"/>
                  <a:pt x="96131" y="258664"/>
                </a:cubicBezTo>
                <a:cubicBezTo>
                  <a:pt x="104414" y="192403"/>
                  <a:pt x="31527" y="7977"/>
                  <a:pt x="33184" y="24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DE894B3-652C-93FF-2725-59CE13828995}"/>
              </a:ext>
            </a:extLst>
          </p:cNvPr>
          <p:cNvSpPr/>
          <p:nvPr/>
        </p:nvSpPr>
        <p:spPr>
          <a:xfrm>
            <a:off x="6351864" y="6182139"/>
            <a:ext cx="624906" cy="112833"/>
          </a:xfrm>
          <a:custGeom>
            <a:avLst/>
            <a:gdLst>
              <a:gd name="connsiteX0" fmla="*/ 2553 w 624906"/>
              <a:gd name="connsiteY0" fmla="*/ 112644 h 112833"/>
              <a:gd name="connsiteX1" fmla="*/ 274223 w 624906"/>
              <a:gd name="connsiteY1" fmla="*/ 13252 h 112833"/>
              <a:gd name="connsiteX2" fmla="*/ 622093 w 624906"/>
              <a:gd name="connsiteY2" fmla="*/ 36444 h 112833"/>
              <a:gd name="connsiteX3" fmla="*/ 423310 w 624906"/>
              <a:gd name="connsiteY3" fmla="*/ 0 h 112833"/>
              <a:gd name="connsiteX4" fmla="*/ 154953 w 624906"/>
              <a:gd name="connsiteY4" fmla="*/ 36444 h 112833"/>
              <a:gd name="connsiteX5" fmla="*/ 2553 w 624906"/>
              <a:gd name="connsiteY5" fmla="*/ 112644 h 11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06" h="112833">
                <a:moveTo>
                  <a:pt x="2553" y="112644"/>
                </a:moveTo>
                <a:cubicBezTo>
                  <a:pt x="22431" y="108779"/>
                  <a:pt x="170966" y="25952"/>
                  <a:pt x="274223" y="13252"/>
                </a:cubicBezTo>
                <a:cubicBezTo>
                  <a:pt x="377480" y="552"/>
                  <a:pt x="597245" y="38653"/>
                  <a:pt x="622093" y="36444"/>
                </a:cubicBezTo>
                <a:cubicBezTo>
                  <a:pt x="646941" y="34235"/>
                  <a:pt x="501167" y="0"/>
                  <a:pt x="423310" y="0"/>
                </a:cubicBezTo>
                <a:cubicBezTo>
                  <a:pt x="345453" y="0"/>
                  <a:pt x="226736" y="12700"/>
                  <a:pt x="154953" y="36444"/>
                </a:cubicBezTo>
                <a:cubicBezTo>
                  <a:pt x="83170" y="60187"/>
                  <a:pt x="-17325" y="116509"/>
                  <a:pt x="2553" y="11264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5F4C703-E0B7-EE03-5BA4-515B40BC6172}"/>
              </a:ext>
            </a:extLst>
          </p:cNvPr>
          <p:cNvSpPr/>
          <p:nvPr/>
        </p:nvSpPr>
        <p:spPr>
          <a:xfrm>
            <a:off x="6173171" y="6211760"/>
            <a:ext cx="172679" cy="89179"/>
          </a:xfrm>
          <a:custGeom>
            <a:avLst/>
            <a:gdLst>
              <a:gd name="connsiteX0" fmla="*/ 2342 w 172679"/>
              <a:gd name="connsiteY0" fmla="*/ 197 h 89179"/>
              <a:gd name="connsiteX1" fmla="*/ 171307 w 172679"/>
              <a:gd name="connsiteY1" fmla="*/ 86336 h 89179"/>
              <a:gd name="connsiteX2" fmla="*/ 78542 w 172679"/>
              <a:gd name="connsiteY2" fmla="*/ 63144 h 89179"/>
              <a:gd name="connsiteX3" fmla="*/ 2342 w 172679"/>
              <a:gd name="connsiteY3" fmla="*/ 197 h 8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679" h="89179">
                <a:moveTo>
                  <a:pt x="2342" y="197"/>
                </a:moveTo>
                <a:cubicBezTo>
                  <a:pt x="17803" y="4062"/>
                  <a:pt x="158607" y="75845"/>
                  <a:pt x="171307" y="86336"/>
                </a:cubicBezTo>
                <a:cubicBezTo>
                  <a:pt x="184007" y="96827"/>
                  <a:pt x="105046" y="75844"/>
                  <a:pt x="78542" y="63144"/>
                </a:cubicBezTo>
                <a:cubicBezTo>
                  <a:pt x="52038" y="50444"/>
                  <a:pt x="-13119" y="-3668"/>
                  <a:pt x="2342" y="19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32CCE79-6555-E298-FBE4-5FE9998892DE}"/>
              </a:ext>
            </a:extLst>
          </p:cNvPr>
          <p:cNvSpPr/>
          <p:nvPr/>
        </p:nvSpPr>
        <p:spPr>
          <a:xfrm>
            <a:off x="6251376" y="6011332"/>
            <a:ext cx="407351" cy="257219"/>
          </a:xfrm>
          <a:custGeom>
            <a:avLst/>
            <a:gdLst>
              <a:gd name="connsiteX0" fmla="*/ 337 w 407351"/>
              <a:gd name="connsiteY0" fmla="*/ 256946 h 257219"/>
              <a:gd name="connsiteX1" fmla="*/ 205746 w 407351"/>
              <a:gd name="connsiteY1" fmla="*/ 64790 h 257219"/>
              <a:gd name="connsiteX2" fmla="*/ 404528 w 407351"/>
              <a:gd name="connsiteY2" fmla="*/ 8468 h 257219"/>
              <a:gd name="connsiteX3" fmla="*/ 318389 w 407351"/>
              <a:gd name="connsiteY3" fmla="*/ 11781 h 257219"/>
              <a:gd name="connsiteX4" fmla="*/ 255441 w 407351"/>
              <a:gd name="connsiteY4" fmla="*/ 18407 h 257219"/>
              <a:gd name="connsiteX5" fmla="*/ 337 w 407351"/>
              <a:gd name="connsiteY5" fmla="*/ 256946 h 25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351" h="257219">
                <a:moveTo>
                  <a:pt x="337" y="256946"/>
                </a:moveTo>
                <a:cubicBezTo>
                  <a:pt x="-7945" y="264676"/>
                  <a:pt x="138381" y="106203"/>
                  <a:pt x="205746" y="64790"/>
                </a:cubicBezTo>
                <a:cubicBezTo>
                  <a:pt x="273111" y="23377"/>
                  <a:pt x="385754" y="17303"/>
                  <a:pt x="404528" y="8468"/>
                </a:cubicBezTo>
                <a:cubicBezTo>
                  <a:pt x="423302" y="-367"/>
                  <a:pt x="343237" y="10125"/>
                  <a:pt x="318389" y="11781"/>
                </a:cubicBezTo>
                <a:cubicBezTo>
                  <a:pt x="293541" y="13437"/>
                  <a:pt x="307345" y="-19693"/>
                  <a:pt x="255441" y="18407"/>
                </a:cubicBezTo>
                <a:cubicBezTo>
                  <a:pt x="203537" y="56507"/>
                  <a:pt x="8619" y="249216"/>
                  <a:pt x="337" y="25694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6B82F5B-18EF-51A1-4EDC-5CFDB7F9E64B}"/>
              </a:ext>
            </a:extLst>
          </p:cNvPr>
          <p:cNvSpPr/>
          <p:nvPr/>
        </p:nvSpPr>
        <p:spPr>
          <a:xfrm>
            <a:off x="6708896" y="5996606"/>
            <a:ext cx="209655" cy="175661"/>
          </a:xfrm>
          <a:custGeom>
            <a:avLst/>
            <a:gdLst>
              <a:gd name="connsiteX0" fmla="*/ 17 w 209655"/>
              <a:gd name="connsiteY0" fmla="*/ 3 h 175661"/>
              <a:gd name="connsiteX1" fmla="*/ 132539 w 209655"/>
              <a:gd name="connsiteY1" fmla="*/ 96081 h 175661"/>
              <a:gd name="connsiteX2" fmla="*/ 208739 w 209655"/>
              <a:gd name="connsiteY2" fmla="*/ 175594 h 175661"/>
              <a:gd name="connsiteX3" fmla="*/ 82843 w 209655"/>
              <a:gd name="connsiteY3" fmla="*/ 82829 h 175661"/>
              <a:gd name="connsiteX4" fmla="*/ 122600 w 209655"/>
              <a:gd name="connsiteY4" fmla="*/ 99394 h 175661"/>
              <a:gd name="connsiteX5" fmla="*/ 17 w 209655"/>
              <a:gd name="connsiteY5" fmla="*/ 3 h 1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55" h="175661">
                <a:moveTo>
                  <a:pt x="17" y="3"/>
                </a:moveTo>
                <a:cubicBezTo>
                  <a:pt x="1673" y="-549"/>
                  <a:pt x="97752" y="66816"/>
                  <a:pt x="132539" y="96081"/>
                </a:cubicBezTo>
                <a:cubicBezTo>
                  <a:pt x="167326" y="125346"/>
                  <a:pt x="217022" y="177803"/>
                  <a:pt x="208739" y="175594"/>
                </a:cubicBezTo>
                <a:cubicBezTo>
                  <a:pt x="200456" y="173385"/>
                  <a:pt x="97200" y="95529"/>
                  <a:pt x="82843" y="82829"/>
                </a:cubicBezTo>
                <a:cubicBezTo>
                  <a:pt x="68487" y="70129"/>
                  <a:pt x="130883" y="110437"/>
                  <a:pt x="122600" y="99394"/>
                </a:cubicBezTo>
                <a:cubicBezTo>
                  <a:pt x="114317" y="88351"/>
                  <a:pt x="-1639" y="555"/>
                  <a:pt x="17" y="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098E8269-7DE2-3194-A9CB-B8A2D7222828}"/>
              </a:ext>
            </a:extLst>
          </p:cNvPr>
          <p:cNvSpPr/>
          <p:nvPr/>
        </p:nvSpPr>
        <p:spPr>
          <a:xfrm>
            <a:off x="6190973" y="5708210"/>
            <a:ext cx="74284" cy="378436"/>
          </a:xfrm>
          <a:custGeom>
            <a:avLst/>
            <a:gdLst>
              <a:gd name="connsiteX0" fmla="*/ 73992 w 74284"/>
              <a:gd name="connsiteY0" fmla="*/ 164 h 378436"/>
              <a:gd name="connsiteX1" fmla="*/ 50801 w 74284"/>
              <a:gd name="connsiteY1" fmla="*/ 192320 h 378436"/>
              <a:gd name="connsiteX2" fmla="*/ 70679 w 74284"/>
              <a:gd name="connsiteY2" fmla="*/ 377851 h 378436"/>
              <a:gd name="connsiteX3" fmla="*/ 1105 w 74284"/>
              <a:gd name="connsiteY3" fmla="*/ 129373 h 378436"/>
              <a:gd name="connsiteX4" fmla="*/ 30923 w 74284"/>
              <a:gd name="connsiteY4" fmla="*/ 225451 h 378436"/>
              <a:gd name="connsiteX5" fmla="*/ 73992 w 74284"/>
              <a:gd name="connsiteY5" fmla="*/ 164 h 37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84" h="378436">
                <a:moveTo>
                  <a:pt x="73992" y="164"/>
                </a:moveTo>
                <a:cubicBezTo>
                  <a:pt x="77305" y="-5358"/>
                  <a:pt x="51353" y="129372"/>
                  <a:pt x="50801" y="192320"/>
                </a:cubicBezTo>
                <a:cubicBezTo>
                  <a:pt x="50249" y="255268"/>
                  <a:pt x="78962" y="388342"/>
                  <a:pt x="70679" y="377851"/>
                </a:cubicBezTo>
                <a:cubicBezTo>
                  <a:pt x="62396" y="367360"/>
                  <a:pt x="7731" y="154773"/>
                  <a:pt x="1105" y="129373"/>
                </a:cubicBezTo>
                <a:cubicBezTo>
                  <a:pt x="-5521" y="103973"/>
                  <a:pt x="19327" y="240912"/>
                  <a:pt x="30923" y="225451"/>
                </a:cubicBezTo>
                <a:cubicBezTo>
                  <a:pt x="42519" y="209990"/>
                  <a:pt x="70679" y="5686"/>
                  <a:pt x="73992" y="16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6C16BE5-1F59-1F4F-D3DE-7F955DF290C8}"/>
              </a:ext>
            </a:extLst>
          </p:cNvPr>
          <p:cNvSpPr/>
          <p:nvPr/>
        </p:nvSpPr>
        <p:spPr>
          <a:xfrm>
            <a:off x="6747291" y="5642350"/>
            <a:ext cx="84450" cy="329134"/>
          </a:xfrm>
          <a:custGeom>
            <a:avLst/>
            <a:gdLst>
              <a:gd name="connsiteX0" fmla="*/ 1379 w 84450"/>
              <a:gd name="connsiteY0" fmla="*/ 3076 h 329134"/>
              <a:gd name="connsiteX1" fmla="*/ 70952 w 84450"/>
              <a:gd name="connsiteY1" fmla="*/ 241615 h 329134"/>
              <a:gd name="connsiteX2" fmla="*/ 80892 w 84450"/>
              <a:gd name="connsiteY2" fmla="*/ 324441 h 329134"/>
              <a:gd name="connsiteX3" fmla="*/ 27883 w 84450"/>
              <a:gd name="connsiteY3" fmla="*/ 119033 h 329134"/>
              <a:gd name="connsiteX4" fmla="*/ 1379 w 84450"/>
              <a:gd name="connsiteY4" fmla="*/ 3076 h 32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50" h="329134">
                <a:moveTo>
                  <a:pt x="1379" y="3076"/>
                </a:moveTo>
                <a:cubicBezTo>
                  <a:pt x="8557" y="23506"/>
                  <a:pt x="57700" y="188054"/>
                  <a:pt x="70952" y="241615"/>
                </a:cubicBezTo>
                <a:cubicBezTo>
                  <a:pt x="84204" y="295176"/>
                  <a:pt x="88070" y="344871"/>
                  <a:pt x="80892" y="324441"/>
                </a:cubicBezTo>
                <a:cubicBezTo>
                  <a:pt x="73714" y="304011"/>
                  <a:pt x="38927" y="169281"/>
                  <a:pt x="27883" y="119033"/>
                </a:cubicBezTo>
                <a:cubicBezTo>
                  <a:pt x="16840" y="68785"/>
                  <a:pt x="-5799" y="-17354"/>
                  <a:pt x="1379" y="307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33497A2-288F-4CE7-8230-1E05D7388738}"/>
              </a:ext>
            </a:extLst>
          </p:cNvPr>
          <p:cNvSpPr/>
          <p:nvPr/>
        </p:nvSpPr>
        <p:spPr>
          <a:xfrm>
            <a:off x="6813145" y="5610879"/>
            <a:ext cx="118560" cy="507103"/>
          </a:xfrm>
          <a:custGeom>
            <a:avLst/>
            <a:gdLst>
              <a:gd name="connsiteX0" fmla="*/ 1785 w 118560"/>
              <a:gd name="connsiteY0" fmla="*/ 11356 h 507103"/>
              <a:gd name="connsiteX1" fmla="*/ 117742 w 118560"/>
              <a:gd name="connsiteY1" fmla="*/ 504999 h 507103"/>
              <a:gd name="connsiteX2" fmla="*/ 51481 w 118560"/>
              <a:gd name="connsiteY2" fmla="*/ 183634 h 507103"/>
              <a:gd name="connsiteX3" fmla="*/ 1785 w 118560"/>
              <a:gd name="connsiteY3" fmla="*/ 11356 h 50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560" h="507103">
                <a:moveTo>
                  <a:pt x="1785" y="11356"/>
                </a:moveTo>
                <a:cubicBezTo>
                  <a:pt x="12828" y="64917"/>
                  <a:pt x="109459" y="476286"/>
                  <a:pt x="117742" y="504999"/>
                </a:cubicBezTo>
                <a:cubicBezTo>
                  <a:pt x="126025" y="533712"/>
                  <a:pt x="69150" y="260386"/>
                  <a:pt x="51481" y="183634"/>
                </a:cubicBezTo>
                <a:cubicBezTo>
                  <a:pt x="33812" y="106882"/>
                  <a:pt x="-9258" y="-42205"/>
                  <a:pt x="1785" y="1135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CE69112-A8D6-DB84-0ADC-951977C388CD}"/>
              </a:ext>
            </a:extLst>
          </p:cNvPr>
          <p:cNvSpPr/>
          <p:nvPr/>
        </p:nvSpPr>
        <p:spPr>
          <a:xfrm>
            <a:off x="6233390" y="5522888"/>
            <a:ext cx="458958" cy="159762"/>
          </a:xfrm>
          <a:custGeom>
            <a:avLst/>
            <a:gdLst>
              <a:gd name="connsiteX0" fmla="*/ 1758 w 458958"/>
              <a:gd name="connsiteY0" fmla="*/ 158982 h 159762"/>
              <a:gd name="connsiteX1" fmla="*/ 183975 w 458958"/>
              <a:gd name="connsiteY1" fmla="*/ 9895 h 159762"/>
              <a:gd name="connsiteX2" fmla="*/ 458958 w 458958"/>
              <a:gd name="connsiteY2" fmla="*/ 13208 h 159762"/>
              <a:gd name="connsiteX3" fmla="*/ 183975 w 458958"/>
              <a:gd name="connsiteY3" fmla="*/ 6582 h 159762"/>
              <a:gd name="connsiteX4" fmla="*/ 392697 w 458958"/>
              <a:gd name="connsiteY4" fmla="*/ 16521 h 159762"/>
              <a:gd name="connsiteX5" fmla="*/ 207167 w 458958"/>
              <a:gd name="connsiteY5" fmla="*/ 19834 h 159762"/>
              <a:gd name="connsiteX6" fmla="*/ 97836 w 458958"/>
              <a:gd name="connsiteY6" fmla="*/ 66216 h 159762"/>
              <a:gd name="connsiteX7" fmla="*/ 1758 w 458958"/>
              <a:gd name="connsiteY7" fmla="*/ 158982 h 15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958" h="159762">
                <a:moveTo>
                  <a:pt x="1758" y="158982"/>
                </a:moveTo>
                <a:cubicBezTo>
                  <a:pt x="16115" y="149595"/>
                  <a:pt x="107775" y="34191"/>
                  <a:pt x="183975" y="9895"/>
                </a:cubicBezTo>
                <a:cubicBezTo>
                  <a:pt x="260175" y="-14401"/>
                  <a:pt x="458958" y="13760"/>
                  <a:pt x="458958" y="13208"/>
                </a:cubicBezTo>
                <a:cubicBezTo>
                  <a:pt x="458958" y="12656"/>
                  <a:pt x="183975" y="6582"/>
                  <a:pt x="183975" y="6582"/>
                </a:cubicBezTo>
                <a:lnTo>
                  <a:pt x="392697" y="16521"/>
                </a:lnTo>
                <a:cubicBezTo>
                  <a:pt x="396562" y="18730"/>
                  <a:pt x="256311" y="11551"/>
                  <a:pt x="207167" y="19834"/>
                </a:cubicBezTo>
                <a:cubicBezTo>
                  <a:pt x="158024" y="28116"/>
                  <a:pt x="130967" y="41920"/>
                  <a:pt x="97836" y="66216"/>
                </a:cubicBezTo>
                <a:cubicBezTo>
                  <a:pt x="64705" y="90512"/>
                  <a:pt x="-12599" y="168369"/>
                  <a:pt x="1758" y="15898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8B76042D-74C1-F643-F713-63EAB236083C}"/>
              </a:ext>
            </a:extLst>
          </p:cNvPr>
          <p:cNvSpPr/>
          <p:nvPr/>
        </p:nvSpPr>
        <p:spPr>
          <a:xfrm>
            <a:off x="6032895" y="6409986"/>
            <a:ext cx="144221" cy="574733"/>
          </a:xfrm>
          <a:custGeom>
            <a:avLst/>
            <a:gdLst>
              <a:gd name="connsiteX0" fmla="*/ 307 w 144221"/>
              <a:gd name="connsiteY0" fmla="*/ 137853 h 574733"/>
              <a:gd name="connsiteX1" fmla="*/ 138156 w 144221"/>
              <a:gd name="connsiteY1" fmla="*/ 565186 h 574733"/>
              <a:gd name="connsiteX2" fmla="*/ 119776 w 144221"/>
              <a:gd name="connsiteY2" fmla="*/ 399767 h 574733"/>
              <a:gd name="connsiteX3" fmla="*/ 119776 w 144221"/>
              <a:gd name="connsiteY3" fmla="*/ 4 h 574733"/>
              <a:gd name="connsiteX4" fmla="*/ 101396 w 144221"/>
              <a:gd name="connsiteY4" fmla="*/ 390577 h 574733"/>
              <a:gd name="connsiteX5" fmla="*/ 307 w 144221"/>
              <a:gd name="connsiteY5" fmla="*/ 137853 h 57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221" h="574733">
                <a:moveTo>
                  <a:pt x="307" y="137853"/>
                </a:moveTo>
                <a:cubicBezTo>
                  <a:pt x="6434" y="166954"/>
                  <a:pt x="118245" y="521534"/>
                  <a:pt x="138156" y="565186"/>
                </a:cubicBezTo>
                <a:cubicBezTo>
                  <a:pt x="158067" y="608838"/>
                  <a:pt x="122839" y="493964"/>
                  <a:pt x="119776" y="399767"/>
                </a:cubicBezTo>
                <a:cubicBezTo>
                  <a:pt x="116713" y="305570"/>
                  <a:pt x="122839" y="1536"/>
                  <a:pt x="119776" y="4"/>
                </a:cubicBezTo>
                <a:cubicBezTo>
                  <a:pt x="116713" y="-1528"/>
                  <a:pt x="121308" y="363773"/>
                  <a:pt x="101396" y="390577"/>
                </a:cubicBezTo>
                <a:cubicBezTo>
                  <a:pt x="81485" y="417381"/>
                  <a:pt x="-5820" y="108752"/>
                  <a:pt x="307" y="13785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A3F8443-94BC-8889-01B5-76216DBA1E6C}"/>
              </a:ext>
            </a:extLst>
          </p:cNvPr>
          <p:cNvSpPr/>
          <p:nvPr/>
        </p:nvSpPr>
        <p:spPr>
          <a:xfrm>
            <a:off x="7191120" y="6487926"/>
            <a:ext cx="188543" cy="345241"/>
          </a:xfrm>
          <a:custGeom>
            <a:avLst/>
            <a:gdLst>
              <a:gd name="connsiteX0" fmla="*/ 16 w 188543"/>
              <a:gd name="connsiteY0" fmla="*/ 179 h 345241"/>
              <a:gd name="connsiteX1" fmla="*/ 137865 w 188543"/>
              <a:gd name="connsiteY1" fmla="*/ 234522 h 345241"/>
              <a:gd name="connsiteX2" fmla="*/ 188410 w 188543"/>
              <a:gd name="connsiteY2" fmla="*/ 344802 h 345241"/>
              <a:gd name="connsiteX3" fmla="*/ 147055 w 188543"/>
              <a:gd name="connsiteY3" fmla="*/ 197762 h 345241"/>
              <a:gd name="connsiteX4" fmla="*/ 16 w 188543"/>
              <a:gd name="connsiteY4" fmla="*/ 179 h 34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43" h="345241">
                <a:moveTo>
                  <a:pt x="16" y="179"/>
                </a:moveTo>
                <a:cubicBezTo>
                  <a:pt x="-1516" y="6306"/>
                  <a:pt x="106466" y="177085"/>
                  <a:pt x="137865" y="234522"/>
                </a:cubicBezTo>
                <a:cubicBezTo>
                  <a:pt x="169264" y="291959"/>
                  <a:pt x="186878" y="350929"/>
                  <a:pt x="188410" y="344802"/>
                </a:cubicBezTo>
                <a:cubicBezTo>
                  <a:pt x="189942" y="338675"/>
                  <a:pt x="178454" y="249073"/>
                  <a:pt x="147055" y="197762"/>
                </a:cubicBezTo>
                <a:cubicBezTo>
                  <a:pt x="115656" y="146451"/>
                  <a:pt x="1548" y="-5948"/>
                  <a:pt x="16" y="17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953CBFC-B646-292A-B937-00C45F6B116A}"/>
              </a:ext>
            </a:extLst>
          </p:cNvPr>
          <p:cNvSpPr/>
          <p:nvPr/>
        </p:nvSpPr>
        <p:spPr>
          <a:xfrm>
            <a:off x="6041240" y="6478660"/>
            <a:ext cx="137410" cy="715061"/>
          </a:xfrm>
          <a:custGeom>
            <a:avLst/>
            <a:gdLst>
              <a:gd name="connsiteX0" fmla="*/ 5747 w 137410"/>
              <a:gd name="connsiteY0" fmla="*/ 255 h 715061"/>
              <a:gd name="connsiteX1" fmla="*/ 10342 w 137410"/>
              <a:gd name="connsiteY1" fmla="*/ 344878 h 715061"/>
              <a:gd name="connsiteX2" fmla="*/ 129811 w 137410"/>
              <a:gd name="connsiteY2" fmla="*/ 712476 h 715061"/>
              <a:gd name="connsiteX3" fmla="*/ 125216 w 137410"/>
              <a:gd name="connsiteY3" fmla="*/ 514892 h 715061"/>
              <a:gd name="connsiteX4" fmla="*/ 125216 w 137410"/>
              <a:gd name="connsiteY4" fmla="*/ 638956 h 715061"/>
              <a:gd name="connsiteX5" fmla="*/ 33317 w 137410"/>
              <a:gd name="connsiteY5" fmla="*/ 367853 h 715061"/>
              <a:gd name="connsiteX6" fmla="*/ 5747 w 137410"/>
              <a:gd name="connsiteY6" fmla="*/ 289738 h 715061"/>
              <a:gd name="connsiteX7" fmla="*/ 5747 w 137410"/>
              <a:gd name="connsiteY7" fmla="*/ 255 h 71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410" h="715061">
                <a:moveTo>
                  <a:pt x="5747" y="255"/>
                </a:moveTo>
                <a:cubicBezTo>
                  <a:pt x="6513" y="9445"/>
                  <a:pt x="-10335" y="226175"/>
                  <a:pt x="10342" y="344878"/>
                </a:cubicBezTo>
                <a:cubicBezTo>
                  <a:pt x="31019" y="463581"/>
                  <a:pt x="110665" y="684140"/>
                  <a:pt x="129811" y="712476"/>
                </a:cubicBezTo>
                <a:cubicBezTo>
                  <a:pt x="148957" y="740812"/>
                  <a:pt x="125982" y="527145"/>
                  <a:pt x="125216" y="514892"/>
                </a:cubicBezTo>
                <a:cubicBezTo>
                  <a:pt x="124450" y="502639"/>
                  <a:pt x="140533" y="663463"/>
                  <a:pt x="125216" y="638956"/>
                </a:cubicBezTo>
                <a:cubicBezTo>
                  <a:pt x="109899" y="614449"/>
                  <a:pt x="53228" y="426056"/>
                  <a:pt x="33317" y="367853"/>
                </a:cubicBezTo>
                <a:cubicBezTo>
                  <a:pt x="13406" y="309650"/>
                  <a:pt x="7279" y="347175"/>
                  <a:pt x="5747" y="289738"/>
                </a:cubicBezTo>
                <a:cubicBezTo>
                  <a:pt x="4215" y="232301"/>
                  <a:pt x="4981" y="-8935"/>
                  <a:pt x="5747" y="25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A947C435-8901-5155-3A05-BBE037118185}"/>
              </a:ext>
            </a:extLst>
          </p:cNvPr>
          <p:cNvSpPr/>
          <p:nvPr/>
        </p:nvSpPr>
        <p:spPr>
          <a:xfrm>
            <a:off x="6308814" y="6227471"/>
            <a:ext cx="597113" cy="141180"/>
          </a:xfrm>
          <a:custGeom>
            <a:avLst/>
            <a:gdLst>
              <a:gd name="connsiteX0" fmla="*/ 87 w 597113"/>
              <a:gd name="connsiteY0" fmla="*/ 141164 h 141180"/>
              <a:gd name="connsiteX1" fmla="*/ 335520 w 597113"/>
              <a:gd name="connsiteY1" fmla="*/ 3315 h 141180"/>
              <a:gd name="connsiteX2" fmla="*/ 592838 w 597113"/>
              <a:gd name="connsiteY2" fmla="*/ 44670 h 141180"/>
              <a:gd name="connsiteX3" fmla="*/ 487154 w 597113"/>
              <a:gd name="connsiteY3" fmla="*/ 7910 h 141180"/>
              <a:gd name="connsiteX4" fmla="*/ 367684 w 597113"/>
              <a:gd name="connsiteY4" fmla="*/ 12505 h 141180"/>
              <a:gd name="connsiteX5" fmla="*/ 87 w 597113"/>
              <a:gd name="connsiteY5" fmla="*/ 141164 h 14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113" h="141180">
                <a:moveTo>
                  <a:pt x="87" y="141164"/>
                </a:moveTo>
                <a:cubicBezTo>
                  <a:pt x="-5274" y="139632"/>
                  <a:pt x="236728" y="19397"/>
                  <a:pt x="335520" y="3315"/>
                </a:cubicBezTo>
                <a:cubicBezTo>
                  <a:pt x="434312" y="-12767"/>
                  <a:pt x="567566" y="43904"/>
                  <a:pt x="592838" y="44670"/>
                </a:cubicBezTo>
                <a:cubicBezTo>
                  <a:pt x="618110" y="45436"/>
                  <a:pt x="524680" y="13271"/>
                  <a:pt x="487154" y="7910"/>
                </a:cubicBezTo>
                <a:cubicBezTo>
                  <a:pt x="449628" y="2549"/>
                  <a:pt x="445033" y="-8938"/>
                  <a:pt x="367684" y="12505"/>
                </a:cubicBezTo>
                <a:cubicBezTo>
                  <a:pt x="290335" y="33948"/>
                  <a:pt x="5448" y="142696"/>
                  <a:pt x="87" y="14116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0D0C20F1-FFE4-CDA3-F0EB-75DE580E4B1D}"/>
              </a:ext>
            </a:extLst>
          </p:cNvPr>
          <p:cNvSpPr/>
          <p:nvPr/>
        </p:nvSpPr>
        <p:spPr>
          <a:xfrm>
            <a:off x="6183981" y="7227111"/>
            <a:ext cx="337164" cy="785214"/>
          </a:xfrm>
          <a:custGeom>
            <a:avLst/>
            <a:gdLst>
              <a:gd name="connsiteX0" fmla="*/ 855 w 337164"/>
              <a:gd name="connsiteY0" fmla="*/ 5379 h 785214"/>
              <a:gd name="connsiteX1" fmla="*/ 290339 w 337164"/>
              <a:gd name="connsiteY1" fmla="*/ 634891 h 785214"/>
              <a:gd name="connsiteX2" fmla="*/ 294934 w 337164"/>
              <a:gd name="connsiteY2" fmla="*/ 772740 h 785214"/>
              <a:gd name="connsiteX3" fmla="*/ 331693 w 337164"/>
              <a:gd name="connsiteY3" fmla="*/ 409737 h 785214"/>
              <a:gd name="connsiteX4" fmla="*/ 317908 w 337164"/>
              <a:gd name="connsiteY4" fmla="*/ 483257 h 785214"/>
              <a:gd name="connsiteX5" fmla="*/ 157084 w 337164"/>
              <a:gd name="connsiteY5" fmla="*/ 138634 h 785214"/>
              <a:gd name="connsiteX6" fmla="*/ 304124 w 337164"/>
              <a:gd name="connsiteY6" fmla="*/ 501637 h 785214"/>
              <a:gd name="connsiteX7" fmla="*/ 281149 w 337164"/>
              <a:gd name="connsiteY7" fmla="*/ 497042 h 785214"/>
              <a:gd name="connsiteX8" fmla="*/ 134109 w 337164"/>
              <a:gd name="connsiteY8" fmla="*/ 281078 h 785214"/>
              <a:gd name="connsiteX9" fmla="*/ 198439 w 337164"/>
              <a:gd name="connsiteY9" fmla="*/ 327028 h 785214"/>
              <a:gd name="connsiteX10" fmla="*/ 855 w 337164"/>
              <a:gd name="connsiteY10" fmla="*/ 5379 h 78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164" h="785214">
                <a:moveTo>
                  <a:pt x="855" y="5379"/>
                </a:moveTo>
                <a:cubicBezTo>
                  <a:pt x="16172" y="56689"/>
                  <a:pt x="241326" y="506998"/>
                  <a:pt x="290339" y="634891"/>
                </a:cubicBezTo>
                <a:cubicBezTo>
                  <a:pt x="339352" y="762784"/>
                  <a:pt x="288042" y="810266"/>
                  <a:pt x="294934" y="772740"/>
                </a:cubicBezTo>
                <a:cubicBezTo>
                  <a:pt x="301826" y="735214"/>
                  <a:pt x="327864" y="457984"/>
                  <a:pt x="331693" y="409737"/>
                </a:cubicBezTo>
                <a:cubicBezTo>
                  <a:pt x="335522" y="361490"/>
                  <a:pt x="347010" y="528441"/>
                  <a:pt x="317908" y="483257"/>
                </a:cubicBezTo>
                <a:cubicBezTo>
                  <a:pt x="288807" y="438073"/>
                  <a:pt x="159381" y="135571"/>
                  <a:pt x="157084" y="138634"/>
                </a:cubicBezTo>
                <a:cubicBezTo>
                  <a:pt x="154787" y="141697"/>
                  <a:pt x="283447" y="441902"/>
                  <a:pt x="304124" y="501637"/>
                </a:cubicBezTo>
                <a:cubicBezTo>
                  <a:pt x="324801" y="561372"/>
                  <a:pt x="309485" y="533802"/>
                  <a:pt x="281149" y="497042"/>
                </a:cubicBezTo>
                <a:cubicBezTo>
                  <a:pt x="252813" y="460282"/>
                  <a:pt x="147894" y="309414"/>
                  <a:pt x="134109" y="281078"/>
                </a:cubicBezTo>
                <a:cubicBezTo>
                  <a:pt x="120324" y="252742"/>
                  <a:pt x="216053" y="368383"/>
                  <a:pt x="198439" y="327028"/>
                </a:cubicBezTo>
                <a:cubicBezTo>
                  <a:pt x="180825" y="285673"/>
                  <a:pt x="-14462" y="-45931"/>
                  <a:pt x="855" y="537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9BB10F2C-A240-FA57-7078-43460BC8832B}"/>
              </a:ext>
            </a:extLst>
          </p:cNvPr>
          <p:cNvSpPr/>
          <p:nvPr/>
        </p:nvSpPr>
        <p:spPr>
          <a:xfrm>
            <a:off x="6207423" y="6636460"/>
            <a:ext cx="83167" cy="585519"/>
          </a:xfrm>
          <a:custGeom>
            <a:avLst/>
            <a:gdLst>
              <a:gd name="connsiteX0" fmla="*/ 4983 w 83167"/>
              <a:gd name="connsiteY0" fmla="*/ 3279 h 585519"/>
              <a:gd name="connsiteX1" fmla="*/ 32553 w 83167"/>
              <a:gd name="connsiteY1" fmla="*/ 389257 h 585519"/>
              <a:gd name="connsiteX2" fmla="*/ 78503 w 83167"/>
              <a:gd name="connsiteY2" fmla="*/ 559271 h 585519"/>
              <a:gd name="connsiteX3" fmla="*/ 78503 w 83167"/>
              <a:gd name="connsiteY3" fmla="*/ 577651 h 585519"/>
              <a:gd name="connsiteX4" fmla="*/ 50933 w 83167"/>
              <a:gd name="connsiteY4" fmla="*/ 485751 h 585519"/>
              <a:gd name="connsiteX5" fmla="*/ 4983 w 83167"/>
              <a:gd name="connsiteY5" fmla="*/ 219243 h 585519"/>
              <a:gd name="connsiteX6" fmla="*/ 4983 w 83167"/>
              <a:gd name="connsiteY6" fmla="*/ 3279 h 58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7" h="585519">
                <a:moveTo>
                  <a:pt x="4983" y="3279"/>
                </a:moveTo>
                <a:cubicBezTo>
                  <a:pt x="9578" y="31615"/>
                  <a:pt x="20300" y="296592"/>
                  <a:pt x="32553" y="389257"/>
                </a:cubicBezTo>
                <a:cubicBezTo>
                  <a:pt x="44806" y="481922"/>
                  <a:pt x="70845" y="527872"/>
                  <a:pt x="78503" y="559271"/>
                </a:cubicBezTo>
                <a:cubicBezTo>
                  <a:pt x="86161" y="590670"/>
                  <a:pt x="83098" y="589904"/>
                  <a:pt x="78503" y="577651"/>
                </a:cubicBezTo>
                <a:cubicBezTo>
                  <a:pt x="73908" y="565398"/>
                  <a:pt x="63186" y="545486"/>
                  <a:pt x="50933" y="485751"/>
                </a:cubicBezTo>
                <a:cubicBezTo>
                  <a:pt x="38680" y="426016"/>
                  <a:pt x="13407" y="301187"/>
                  <a:pt x="4983" y="219243"/>
                </a:cubicBezTo>
                <a:cubicBezTo>
                  <a:pt x="-3441" y="137299"/>
                  <a:pt x="388" y="-25057"/>
                  <a:pt x="4983" y="327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FCFB3DD-043C-EDB5-3957-5A89117F8773}"/>
              </a:ext>
            </a:extLst>
          </p:cNvPr>
          <p:cNvSpPr/>
          <p:nvPr/>
        </p:nvSpPr>
        <p:spPr>
          <a:xfrm>
            <a:off x="7322488" y="7062254"/>
            <a:ext cx="43321" cy="399357"/>
          </a:xfrm>
          <a:custGeom>
            <a:avLst/>
            <a:gdLst>
              <a:gd name="connsiteX0" fmla="*/ 43257 w 43321"/>
              <a:gd name="connsiteY0" fmla="*/ 4817 h 399357"/>
              <a:gd name="connsiteX1" fmla="*/ 1902 w 43321"/>
              <a:gd name="connsiteY1" fmla="*/ 395390 h 399357"/>
              <a:gd name="connsiteX2" fmla="*/ 11092 w 43321"/>
              <a:gd name="connsiteY2" fmla="*/ 193211 h 399357"/>
              <a:gd name="connsiteX3" fmla="*/ 43257 w 43321"/>
              <a:gd name="connsiteY3" fmla="*/ 4817 h 39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21" h="399357">
                <a:moveTo>
                  <a:pt x="43257" y="4817"/>
                </a:moveTo>
                <a:cubicBezTo>
                  <a:pt x="41725" y="38513"/>
                  <a:pt x="7263" y="363991"/>
                  <a:pt x="1902" y="395390"/>
                </a:cubicBezTo>
                <a:cubicBezTo>
                  <a:pt x="-3459" y="426789"/>
                  <a:pt x="3434" y="263667"/>
                  <a:pt x="11092" y="193211"/>
                </a:cubicBezTo>
                <a:cubicBezTo>
                  <a:pt x="18750" y="122755"/>
                  <a:pt x="44789" y="-28879"/>
                  <a:pt x="43257" y="481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5ED9FA7-FB43-06F3-F4CA-63FE768B3DE0}"/>
              </a:ext>
            </a:extLst>
          </p:cNvPr>
          <p:cNvSpPr/>
          <p:nvPr/>
        </p:nvSpPr>
        <p:spPr>
          <a:xfrm>
            <a:off x="7397848" y="6923239"/>
            <a:ext cx="216075" cy="645731"/>
          </a:xfrm>
          <a:custGeom>
            <a:avLst/>
            <a:gdLst>
              <a:gd name="connsiteX0" fmla="*/ 62 w 216075"/>
              <a:gd name="connsiteY0" fmla="*/ 1388 h 645731"/>
              <a:gd name="connsiteX1" fmla="*/ 105746 w 216075"/>
              <a:gd name="connsiteY1" fmla="*/ 346011 h 645731"/>
              <a:gd name="connsiteX2" fmla="*/ 216025 w 216075"/>
              <a:gd name="connsiteY2" fmla="*/ 644685 h 645731"/>
              <a:gd name="connsiteX3" fmla="*/ 91961 w 216075"/>
              <a:gd name="connsiteY3" fmla="*/ 240327 h 645731"/>
              <a:gd name="connsiteX4" fmla="*/ 62 w 216075"/>
              <a:gd name="connsiteY4" fmla="*/ 1388 h 64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5" h="645731">
                <a:moveTo>
                  <a:pt x="62" y="1388"/>
                </a:moveTo>
                <a:cubicBezTo>
                  <a:pt x="2359" y="19002"/>
                  <a:pt x="69752" y="238795"/>
                  <a:pt x="105746" y="346011"/>
                </a:cubicBezTo>
                <a:cubicBezTo>
                  <a:pt x="141740" y="453227"/>
                  <a:pt x="218322" y="662299"/>
                  <a:pt x="216025" y="644685"/>
                </a:cubicBezTo>
                <a:cubicBezTo>
                  <a:pt x="213728" y="627071"/>
                  <a:pt x="124892" y="342948"/>
                  <a:pt x="91961" y="240327"/>
                </a:cubicBezTo>
                <a:cubicBezTo>
                  <a:pt x="59030" y="137706"/>
                  <a:pt x="-2235" y="-16226"/>
                  <a:pt x="62" y="138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C4097EB-060E-9266-93F0-F00547066D93}"/>
              </a:ext>
            </a:extLst>
          </p:cNvPr>
          <p:cNvSpPr/>
          <p:nvPr/>
        </p:nvSpPr>
        <p:spPr>
          <a:xfrm>
            <a:off x="7355149" y="7498140"/>
            <a:ext cx="230409" cy="601296"/>
          </a:xfrm>
          <a:custGeom>
            <a:avLst/>
            <a:gdLst>
              <a:gd name="connsiteX0" fmla="*/ 1406 w 230409"/>
              <a:gd name="connsiteY0" fmla="*/ 5454 h 601296"/>
              <a:gd name="connsiteX1" fmla="*/ 226560 w 230409"/>
              <a:gd name="connsiteY1" fmla="*/ 593611 h 601296"/>
              <a:gd name="connsiteX2" fmla="*/ 134660 w 230409"/>
              <a:gd name="connsiteY2" fmla="*/ 317912 h 601296"/>
              <a:gd name="connsiteX3" fmla="*/ 1406 w 230409"/>
              <a:gd name="connsiteY3" fmla="*/ 5454 h 60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409" h="601296">
                <a:moveTo>
                  <a:pt x="1406" y="5454"/>
                </a:moveTo>
                <a:cubicBezTo>
                  <a:pt x="16723" y="51404"/>
                  <a:pt x="204351" y="541535"/>
                  <a:pt x="226560" y="593611"/>
                </a:cubicBezTo>
                <a:cubicBezTo>
                  <a:pt x="248769" y="645687"/>
                  <a:pt x="169122" y="419767"/>
                  <a:pt x="134660" y="317912"/>
                </a:cubicBezTo>
                <a:cubicBezTo>
                  <a:pt x="100198" y="216057"/>
                  <a:pt x="-13911" y="-40496"/>
                  <a:pt x="1406" y="545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DAF8DC2A-0855-EA9C-1D55-06F3A646A995}"/>
              </a:ext>
            </a:extLst>
          </p:cNvPr>
          <p:cNvSpPr/>
          <p:nvPr/>
        </p:nvSpPr>
        <p:spPr>
          <a:xfrm>
            <a:off x="7673005" y="7696144"/>
            <a:ext cx="387611" cy="501836"/>
          </a:xfrm>
          <a:custGeom>
            <a:avLst/>
            <a:gdLst>
              <a:gd name="connsiteX0" fmla="*/ 603 w 387611"/>
              <a:gd name="connsiteY0" fmla="*/ 439 h 501836"/>
              <a:gd name="connsiteX1" fmla="*/ 257922 w 387611"/>
              <a:gd name="connsiteY1" fmla="*/ 299112 h 501836"/>
              <a:gd name="connsiteX2" fmla="*/ 386581 w 387611"/>
              <a:gd name="connsiteY2" fmla="*/ 501291 h 501836"/>
              <a:gd name="connsiteX3" fmla="*/ 193592 w 387611"/>
              <a:gd name="connsiteY3" fmla="*/ 239378 h 501836"/>
              <a:gd name="connsiteX4" fmla="*/ 603 w 387611"/>
              <a:gd name="connsiteY4" fmla="*/ 439 h 50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611" h="501836">
                <a:moveTo>
                  <a:pt x="603" y="439"/>
                </a:moveTo>
                <a:cubicBezTo>
                  <a:pt x="11325" y="10395"/>
                  <a:pt x="193592" y="215637"/>
                  <a:pt x="257922" y="299112"/>
                </a:cubicBezTo>
                <a:cubicBezTo>
                  <a:pt x="322252" y="382587"/>
                  <a:pt x="397303" y="511247"/>
                  <a:pt x="386581" y="501291"/>
                </a:cubicBezTo>
                <a:cubicBezTo>
                  <a:pt x="375859" y="491335"/>
                  <a:pt x="262517" y="326682"/>
                  <a:pt x="193592" y="239378"/>
                </a:cubicBezTo>
                <a:cubicBezTo>
                  <a:pt x="124667" y="152074"/>
                  <a:pt x="-10119" y="-9517"/>
                  <a:pt x="603" y="43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93E1E678-4AC0-EDCE-FAFD-4A55E5F7EA1C}"/>
              </a:ext>
            </a:extLst>
          </p:cNvPr>
          <p:cNvSpPr/>
          <p:nvPr/>
        </p:nvSpPr>
        <p:spPr>
          <a:xfrm>
            <a:off x="6534054" y="7840037"/>
            <a:ext cx="82709" cy="686027"/>
          </a:xfrm>
          <a:custGeom>
            <a:avLst/>
            <a:gdLst>
              <a:gd name="connsiteX0" fmla="*/ 73520 w 82709"/>
              <a:gd name="connsiteY0" fmla="*/ 17370 h 686027"/>
              <a:gd name="connsiteX1" fmla="*/ 0 w 82709"/>
              <a:gd name="connsiteY1" fmla="*/ 683641 h 686027"/>
              <a:gd name="connsiteX2" fmla="*/ 73520 w 82709"/>
              <a:gd name="connsiteY2" fmla="*/ 233334 h 686027"/>
              <a:gd name="connsiteX3" fmla="*/ 73520 w 82709"/>
              <a:gd name="connsiteY3" fmla="*/ 17370 h 68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09" h="686027">
                <a:moveTo>
                  <a:pt x="73520" y="17370"/>
                </a:moveTo>
                <a:cubicBezTo>
                  <a:pt x="61267" y="92421"/>
                  <a:pt x="0" y="647647"/>
                  <a:pt x="0" y="683641"/>
                </a:cubicBezTo>
                <a:cubicBezTo>
                  <a:pt x="0" y="719635"/>
                  <a:pt x="61267" y="338252"/>
                  <a:pt x="73520" y="233334"/>
                </a:cubicBezTo>
                <a:cubicBezTo>
                  <a:pt x="85773" y="128416"/>
                  <a:pt x="85773" y="-57681"/>
                  <a:pt x="73520" y="1737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6430919-144C-32A6-E63E-733011BEA0EE}"/>
              </a:ext>
            </a:extLst>
          </p:cNvPr>
          <p:cNvSpPr/>
          <p:nvPr/>
        </p:nvSpPr>
        <p:spPr>
          <a:xfrm>
            <a:off x="6354725" y="8679856"/>
            <a:ext cx="367799" cy="919098"/>
          </a:xfrm>
          <a:custGeom>
            <a:avLst/>
            <a:gdLst>
              <a:gd name="connsiteX0" fmla="*/ 367723 w 367799"/>
              <a:gd name="connsiteY0" fmla="*/ 52 h 919098"/>
              <a:gd name="connsiteX1" fmla="*/ 303394 w 367799"/>
              <a:gd name="connsiteY1" fmla="*/ 340080 h 919098"/>
              <a:gd name="connsiteX2" fmla="*/ 125 w 367799"/>
              <a:gd name="connsiteY2" fmla="*/ 919047 h 919098"/>
              <a:gd name="connsiteX3" fmla="*/ 266634 w 367799"/>
              <a:gd name="connsiteY3" fmla="*/ 372245 h 919098"/>
              <a:gd name="connsiteX4" fmla="*/ 317179 w 367799"/>
              <a:gd name="connsiteY4" fmla="*/ 114926 h 919098"/>
              <a:gd name="connsiteX5" fmla="*/ 298799 w 367799"/>
              <a:gd name="connsiteY5" fmla="*/ 312510 h 919098"/>
              <a:gd name="connsiteX6" fmla="*/ 367723 w 367799"/>
              <a:gd name="connsiteY6" fmla="*/ 52 h 9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799" h="919098">
                <a:moveTo>
                  <a:pt x="367723" y="52"/>
                </a:moveTo>
                <a:cubicBezTo>
                  <a:pt x="368489" y="4647"/>
                  <a:pt x="364660" y="186914"/>
                  <a:pt x="303394" y="340080"/>
                </a:cubicBezTo>
                <a:cubicBezTo>
                  <a:pt x="242128" y="493246"/>
                  <a:pt x="6252" y="913686"/>
                  <a:pt x="125" y="919047"/>
                </a:cubicBezTo>
                <a:cubicBezTo>
                  <a:pt x="-6002" y="924408"/>
                  <a:pt x="213792" y="506265"/>
                  <a:pt x="266634" y="372245"/>
                </a:cubicBezTo>
                <a:cubicBezTo>
                  <a:pt x="319476" y="238225"/>
                  <a:pt x="311818" y="124882"/>
                  <a:pt x="317179" y="114926"/>
                </a:cubicBezTo>
                <a:cubicBezTo>
                  <a:pt x="322540" y="104970"/>
                  <a:pt x="290375" y="330890"/>
                  <a:pt x="298799" y="312510"/>
                </a:cubicBezTo>
                <a:cubicBezTo>
                  <a:pt x="307223" y="294130"/>
                  <a:pt x="366957" y="-4543"/>
                  <a:pt x="367723" y="5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6946641-EE4C-2D0A-77E5-3A1E84E91871}"/>
              </a:ext>
            </a:extLst>
          </p:cNvPr>
          <p:cNvSpPr/>
          <p:nvPr/>
        </p:nvSpPr>
        <p:spPr>
          <a:xfrm>
            <a:off x="6491707" y="7635146"/>
            <a:ext cx="97511" cy="912253"/>
          </a:xfrm>
          <a:custGeom>
            <a:avLst/>
            <a:gdLst>
              <a:gd name="connsiteX0" fmla="*/ 97487 w 97511"/>
              <a:gd name="connsiteY0" fmla="*/ 1702 h 912253"/>
              <a:gd name="connsiteX1" fmla="*/ 14777 w 97511"/>
              <a:gd name="connsiteY1" fmla="*/ 746088 h 912253"/>
              <a:gd name="connsiteX2" fmla="*/ 14777 w 97511"/>
              <a:gd name="connsiteY2" fmla="*/ 911507 h 912253"/>
              <a:gd name="connsiteX3" fmla="*/ 10182 w 97511"/>
              <a:gd name="connsiteY3" fmla="*/ 792038 h 912253"/>
              <a:gd name="connsiteX4" fmla="*/ 10182 w 97511"/>
              <a:gd name="connsiteY4" fmla="*/ 461200 h 912253"/>
              <a:gd name="connsiteX5" fmla="*/ 5587 w 97511"/>
              <a:gd name="connsiteY5" fmla="*/ 539314 h 912253"/>
              <a:gd name="connsiteX6" fmla="*/ 97487 w 97511"/>
              <a:gd name="connsiteY6" fmla="*/ 1702 h 91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11" h="912253">
                <a:moveTo>
                  <a:pt x="97487" y="1702"/>
                </a:moveTo>
                <a:cubicBezTo>
                  <a:pt x="99019" y="36164"/>
                  <a:pt x="28562" y="594454"/>
                  <a:pt x="14777" y="746088"/>
                </a:cubicBezTo>
                <a:cubicBezTo>
                  <a:pt x="992" y="897722"/>
                  <a:pt x="15543" y="903849"/>
                  <a:pt x="14777" y="911507"/>
                </a:cubicBezTo>
                <a:cubicBezTo>
                  <a:pt x="14011" y="919165"/>
                  <a:pt x="10948" y="867089"/>
                  <a:pt x="10182" y="792038"/>
                </a:cubicBezTo>
                <a:cubicBezTo>
                  <a:pt x="9416" y="716987"/>
                  <a:pt x="10948" y="503321"/>
                  <a:pt x="10182" y="461200"/>
                </a:cubicBezTo>
                <a:cubicBezTo>
                  <a:pt x="9416" y="419079"/>
                  <a:pt x="-8964" y="612068"/>
                  <a:pt x="5587" y="539314"/>
                </a:cubicBezTo>
                <a:cubicBezTo>
                  <a:pt x="20138" y="466560"/>
                  <a:pt x="95955" y="-32760"/>
                  <a:pt x="97487" y="170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25DD06B-741C-5606-0B85-CC683E70DB1C}"/>
              </a:ext>
            </a:extLst>
          </p:cNvPr>
          <p:cNvSpPr/>
          <p:nvPr/>
        </p:nvSpPr>
        <p:spPr>
          <a:xfrm>
            <a:off x="6979662" y="7710348"/>
            <a:ext cx="203930" cy="454959"/>
          </a:xfrm>
          <a:custGeom>
            <a:avLst/>
            <a:gdLst>
              <a:gd name="connsiteX0" fmla="*/ 105 w 203930"/>
              <a:gd name="connsiteY0" fmla="*/ 20 h 454959"/>
              <a:gd name="connsiteX1" fmla="*/ 170119 w 203930"/>
              <a:gd name="connsiteY1" fmla="*/ 261933 h 454959"/>
              <a:gd name="connsiteX2" fmla="*/ 165524 w 203930"/>
              <a:gd name="connsiteY2" fmla="*/ 454922 h 454959"/>
              <a:gd name="connsiteX3" fmla="*/ 197689 w 203930"/>
              <a:gd name="connsiteY3" fmla="*/ 275718 h 454959"/>
              <a:gd name="connsiteX4" fmla="*/ 105 w 203930"/>
              <a:gd name="connsiteY4" fmla="*/ 20 h 45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30" h="454959">
                <a:moveTo>
                  <a:pt x="105" y="20"/>
                </a:moveTo>
                <a:cubicBezTo>
                  <a:pt x="-4490" y="-2277"/>
                  <a:pt x="142549" y="186116"/>
                  <a:pt x="170119" y="261933"/>
                </a:cubicBezTo>
                <a:cubicBezTo>
                  <a:pt x="197689" y="337750"/>
                  <a:pt x="160929" y="452625"/>
                  <a:pt x="165524" y="454922"/>
                </a:cubicBezTo>
                <a:cubicBezTo>
                  <a:pt x="170119" y="457219"/>
                  <a:pt x="221430" y="353832"/>
                  <a:pt x="197689" y="275718"/>
                </a:cubicBezTo>
                <a:cubicBezTo>
                  <a:pt x="173948" y="197604"/>
                  <a:pt x="4700" y="2317"/>
                  <a:pt x="105" y="2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8579DA5-4817-7274-884F-1C77EDE98874}"/>
              </a:ext>
            </a:extLst>
          </p:cNvPr>
          <p:cNvSpPr/>
          <p:nvPr/>
        </p:nvSpPr>
        <p:spPr>
          <a:xfrm>
            <a:off x="6839986" y="7471428"/>
            <a:ext cx="158293" cy="707630"/>
          </a:xfrm>
          <a:custGeom>
            <a:avLst/>
            <a:gdLst>
              <a:gd name="connsiteX0" fmla="*/ 57071 w 158293"/>
              <a:gd name="connsiteY0" fmla="*/ 1 h 707630"/>
              <a:gd name="connsiteX1" fmla="*/ 29501 w 158293"/>
              <a:gd name="connsiteY1" fmla="*/ 454904 h 707630"/>
              <a:gd name="connsiteX2" fmla="*/ 158161 w 158293"/>
              <a:gd name="connsiteY2" fmla="*/ 707627 h 707630"/>
              <a:gd name="connsiteX3" fmla="*/ 1932 w 158293"/>
              <a:gd name="connsiteY3" fmla="*/ 450309 h 707630"/>
              <a:gd name="connsiteX4" fmla="*/ 57071 w 158293"/>
              <a:gd name="connsiteY4" fmla="*/ 1 h 70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93" h="707630">
                <a:moveTo>
                  <a:pt x="57071" y="1"/>
                </a:moveTo>
                <a:cubicBezTo>
                  <a:pt x="61666" y="767"/>
                  <a:pt x="12653" y="336966"/>
                  <a:pt x="29501" y="454904"/>
                </a:cubicBezTo>
                <a:cubicBezTo>
                  <a:pt x="46349" y="572842"/>
                  <a:pt x="162756" y="708393"/>
                  <a:pt x="158161" y="707627"/>
                </a:cubicBezTo>
                <a:cubicBezTo>
                  <a:pt x="153566" y="706861"/>
                  <a:pt x="15717" y="567481"/>
                  <a:pt x="1932" y="450309"/>
                </a:cubicBezTo>
                <a:cubicBezTo>
                  <a:pt x="-11853" y="333137"/>
                  <a:pt x="52476" y="-765"/>
                  <a:pt x="57071" y="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B2E4380-1764-169C-44C5-DF8AED5D0CEA}"/>
              </a:ext>
            </a:extLst>
          </p:cNvPr>
          <p:cNvSpPr/>
          <p:nvPr/>
        </p:nvSpPr>
        <p:spPr>
          <a:xfrm>
            <a:off x="6391558" y="6456432"/>
            <a:ext cx="781513" cy="165058"/>
          </a:xfrm>
          <a:custGeom>
            <a:avLst/>
            <a:gdLst>
              <a:gd name="connsiteX0" fmla="*/ 52 w 781513"/>
              <a:gd name="connsiteY0" fmla="*/ 164927 h 165058"/>
              <a:gd name="connsiteX1" fmla="*/ 330890 w 781513"/>
              <a:gd name="connsiteY1" fmla="*/ 36267 h 165058"/>
              <a:gd name="connsiteX2" fmla="*/ 776603 w 781513"/>
              <a:gd name="connsiteY2" fmla="*/ 68432 h 165058"/>
              <a:gd name="connsiteX3" fmla="*/ 556044 w 781513"/>
              <a:gd name="connsiteY3" fmla="*/ 17888 h 165058"/>
              <a:gd name="connsiteX4" fmla="*/ 353865 w 781513"/>
              <a:gd name="connsiteY4" fmla="*/ 8698 h 165058"/>
              <a:gd name="connsiteX5" fmla="*/ 52 w 781513"/>
              <a:gd name="connsiteY5" fmla="*/ 164927 h 16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513" h="165058">
                <a:moveTo>
                  <a:pt x="52" y="164927"/>
                </a:moveTo>
                <a:cubicBezTo>
                  <a:pt x="-3777" y="169522"/>
                  <a:pt x="201465" y="52349"/>
                  <a:pt x="330890" y="36267"/>
                </a:cubicBezTo>
                <a:cubicBezTo>
                  <a:pt x="460315" y="20185"/>
                  <a:pt x="739077" y="71495"/>
                  <a:pt x="776603" y="68432"/>
                </a:cubicBezTo>
                <a:cubicBezTo>
                  <a:pt x="814129" y="65369"/>
                  <a:pt x="626500" y="27844"/>
                  <a:pt x="556044" y="17888"/>
                </a:cubicBezTo>
                <a:cubicBezTo>
                  <a:pt x="485588" y="7932"/>
                  <a:pt x="444999" y="-11213"/>
                  <a:pt x="353865" y="8698"/>
                </a:cubicBezTo>
                <a:cubicBezTo>
                  <a:pt x="262731" y="28609"/>
                  <a:pt x="3881" y="160332"/>
                  <a:pt x="52" y="16492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FDD75E4-4655-13D9-C05D-A17291AA9B55}"/>
              </a:ext>
            </a:extLst>
          </p:cNvPr>
          <p:cNvSpPr/>
          <p:nvPr/>
        </p:nvSpPr>
        <p:spPr>
          <a:xfrm>
            <a:off x="6385348" y="6625402"/>
            <a:ext cx="686570" cy="180655"/>
          </a:xfrm>
          <a:custGeom>
            <a:avLst/>
            <a:gdLst>
              <a:gd name="connsiteX0" fmla="*/ 1667 w 686570"/>
              <a:gd name="connsiteY0" fmla="*/ 179756 h 180655"/>
              <a:gd name="connsiteX1" fmla="*/ 341695 w 686570"/>
              <a:gd name="connsiteY1" fmla="*/ 41907 h 180655"/>
              <a:gd name="connsiteX2" fmla="*/ 681723 w 686570"/>
              <a:gd name="connsiteY2" fmla="*/ 552 h 180655"/>
              <a:gd name="connsiteX3" fmla="*/ 520899 w 686570"/>
              <a:gd name="connsiteY3" fmla="*/ 23527 h 180655"/>
              <a:gd name="connsiteX4" fmla="*/ 226821 w 686570"/>
              <a:gd name="connsiteY4" fmla="*/ 97046 h 180655"/>
              <a:gd name="connsiteX5" fmla="*/ 1667 w 686570"/>
              <a:gd name="connsiteY5" fmla="*/ 179756 h 1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570" h="180655">
                <a:moveTo>
                  <a:pt x="1667" y="179756"/>
                </a:moveTo>
                <a:cubicBezTo>
                  <a:pt x="20813" y="170566"/>
                  <a:pt x="228352" y="71774"/>
                  <a:pt x="341695" y="41907"/>
                </a:cubicBezTo>
                <a:cubicBezTo>
                  <a:pt x="455038" y="12040"/>
                  <a:pt x="651856" y="3615"/>
                  <a:pt x="681723" y="552"/>
                </a:cubicBezTo>
                <a:cubicBezTo>
                  <a:pt x="711590" y="-2511"/>
                  <a:pt x="596716" y="7445"/>
                  <a:pt x="520899" y="23527"/>
                </a:cubicBezTo>
                <a:cubicBezTo>
                  <a:pt x="445082" y="39609"/>
                  <a:pt x="321018" y="68710"/>
                  <a:pt x="226821" y="97046"/>
                </a:cubicBezTo>
                <a:cubicBezTo>
                  <a:pt x="132624" y="125382"/>
                  <a:pt x="-17479" y="188946"/>
                  <a:pt x="1667" y="17975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82C64DA2-299A-D275-3F43-283CB73E4917}"/>
              </a:ext>
            </a:extLst>
          </p:cNvPr>
          <p:cNvSpPr/>
          <p:nvPr/>
        </p:nvSpPr>
        <p:spPr>
          <a:xfrm>
            <a:off x="6501859" y="6804123"/>
            <a:ext cx="770086" cy="88398"/>
          </a:xfrm>
          <a:custGeom>
            <a:avLst/>
            <a:gdLst>
              <a:gd name="connsiteX0" fmla="*/ 30 w 770086"/>
              <a:gd name="connsiteY0" fmla="*/ 88339 h 88398"/>
              <a:gd name="connsiteX1" fmla="*/ 477908 w 770086"/>
              <a:gd name="connsiteY1" fmla="*/ 19415 h 88398"/>
              <a:gd name="connsiteX2" fmla="*/ 767391 w 770086"/>
              <a:gd name="connsiteY2" fmla="*/ 51580 h 88398"/>
              <a:gd name="connsiteX3" fmla="*/ 615757 w 770086"/>
              <a:gd name="connsiteY3" fmla="*/ 10225 h 88398"/>
              <a:gd name="connsiteX4" fmla="*/ 500883 w 770086"/>
              <a:gd name="connsiteY4" fmla="*/ 5630 h 88398"/>
              <a:gd name="connsiteX5" fmla="*/ 30 w 770086"/>
              <a:gd name="connsiteY5" fmla="*/ 88339 h 8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086" h="88398">
                <a:moveTo>
                  <a:pt x="30" y="88339"/>
                </a:moveTo>
                <a:cubicBezTo>
                  <a:pt x="-3799" y="90636"/>
                  <a:pt x="350015" y="25541"/>
                  <a:pt x="477908" y="19415"/>
                </a:cubicBezTo>
                <a:cubicBezTo>
                  <a:pt x="605801" y="13289"/>
                  <a:pt x="744416" y="53112"/>
                  <a:pt x="767391" y="51580"/>
                </a:cubicBezTo>
                <a:cubicBezTo>
                  <a:pt x="790366" y="50048"/>
                  <a:pt x="660175" y="17883"/>
                  <a:pt x="615757" y="10225"/>
                </a:cubicBezTo>
                <a:cubicBezTo>
                  <a:pt x="571339" y="2567"/>
                  <a:pt x="597377" y="-5857"/>
                  <a:pt x="500883" y="5630"/>
                </a:cubicBezTo>
                <a:cubicBezTo>
                  <a:pt x="404389" y="17117"/>
                  <a:pt x="3859" y="86042"/>
                  <a:pt x="30" y="8833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D3308A2D-6CC8-D968-5CFD-566C81D72CBA}"/>
              </a:ext>
            </a:extLst>
          </p:cNvPr>
          <p:cNvSpPr/>
          <p:nvPr/>
        </p:nvSpPr>
        <p:spPr>
          <a:xfrm>
            <a:off x="7112867" y="6428352"/>
            <a:ext cx="183953" cy="347307"/>
          </a:xfrm>
          <a:custGeom>
            <a:avLst/>
            <a:gdLst>
              <a:gd name="connsiteX0" fmla="*/ 154 w 183953"/>
              <a:gd name="connsiteY0" fmla="*/ 18 h 347307"/>
              <a:gd name="connsiteX1" fmla="*/ 119623 w 183953"/>
              <a:gd name="connsiteY1" fmla="*/ 261931 h 347307"/>
              <a:gd name="connsiteX2" fmla="*/ 147193 w 183953"/>
              <a:gd name="connsiteY2" fmla="*/ 326261 h 347307"/>
              <a:gd name="connsiteX3" fmla="*/ 183953 w 183953"/>
              <a:gd name="connsiteY3" fmla="*/ 344641 h 347307"/>
              <a:gd name="connsiteX4" fmla="*/ 147193 w 183953"/>
              <a:gd name="connsiteY4" fmla="*/ 275716 h 347307"/>
              <a:gd name="connsiteX5" fmla="*/ 154 w 183953"/>
              <a:gd name="connsiteY5" fmla="*/ 18 h 3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953" h="347307">
                <a:moveTo>
                  <a:pt x="154" y="18"/>
                </a:moveTo>
                <a:cubicBezTo>
                  <a:pt x="-4441" y="-2279"/>
                  <a:pt x="95117" y="207557"/>
                  <a:pt x="119623" y="261931"/>
                </a:cubicBezTo>
                <a:cubicBezTo>
                  <a:pt x="144130" y="316305"/>
                  <a:pt x="136471" y="312476"/>
                  <a:pt x="147193" y="326261"/>
                </a:cubicBezTo>
                <a:cubicBezTo>
                  <a:pt x="157915" y="340046"/>
                  <a:pt x="183953" y="353065"/>
                  <a:pt x="183953" y="344641"/>
                </a:cubicBezTo>
                <a:cubicBezTo>
                  <a:pt x="183953" y="336217"/>
                  <a:pt x="173997" y="328558"/>
                  <a:pt x="147193" y="275716"/>
                </a:cubicBezTo>
                <a:cubicBezTo>
                  <a:pt x="120389" y="222874"/>
                  <a:pt x="4749" y="2315"/>
                  <a:pt x="154" y="1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E027895-3BF1-A16B-2E84-0202EEBBE195}"/>
              </a:ext>
            </a:extLst>
          </p:cNvPr>
          <p:cNvSpPr/>
          <p:nvPr/>
        </p:nvSpPr>
        <p:spPr>
          <a:xfrm>
            <a:off x="6295093" y="6467289"/>
            <a:ext cx="18438" cy="686849"/>
          </a:xfrm>
          <a:custGeom>
            <a:avLst/>
            <a:gdLst>
              <a:gd name="connsiteX0" fmla="*/ 4618 w 18438"/>
              <a:gd name="connsiteY0" fmla="*/ 11626 h 686849"/>
              <a:gd name="connsiteX1" fmla="*/ 18402 w 18438"/>
              <a:gd name="connsiteY1" fmla="*/ 682492 h 686849"/>
              <a:gd name="connsiteX2" fmla="*/ 23 w 18438"/>
              <a:gd name="connsiteY2" fmla="*/ 287324 h 686849"/>
              <a:gd name="connsiteX3" fmla="*/ 4618 w 18438"/>
              <a:gd name="connsiteY3" fmla="*/ 11626 h 68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38" h="686849">
                <a:moveTo>
                  <a:pt x="4618" y="11626"/>
                </a:moveTo>
                <a:cubicBezTo>
                  <a:pt x="7681" y="77487"/>
                  <a:pt x="19168" y="636542"/>
                  <a:pt x="18402" y="682492"/>
                </a:cubicBezTo>
                <a:cubicBezTo>
                  <a:pt x="17636" y="728442"/>
                  <a:pt x="-743" y="398369"/>
                  <a:pt x="23" y="287324"/>
                </a:cubicBezTo>
                <a:cubicBezTo>
                  <a:pt x="789" y="176279"/>
                  <a:pt x="1555" y="-54235"/>
                  <a:pt x="4618" y="1162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88A6A5B-FDB4-EC2A-C956-600392F1EB62}"/>
              </a:ext>
            </a:extLst>
          </p:cNvPr>
          <p:cNvSpPr/>
          <p:nvPr/>
        </p:nvSpPr>
        <p:spPr>
          <a:xfrm>
            <a:off x="6671396" y="7214082"/>
            <a:ext cx="106287" cy="579047"/>
          </a:xfrm>
          <a:custGeom>
            <a:avLst/>
            <a:gdLst>
              <a:gd name="connsiteX0" fmla="*/ 18887 w 106287"/>
              <a:gd name="connsiteY0" fmla="*/ 29 h 579047"/>
              <a:gd name="connsiteX1" fmla="*/ 23482 w 106287"/>
              <a:gd name="connsiteY1" fmla="*/ 330867 h 579047"/>
              <a:gd name="connsiteX2" fmla="*/ 106192 w 106287"/>
              <a:gd name="connsiteY2" fmla="*/ 578995 h 579047"/>
              <a:gd name="connsiteX3" fmla="*/ 5102 w 106287"/>
              <a:gd name="connsiteY3" fmla="*/ 349247 h 579047"/>
              <a:gd name="connsiteX4" fmla="*/ 18887 w 106287"/>
              <a:gd name="connsiteY4" fmla="*/ 29 h 57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87" h="579047">
                <a:moveTo>
                  <a:pt x="18887" y="29"/>
                </a:moveTo>
                <a:cubicBezTo>
                  <a:pt x="21950" y="-3034"/>
                  <a:pt x="8931" y="234373"/>
                  <a:pt x="23482" y="330867"/>
                </a:cubicBezTo>
                <a:cubicBezTo>
                  <a:pt x="38033" y="427361"/>
                  <a:pt x="109255" y="575932"/>
                  <a:pt x="106192" y="578995"/>
                </a:cubicBezTo>
                <a:cubicBezTo>
                  <a:pt x="103129" y="582058"/>
                  <a:pt x="21185" y="450336"/>
                  <a:pt x="5102" y="349247"/>
                </a:cubicBezTo>
                <a:cubicBezTo>
                  <a:pt x="-10981" y="248158"/>
                  <a:pt x="15824" y="3092"/>
                  <a:pt x="18887" y="2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02D5872-633C-FE5D-D201-6FB8D6E02F23}"/>
              </a:ext>
            </a:extLst>
          </p:cNvPr>
          <p:cNvSpPr/>
          <p:nvPr/>
        </p:nvSpPr>
        <p:spPr>
          <a:xfrm>
            <a:off x="6405274" y="7089648"/>
            <a:ext cx="147164" cy="496872"/>
          </a:xfrm>
          <a:custGeom>
            <a:avLst/>
            <a:gdLst>
              <a:gd name="connsiteX0" fmla="*/ 121 w 147164"/>
              <a:gd name="connsiteY0" fmla="*/ 398 h 496872"/>
              <a:gd name="connsiteX1" fmla="*/ 27691 w 147164"/>
              <a:gd name="connsiteY1" fmla="*/ 179602 h 496872"/>
              <a:gd name="connsiteX2" fmla="*/ 147160 w 147164"/>
              <a:gd name="connsiteY2" fmla="*/ 496656 h 496872"/>
              <a:gd name="connsiteX3" fmla="*/ 23096 w 147164"/>
              <a:gd name="connsiteY3" fmla="*/ 225552 h 496872"/>
              <a:gd name="connsiteX4" fmla="*/ 121 w 147164"/>
              <a:gd name="connsiteY4" fmla="*/ 398 h 49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64" h="496872">
                <a:moveTo>
                  <a:pt x="121" y="398"/>
                </a:moveTo>
                <a:cubicBezTo>
                  <a:pt x="887" y="-7260"/>
                  <a:pt x="3185" y="96892"/>
                  <a:pt x="27691" y="179602"/>
                </a:cubicBezTo>
                <a:cubicBezTo>
                  <a:pt x="52197" y="262312"/>
                  <a:pt x="147926" y="488998"/>
                  <a:pt x="147160" y="496656"/>
                </a:cubicBezTo>
                <a:cubicBezTo>
                  <a:pt x="146394" y="504314"/>
                  <a:pt x="44539" y="306730"/>
                  <a:pt x="23096" y="225552"/>
                </a:cubicBezTo>
                <a:cubicBezTo>
                  <a:pt x="1653" y="144374"/>
                  <a:pt x="-645" y="8056"/>
                  <a:pt x="121" y="39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3222723-3C35-4276-863F-7A6B10CA7AB3}"/>
              </a:ext>
            </a:extLst>
          </p:cNvPr>
          <p:cNvSpPr/>
          <p:nvPr/>
        </p:nvSpPr>
        <p:spPr>
          <a:xfrm>
            <a:off x="6478915" y="6975172"/>
            <a:ext cx="721422" cy="73519"/>
          </a:xfrm>
          <a:custGeom>
            <a:avLst/>
            <a:gdLst>
              <a:gd name="connsiteX0" fmla="*/ 0 w 721422"/>
              <a:gd name="connsiteY0" fmla="*/ 73519 h 73519"/>
              <a:gd name="connsiteX1" fmla="*/ 238938 w 721422"/>
              <a:gd name="connsiteY1" fmla="*/ 0 h 73519"/>
              <a:gd name="connsiteX2" fmla="*/ 721411 w 721422"/>
              <a:gd name="connsiteY2" fmla="*/ 27570 h 73519"/>
              <a:gd name="connsiteX3" fmla="*/ 252723 w 721422"/>
              <a:gd name="connsiteY3" fmla="*/ 13785 h 73519"/>
              <a:gd name="connsiteX4" fmla="*/ 0 w 721422"/>
              <a:gd name="connsiteY4" fmla="*/ 73519 h 7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422" h="73519">
                <a:moveTo>
                  <a:pt x="0" y="73519"/>
                </a:moveTo>
                <a:cubicBezTo>
                  <a:pt x="59351" y="40588"/>
                  <a:pt x="118703" y="7658"/>
                  <a:pt x="238938" y="0"/>
                </a:cubicBezTo>
                <a:lnTo>
                  <a:pt x="721411" y="27570"/>
                </a:lnTo>
                <a:cubicBezTo>
                  <a:pt x="723708" y="29867"/>
                  <a:pt x="367597" y="7658"/>
                  <a:pt x="252723" y="13785"/>
                </a:cubicBezTo>
                <a:cubicBezTo>
                  <a:pt x="137849" y="19912"/>
                  <a:pt x="85006" y="42121"/>
                  <a:pt x="0" y="7351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BDE099F-67FA-2FF6-67E7-C80CD38C5333}"/>
              </a:ext>
            </a:extLst>
          </p:cNvPr>
          <p:cNvSpPr/>
          <p:nvPr/>
        </p:nvSpPr>
        <p:spPr>
          <a:xfrm>
            <a:off x="7523897" y="7466102"/>
            <a:ext cx="223288" cy="571492"/>
          </a:xfrm>
          <a:custGeom>
            <a:avLst/>
            <a:gdLst>
              <a:gd name="connsiteX0" fmla="*/ 2672 w 223288"/>
              <a:gd name="connsiteY0" fmla="*/ 732 h 571492"/>
              <a:gd name="connsiteX1" fmla="*/ 53217 w 223288"/>
              <a:gd name="connsiteY1" fmla="*/ 262646 h 571492"/>
              <a:gd name="connsiteX2" fmla="*/ 223231 w 223288"/>
              <a:gd name="connsiteY2" fmla="*/ 570509 h 571492"/>
              <a:gd name="connsiteX3" fmla="*/ 71596 w 223288"/>
              <a:gd name="connsiteY3" fmla="*/ 354545 h 571492"/>
              <a:gd name="connsiteX4" fmla="*/ 11862 w 223288"/>
              <a:gd name="connsiteY4" fmla="*/ 189126 h 571492"/>
              <a:gd name="connsiteX5" fmla="*/ 2672 w 223288"/>
              <a:gd name="connsiteY5" fmla="*/ 732 h 57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288" h="571492">
                <a:moveTo>
                  <a:pt x="2672" y="732"/>
                </a:moveTo>
                <a:cubicBezTo>
                  <a:pt x="9565" y="12985"/>
                  <a:pt x="16457" y="167683"/>
                  <a:pt x="53217" y="262646"/>
                </a:cubicBezTo>
                <a:cubicBezTo>
                  <a:pt x="89977" y="357609"/>
                  <a:pt x="220168" y="555192"/>
                  <a:pt x="223231" y="570509"/>
                </a:cubicBezTo>
                <a:cubicBezTo>
                  <a:pt x="226294" y="585826"/>
                  <a:pt x="106824" y="418109"/>
                  <a:pt x="71596" y="354545"/>
                </a:cubicBezTo>
                <a:cubicBezTo>
                  <a:pt x="36368" y="290981"/>
                  <a:pt x="20286" y="245032"/>
                  <a:pt x="11862" y="189126"/>
                </a:cubicBezTo>
                <a:cubicBezTo>
                  <a:pt x="3438" y="133221"/>
                  <a:pt x="-4221" y="-11521"/>
                  <a:pt x="2672" y="73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F06A900-051B-1C43-6440-A7BD5BD6303C}"/>
              </a:ext>
            </a:extLst>
          </p:cNvPr>
          <p:cNvSpPr/>
          <p:nvPr/>
        </p:nvSpPr>
        <p:spPr>
          <a:xfrm>
            <a:off x="7503525" y="8246903"/>
            <a:ext cx="69000" cy="751778"/>
          </a:xfrm>
          <a:custGeom>
            <a:avLst/>
            <a:gdLst>
              <a:gd name="connsiteX0" fmla="*/ 69 w 69000"/>
              <a:gd name="connsiteY0" fmla="*/ 1077 h 751778"/>
              <a:gd name="connsiteX1" fmla="*/ 55209 w 69000"/>
              <a:gd name="connsiteY1" fmla="*/ 488144 h 751778"/>
              <a:gd name="connsiteX2" fmla="*/ 13854 w 69000"/>
              <a:gd name="connsiteY2" fmla="*/ 750058 h 751778"/>
              <a:gd name="connsiteX3" fmla="*/ 68994 w 69000"/>
              <a:gd name="connsiteY3" fmla="*/ 368675 h 751778"/>
              <a:gd name="connsiteX4" fmla="*/ 69 w 69000"/>
              <a:gd name="connsiteY4" fmla="*/ 1077 h 7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00" h="751778">
                <a:moveTo>
                  <a:pt x="69" y="1077"/>
                </a:moveTo>
                <a:cubicBezTo>
                  <a:pt x="-2228" y="20988"/>
                  <a:pt x="52912" y="363314"/>
                  <a:pt x="55209" y="488144"/>
                </a:cubicBezTo>
                <a:cubicBezTo>
                  <a:pt x="57507" y="612974"/>
                  <a:pt x="11557" y="769969"/>
                  <a:pt x="13854" y="750058"/>
                </a:cubicBezTo>
                <a:cubicBezTo>
                  <a:pt x="16151" y="730147"/>
                  <a:pt x="68228" y="495037"/>
                  <a:pt x="68994" y="368675"/>
                </a:cubicBezTo>
                <a:cubicBezTo>
                  <a:pt x="69760" y="242313"/>
                  <a:pt x="2366" y="-18834"/>
                  <a:pt x="69" y="107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5AF0A4E-5841-E4AF-8AD3-953BC75E0DA2}"/>
              </a:ext>
            </a:extLst>
          </p:cNvPr>
          <p:cNvSpPr/>
          <p:nvPr/>
        </p:nvSpPr>
        <p:spPr>
          <a:xfrm>
            <a:off x="7636580" y="8288664"/>
            <a:ext cx="202532" cy="863618"/>
          </a:xfrm>
          <a:custGeom>
            <a:avLst/>
            <a:gdLst>
              <a:gd name="connsiteX0" fmla="*/ 268 w 202532"/>
              <a:gd name="connsiteY0" fmla="*/ 671 h 863618"/>
              <a:gd name="connsiteX1" fmla="*/ 119738 w 202532"/>
              <a:gd name="connsiteY1" fmla="*/ 377459 h 863618"/>
              <a:gd name="connsiteX2" fmla="*/ 151902 w 202532"/>
              <a:gd name="connsiteY2" fmla="*/ 850741 h 863618"/>
              <a:gd name="connsiteX3" fmla="*/ 147307 w 202532"/>
              <a:gd name="connsiteY3" fmla="*/ 689917 h 863618"/>
              <a:gd name="connsiteX4" fmla="*/ 202447 w 202532"/>
              <a:gd name="connsiteY4" fmla="*/ 271774 h 863618"/>
              <a:gd name="connsiteX5" fmla="*/ 156497 w 202532"/>
              <a:gd name="connsiteY5" fmla="*/ 469358 h 863618"/>
              <a:gd name="connsiteX6" fmla="*/ 268 w 202532"/>
              <a:gd name="connsiteY6" fmla="*/ 671 h 8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32" h="863618">
                <a:moveTo>
                  <a:pt x="268" y="671"/>
                </a:moveTo>
                <a:cubicBezTo>
                  <a:pt x="-5858" y="-14645"/>
                  <a:pt x="94466" y="235781"/>
                  <a:pt x="119738" y="377459"/>
                </a:cubicBezTo>
                <a:cubicBezTo>
                  <a:pt x="145010" y="519137"/>
                  <a:pt x="147307" y="798665"/>
                  <a:pt x="151902" y="850741"/>
                </a:cubicBezTo>
                <a:cubicBezTo>
                  <a:pt x="156497" y="902817"/>
                  <a:pt x="138883" y="786412"/>
                  <a:pt x="147307" y="689917"/>
                </a:cubicBezTo>
                <a:cubicBezTo>
                  <a:pt x="155731" y="593423"/>
                  <a:pt x="200915" y="308534"/>
                  <a:pt x="202447" y="271774"/>
                </a:cubicBezTo>
                <a:cubicBezTo>
                  <a:pt x="203979" y="235014"/>
                  <a:pt x="184833" y="512244"/>
                  <a:pt x="156497" y="469358"/>
                </a:cubicBezTo>
                <a:cubicBezTo>
                  <a:pt x="128161" y="426472"/>
                  <a:pt x="6394" y="15987"/>
                  <a:pt x="268" y="67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412AB51-5F66-DDD3-4CAC-6B5E924ACD00}"/>
              </a:ext>
            </a:extLst>
          </p:cNvPr>
          <p:cNvSpPr/>
          <p:nvPr/>
        </p:nvSpPr>
        <p:spPr>
          <a:xfrm>
            <a:off x="6357745" y="8322549"/>
            <a:ext cx="287593" cy="1230392"/>
          </a:xfrm>
          <a:custGeom>
            <a:avLst/>
            <a:gdLst>
              <a:gd name="connsiteX0" fmla="*/ 281994 w 287593"/>
              <a:gd name="connsiteY0" fmla="*/ 31115 h 1230392"/>
              <a:gd name="connsiteX1" fmla="*/ 1700 w 287593"/>
              <a:gd name="connsiteY1" fmla="*/ 1225809 h 1230392"/>
              <a:gd name="connsiteX2" fmla="*/ 171714 w 287593"/>
              <a:gd name="connsiteY2" fmla="*/ 426283 h 1230392"/>
              <a:gd name="connsiteX3" fmla="*/ 281994 w 287593"/>
              <a:gd name="connsiteY3" fmla="*/ 31115 h 123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593" h="1230392">
                <a:moveTo>
                  <a:pt x="281994" y="31115"/>
                </a:moveTo>
                <a:cubicBezTo>
                  <a:pt x="253658" y="164369"/>
                  <a:pt x="20080" y="1159948"/>
                  <a:pt x="1700" y="1225809"/>
                </a:cubicBezTo>
                <a:cubicBezTo>
                  <a:pt x="-16680" y="1291670"/>
                  <a:pt x="118872" y="629228"/>
                  <a:pt x="171714" y="426283"/>
                </a:cubicBezTo>
                <a:cubicBezTo>
                  <a:pt x="224556" y="223338"/>
                  <a:pt x="310330" y="-102139"/>
                  <a:pt x="281994" y="3111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CA20A9C-66E4-FAA3-9BF1-34E808309DBD}"/>
              </a:ext>
            </a:extLst>
          </p:cNvPr>
          <p:cNvSpPr/>
          <p:nvPr/>
        </p:nvSpPr>
        <p:spPr>
          <a:xfrm>
            <a:off x="6570806" y="8205560"/>
            <a:ext cx="441150" cy="56520"/>
          </a:xfrm>
          <a:custGeom>
            <a:avLst/>
            <a:gdLst>
              <a:gd name="connsiteX0" fmla="*/ 8 w 441150"/>
              <a:gd name="connsiteY0" fmla="*/ 56205 h 56520"/>
              <a:gd name="connsiteX1" fmla="*/ 284897 w 441150"/>
              <a:gd name="connsiteY1" fmla="*/ 24040 h 56520"/>
              <a:gd name="connsiteX2" fmla="*/ 441126 w 441150"/>
              <a:gd name="connsiteY2" fmla="*/ 33230 h 56520"/>
              <a:gd name="connsiteX3" fmla="*/ 294086 w 441150"/>
              <a:gd name="connsiteY3" fmla="*/ 1065 h 56520"/>
              <a:gd name="connsiteX4" fmla="*/ 8 w 441150"/>
              <a:gd name="connsiteY4" fmla="*/ 56205 h 5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150" h="56520">
                <a:moveTo>
                  <a:pt x="8" y="56205"/>
                </a:moveTo>
                <a:cubicBezTo>
                  <a:pt x="-1523" y="60034"/>
                  <a:pt x="211377" y="27869"/>
                  <a:pt x="284897" y="24040"/>
                </a:cubicBezTo>
                <a:cubicBezTo>
                  <a:pt x="358417" y="20211"/>
                  <a:pt x="439595" y="37059"/>
                  <a:pt x="441126" y="33230"/>
                </a:cubicBezTo>
                <a:cubicBezTo>
                  <a:pt x="442657" y="29401"/>
                  <a:pt x="372201" y="-6593"/>
                  <a:pt x="294086" y="1065"/>
                </a:cubicBezTo>
                <a:cubicBezTo>
                  <a:pt x="215971" y="8723"/>
                  <a:pt x="1539" y="52376"/>
                  <a:pt x="8" y="5620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5CA2A5C-C616-4147-5390-8FEF668E44B0}"/>
              </a:ext>
            </a:extLst>
          </p:cNvPr>
          <p:cNvSpPr/>
          <p:nvPr/>
        </p:nvSpPr>
        <p:spPr>
          <a:xfrm>
            <a:off x="6451496" y="8711132"/>
            <a:ext cx="634674" cy="180280"/>
          </a:xfrm>
          <a:custGeom>
            <a:avLst/>
            <a:gdLst>
              <a:gd name="connsiteX0" fmla="*/ 4444 w 634674"/>
              <a:gd name="connsiteY0" fmla="*/ 940 h 180280"/>
              <a:gd name="connsiteX1" fmla="*/ 597195 w 634674"/>
              <a:gd name="connsiteY1" fmla="*/ 170954 h 180280"/>
              <a:gd name="connsiteX2" fmla="*/ 519081 w 634674"/>
              <a:gd name="connsiteY2" fmla="*/ 152575 h 180280"/>
              <a:gd name="connsiteX3" fmla="*/ 73368 w 634674"/>
              <a:gd name="connsiteY3" fmla="*/ 106625 h 180280"/>
              <a:gd name="connsiteX4" fmla="*/ 312307 w 634674"/>
              <a:gd name="connsiteY4" fmla="*/ 102030 h 180280"/>
              <a:gd name="connsiteX5" fmla="*/ 4444 w 634674"/>
              <a:gd name="connsiteY5" fmla="*/ 940 h 18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674" h="180280">
                <a:moveTo>
                  <a:pt x="4444" y="940"/>
                </a:moveTo>
                <a:cubicBezTo>
                  <a:pt x="51925" y="12427"/>
                  <a:pt x="511422" y="145682"/>
                  <a:pt x="597195" y="170954"/>
                </a:cubicBezTo>
                <a:cubicBezTo>
                  <a:pt x="682968" y="196227"/>
                  <a:pt x="606386" y="163297"/>
                  <a:pt x="519081" y="152575"/>
                </a:cubicBezTo>
                <a:cubicBezTo>
                  <a:pt x="431777" y="141854"/>
                  <a:pt x="107830" y="115049"/>
                  <a:pt x="73368" y="106625"/>
                </a:cubicBezTo>
                <a:cubicBezTo>
                  <a:pt x="38906" y="98201"/>
                  <a:pt x="319199" y="117347"/>
                  <a:pt x="312307" y="102030"/>
                </a:cubicBezTo>
                <a:cubicBezTo>
                  <a:pt x="305415" y="86713"/>
                  <a:pt x="-43037" y="-10547"/>
                  <a:pt x="4444" y="94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9F95FBE-7CE7-04C0-9E0F-4B10E6088B05}"/>
              </a:ext>
            </a:extLst>
          </p:cNvPr>
          <p:cNvSpPr/>
          <p:nvPr/>
        </p:nvSpPr>
        <p:spPr>
          <a:xfrm>
            <a:off x="9951761" y="8353155"/>
            <a:ext cx="218878" cy="1082773"/>
          </a:xfrm>
          <a:custGeom>
            <a:avLst/>
            <a:gdLst>
              <a:gd name="connsiteX0" fmla="*/ 208239 w 218878"/>
              <a:gd name="connsiteY0" fmla="*/ 270 h 1082773"/>
              <a:gd name="connsiteX1" fmla="*/ 116164 w 218878"/>
              <a:gd name="connsiteY1" fmla="*/ 546370 h 1082773"/>
              <a:gd name="connsiteX2" fmla="*/ 1864 w 218878"/>
              <a:gd name="connsiteY2" fmla="*/ 1079770 h 1082773"/>
              <a:gd name="connsiteX3" fmla="*/ 214589 w 218878"/>
              <a:gd name="connsiteY3" fmla="*/ 298720 h 1082773"/>
              <a:gd name="connsiteX4" fmla="*/ 151089 w 218878"/>
              <a:gd name="connsiteY4" fmla="*/ 470170 h 1082773"/>
              <a:gd name="connsiteX5" fmla="*/ 208239 w 218878"/>
              <a:gd name="connsiteY5" fmla="*/ 270 h 108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878" h="1082773">
                <a:moveTo>
                  <a:pt x="208239" y="270"/>
                </a:moveTo>
                <a:cubicBezTo>
                  <a:pt x="202418" y="12970"/>
                  <a:pt x="150560" y="366453"/>
                  <a:pt x="116164" y="546370"/>
                </a:cubicBezTo>
                <a:cubicBezTo>
                  <a:pt x="81768" y="726287"/>
                  <a:pt x="-14540" y="1121045"/>
                  <a:pt x="1864" y="1079770"/>
                </a:cubicBezTo>
                <a:cubicBezTo>
                  <a:pt x="18268" y="1038495"/>
                  <a:pt x="189718" y="400320"/>
                  <a:pt x="214589" y="298720"/>
                </a:cubicBezTo>
                <a:cubicBezTo>
                  <a:pt x="239460" y="197120"/>
                  <a:pt x="147914" y="514091"/>
                  <a:pt x="151089" y="470170"/>
                </a:cubicBezTo>
                <a:cubicBezTo>
                  <a:pt x="154264" y="426249"/>
                  <a:pt x="214060" y="-12430"/>
                  <a:pt x="208239" y="27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03BD849-034E-C2C6-B25F-5821B41F543D}"/>
              </a:ext>
            </a:extLst>
          </p:cNvPr>
          <p:cNvSpPr/>
          <p:nvPr/>
        </p:nvSpPr>
        <p:spPr>
          <a:xfrm>
            <a:off x="9919906" y="8356188"/>
            <a:ext cx="304902" cy="1224677"/>
          </a:xfrm>
          <a:custGeom>
            <a:avLst/>
            <a:gdLst>
              <a:gd name="connsiteX0" fmla="*/ 303594 w 304902"/>
              <a:gd name="connsiteY0" fmla="*/ 412 h 1224677"/>
              <a:gd name="connsiteX1" fmla="*/ 236919 w 304902"/>
              <a:gd name="connsiteY1" fmla="*/ 473487 h 1224677"/>
              <a:gd name="connsiteX2" fmla="*/ 1969 w 304902"/>
              <a:gd name="connsiteY2" fmla="*/ 1219612 h 1224677"/>
              <a:gd name="connsiteX3" fmla="*/ 132144 w 304902"/>
              <a:gd name="connsiteY3" fmla="*/ 781462 h 1224677"/>
              <a:gd name="connsiteX4" fmla="*/ 268669 w 304902"/>
              <a:gd name="connsiteY4" fmla="*/ 397287 h 1224677"/>
              <a:gd name="connsiteX5" fmla="*/ 303594 w 304902"/>
              <a:gd name="connsiteY5" fmla="*/ 412 h 122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902" h="1224677">
                <a:moveTo>
                  <a:pt x="303594" y="412"/>
                </a:moveTo>
                <a:cubicBezTo>
                  <a:pt x="298302" y="13112"/>
                  <a:pt x="287190" y="270287"/>
                  <a:pt x="236919" y="473487"/>
                </a:cubicBezTo>
                <a:cubicBezTo>
                  <a:pt x="186648" y="676687"/>
                  <a:pt x="19431" y="1168283"/>
                  <a:pt x="1969" y="1219612"/>
                </a:cubicBezTo>
                <a:cubicBezTo>
                  <a:pt x="-15493" y="1270941"/>
                  <a:pt x="87694" y="918516"/>
                  <a:pt x="132144" y="781462"/>
                </a:cubicBezTo>
                <a:cubicBezTo>
                  <a:pt x="176594" y="644408"/>
                  <a:pt x="239036" y="522699"/>
                  <a:pt x="268669" y="397287"/>
                </a:cubicBezTo>
                <a:cubicBezTo>
                  <a:pt x="298302" y="271875"/>
                  <a:pt x="308886" y="-12288"/>
                  <a:pt x="303594" y="41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037026B-5345-E89B-8E09-E7DD5A33052B}"/>
              </a:ext>
            </a:extLst>
          </p:cNvPr>
          <p:cNvSpPr/>
          <p:nvPr/>
        </p:nvSpPr>
        <p:spPr>
          <a:xfrm>
            <a:off x="7886692" y="8134727"/>
            <a:ext cx="34992" cy="532434"/>
          </a:xfrm>
          <a:custGeom>
            <a:avLst/>
            <a:gdLst>
              <a:gd name="connsiteX0" fmla="*/ 8 w 34992"/>
              <a:gd name="connsiteY0" fmla="*/ 9148 h 532434"/>
              <a:gd name="connsiteX1" fmla="*/ 31758 w 34992"/>
              <a:gd name="connsiteY1" fmla="*/ 523498 h 532434"/>
              <a:gd name="connsiteX2" fmla="*/ 31758 w 34992"/>
              <a:gd name="connsiteY2" fmla="*/ 320298 h 532434"/>
              <a:gd name="connsiteX3" fmla="*/ 34933 w 34992"/>
              <a:gd name="connsiteY3" fmla="*/ 120273 h 532434"/>
              <a:gd name="connsiteX4" fmla="*/ 28583 w 34992"/>
              <a:gd name="connsiteY4" fmla="*/ 186948 h 532434"/>
              <a:gd name="connsiteX5" fmla="*/ 8 w 34992"/>
              <a:gd name="connsiteY5" fmla="*/ 9148 h 53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92" h="532434">
                <a:moveTo>
                  <a:pt x="8" y="9148"/>
                </a:moveTo>
                <a:cubicBezTo>
                  <a:pt x="537" y="65240"/>
                  <a:pt x="26466" y="471640"/>
                  <a:pt x="31758" y="523498"/>
                </a:cubicBezTo>
                <a:cubicBezTo>
                  <a:pt x="37050" y="575356"/>
                  <a:pt x="31229" y="387502"/>
                  <a:pt x="31758" y="320298"/>
                </a:cubicBezTo>
                <a:cubicBezTo>
                  <a:pt x="32287" y="253094"/>
                  <a:pt x="35462" y="142498"/>
                  <a:pt x="34933" y="120273"/>
                </a:cubicBezTo>
                <a:cubicBezTo>
                  <a:pt x="34404" y="98048"/>
                  <a:pt x="32816" y="201235"/>
                  <a:pt x="28583" y="186948"/>
                </a:cubicBezTo>
                <a:cubicBezTo>
                  <a:pt x="24350" y="172661"/>
                  <a:pt x="-521" y="-46944"/>
                  <a:pt x="8" y="914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5E7C5ED-64E3-F9E6-0523-DA3912DF0D48}"/>
              </a:ext>
            </a:extLst>
          </p:cNvPr>
          <p:cNvSpPr/>
          <p:nvPr/>
        </p:nvSpPr>
        <p:spPr>
          <a:xfrm>
            <a:off x="7980654" y="8268285"/>
            <a:ext cx="679861" cy="358983"/>
          </a:xfrm>
          <a:custGeom>
            <a:avLst/>
            <a:gdLst>
              <a:gd name="connsiteX0" fmla="*/ 7646 w 679861"/>
              <a:gd name="connsiteY0" fmla="*/ 31165 h 358983"/>
              <a:gd name="connsiteX1" fmla="*/ 350546 w 679861"/>
              <a:gd name="connsiteY1" fmla="*/ 75615 h 358983"/>
              <a:gd name="connsiteX2" fmla="*/ 671221 w 679861"/>
              <a:gd name="connsiteY2" fmla="*/ 355015 h 358983"/>
              <a:gd name="connsiteX3" fmla="*/ 560096 w 679861"/>
              <a:gd name="connsiteY3" fmla="*/ 224840 h 358983"/>
              <a:gd name="connsiteX4" fmla="*/ 261646 w 679861"/>
              <a:gd name="connsiteY4" fmla="*/ 12115 h 358983"/>
              <a:gd name="connsiteX5" fmla="*/ 274346 w 679861"/>
              <a:gd name="connsiteY5" fmla="*/ 24815 h 358983"/>
              <a:gd name="connsiteX6" fmla="*/ 128296 w 679861"/>
              <a:gd name="connsiteY6" fmla="*/ 12115 h 358983"/>
              <a:gd name="connsiteX7" fmla="*/ 7646 w 679861"/>
              <a:gd name="connsiteY7" fmla="*/ 31165 h 35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9861" h="358983">
                <a:moveTo>
                  <a:pt x="7646" y="31165"/>
                </a:moveTo>
                <a:cubicBezTo>
                  <a:pt x="44688" y="41748"/>
                  <a:pt x="239950" y="21640"/>
                  <a:pt x="350546" y="75615"/>
                </a:cubicBezTo>
                <a:cubicBezTo>
                  <a:pt x="461142" y="129590"/>
                  <a:pt x="636296" y="330144"/>
                  <a:pt x="671221" y="355015"/>
                </a:cubicBezTo>
                <a:cubicBezTo>
                  <a:pt x="706146" y="379886"/>
                  <a:pt x="628358" y="281990"/>
                  <a:pt x="560096" y="224840"/>
                </a:cubicBezTo>
                <a:cubicBezTo>
                  <a:pt x="491834" y="167690"/>
                  <a:pt x="261646" y="12115"/>
                  <a:pt x="261646" y="12115"/>
                </a:cubicBezTo>
                <a:cubicBezTo>
                  <a:pt x="214021" y="-21223"/>
                  <a:pt x="296571" y="24815"/>
                  <a:pt x="274346" y="24815"/>
                </a:cubicBezTo>
                <a:cubicBezTo>
                  <a:pt x="252121" y="24815"/>
                  <a:pt x="179096" y="9469"/>
                  <a:pt x="128296" y="12115"/>
                </a:cubicBezTo>
                <a:cubicBezTo>
                  <a:pt x="77496" y="14761"/>
                  <a:pt x="-29396" y="20582"/>
                  <a:pt x="7646" y="3116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F79AE56-E132-BC71-0A7E-79E174ABF581}"/>
              </a:ext>
            </a:extLst>
          </p:cNvPr>
          <p:cNvSpPr/>
          <p:nvPr/>
        </p:nvSpPr>
        <p:spPr>
          <a:xfrm>
            <a:off x="8190265" y="7796659"/>
            <a:ext cx="1240763" cy="417719"/>
          </a:xfrm>
          <a:custGeom>
            <a:avLst/>
            <a:gdLst>
              <a:gd name="connsiteX0" fmla="*/ 1235 w 1240763"/>
              <a:gd name="connsiteY0" fmla="*/ 417066 h 417719"/>
              <a:gd name="connsiteX1" fmla="*/ 588610 w 1240763"/>
              <a:gd name="connsiteY1" fmla="*/ 70991 h 417719"/>
              <a:gd name="connsiteX2" fmla="*/ 1217260 w 1240763"/>
              <a:gd name="connsiteY2" fmla="*/ 42416 h 417719"/>
              <a:gd name="connsiteX3" fmla="*/ 1074385 w 1240763"/>
              <a:gd name="connsiteY3" fmla="*/ 23366 h 417719"/>
              <a:gd name="connsiteX4" fmla="*/ 763235 w 1240763"/>
              <a:gd name="connsiteY4" fmla="*/ 7491 h 417719"/>
              <a:gd name="connsiteX5" fmla="*/ 442560 w 1240763"/>
              <a:gd name="connsiteY5" fmla="*/ 153541 h 417719"/>
              <a:gd name="connsiteX6" fmla="*/ 1235 w 1240763"/>
              <a:gd name="connsiteY6" fmla="*/ 417066 h 41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763" h="417719">
                <a:moveTo>
                  <a:pt x="1235" y="417066"/>
                </a:moveTo>
                <a:cubicBezTo>
                  <a:pt x="25577" y="403308"/>
                  <a:pt x="385939" y="133433"/>
                  <a:pt x="588610" y="70991"/>
                </a:cubicBezTo>
                <a:cubicBezTo>
                  <a:pt x="791281" y="8549"/>
                  <a:pt x="1136298" y="50353"/>
                  <a:pt x="1217260" y="42416"/>
                </a:cubicBezTo>
                <a:cubicBezTo>
                  <a:pt x="1298222" y="34479"/>
                  <a:pt x="1150056" y="29187"/>
                  <a:pt x="1074385" y="23366"/>
                </a:cubicBezTo>
                <a:cubicBezTo>
                  <a:pt x="998714" y="17545"/>
                  <a:pt x="868539" y="-14205"/>
                  <a:pt x="763235" y="7491"/>
                </a:cubicBezTo>
                <a:cubicBezTo>
                  <a:pt x="657931" y="29187"/>
                  <a:pt x="566385" y="83691"/>
                  <a:pt x="442560" y="153541"/>
                </a:cubicBezTo>
                <a:cubicBezTo>
                  <a:pt x="318735" y="223391"/>
                  <a:pt x="-23107" y="430824"/>
                  <a:pt x="1235" y="41706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0B79F7D-7389-C420-F7B8-48123ECE23B4}"/>
              </a:ext>
            </a:extLst>
          </p:cNvPr>
          <p:cNvSpPr/>
          <p:nvPr/>
        </p:nvSpPr>
        <p:spPr>
          <a:xfrm>
            <a:off x="8432105" y="8338362"/>
            <a:ext cx="880288" cy="250187"/>
          </a:xfrm>
          <a:custGeom>
            <a:avLst/>
            <a:gdLst>
              <a:gd name="connsiteX0" fmla="*/ 416620 w 880288"/>
              <a:gd name="connsiteY0" fmla="*/ 2363 h 250187"/>
              <a:gd name="connsiteX1" fmla="*/ 16570 w 880288"/>
              <a:gd name="connsiteY1" fmla="*/ 46813 h 250187"/>
              <a:gd name="connsiteX2" fmla="*/ 213420 w 880288"/>
              <a:gd name="connsiteY2" fmla="*/ 46813 h 250187"/>
              <a:gd name="connsiteX3" fmla="*/ 140395 w 880288"/>
              <a:gd name="connsiteY3" fmla="*/ 91263 h 250187"/>
              <a:gd name="connsiteX4" fmla="*/ 461070 w 880288"/>
              <a:gd name="connsiteY4" fmla="*/ 94438 h 250187"/>
              <a:gd name="connsiteX5" fmla="*/ 356295 w 880288"/>
              <a:gd name="connsiteY5" fmla="*/ 135713 h 250187"/>
              <a:gd name="connsiteX6" fmla="*/ 515045 w 880288"/>
              <a:gd name="connsiteY6" fmla="*/ 126188 h 250187"/>
              <a:gd name="connsiteX7" fmla="*/ 880170 w 880288"/>
              <a:gd name="connsiteY7" fmla="*/ 250013 h 250187"/>
              <a:gd name="connsiteX8" fmla="*/ 553145 w 880288"/>
              <a:gd name="connsiteY8" fmla="*/ 151588 h 250187"/>
              <a:gd name="connsiteX9" fmla="*/ 378520 w 880288"/>
              <a:gd name="connsiteY9" fmla="*/ 78563 h 250187"/>
              <a:gd name="connsiteX10" fmla="*/ 114995 w 880288"/>
              <a:gd name="connsiteY10" fmla="*/ 88088 h 250187"/>
              <a:gd name="connsiteX11" fmla="*/ 172145 w 880288"/>
              <a:gd name="connsiteY11" fmla="*/ 56338 h 250187"/>
              <a:gd name="connsiteX12" fmla="*/ 695 w 880288"/>
              <a:gd name="connsiteY12" fmla="*/ 34113 h 250187"/>
              <a:gd name="connsiteX13" fmla="*/ 248345 w 880288"/>
              <a:gd name="connsiteY13" fmla="*/ 8713 h 250187"/>
              <a:gd name="connsiteX14" fmla="*/ 416620 w 880288"/>
              <a:gd name="connsiteY14" fmla="*/ 2363 h 25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0288" h="250187">
                <a:moveTo>
                  <a:pt x="416620" y="2363"/>
                </a:moveTo>
                <a:cubicBezTo>
                  <a:pt x="377991" y="8713"/>
                  <a:pt x="50437" y="39405"/>
                  <a:pt x="16570" y="46813"/>
                </a:cubicBezTo>
                <a:cubicBezTo>
                  <a:pt x="-17297" y="54221"/>
                  <a:pt x="192783" y="39405"/>
                  <a:pt x="213420" y="46813"/>
                </a:cubicBezTo>
                <a:cubicBezTo>
                  <a:pt x="234057" y="54221"/>
                  <a:pt x="99120" y="83326"/>
                  <a:pt x="140395" y="91263"/>
                </a:cubicBezTo>
                <a:cubicBezTo>
                  <a:pt x="181670" y="99200"/>
                  <a:pt x="425087" y="87030"/>
                  <a:pt x="461070" y="94438"/>
                </a:cubicBezTo>
                <a:cubicBezTo>
                  <a:pt x="497053" y="101846"/>
                  <a:pt x="347299" y="130421"/>
                  <a:pt x="356295" y="135713"/>
                </a:cubicBezTo>
                <a:cubicBezTo>
                  <a:pt x="365291" y="141005"/>
                  <a:pt x="427733" y="107138"/>
                  <a:pt x="515045" y="126188"/>
                </a:cubicBezTo>
                <a:cubicBezTo>
                  <a:pt x="602357" y="145238"/>
                  <a:pt x="873820" y="245780"/>
                  <a:pt x="880170" y="250013"/>
                </a:cubicBezTo>
                <a:cubicBezTo>
                  <a:pt x="886520" y="254246"/>
                  <a:pt x="636753" y="180163"/>
                  <a:pt x="553145" y="151588"/>
                </a:cubicBezTo>
                <a:cubicBezTo>
                  <a:pt x="469537" y="123013"/>
                  <a:pt x="451545" y="89146"/>
                  <a:pt x="378520" y="78563"/>
                </a:cubicBezTo>
                <a:cubicBezTo>
                  <a:pt x="305495" y="67980"/>
                  <a:pt x="149391" y="91792"/>
                  <a:pt x="114995" y="88088"/>
                </a:cubicBezTo>
                <a:cubicBezTo>
                  <a:pt x="80599" y="84384"/>
                  <a:pt x="191195" y="65334"/>
                  <a:pt x="172145" y="56338"/>
                </a:cubicBezTo>
                <a:cubicBezTo>
                  <a:pt x="153095" y="47342"/>
                  <a:pt x="-12005" y="42050"/>
                  <a:pt x="695" y="34113"/>
                </a:cubicBezTo>
                <a:cubicBezTo>
                  <a:pt x="13395" y="26176"/>
                  <a:pt x="173203" y="13475"/>
                  <a:pt x="248345" y="8713"/>
                </a:cubicBezTo>
                <a:cubicBezTo>
                  <a:pt x="323487" y="3951"/>
                  <a:pt x="455249" y="-3987"/>
                  <a:pt x="416620" y="236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DEEC7706-802A-2DED-EAEE-1781E1A0E1AB}"/>
              </a:ext>
            </a:extLst>
          </p:cNvPr>
          <p:cNvSpPr/>
          <p:nvPr/>
        </p:nvSpPr>
        <p:spPr>
          <a:xfrm>
            <a:off x="9889057" y="8203460"/>
            <a:ext cx="189930" cy="704000"/>
          </a:xfrm>
          <a:custGeom>
            <a:avLst/>
            <a:gdLst>
              <a:gd name="connsiteX0" fmla="*/ 173576 w 189930"/>
              <a:gd name="connsiteY0" fmla="*/ 740 h 704000"/>
              <a:gd name="connsiteX1" fmla="*/ 177810 w 189930"/>
              <a:gd name="connsiteY1" fmla="*/ 275907 h 704000"/>
              <a:gd name="connsiteX2" fmla="*/ 10 w 189930"/>
              <a:gd name="connsiteY2" fmla="*/ 703473 h 704000"/>
              <a:gd name="connsiteX3" fmla="*/ 169343 w 189930"/>
              <a:gd name="connsiteY3" fmla="*/ 356340 h 704000"/>
              <a:gd name="connsiteX4" fmla="*/ 173576 w 189930"/>
              <a:gd name="connsiteY4" fmla="*/ 740 h 7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930" h="704000">
                <a:moveTo>
                  <a:pt x="173576" y="740"/>
                </a:moveTo>
                <a:cubicBezTo>
                  <a:pt x="174987" y="-12665"/>
                  <a:pt x="206738" y="158785"/>
                  <a:pt x="177810" y="275907"/>
                </a:cubicBezTo>
                <a:cubicBezTo>
                  <a:pt x="148882" y="393029"/>
                  <a:pt x="1421" y="690068"/>
                  <a:pt x="10" y="703473"/>
                </a:cubicBezTo>
                <a:cubicBezTo>
                  <a:pt x="-1401" y="716878"/>
                  <a:pt x="136888" y="471345"/>
                  <a:pt x="169343" y="356340"/>
                </a:cubicBezTo>
                <a:cubicBezTo>
                  <a:pt x="201798" y="241335"/>
                  <a:pt x="172165" y="14145"/>
                  <a:pt x="173576" y="74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5F3E813-503C-E896-E535-3050C6ED2CB0}"/>
              </a:ext>
            </a:extLst>
          </p:cNvPr>
          <p:cNvSpPr/>
          <p:nvPr/>
        </p:nvSpPr>
        <p:spPr>
          <a:xfrm>
            <a:off x="9725948" y="7764611"/>
            <a:ext cx="478106" cy="600344"/>
          </a:xfrm>
          <a:custGeom>
            <a:avLst/>
            <a:gdLst>
              <a:gd name="connsiteX0" fmla="*/ 2252 w 478106"/>
              <a:gd name="connsiteY0" fmla="*/ 3556 h 600344"/>
              <a:gd name="connsiteX1" fmla="*/ 472152 w 478106"/>
              <a:gd name="connsiteY1" fmla="*/ 596222 h 600344"/>
              <a:gd name="connsiteX2" fmla="*/ 268952 w 478106"/>
              <a:gd name="connsiteY2" fmla="*/ 270256 h 600344"/>
              <a:gd name="connsiteX3" fmla="*/ 294352 w 478106"/>
              <a:gd name="connsiteY3" fmla="*/ 346456 h 600344"/>
              <a:gd name="connsiteX4" fmla="*/ 2252 w 478106"/>
              <a:gd name="connsiteY4" fmla="*/ 3556 h 60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106" h="600344">
                <a:moveTo>
                  <a:pt x="2252" y="3556"/>
                </a:moveTo>
                <a:cubicBezTo>
                  <a:pt x="31885" y="45184"/>
                  <a:pt x="427702" y="551772"/>
                  <a:pt x="472152" y="596222"/>
                </a:cubicBezTo>
                <a:cubicBezTo>
                  <a:pt x="516602" y="640672"/>
                  <a:pt x="298585" y="311884"/>
                  <a:pt x="268952" y="270256"/>
                </a:cubicBezTo>
                <a:cubicBezTo>
                  <a:pt x="239319" y="228628"/>
                  <a:pt x="344447" y="394434"/>
                  <a:pt x="294352" y="346456"/>
                </a:cubicBezTo>
                <a:cubicBezTo>
                  <a:pt x="244258" y="298478"/>
                  <a:pt x="-27381" y="-38072"/>
                  <a:pt x="2252" y="355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C0595206-C191-093C-5D31-B6A3A0FED1F1}"/>
              </a:ext>
            </a:extLst>
          </p:cNvPr>
          <p:cNvSpPr/>
          <p:nvPr/>
        </p:nvSpPr>
        <p:spPr>
          <a:xfrm>
            <a:off x="8283652" y="6445985"/>
            <a:ext cx="1428729" cy="1308515"/>
          </a:xfrm>
          <a:custGeom>
            <a:avLst/>
            <a:gdLst>
              <a:gd name="connsiteX0" fmla="*/ 13681 w 1428729"/>
              <a:gd name="connsiteY0" fmla="*/ 14082 h 1308515"/>
              <a:gd name="connsiteX1" fmla="*/ 945015 w 1428729"/>
              <a:gd name="connsiteY1" fmla="*/ 843815 h 1308515"/>
              <a:gd name="connsiteX2" fmla="*/ 936548 w 1428729"/>
              <a:gd name="connsiteY2" fmla="*/ 814182 h 1308515"/>
              <a:gd name="connsiteX3" fmla="*/ 1423381 w 1428729"/>
              <a:gd name="connsiteY3" fmla="*/ 1305248 h 1308515"/>
              <a:gd name="connsiteX4" fmla="*/ 1169381 w 1428729"/>
              <a:gd name="connsiteY4" fmla="*/ 1008915 h 1308515"/>
              <a:gd name="connsiteX5" fmla="*/ 754515 w 1428729"/>
              <a:gd name="connsiteY5" fmla="*/ 636382 h 1308515"/>
              <a:gd name="connsiteX6" fmla="*/ 801081 w 1428729"/>
              <a:gd name="connsiteY6" fmla="*/ 682948 h 1308515"/>
              <a:gd name="connsiteX7" fmla="*/ 195715 w 1428729"/>
              <a:gd name="connsiteY7" fmla="*/ 234215 h 1308515"/>
              <a:gd name="connsiteX8" fmla="*/ 373515 w 1428729"/>
              <a:gd name="connsiteY8" fmla="*/ 314648 h 1308515"/>
              <a:gd name="connsiteX9" fmla="*/ 13681 w 1428729"/>
              <a:gd name="connsiteY9" fmla="*/ 14082 h 130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8729" h="1308515">
                <a:moveTo>
                  <a:pt x="13681" y="14082"/>
                </a:moveTo>
                <a:cubicBezTo>
                  <a:pt x="108931" y="102276"/>
                  <a:pt x="791204" y="710465"/>
                  <a:pt x="945015" y="843815"/>
                </a:cubicBezTo>
                <a:cubicBezTo>
                  <a:pt x="1098826" y="977165"/>
                  <a:pt x="856820" y="737277"/>
                  <a:pt x="936548" y="814182"/>
                </a:cubicBezTo>
                <a:cubicBezTo>
                  <a:pt x="1016276" y="891087"/>
                  <a:pt x="1384576" y="1272793"/>
                  <a:pt x="1423381" y="1305248"/>
                </a:cubicBezTo>
                <a:cubicBezTo>
                  <a:pt x="1462186" y="1337703"/>
                  <a:pt x="1280859" y="1120393"/>
                  <a:pt x="1169381" y="1008915"/>
                </a:cubicBezTo>
                <a:cubicBezTo>
                  <a:pt x="1057903" y="897437"/>
                  <a:pt x="815898" y="690710"/>
                  <a:pt x="754515" y="636382"/>
                </a:cubicBezTo>
                <a:cubicBezTo>
                  <a:pt x="693132" y="582054"/>
                  <a:pt x="894214" y="749976"/>
                  <a:pt x="801081" y="682948"/>
                </a:cubicBezTo>
                <a:cubicBezTo>
                  <a:pt x="707948" y="615920"/>
                  <a:pt x="266976" y="295598"/>
                  <a:pt x="195715" y="234215"/>
                </a:cubicBezTo>
                <a:cubicBezTo>
                  <a:pt x="124454" y="172832"/>
                  <a:pt x="396093" y="349926"/>
                  <a:pt x="373515" y="314648"/>
                </a:cubicBezTo>
                <a:cubicBezTo>
                  <a:pt x="350937" y="279370"/>
                  <a:pt x="-81569" y="-74112"/>
                  <a:pt x="13681" y="1408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C8EAD53-1DB6-28AF-874E-98F9FFF5A981}"/>
              </a:ext>
            </a:extLst>
          </p:cNvPr>
          <p:cNvSpPr/>
          <p:nvPr/>
        </p:nvSpPr>
        <p:spPr>
          <a:xfrm>
            <a:off x="9939189" y="7936936"/>
            <a:ext cx="267954" cy="340306"/>
          </a:xfrm>
          <a:custGeom>
            <a:avLst/>
            <a:gdLst>
              <a:gd name="connsiteX0" fmla="*/ 678 w 267954"/>
              <a:gd name="connsiteY0" fmla="*/ 564 h 340306"/>
              <a:gd name="connsiteX1" fmla="*/ 258911 w 267954"/>
              <a:gd name="connsiteY1" fmla="*/ 326531 h 340306"/>
              <a:gd name="connsiteX2" fmla="*/ 186944 w 267954"/>
              <a:gd name="connsiteY2" fmla="*/ 250331 h 340306"/>
              <a:gd name="connsiteX3" fmla="*/ 678 w 267954"/>
              <a:gd name="connsiteY3" fmla="*/ 564 h 34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954" h="340306">
                <a:moveTo>
                  <a:pt x="678" y="564"/>
                </a:moveTo>
                <a:cubicBezTo>
                  <a:pt x="12673" y="13264"/>
                  <a:pt x="227867" y="284903"/>
                  <a:pt x="258911" y="326531"/>
                </a:cubicBezTo>
                <a:cubicBezTo>
                  <a:pt x="289955" y="368159"/>
                  <a:pt x="234922" y="307481"/>
                  <a:pt x="186944" y="250331"/>
                </a:cubicBezTo>
                <a:cubicBezTo>
                  <a:pt x="138966" y="193181"/>
                  <a:pt x="-11317" y="-12136"/>
                  <a:pt x="678" y="56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FB33679-16B6-543D-C614-B12E874507EE}"/>
              </a:ext>
            </a:extLst>
          </p:cNvPr>
          <p:cNvSpPr/>
          <p:nvPr/>
        </p:nvSpPr>
        <p:spPr>
          <a:xfrm>
            <a:off x="8589428" y="7482959"/>
            <a:ext cx="664544" cy="310845"/>
          </a:xfrm>
          <a:custGeom>
            <a:avLst/>
            <a:gdLst>
              <a:gd name="connsiteX0" fmla="*/ 5 w 664544"/>
              <a:gd name="connsiteY0" fmla="*/ 310608 h 310845"/>
              <a:gd name="connsiteX1" fmla="*/ 359839 w 664544"/>
              <a:gd name="connsiteY1" fmla="*/ 82008 h 310845"/>
              <a:gd name="connsiteX2" fmla="*/ 660405 w 664544"/>
              <a:gd name="connsiteY2" fmla="*/ 1574 h 310845"/>
              <a:gd name="connsiteX3" fmla="*/ 503772 w 664544"/>
              <a:gd name="connsiteY3" fmla="*/ 26974 h 310845"/>
              <a:gd name="connsiteX4" fmla="*/ 80439 w 664544"/>
              <a:gd name="connsiteY4" fmla="*/ 5808 h 310845"/>
              <a:gd name="connsiteX5" fmla="*/ 368305 w 664544"/>
              <a:gd name="connsiteY5" fmla="*/ 35441 h 310845"/>
              <a:gd name="connsiteX6" fmla="*/ 5 w 664544"/>
              <a:gd name="connsiteY6" fmla="*/ 310608 h 31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544" h="310845">
                <a:moveTo>
                  <a:pt x="5" y="310608"/>
                </a:moveTo>
                <a:cubicBezTo>
                  <a:pt x="-1406" y="318369"/>
                  <a:pt x="249772" y="133514"/>
                  <a:pt x="359839" y="82008"/>
                </a:cubicBezTo>
                <a:cubicBezTo>
                  <a:pt x="469906" y="30502"/>
                  <a:pt x="636416" y="10746"/>
                  <a:pt x="660405" y="1574"/>
                </a:cubicBezTo>
                <a:cubicBezTo>
                  <a:pt x="684394" y="-7598"/>
                  <a:pt x="600433" y="26268"/>
                  <a:pt x="503772" y="26974"/>
                </a:cubicBezTo>
                <a:cubicBezTo>
                  <a:pt x="407111" y="27680"/>
                  <a:pt x="103017" y="4397"/>
                  <a:pt x="80439" y="5808"/>
                </a:cubicBezTo>
                <a:cubicBezTo>
                  <a:pt x="57861" y="7219"/>
                  <a:pt x="381005" y="-11126"/>
                  <a:pt x="368305" y="35441"/>
                </a:cubicBezTo>
                <a:cubicBezTo>
                  <a:pt x="355605" y="82008"/>
                  <a:pt x="1416" y="302847"/>
                  <a:pt x="5" y="31060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30F4E02-A53D-E5E2-6A0C-3090B4EDA602}"/>
              </a:ext>
            </a:extLst>
          </p:cNvPr>
          <p:cNvSpPr/>
          <p:nvPr/>
        </p:nvSpPr>
        <p:spPr>
          <a:xfrm>
            <a:off x="8155504" y="7645667"/>
            <a:ext cx="1084080" cy="463493"/>
          </a:xfrm>
          <a:custGeom>
            <a:avLst/>
            <a:gdLst>
              <a:gd name="connsiteX0" fmla="*/ 6363 w 1084080"/>
              <a:gd name="connsiteY0" fmla="*/ 461166 h 463493"/>
              <a:gd name="connsiteX1" fmla="*/ 759896 w 1084080"/>
              <a:gd name="connsiteY1" fmla="*/ 37833 h 463493"/>
              <a:gd name="connsiteX2" fmla="*/ 1081629 w 1084080"/>
              <a:gd name="connsiteY2" fmla="*/ 16666 h 463493"/>
              <a:gd name="connsiteX3" fmla="*/ 895363 w 1084080"/>
              <a:gd name="connsiteY3" fmla="*/ 3966 h 463493"/>
              <a:gd name="connsiteX4" fmla="*/ 662529 w 1084080"/>
              <a:gd name="connsiteY4" fmla="*/ 88633 h 463493"/>
              <a:gd name="connsiteX5" fmla="*/ 412763 w 1084080"/>
              <a:gd name="connsiteY5" fmla="*/ 202933 h 463493"/>
              <a:gd name="connsiteX6" fmla="*/ 6363 w 1084080"/>
              <a:gd name="connsiteY6" fmla="*/ 461166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4080" h="463493">
                <a:moveTo>
                  <a:pt x="6363" y="461166"/>
                </a:moveTo>
                <a:cubicBezTo>
                  <a:pt x="64218" y="433649"/>
                  <a:pt x="580685" y="111916"/>
                  <a:pt x="759896" y="37833"/>
                </a:cubicBezTo>
                <a:cubicBezTo>
                  <a:pt x="939107" y="-36250"/>
                  <a:pt x="1059051" y="22310"/>
                  <a:pt x="1081629" y="16666"/>
                </a:cubicBezTo>
                <a:cubicBezTo>
                  <a:pt x="1104207" y="11022"/>
                  <a:pt x="965213" y="-8028"/>
                  <a:pt x="895363" y="3966"/>
                </a:cubicBezTo>
                <a:cubicBezTo>
                  <a:pt x="825513" y="15960"/>
                  <a:pt x="742962" y="55472"/>
                  <a:pt x="662529" y="88633"/>
                </a:cubicBezTo>
                <a:cubicBezTo>
                  <a:pt x="582096" y="121794"/>
                  <a:pt x="524241" y="141550"/>
                  <a:pt x="412763" y="202933"/>
                </a:cubicBezTo>
                <a:cubicBezTo>
                  <a:pt x="301285" y="264316"/>
                  <a:pt x="-51492" y="488683"/>
                  <a:pt x="6363" y="46116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06550D6-75B3-087E-CA14-9A669EA5F752}"/>
              </a:ext>
            </a:extLst>
          </p:cNvPr>
          <p:cNvSpPr/>
          <p:nvPr/>
        </p:nvSpPr>
        <p:spPr>
          <a:xfrm>
            <a:off x="8059420" y="7373234"/>
            <a:ext cx="657855" cy="708337"/>
          </a:xfrm>
          <a:custGeom>
            <a:avLst/>
            <a:gdLst>
              <a:gd name="connsiteX0" fmla="*/ 652780 w 657855"/>
              <a:gd name="connsiteY0" fmla="*/ 5466 h 708337"/>
              <a:gd name="connsiteX1" fmla="*/ 322580 w 657855"/>
              <a:gd name="connsiteY1" fmla="*/ 229833 h 708337"/>
              <a:gd name="connsiteX2" fmla="*/ 17780 w 657855"/>
              <a:gd name="connsiteY2" fmla="*/ 695499 h 708337"/>
              <a:gd name="connsiteX3" fmla="*/ 77047 w 657855"/>
              <a:gd name="connsiteY3" fmla="*/ 547333 h 708337"/>
              <a:gd name="connsiteX4" fmla="*/ 415713 w 657855"/>
              <a:gd name="connsiteY4" fmla="*/ 225599 h 708337"/>
              <a:gd name="connsiteX5" fmla="*/ 343747 w 657855"/>
              <a:gd name="connsiteY5" fmla="*/ 250999 h 708337"/>
              <a:gd name="connsiteX6" fmla="*/ 508847 w 657855"/>
              <a:gd name="connsiteY6" fmla="*/ 81666 h 708337"/>
              <a:gd name="connsiteX7" fmla="*/ 652780 w 657855"/>
              <a:gd name="connsiteY7" fmla="*/ 5466 h 70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855" h="708337">
                <a:moveTo>
                  <a:pt x="652780" y="5466"/>
                </a:moveTo>
                <a:cubicBezTo>
                  <a:pt x="621736" y="30160"/>
                  <a:pt x="428413" y="114828"/>
                  <a:pt x="322580" y="229833"/>
                </a:cubicBezTo>
                <a:cubicBezTo>
                  <a:pt x="216747" y="344839"/>
                  <a:pt x="58702" y="642582"/>
                  <a:pt x="17780" y="695499"/>
                </a:cubicBezTo>
                <a:cubicBezTo>
                  <a:pt x="-23142" y="748416"/>
                  <a:pt x="10725" y="625650"/>
                  <a:pt x="77047" y="547333"/>
                </a:cubicBezTo>
                <a:cubicBezTo>
                  <a:pt x="143369" y="469016"/>
                  <a:pt x="371263" y="274988"/>
                  <a:pt x="415713" y="225599"/>
                </a:cubicBezTo>
                <a:cubicBezTo>
                  <a:pt x="460163" y="176210"/>
                  <a:pt x="328225" y="274988"/>
                  <a:pt x="343747" y="250999"/>
                </a:cubicBezTo>
                <a:cubicBezTo>
                  <a:pt x="359269" y="227010"/>
                  <a:pt x="453108" y="117649"/>
                  <a:pt x="508847" y="81666"/>
                </a:cubicBezTo>
                <a:cubicBezTo>
                  <a:pt x="564586" y="45683"/>
                  <a:pt x="683824" y="-19228"/>
                  <a:pt x="652780" y="546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19115BA6-9111-BAAA-4561-00F326BE18A3}"/>
              </a:ext>
            </a:extLst>
          </p:cNvPr>
          <p:cNvSpPr/>
          <p:nvPr/>
        </p:nvSpPr>
        <p:spPr>
          <a:xfrm>
            <a:off x="8180018" y="7236486"/>
            <a:ext cx="763827" cy="324733"/>
          </a:xfrm>
          <a:custGeom>
            <a:avLst/>
            <a:gdLst>
              <a:gd name="connsiteX0" fmla="*/ 3015 w 763827"/>
              <a:gd name="connsiteY0" fmla="*/ 324247 h 324733"/>
              <a:gd name="connsiteX1" fmla="*/ 295115 w 763827"/>
              <a:gd name="connsiteY1" fmla="*/ 95647 h 324733"/>
              <a:gd name="connsiteX2" fmla="*/ 760782 w 763827"/>
              <a:gd name="connsiteY2" fmla="*/ 15214 h 324733"/>
              <a:gd name="connsiteX3" fmla="*/ 472915 w 763827"/>
              <a:gd name="connsiteY3" fmla="*/ 27914 h 324733"/>
              <a:gd name="connsiteX4" fmla="*/ 3015 w 763827"/>
              <a:gd name="connsiteY4" fmla="*/ 324247 h 3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827" h="324733">
                <a:moveTo>
                  <a:pt x="3015" y="324247"/>
                </a:moveTo>
                <a:cubicBezTo>
                  <a:pt x="-26618" y="335536"/>
                  <a:pt x="168821" y="147152"/>
                  <a:pt x="295115" y="95647"/>
                </a:cubicBezTo>
                <a:cubicBezTo>
                  <a:pt x="421409" y="44142"/>
                  <a:pt x="731149" y="26503"/>
                  <a:pt x="760782" y="15214"/>
                </a:cubicBezTo>
                <a:cubicBezTo>
                  <a:pt x="790415" y="3925"/>
                  <a:pt x="597093" y="-17947"/>
                  <a:pt x="472915" y="27914"/>
                </a:cubicBezTo>
                <a:cubicBezTo>
                  <a:pt x="348737" y="73775"/>
                  <a:pt x="32648" y="312958"/>
                  <a:pt x="3015" y="32424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9E1E02DD-7201-CE3C-DE61-BC0AE0567E14}"/>
              </a:ext>
            </a:extLst>
          </p:cNvPr>
          <p:cNvSpPr/>
          <p:nvPr/>
        </p:nvSpPr>
        <p:spPr>
          <a:xfrm>
            <a:off x="8764852" y="7289786"/>
            <a:ext cx="398624" cy="35918"/>
          </a:xfrm>
          <a:custGeom>
            <a:avLst/>
            <a:gdLst>
              <a:gd name="connsiteX0" fmla="*/ 6615 w 398624"/>
              <a:gd name="connsiteY0" fmla="*/ 29647 h 35918"/>
              <a:gd name="connsiteX1" fmla="*/ 396081 w 398624"/>
              <a:gd name="connsiteY1" fmla="*/ 14 h 35918"/>
              <a:gd name="connsiteX2" fmla="*/ 167481 w 398624"/>
              <a:gd name="connsiteY2" fmla="*/ 33881 h 35918"/>
              <a:gd name="connsiteX3" fmla="*/ 6615 w 398624"/>
              <a:gd name="connsiteY3" fmla="*/ 29647 h 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624" h="35918">
                <a:moveTo>
                  <a:pt x="6615" y="29647"/>
                </a:moveTo>
                <a:cubicBezTo>
                  <a:pt x="44715" y="24003"/>
                  <a:pt x="369270" y="-692"/>
                  <a:pt x="396081" y="14"/>
                </a:cubicBezTo>
                <a:cubicBezTo>
                  <a:pt x="422892" y="720"/>
                  <a:pt x="230275" y="29648"/>
                  <a:pt x="167481" y="33881"/>
                </a:cubicBezTo>
                <a:cubicBezTo>
                  <a:pt x="104687" y="38114"/>
                  <a:pt x="-31485" y="35291"/>
                  <a:pt x="6615" y="2964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4DEA9758-8B46-8B41-46B5-A186E9D42049}"/>
              </a:ext>
            </a:extLst>
          </p:cNvPr>
          <p:cNvSpPr/>
          <p:nvPr/>
        </p:nvSpPr>
        <p:spPr>
          <a:xfrm>
            <a:off x="8047404" y="6502210"/>
            <a:ext cx="402622" cy="139959"/>
          </a:xfrm>
          <a:custGeom>
            <a:avLst/>
            <a:gdLst>
              <a:gd name="connsiteX0" fmla="*/ 163 w 402622"/>
              <a:gd name="connsiteY0" fmla="*/ 139890 h 139959"/>
              <a:gd name="connsiteX1" fmla="*/ 203363 w 402622"/>
              <a:gd name="connsiteY1" fmla="*/ 89090 h 139959"/>
              <a:gd name="connsiteX2" fmla="*/ 402329 w 402622"/>
              <a:gd name="connsiteY2" fmla="*/ 101790 h 139959"/>
              <a:gd name="connsiteX3" fmla="*/ 249929 w 402622"/>
              <a:gd name="connsiteY3" fmla="*/ 190 h 139959"/>
              <a:gd name="connsiteX4" fmla="*/ 334596 w 402622"/>
              <a:gd name="connsiteY4" fmla="*/ 76390 h 139959"/>
              <a:gd name="connsiteX5" fmla="*/ 237229 w 402622"/>
              <a:gd name="connsiteY5" fmla="*/ 76390 h 139959"/>
              <a:gd name="connsiteX6" fmla="*/ 163 w 402622"/>
              <a:gd name="connsiteY6" fmla="*/ 139890 h 1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22" h="139959">
                <a:moveTo>
                  <a:pt x="163" y="139890"/>
                </a:moveTo>
                <a:cubicBezTo>
                  <a:pt x="-5481" y="142007"/>
                  <a:pt x="136335" y="95440"/>
                  <a:pt x="203363" y="89090"/>
                </a:cubicBezTo>
                <a:cubicBezTo>
                  <a:pt x="270391" y="82740"/>
                  <a:pt x="394568" y="116607"/>
                  <a:pt x="402329" y="101790"/>
                </a:cubicBezTo>
                <a:cubicBezTo>
                  <a:pt x="410090" y="86973"/>
                  <a:pt x="261218" y="4423"/>
                  <a:pt x="249929" y="190"/>
                </a:cubicBezTo>
                <a:cubicBezTo>
                  <a:pt x="238640" y="-4043"/>
                  <a:pt x="336713" y="63690"/>
                  <a:pt x="334596" y="76390"/>
                </a:cubicBezTo>
                <a:cubicBezTo>
                  <a:pt x="332479" y="89090"/>
                  <a:pt x="288734" y="69335"/>
                  <a:pt x="237229" y="76390"/>
                </a:cubicBezTo>
                <a:cubicBezTo>
                  <a:pt x="185724" y="83445"/>
                  <a:pt x="5807" y="137773"/>
                  <a:pt x="163" y="13989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5A9CAB76-3CC0-86F6-5E9A-ADD12016532A}"/>
              </a:ext>
            </a:extLst>
          </p:cNvPr>
          <p:cNvSpPr/>
          <p:nvPr/>
        </p:nvSpPr>
        <p:spPr>
          <a:xfrm>
            <a:off x="7662331" y="6510503"/>
            <a:ext cx="469904" cy="834468"/>
          </a:xfrm>
          <a:custGeom>
            <a:avLst/>
            <a:gdLst>
              <a:gd name="connsiteX0" fmla="*/ 469902 w 469904"/>
              <a:gd name="connsiteY0" fmla="*/ 364 h 834468"/>
              <a:gd name="connsiteX1" fmla="*/ 232836 w 469904"/>
              <a:gd name="connsiteY1" fmla="*/ 322097 h 834468"/>
              <a:gd name="connsiteX2" fmla="*/ 2 w 469904"/>
              <a:gd name="connsiteY2" fmla="*/ 834330 h 834468"/>
              <a:gd name="connsiteX3" fmla="*/ 228602 w 469904"/>
              <a:gd name="connsiteY3" fmla="*/ 271297 h 834468"/>
              <a:gd name="connsiteX4" fmla="*/ 469902 w 469904"/>
              <a:gd name="connsiteY4" fmla="*/ 364 h 83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4" h="834468">
                <a:moveTo>
                  <a:pt x="469902" y="364"/>
                </a:moveTo>
                <a:cubicBezTo>
                  <a:pt x="470608" y="8831"/>
                  <a:pt x="311153" y="183103"/>
                  <a:pt x="232836" y="322097"/>
                </a:cubicBezTo>
                <a:cubicBezTo>
                  <a:pt x="154519" y="461091"/>
                  <a:pt x="708" y="842797"/>
                  <a:pt x="2" y="834330"/>
                </a:cubicBezTo>
                <a:cubicBezTo>
                  <a:pt x="-704" y="825863"/>
                  <a:pt x="147463" y="410291"/>
                  <a:pt x="228602" y="271297"/>
                </a:cubicBezTo>
                <a:cubicBezTo>
                  <a:pt x="309741" y="132303"/>
                  <a:pt x="469196" y="-8103"/>
                  <a:pt x="469902" y="36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4E9F19E5-8567-F832-8C57-A4C85C4AED13}"/>
              </a:ext>
            </a:extLst>
          </p:cNvPr>
          <p:cNvSpPr/>
          <p:nvPr/>
        </p:nvSpPr>
        <p:spPr>
          <a:xfrm>
            <a:off x="7558363" y="6485738"/>
            <a:ext cx="488014" cy="626984"/>
          </a:xfrm>
          <a:custGeom>
            <a:avLst/>
            <a:gdLst>
              <a:gd name="connsiteX0" fmla="*/ 476504 w 488014"/>
              <a:gd name="connsiteY0" fmla="*/ 20895 h 626984"/>
              <a:gd name="connsiteX1" fmla="*/ 27770 w 488014"/>
              <a:gd name="connsiteY1" fmla="*/ 592395 h 626984"/>
              <a:gd name="connsiteX2" fmla="*/ 74337 w 488014"/>
              <a:gd name="connsiteY2" fmla="*/ 511962 h 626984"/>
              <a:gd name="connsiteX3" fmla="*/ 290237 w 488014"/>
              <a:gd name="connsiteY3" fmla="*/ 88629 h 626984"/>
              <a:gd name="connsiteX4" fmla="*/ 150537 w 488014"/>
              <a:gd name="connsiteY4" fmla="*/ 410362 h 626984"/>
              <a:gd name="connsiteX5" fmla="*/ 336804 w 488014"/>
              <a:gd name="connsiteY5" fmla="*/ 152129 h 626984"/>
              <a:gd name="connsiteX6" fmla="*/ 476504 w 488014"/>
              <a:gd name="connsiteY6" fmla="*/ 20895 h 62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014" h="626984">
                <a:moveTo>
                  <a:pt x="476504" y="20895"/>
                </a:moveTo>
                <a:cubicBezTo>
                  <a:pt x="424998" y="94273"/>
                  <a:pt x="94798" y="510550"/>
                  <a:pt x="27770" y="592395"/>
                </a:cubicBezTo>
                <a:cubicBezTo>
                  <a:pt x="-39258" y="674240"/>
                  <a:pt x="30592" y="595923"/>
                  <a:pt x="74337" y="511962"/>
                </a:cubicBezTo>
                <a:cubicBezTo>
                  <a:pt x="118081" y="428001"/>
                  <a:pt x="277537" y="105562"/>
                  <a:pt x="290237" y="88629"/>
                </a:cubicBezTo>
                <a:cubicBezTo>
                  <a:pt x="302937" y="71696"/>
                  <a:pt x="142776" y="399779"/>
                  <a:pt x="150537" y="410362"/>
                </a:cubicBezTo>
                <a:cubicBezTo>
                  <a:pt x="158298" y="420945"/>
                  <a:pt x="280360" y="218451"/>
                  <a:pt x="336804" y="152129"/>
                </a:cubicBezTo>
                <a:cubicBezTo>
                  <a:pt x="393248" y="85807"/>
                  <a:pt x="528010" y="-52483"/>
                  <a:pt x="476504" y="2089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970E7898-4E92-8EE9-E25C-EA661B37DA66}"/>
              </a:ext>
            </a:extLst>
          </p:cNvPr>
          <p:cNvSpPr/>
          <p:nvPr/>
        </p:nvSpPr>
        <p:spPr>
          <a:xfrm>
            <a:off x="7497232" y="6515060"/>
            <a:ext cx="259822" cy="423390"/>
          </a:xfrm>
          <a:custGeom>
            <a:avLst/>
            <a:gdLst>
              <a:gd name="connsiteX0" fmla="*/ 254001 w 259822"/>
              <a:gd name="connsiteY0" fmla="*/ 40 h 423390"/>
              <a:gd name="connsiteX1" fmla="*/ 228601 w 259822"/>
              <a:gd name="connsiteY1" fmla="*/ 160907 h 423390"/>
              <a:gd name="connsiteX2" fmla="*/ 1 w 259822"/>
              <a:gd name="connsiteY2" fmla="*/ 423373 h 423390"/>
              <a:gd name="connsiteX3" fmla="*/ 232835 w 259822"/>
              <a:gd name="connsiteY3" fmla="*/ 148207 h 423390"/>
              <a:gd name="connsiteX4" fmla="*/ 254001 w 259822"/>
              <a:gd name="connsiteY4" fmla="*/ 40 h 42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22" h="423390">
                <a:moveTo>
                  <a:pt x="254001" y="40"/>
                </a:moveTo>
                <a:cubicBezTo>
                  <a:pt x="253295" y="2157"/>
                  <a:pt x="270934" y="90352"/>
                  <a:pt x="228601" y="160907"/>
                </a:cubicBezTo>
                <a:cubicBezTo>
                  <a:pt x="186268" y="231462"/>
                  <a:pt x="-705" y="425490"/>
                  <a:pt x="1" y="423373"/>
                </a:cubicBezTo>
                <a:cubicBezTo>
                  <a:pt x="707" y="421256"/>
                  <a:pt x="189796" y="216646"/>
                  <a:pt x="232835" y="148207"/>
                </a:cubicBezTo>
                <a:cubicBezTo>
                  <a:pt x="275874" y="79768"/>
                  <a:pt x="254707" y="-2077"/>
                  <a:pt x="254001" y="4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43E780F3-D53C-5284-DF7F-DE60E48FE493}"/>
              </a:ext>
            </a:extLst>
          </p:cNvPr>
          <p:cNvSpPr/>
          <p:nvPr/>
        </p:nvSpPr>
        <p:spPr>
          <a:xfrm>
            <a:off x="7345471" y="6463351"/>
            <a:ext cx="692800" cy="140660"/>
          </a:xfrm>
          <a:custGeom>
            <a:avLst/>
            <a:gdLst>
              <a:gd name="connsiteX0" fmla="*/ 7829 w 692800"/>
              <a:gd name="connsiteY0" fmla="*/ 77149 h 140660"/>
              <a:gd name="connsiteX1" fmla="*/ 587796 w 692800"/>
              <a:gd name="connsiteY1" fmla="*/ 64449 h 140660"/>
              <a:gd name="connsiteX2" fmla="*/ 689396 w 692800"/>
              <a:gd name="connsiteY2" fmla="*/ 949 h 140660"/>
              <a:gd name="connsiteX3" fmla="*/ 541229 w 692800"/>
              <a:gd name="connsiteY3" fmla="*/ 119482 h 140660"/>
              <a:gd name="connsiteX4" fmla="*/ 545462 w 692800"/>
              <a:gd name="connsiteY4" fmla="*/ 77149 h 140660"/>
              <a:gd name="connsiteX5" fmla="*/ 388829 w 692800"/>
              <a:gd name="connsiteY5" fmla="*/ 94082 h 140660"/>
              <a:gd name="connsiteX6" fmla="*/ 134829 w 692800"/>
              <a:gd name="connsiteY6" fmla="*/ 140649 h 140660"/>
              <a:gd name="connsiteX7" fmla="*/ 244896 w 692800"/>
              <a:gd name="connsiteY7" fmla="*/ 98316 h 140660"/>
              <a:gd name="connsiteX8" fmla="*/ 7829 w 692800"/>
              <a:gd name="connsiteY8" fmla="*/ 77149 h 14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800" h="140660">
                <a:moveTo>
                  <a:pt x="7829" y="77149"/>
                </a:moveTo>
                <a:cubicBezTo>
                  <a:pt x="64979" y="71504"/>
                  <a:pt x="474202" y="77149"/>
                  <a:pt x="587796" y="64449"/>
                </a:cubicBezTo>
                <a:cubicBezTo>
                  <a:pt x="701390" y="51749"/>
                  <a:pt x="697157" y="-8223"/>
                  <a:pt x="689396" y="949"/>
                </a:cubicBezTo>
                <a:cubicBezTo>
                  <a:pt x="681635" y="10121"/>
                  <a:pt x="565218" y="106782"/>
                  <a:pt x="541229" y="119482"/>
                </a:cubicBezTo>
                <a:cubicBezTo>
                  <a:pt x="517240" y="132182"/>
                  <a:pt x="570862" y="81382"/>
                  <a:pt x="545462" y="77149"/>
                </a:cubicBezTo>
                <a:cubicBezTo>
                  <a:pt x="520062" y="72916"/>
                  <a:pt x="457268" y="83499"/>
                  <a:pt x="388829" y="94082"/>
                </a:cubicBezTo>
                <a:cubicBezTo>
                  <a:pt x="320390" y="104665"/>
                  <a:pt x="158818" y="139943"/>
                  <a:pt x="134829" y="140649"/>
                </a:cubicBezTo>
                <a:cubicBezTo>
                  <a:pt x="110840" y="141355"/>
                  <a:pt x="265357" y="108899"/>
                  <a:pt x="244896" y="98316"/>
                </a:cubicBezTo>
                <a:cubicBezTo>
                  <a:pt x="224435" y="87733"/>
                  <a:pt x="-49321" y="82794"/>
                  <a:pt x="7829" y="7714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810A7E9D-6802-A381-60B9-12640D4E474A}"/>
              </a:ext>
            </a:extLst>
          </p:cNvPr>
          <p:cNvSpPr/>
          <p:nvPr/>
        </p:nvSpPr>
        <p:spPr>
          <a:xfrm>
            <a:off x="8118791" y="6673325"/>
            <a:ext cx="563776" cy="405462"/>
          </a:xfrm>
          <a:custGeom>
            <a:avLst/>
            <a:gdLst>
              <a:gd name="connsiteX0" fmla="*/ 742 w 563776"/>
              <a:gd name="connsiteY0" fmla="*/ 2642 h 405462"/>
              <a:gd name="connsiteX1" fmla="*/ 131976 w 563776"/>
              <a:gd name="connsiteY1" fmla="*/ 214308 h 405462"/>
              <a:gd name="connsiteX2" fmla="*/ 136209 w 563776"/>
              <a:gd name="connsiteY2" fmla="*/ 396342 h 405462"/>
              <a:gd name="connsiteX3" fmla="*/ 136209 w 563776"/>
              <a:gd name="connsiteY3" fmla="*/ 375175 h 405462"/>
              <a:gd name="connsiteX4" fmla="*/ 563776 w 563776"/>
              <a:gd name="connsiteY4" fmla="*/ 387875 h 405462"/>
              <a:gd name="connsiteX5" fmla="*/ 136209 w 563776"/>
              <a:gd name="connsiteY5" fmla="*/ 396342 h 405462"/>
              <a:gd name="connsiteX6" fmla="*/ 153142 w 563776"/>
              <a:gd name="connsiteY6" fmla="*/ 248175 h 405462"/>
              <a:gd name="connsiteX7" fmla="*/ 81176 w 563776"/>
              <a:gd name="connsiteY7" fmla="*/ 104242 h 405462"/>
              <a:gd name="connsiteX8" fmla="*/ 742 w 563776"/>
              <a:gd name="connsiteY8" fmla="*/ 2642 h 40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776" h="405462">
                <a:moveTo>
                  <a:pt x="742" y="2642"/>
                </a:moveTo>
                <a:cubicBezTo>
                  <a:pt x="9209" y="20986"/>
                  <a:pt x="109398" y="148691"/>
                  <a:pt x="131976" y="214308"/>
                </a:cubicBezTo>
                <a:cubicBezTo>
                  <a:pt x="154554" y="279925"/>
                  <a:pt x="136209" y="396342"/>
                  <a:pt x="136209" y="396342"/>
                </a:cubicBezTo>
                <a:cubicBezTo>
                  <a:pt x="136914" y="423153"/>
                  <a:pt x="136209" y="375175"/>
                  <a:pt x="136209" y="375175"/>
                </a:cubicBezTo>
                <a:lnTo>
                  <a:pt x="563776" y="387875"/>
                </a:lnTo>
                <a:cubicBezTo>
                  <a:pt x="563776" y="391403"/>
                  <a:pt x="204648" y="419625"/>
                  <a:pt x="136209" y="396342"/>
                </a:cubicBezTo>
                <a:cubicBezTo>
                  <a:pt x="67770" y="373059"/>
                  <a:pt x="162314" y="296858"/>
                  <a:pt x="153142" y="248175"/>
                </a:cubicBezTo>
                <a:cubicBezTo>
                  <a:pt x="143970" y="199492"/>
                  <a:pt x="103754" y="142342"/>
                  <a:pt x="81176" y="104242"/>
                </a:cubicBezTo>
                <a:cubicBezTo>
                  <a:pt x="58598" y="66142"/>
                  <a:pt x="-7725" y="-15702"/>
                  <a:pt x="742" y="264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BE560ACA-AC8C-C578-6537-7306B4FC6ACE}"/>
              </a:ext>
            </a:extLst>
          </p:cNvPr>
          <p:cNvSpPr/>
          <p:nvPr/>
        </p:nvSpPr>
        <p:spPr>
          <a:xfrm>
            <a:off x="8698995" y="7348994"/>
            <a:ext cx="450547" cy="110167"/>
          </a:xfrm>
          <a:custGeom>
            <a:avLst/>
            <a:gdLst>
              <a:gd name="connsiteX0" fmla="*/ 505 w 450547"/>
              <a:gd name="connsiteY0" fmla="*/ 110139 h 110167"/>
              <a:gd name="connsiteX1" fmla="*/ 449238 w 450547"/>
              <a:gd name="connsiteY1" fmla="*/ 42406 h 110167"/>
              <a:gd name="connsiteX2" fmla="*/ 144438 w 450547"/>
              <a:gd name="connsiteY2" fmla="*/ 73 h 110167"/>
              <a:gd name="connsiteX3" fmla="*/ 356105 w 450547"/>
              <a:gd name="connsiteY3" fmla="*/ 33939 h 110167"/>
              <a:gd name="connsiteX4" fmla="*/ 505 w 450547"/>
              <a:gd name="connsiteY4" fmla="*/ 110139 h 11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547" h="110167">
                <a:moveTo>
                  <a:pt x="505" y="110139"/>
                </a:moveTo>
                <a:cubicBezTo>
                  <a:pt x="16027" y="111550"/>
                  <a:pt x="425249" y="60750"/>
                  <a:pt x="449238" y="42406"/>
                </a:cubicBezTo>
                <a:cubicBezTo>
                  <a:pt x="473227" y="24062"/>
                  <a:pt x="159960" y="1484"/>
                  <a:pt x="144438" y="73"/>
                </a:cubicBezTo>
                <a:cubicBezTo>
                  <a:pt x="128916" y="-1338"/>
                  <a:pt x="380094" y="17711"/>
                  <a:pt x="356105" y="33939"/>
                </a:cubicBezTo>
                <a:cubicBezTo>
                  <a:pt x="332116" y="50167"/>
                  <a:pt x="-15017" y="108728"/>
                  <a:pt x="505" y="11013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A50D2FD4-6710-5FE4-BC22-72E22A06CD5F}"/>
              </a:ext>
            </a:extLst>
          </p:cNvPr>
          <p:cNvSpPr/>
          <p:nvPr/>
        </p:nvSpPr>
        <p:spPr>
          <a:xfrm>
            <a:off x="8944768" y="8182099"/>
            <a:ext cx="423808" cy="272932"/>
          </a:xfrm>
          <a:custGeom>
            <a:avLst/>
            <a:gdLst>
              <a:gd name="connsiteX0" fmla="*/ 265 w 423808"/>
              <a:gd name="connsiteY0" fmla="*/ 64434 h 272932"/>
              <a:gd name="connsiteX1" fmla="*/ 199232 w 423808"/>
              <a:gd name="connsiteY1" fmla="*/ 94068 h 272932"/>
              <a:gd name="connsiteX2" fmla="*/ 423599 w 423808"/>
              <a:gd name="connsiteY2" fmla="*/ 271868 h 272932"/>
              <a:gd name="connsiteX3" fmla="*/ 241565 w 423808"/>
              <a:gd name="connsiteY3" fmla="*/ 934 h 272932"/>
              <a:gd name="connsiteX4" fmla="*/ 330465 w 423808"/>
              <a:gd name="connsiteY4" fmla="*/ 178734 h 272932"/>
              <a:gd name="connsiteX5" fmla="*/ 241565 w 423808"/>
              <a:gd name="connsiteY5" fmla="*/ 64434 h 272932"/>
              <a:gd name="connsiteX6" fmla="*/ 265 w 423808"/>
              <a:gd name="connsiteY6" fmla="*/ 64434 h 27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08" h="272932">
                <a:moveTo>
                  <a:pt x="265" y="64434"/>
                </a:moveTo>
                <a:cubicBezTo>
                  <a:pt x="-6790" y="69373"/>
                  <a:pt x="128676" y="59496"/>
                  <a:pt x="199232" y="94068"/>
                </a:cubicBezTo>
                <a:cubicBezTo>
                  <a:pt x="269788" y="128640"/>
                  <a:pt x="416544" y="287390"/>
                  <a:pt x="423599" y="271868"/>
                </a:cubicBezTo>
                <a:cubicBezTo>
                  <a:pt x="430654" y="256346"/>
                  <a:pt x="257087" y="16456"/>
                  <a:pt x="241565" y="934"/>
                </a:cubicBezTo>
                <a:cubicBezTo>
                  <a:pt x="226043" y="-14588"/>
                  <a:pt x="330465" y="168151"/>
                  <a:pt x="330465" y="178734"/>
                </a:cubicBezTo>
                <a:cubicBezTo>
                  <a:pt x="330465" y="189317"/>
                  <a:pt x="295893" y="82073"/>
                  <a:pt x="241565" y="64434"/>
                </a:cubicBezTo>
                <a:cubicBezTo>
                  <a:pt x="187237" y="46795"/>
                  <a:pt x="7320" y="59495"/>
                  <a:pt x="265" y="6443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17C7C15A-DD91-65BD-D419-F9B8D3E5ABF3}"/>
              </a:ext>
            </a:extLst>
          </p:cNvPr>
          <p:cNvSpPr/>
          <p:nvPr/>
        </p:nvSpPr>
        <p:spPr>
          <a:xfrm>
            <a:off x="9824168" y="8119151"/>
            <a:ext cx="162274" cy="732824"/>
          </a:xfrm>
          <a:custGeom>
            <a:avLst/>
            <a:gdLst>
              <a:gd name="connsiteX0" fmla="*/ 5632 w 162274"/>
              <a:gd name="connsiteY0" fmla="*/ 382 h 732824"/>
              <a:gd name="connsiteX1" fmla="*/ 5632 w 162274"/>
              <a:gd name="connsiteY1" fmla="*/ 220516 h 732824"/>
              <a:gd name="connsiteX2" fmla="*/ 60665 w 162274"/>
              <a:gd name="connsiteY2" fmla="*/ 427949 h 732824"/>
              <a:gd name="connsiteX3" fmla="*/ 14099 w 162274"/>
              <a:gd name="connsiteY3" fmla="*/ 732749 h 732824"/>
              <a:gd name="connsiteX4" fmla="*/ 98765 w 162274"/>
              <a:gd name="connsiteY4" fmla="*/ 453349 h 732824"/>
              <a:gd name="connsiteX5" fmla="*/ 162265 w 162274"/>
              <a:gd name="connsiteY5" fmla="*/ 80816 h 732824"/>
              <a:gd name="connsiteX6" fmla="*/ 94532 w 162274"/>
              <a:gd name="connsiteY6" fmla="*/ 355982 h 732824"/>
              <a:gd name="connsiteX7" fmla="*/ 39499 w 162274"/>
              <a:gd name="connsiteY7" fmla="*/ 275549 h 732824"/>
              <a:gd name="connsiteX8" fmla="*/ 5632 w 162274"/>
              <a:gd name="connsiteY8" fmla="*/ 382 h 73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274" h="732824">
                <a:moveTo>
                  <a:pt x="5632" y="382"/>
                </a:moveTo>
                <a:cubicBezTo>
                  <a:pt x="-13" y="-8790"/>
                  <a:pt x="-3540" y="149255"/>
                  <a:pt x="5632" y="220516"/>
                </a:cubicBezTo>
                <a:cubicBezTo>
                  <a:pt x="14804" y="291777"/>
                  <a:pt x="59254" y="342577"/>
                  <a:pt x="60665" y="427949"/>
                </a:cubicBezTo>
                <a:cubicBezTo>
                  <a:pt x="62076" y="513321"/>
                  <a:pt x="7749" y="728516"/>
                  <a:pt x="14099" y="732749"/>
                </a:cubicBezTo>
                <a:cubicBezTo>
                  <a:pt x="20449" y="736982"/>
                  <a:pt x="74071" y="562004"/>
                  <a:pt x="98765" y="453349"/>
                </a:cubicBezTo>
                <a:cubicBezTo>
                  <a:pt x="123459" y="344694"/>
                  <a:pt x="162970" y="97044"/>
                  <a:pt x="162265" y="80816"/>
                </a:cubicBezTo>
                <a:cubicBezTo>
                  <a:pt x="161560" y="64588"/>
                  <a:pt x="114993" y="323527"/>
                  <a:pt x="94532" y="355982"/>
                </a:cubicBezTo>
                <a:cubicBezTo>
                  <a:pt x="74071" y="388437"/>
                  <a:pt x="55021" y="328466"/>
                  <a:pt x="39499" y="275549"/>
                </a:cubicBezTo>
                <a:cubicBezTo>
                  <a:pt x="23977" y="222632"/>
                  <a:pt x="11277" y="9554"/>
                  <a:pt x="5632" y="38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5F306FA5-2CD4-B30C-961E-E8ABF9BD3394}"/>
              </a:ext>
            </a:extLst>
          </p:cNvPr>
          <p:cNvSpPr/>
          <p:nvPr/>
        </p:nvSpPr>
        <p:spPr>
          <a:xfrm>
            <a:off x="8136052" y="8614612"/>
            <a:ext cx="112909" cy="559905"/>
          </a:xfrm>
          <a:custGeom>
            <a:avLst/>
            <a:gdLst>
              <a:gd name="connsiteX0" fmla="*/ 34281 w 112909"/>
              <a:gd name="connsiteY0" fmla="*/ 221 h 559905"/>
              <a:gd name="connsiteX1" fmla="*/ 68148 w 112909"/>
              <a:gd name="connsiteY1" fmla="*/ 321955 h 559905"/>
              <a:gd name="connsiteX2" fmla="*/ 415 w 112909"/>
              <a:gd name="connsiteY2" fmla="*/ 559021 h 559905"/>
              <a:gd name="connsiteX3" fmla="*/ 106248 w 112909"/>
              <a:gd name="connsiteY3" fmla="*/ 237288 h 559905"/>
              <a:gd name="connsiteX4" fmla="*/ 97781 w 112909"/>
              <a:gd name="connsiteY4" fmla="*/ 271155 h 559905"/>
              <a:gd name="connsiteX5" fmla="*/ 34281 w 112909"/>
              <a:gd name="connsiteY5" fmla="*/ 221 h 55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09" h="559905">
                <a:moveTo>
                  <a:pt x="34281" y="221"/>
                </a:moveTo>
                <a:cubicBezTo>
                  <a:pt x="29342" y="8688"/>
                  <a:pt x="73792" y="228822"/>
                  <a:pt x="68148" y="321955"/>
                </a:cubicBezTo>
                <a:cubicBezTo>
                  <a:pt x="62504" y="415088"/>
                  <a:pt x="-5935" y="573132"/>
                  <a:pt x="415" y="559021"/>
                </a:cubicBezTo>
                <a:cubicBezTo>
                  <a:pt x="6765" y="544910"/>
                  <a:pt x="90020" y="285266"/>
                  <a:pt x="106248" y="237288"/>
                </a:cubicBezTo>
                <a:cubicBezTo>
                  <a:pt x="122476" y="189310"/>
                  <a:pt x="104836" y="313488"/>
                  <a:pt x="97781" y="271155"/>
                </a:cubicBezTo>
                <a:cubicBezTo>
                  <a:pt x="90726" y="228822"/>
                  <a:pt x="39220" y="-8246"/>
                  <a:pt x="34281" y="22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9B2E9537-DA6C-64D7-D00A-4985F538A5C3}"/>
              </a:ext>
            </a:extLst>
          </p:cNvPr>
          <p:cNvSpPr/>
          <p:nvPr/>
        </p:nvSpPr>
        <p:spPr>
          <a:xfrm>
            <a:off x="9588377" y="8585200"/>
            <a:ext cx="142804" cy="931333"/>
          </a:xfrm>
          <a:custGeom>
            <a:avLst/>
            <a:gdLst>
              <a:gd name="connsiteX0" fmla="*/ 76323 w 142804"/>
              <a:gd name="connsiteY0" fmla="*/ 0 h 931333"/>
              <a:gd name="connsiteX1" fmla="*/ 114423 w 142804"/>
              <a:gd name="connsiteY1" fmla="*/ 584200 h 931333"/>
              <a:gd name="connsiteX2" fmla="*/ 123 w 142804"/>
              <a:gd name="connsiteY2" fmla="*/ 931333 h 931333"/>
              <a:gd name="connsiteX3" fmla="*/ 139823 w 142804"/>
              <a:gd name="connsiteY3" fmla="*/ 584200 h 931333"/>
              <a:gd name="connsiteX4" fmla="*/ 76323 w 142804"/>
              <a:gd name="connsiteY4" fmla="*/ 0 h 93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04" h="931333">
                <a:moveTo>
                  <a:pt x="76323" y="0"/>
                </a:moveTo>
                <a:cubicBezTo>
                  <a:pt x="72090" y="0"/>
                  <a:pt x="127123" y="428978"/>
                  <a:pt x="114423" y="584200"/>
                </a:cubicBezTo>
                <a:cubicBezTo>
                  <a:pt x="101723" y="739422"/>
                  <a:pt x="-4110" y="931333"/>
                  <a:pt x="123" y="931333"/>
                </a:cubicBezTo>
                <a:cubicBezTo>
                  <a:pt x="4356" y="931333"/>
                  <a:pt x="120773" y="738717"/>
                  <a:pt x="139823" y="584200"/>
                </a:cubicBezTo>
                <a:cubicBezTo>
                  <a:pt x="158873" y="429683"/>
                  <a:pt x="80556" y="0"/>
                  <a:pt x="76323" y="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8F30BEA1-AAB1-7054-2756-8CE4C88B8FB9}"/>
              </a:ext>
            </a:extLst>
          </p:cNvPr>
          <p:cNvSpPr/>
          <p:nvPr/>
        </p:nvSpPr>
        <p:spPr>
          <a:xfrm>
            <a:off x="9829800" y="8779283"/>
            <a:ext cx="41085" cy="719180"/>
          </a:xfrm>
          <a:custGeom>
            <a:avLst/>
            <a:gdLst>
              <a:gd name="connsiteX0" fmla="*/ 0 w 41085"/>
              <a:gd name="connsiteY0" fmla="*/ 4884 h 719180"/>
              <a:gd name="connsiteX1" fmla="*/ 38100 w 41085"/>
              <a:gd name="connsiteY1" fmla="*/ 707617 h 719180"/>
              <a:gd name="connsiteX2" fmla="*/ 38100 w 41085"/>
              <a:gd name="connsiteY2" fmla="*/ 411284 h 719180"/>
              <a:gd name="connsiteX3" fmla="*/ 0 w 41085"/>
              <a:gd name="connsiteY3" fmla="*/ 4884 h 71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85" h="719180">
                <a:moveTo>
                  <a:pt x="0" y="4884"/>
                </a:moveTo>
                <a:cubicBezTo>
                  <a:pt x="0" y="54273"/>
                  <a:pt x="31750" y="639884"/>
                  <a:pt x="38100" y="707617"/>
                </a:cubicBezTo>
                <a:cubicBezTo>
                  <a:pt x="44450" y="775350"/>
                  <a:pt x="38805" y="528406"/>
                  <a:pt x="38100" y="411284"/>
                </a:cubicBezTo>
                <a:cubicBezTo>
                  <a:pt x="37395" y="294162"/>
                  <a:pt x="0" y="-44505"/>
                  <a:pt x="0" y="488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B6DB109C-7266-15E9-A8EF-B86EFF7C39C6}"/>
              </a:ext>
            </a:extLst>
          </p:cNvPr>
          <p:cNvSpPr/>
          <p:nvPr/>
        </p:nvSpPr>
        <p:spPr>
          <a:xfrm>
            <a:off x="7578756" y="6954574"/>
            <a:ext cx="530713" cy="923237"/>
          </a:xfrm>
          <a:custGeom>
            <a:avLst/>
            <a:gdLst>
              <a:gd name="connsiteX0" fmla="*/ 3144 w 530713"/>
              <a:gd name="connsiteY0" fmla="*/ 1851 h 923237"/>
              <a:gd name="connsiteX1" fmla="*/ 114269 w 530713"/>
              <a:gd name="connsiteY1" fmla="*/ 455876 h 923237"/>
              <a:gd name="connsiteX2" fmla="*/ 342869 w 530713"/>
              <a:gd name="connsiteY2" fmla="*/ 697176 h 923237"/>
              <a:gd name="connsiteX3" fmla="*/ 339694 w 530713"/>
              <a:gd name="connsiteY3" fmla="*/ 668601 h 923237"/>
              <a:gd name="connsiteX4" fmla="*/ 530194 w 530713"/>
              <a:gd name="connsiteY4" fmla="*/ 922601 h 923237"/>
              <a:gd name="connsiteX5" fmla="*/ 273019 w 530713"/>
              <a:gd name="connsiteY5" fmla="*/ 582876 h 923237"/>
              <a:gd name="connsiteX6" fmla="*/ 120619 w 530713"/>
              <a:gd name="connsiteY6" fmla="*/ 376501 h 923237"/>
              <a:gd name="connsiteX7" fmla="*/ 206344 w 530713"/>
              <a:gd name="connsiteY7" fmla="*/ 538426 h 923237"/>
              <a:gd name="connsiteX8" fmla="*/ 44419 w 530713"/>
              <a:gd name="connsiteY8" fmla="*/ 303476 h 923237"/>
              <a:gd name="connsiteX9" fmla="*/ 3144 w 530713"/>
              <a:gd name="connsiteY9" fmla="*/ 1851 h 92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713" h="923237">
                <a:moveTo>
                  <a:pt x="3144" y="1851"/>
                </a:moveTo>
                <a:cubicBezTo>
                  <a:pt x="14786" y="27251"/>
                  <a:pt x="57648" y="339989"/>
                  <a:pt x="114269" y="455876"/>
                </a:cubicBezTo>
                <a:cubicBezTo>
                  <a:pt x="170890" y="571764"/>
                  <a:pt x="305298" y="661722"/>
                  <a:pt x="342869" y="697176"/>
                </a:cubicBezTo>
                <a:cubicBezTo>
                  <a:pt x="380440" y="732630"/>
                  <a:pt x="308473" y="631030"/>
                  <a:pt x="339694" y="668601"/>
                </a:cubicBezTo>
                <a:cubicBezTo>
                  <a:pt x="370915" y="706172"/>
                  <a:pt x="541307" y="936889"/>
                  <a:pt x="530194" y="922601"/>
                </a:cubicBezTo>
                <a:cubicBezTo>
                  <a:pt x="519082" y="908314"/>
                  <a:pt x="341281" y="673893"/>
                  <a:pt x="273019" y="582876"/>
                </a:cubicBezTo>
                <a:cubicBezTo>
                  <a:pt x="204757" y="491859"/>
                  <a:pt x="131732" y="383909"/>
                  <a:pt x="120619" y="376501"/>
                </a:cubicBezTo>
                <a:cubicBezTo>
                  <a:pt x="109507" y="369093"/>
                  <a:pt x="219044" y="550597"/>
                  <a:pt x="206344" y="538426"/>
                </a:cubicBezTo>
                <a:cubicBezTo>
                  <a:pt x="193644" y="526255"/>
                  <a:pt x="75111" y="387613"/>
                  <a:pt x="44419" y="303476"/>
                </a:cubicBezTo>
                <a:cubicBezTo>
                  <a:pt x="13727" y="219339"/>
                  <a:pt x="-8498" y="-23549"/>
                  <a:pt x="3144" y="185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B5A6F550-1EAA-1586-A596-7464BFB722D3}"/>
              </a:ext>
            </a:extLst>
          </p:cNvPr>
          <p:cNvSpPr/>
          <p:nvPr/>
        </p:nvSpPr>
        <p:spPr>
          <a:xfrm>
            <a:off x="8057849" y="7229137"/>
            <a:ext cx="600434" cy="289264"/>
          </a:xfrm>
          <a:custGeom>
            <a:avLst/>
            <a:gdLst>
              <a:gd name="connsiteX0" fmla="*/ 301 w 600434"/>
              <a:gd name="connsiteY0" fmla="*/ 289263 h 289264"/>
              <a:gd name="connsiteX1" fmla="*/ 279701 w 600434"/>
              <a:gd name="connsiteY1" fmla="*/ 76538 h 289264"/>
              <a:gd name="connsiteX2" fmla="*/ 600376 w 600434"/>
              <a:gd name="connsiteY2" fmla="*/ 338 h 289264"/>
              <a:gd name="connsiteX3" fmla="*/ 254301 w 600434"/>
              <a:gd name="connsiteY3" fmla="*/ 51138 h 289264"/>
              <a:gd name="connsiteX4" fmla="*/ 32051 w 600434"/>
              <a:gd name="connsiteY4" fmla="*/ 111463 h 289264"/>
              <a:gd name="connsiteX5" fmla="*/ 222551 w 600434"/>
              <a:gd name="connsiteY5" fmla="*/ 73363 h 289264"/>
              <a:gd name="connsiteX6" fmla="*/ 301 w 600434"/>
              <a:gd name="connsiteY6" fmla="*/ 289263 h 28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34" h="289264">
                <a:moveTo>
                  <a:pt x="301" y="289263"/>
                </a:moveTo>
                <a:cubicBezTo>
                  <a:pt x="9826" y="289792"/>
                  <a:pt x="179689" y="124692"/>
                  <a:pt x="279701" y="76538"/>
                </a:cubicBezTo>
                <a:cubicBezTo>
                  <a:pt x="379713" y="28384"/>
                  <a:pt x="604609" y="4571"/>
                  <a:pt x="600376" y="338"/>
                </a:cubicBezTo>
                <a:cubicBezTo>
                  <a:pt x="596143" y="-3895"/>
                  <a:pt x="349022" y="32617"/>
                  <a:pt x="254301" y="51138"/>
                </a:cubicBezTo>
                <a:cubicBezTo>
                  <a:pt x="159580" y="69659"/>
                  <a:pt x="37343" y="107759"/>
                  <a:pt x="32051" y="111463"/>
                </a:cubicBezTo>
                <a:cubicBezTo>
                  <a:pt x="26759" y="115167"/>
                  <a:pt x="234722" y="43201"/>
                  <a:pt x="222551" y="73363"/>
                </a:cubicBezTo>
                <a:cubicBezTo>
                  <a:pt x="210380" y="103525"/>
                  <a:pt x="-9224" y="288734"/>
                  <a:pt x="301" y="28926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7BF6156E-FA93-06EB-4ED9-87C5D4A4C218}"/>
              </a:ext>
            </a:extLst>
          </p:cNvPr>
          <p:cNvSpPr/>
          <p:nvPr/>
        </p:nvSpPr>
        <p:spPr>
          <a:xfrm>
            <a:off x="8086651" y="6735853"/>
            <a:ext cx="19166" cy="548358"/>
          </a:xfrm>
          <a:custGeom>
            <a:avLst/>
            <a:gdLst>
              <a:gd name="connsiteX0" fmla="*/ 74 w 19166"/>
              <a:gd name="connsiteY0" fmla="*/ 4672 h 548358"/>
              <a:gd name="connsiteX1" fmla="*/ 12774 w 19166"/>
              <a:gd name="connsiteY1" fmla="*/ 541247 h 548358"/>
              <a:gd name="connsiteX2" fmla="*/ 19124 w 19166"/>
              <a:gd name="connsiteY2" fmla="*/ 293597 h 548358"/>
              <a:gd name="connsiteX3" fmla="*/ 74 w 19166"/>
              <a:gd name="connsiteY3" fmla="*/ 4672 h 54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66" h="548358">
                <a:moveTo>
                  <a:pt x="74" y="4672"/>
                </a:moveTo>
                <a:cubicBezTo>
                  <a:pt x="-984" y="45947"/>
                  <a:pt x="9599" y="493093"/>
                  <a:pt x="12774" y="541247"/>
                </a:cubicBezTo>
                <a:cubicBezTo>
                  <a:pt x="15949" y="589401"/>
                  <a:pt x="18066" y="380380"/>
                  <a:pt x="19124" y="293597"/>
                </a:cubicBezTo>
                <a:cubicBezTo>
                  <a:pt x="20182" y="206814"/>
                  <a:pt x="1132" y="-36603"/>
                  <a:pt x="74" y="467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BC5BC203-74F1-DE7C-8670-F830358F82F6}"/>
              </a:ext>
            </a:extLst>
          </p:cNvPr>
          <p:cNvSpPr/>
          <p:nvPr/>
        </p:nvSpPr>
        <p:spPr>
          <a:xfrm>
            <a:off x="7327892" y="6530764"/>
            <a:ext cx="406443" cy="711513"/>
          </a:xfrm>
          <a:custGeom>
            <a:avLst/>
            <a:gdLst>
              <a:gd name="connsiteX0" fmla="*/ 8 w 406443"/>
              <a:gd name="connsiteY0" fmla="*/ 211 h 711513"/>
              <a:gd name="connsiteX1" fmla="*/ 123833 w 406443"/>
              <a:gd name="connsiteY1" fmla="*/ 238336 h 711513"/>
              <a:gd name="connsiteX2" fmla="*/ 193683 w 406443"/>
              <a:gd name="connsiteY2" fmla="*/ 438361 h 711513"/>
              <a:gd name="connsiteX3" fmla="*/ 193683 w 406443"/>
              <a:gd name="connsiteY3" fmla="*/ 378036 h 711513"/>
              <a:gd name="connsiteX4" fmla="*/ 190508 w 406443"/>
              <a:gd name="connsiteY4" fmla="*/ 498686 h 711513"/>
              <a:gd name="connsiteX5" fmla="*/ 209558 w 406443"/>
              <a:gd name="connsiteY5" fmla="*/ 711411 h 711513"/>
              <a:gd name="connsiteX6" fmla="*/ 209558 w 406443"/>
              <a:gd name="connsiteY6" fmla="*/ 470111 h 711513"/>
              <a:gd name="connsiteX7" fmla="*/ 228608 w 406443"/>
              <a:gd name="connsiteY7" fmla="*/ 393911 h 711513"/>
              <a:gd name="connsiteX8" fmla="*/ 406408 w 406443"/>
              <a:gd name="connsiteY8" fmla="*/ 206586 h 711513"/>
              <a:gd name="connsiteX9" fmla="*/ 212733 w 406443"/>
              <a:gd name="connsiteY9" fmla="*/ 362161 h 711513"/>
              <a:gd name="connsiteX10" fmla="*/ 142883 w 406443"/>
              <a:gd name="connsiteY10" fmla="*/ 257386 h 711513"/>
              <a:gd name="connsiteX11" fmla="*/ 117483 w 406443"/>
              <a:gd name="connsiteY11" fmla="*/ 197061 h 711513"/>
              <a:gd name="connsiteX12" fmla="*/ 8 w 406443"/>
              <a:gd name="connsiteY12" fmla="*/ 211 h 71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443" h="711513">
                <a:moveTo>
                  <a:pt x="8" y="211"/>
                </a:moveTo>
                <a:cubicBezTo>
                  <a:pt x="1066" y="7090"/>
                  <a:pt x="91554" y="165311"/>
                  <a:pt x="123833" y="238336"/>
                </a:cubicBezTo>
                <a:cubicBezTo>
                  <a:pt x="156112" y="311361"/>
                  <a:pt x="182041" y="415078"/>
                  <a:pt x="193683" y="438361"/>
                </a:cubicBezTo>
                <a:cubicBezTo>
                  <a:pt x="205325" y="461644"/>
                  <a:pt x="194212" y="367982"/>
                  <a:pt x="193683" y="378036"/>
                </a:cubicBezTo>
                <a:cubicBezTo>
                  <a:pt x="193154" y="388090"/>
                  <a:pt x="187862" y="443124"/>
                  <a:pt x="190508" y="498686"/>
                </a:cubicBezTo>
                <a:cubicBezTo>
                  <a:pt x="193154" y="554248"/>
                  <a:pt x="206383" y="716173"/>
                  <a:pt x="209558" y="711411"/>
                </a:cubicBezTo>
                <a:cubicBezTo>
                  <a:pt x="212733" y="706649"/>
                  <a:pt x="206383" y="523028"/>
                  <a:pt x="209558" y="470111"/>
                </a:cubicBezTo>
                <a:cubicBezTo>
                  <a:pt x="212733" y="417194"/>
                  <a:pt x="195800" y="437832"/>
                  <a:pt x="228608" y="393911"/>
                </a:cubicBezTo>
                <a:cubicBezTo>
                  <a:pt x="261416" y="349990"/>
                  <a:pt x="409054" y="211878"/>
                  <a:pt x="406408" y="206586"/>
                </a:cubicBezTo>
                <a:cubicBezTo>
                  <a:pt x="403762" y="201294"/>
                  <a:pt x="256654" y="353694"/>
                  <a:pt x="212733" y="362161"/>
                </a:cubicBezTo>
                <a:cubicBezTo>
                  <a:pt x="168812" y="370628"/>
                  <a:pt x="158758" y="284903"/>
                  <a:pt x="142883" y="257386"/>
                </a:cubicBezTo>
                <a:cubicBezTo>
                  <a:pt x="127008" y="229869"/>
                  <a:pt x="139179" y="237807"/>
                  <a:pt x="117483" y="197061"/>
                </a:cubicBezTo>
                <a:cubicBezTo>
                  <a:pt x="95787" y="156315"/>
                  <a:pt x="-1050" y="-6668"/>
                  <a:pt x="8" y="21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F2FF57C7-21DF-03A0-820C-01305534B394}"/>
              </a:ext>
            </a:extLst>
          </p:cNvPr>
          <p:cNvSpPr/>
          <p:nvPr/>
        </p:nvSpPr>
        <p:spPr>
          <a:xfrm>
            <a:off x="7461930" y="6616686"/>
            <a:ext cx="256935" cy="200129"/>
          </a:xfrm>
          <a:custGeom>
            <a:avLst/>
            <a:gdLst>
              <a:gd name="connsiteX0" fmla="*/ 256495 w 256935"/>
              <a:gd name="connsiteY0" fmla="*/ 14 h 200129"/>
              <a:gd name="connsiteX1" fmla="*/ 8845 w 256935"/>
              <a:gd name="connsiteY1" fmla="*/ 47639 h 200129"/>
              <a:gd name="connsiteX2" fmla="*/ 56470 w 256935"/>
              <a:gd name="connsiteY2" fmla="*/ 66689 h 200129"/>
              <a:gd name="connsiteX3" fmla="*/ 69170 w 256935"/>
              <a:gd name="connsiteY3" fmla="*/ 200039 h 200129"/>
              <a:gd name="connsiteX4" fmla="*/ 69170 w 256935"/>
              <a:gd name="connsiteY4" fmla="*/ 44464 h 200129"/>
              <a:gd name="connsiteX5" fmla="*/ 256495 w 256935"/>
              <a:gd name="connsiteY5" fmla="*/ 14 h 20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935" h="200129">
                <a:moveTo>
                  <a:pt x="256495" y="14"/>
                </a:moveTo>
                <a:cubicBezTo>
                  <a:pt x="246441" y="543"/>
                  <a:pt x="42182" y="36527"/>
                  <a:pt x="8845" y="47639"/>
                </a:cubicBezTo>
                <a:cubicBezTo>
                  <a:pt x="-24492" y="58751"/>
                  <a:pt x="46416" y="41289"/>
                  <a:pt x="56470" y="66689"/>
                </a:cubicBezTo>
                <a:cubicBezTo>
                  <a:pt x="66524" y="92089"/>
                  <a:pt x="67053" y="203743"/>
                  <a:pt x="69170" y="200039"/>
                </a:cubicBezTo>
                <a:cubicBezTo>
                  <a:pt x="71287" y="196335"/>
                  <a:pt x="36891" y="75685"/>
                  <a:pt x="69170" y="44464"/>
                </a:cubicBezTo>
                <a:cubicBezTo>
                  <a:pt x="101449" y="13243"/>
                  <a:pt x="266549" y="-515"/>
                  <a:pt x="256495" y="1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B4366B10-6EAC-A090-7CEA-CAB7D190AE49}"/>
              </a:ext>
            </a:extLst>
          </p:cNvPr>
          <p:cNvSpPr/>
          <p:nvPr/>
        </p:nvSpPr>
        <p:spPr>
          <a:xfrm>
            <a:off x="7870142" y="7563000"/>
            <a:ext cx="270964" cy="390196"/>
          </a:xfrm>
          <a:custGeom>
            <a:avLst/>
            <a:gdLst>
              <a:gd name="connsiteX0" fmla="*/ 1649 w 270964"/>
              <a:gd name="connsiteY0" fmla="*/ 678 h 390196"/>
              <a:gd name="connsiteX1" fmla="*/ 140797 w 270964"/>
              <a:gd name="connsiteY1" fmla="*/ 214370 h 390196"/>
              <a:gd name="connsiteX2" fmla="*/ 260067 w 270964"/>
              <a:gd name="connsiteY2" fmla="*/ 388304 h 390196"/>
              <a:gd name="connsiteX3" fmla="*/ 240188 w 270964"/>
              <a:gd name="connsiteY3" fmla="*/ 288913 h 390196"/>
              <a:gd name="connsiteX4" fmla="*/ 1649 w 270964"/>
              <a:gd name="connsiteY4" fmla="*/ 678 h 3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964" h="390196">
                <a:moveTo>
                  <a:pt x="1649" y="678"/>
                </a:moveTo>
                <a:cubicBezTo>
                  <a:pt x="-14916" y="-11746"/>
                  <a:pt x="97727" y="149766"/>
                  <a:pt x="140797" y="214370"/>
                </a:cubicBezTo>
                <a:cubicBezTo>
                  <a:pt x="183867" y="278974"/>
                  <a:pt x="243502" y="375880"/>
                  <a:pt x="260067" y="388304"/>
                </a:cubicBezTo>
                <a:cubicBezTo>
                  <a:pt x="276632" y="400728"/>
                  <a:pt x="277460" y="350204"/>
                  <a:pt x="240188" y="288913"/>
                </a:cubicBezTo>
                <a:cubicBezTo>
                  <a:pt x="202916" y="227622"/>
                  <a:pt x="18214" y="13102"/>
                  <a:pt x="1649" y="67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EFB3A6BC-F08D-75D1-D9FF-C366ACCC63A5}"/>
              </a:ext>
            </a:extLst>
          </p:cNvPr>
          <p:cNvSpPr/>
          <p:nvPr/>
        </p:nvSpPr>
        <p:spPr>
          <a:xfrm>
            <a:off x="7187715" y="7325131"/>
            <a:ext cx="291570" cy="780237"/>
          </a:xfrm>
          <a:custGeom>
            <a:avLst/>
            <a:gdLst>
              <a:gd name="connsiteX0" fmla="*/ 28094 w 291570"/>
              <a:gd name="connsiteY0" fmla="*/ 8 h 780237"/>
              <a:gd name="connsiteX1" fmla="*/ 47972 w 291570"/>
              <a:gd name="connsiteY1" fmla="*/ 367756 h 780237"/>
              <a:gd name="connsiteX2" fmla="*/ 291481 w 291570"/>
              <a:gd name="connsiteY2" fmla="*/ 780230 h 780237"/>
              <a:gd name="connsiteX3" fmla="*/ 18155 w 291570"/>
              <a:gd name="connsiteY3" fmla="*/ 357817 h 780237"/>
              <a:gd name="connsiteX4" fmla="*/ 28094 w 291570"/>
              <a:gd name="connsiteY4" fmla="*/ 8 h 78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70" h="780237">
                <a:moveTo>
                  <a:pt x="28094" y="8"/>
                </a:moveTo>
                <a:cubicBezTo>
                  <a:pt x="33064" y="1665"/>
                  <a:pt x="4074" y="237719"/>
                  <a:pt x="47972" y="367756"/>
                </a:cubicBezTo>
                <a:cubicBezTo>
                  <a:pt x="91870" y="497793"/>
                  <a:pt x="296451" y="781887"/>
                  <a:pt x="291481" y="780230"/>
                </a:cubicBezTo>
                <a:cubicBezTo>
                  <a:pt x="286512" y="778574"/>
                  <a:pt x="62053" y="485369"/>
                  <a:pt x="18155" y="357817"/>
                </a:cubicBezTo>
                <a:cubicBezTo>
                  <a:pt x="-25743" y="230265"/>
                  <a:pt x="23124" y="-1649"/>
                  <a:pt x="28094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F12C707F-D2AA-E660-DA4F-E93F08340B2D}"/>
              </a:ext>
            </a:extLst>
          </p:cNvPr>
          <p:cNvSpPr/>
          <p:nvPr/>
        </p:nvSpPr>
        <p:spPr>
          <a:xfrm>
            <a:off x="7110993" y="8991943"/>
            <a:ext cx="199984" cy="537194"/>
          </a:xfrm>
          <a:custGeom>
            <a:avLst/>
            <a:gdLst>
              <a:gd name="connsiteX0" fmla="*/ 455 w 199984"/>
              <a:gd name="connsiteY0" fmla="*/ 62605 h 537194"/>
              <a:gd name="connsiteX1" fmla="*/ 50150 w 199984"/>
              <a:gd name="connsiteY1" fmla="*/ 296174 h 537194"/>
              <a:gd name="connsiteX2" fmla="*/ 25303 w 199984"/>
              <a:gd name="connsiteY2" fmla="*/ 529744 h 537194"/>
              <a:gd name="connsiteX3" fmla="*/ 199237 w 199984"/>
              <a:gd name="connsiteY3" fmla="*/ 2970 h 537194"/>
              <a:gd name="connsiteX4" fmla="*/ 84937 w 199984"/>
              <a:gd name="connsiteY4" fmla="*/ 306114 h 537194"/>
              <a:gd name="connsiteX5" fmla="*/ 455 w 199984"/>
              <a:gd name="connsiteY5" fmla="*/ 62605 h 53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84" h="537194">
                <a:moveTo>
                  <a:pt x="455" y="62605"/>
                </a:moveTo>
                <a:cubicBezTo>
                  <a:pt x="-5343" y="60948"/>
                  <a:pt x="46009" y="218318"/>
                  <a:pt x="50150" y="296174"/>
                </a:cubicBezTo>
                <a:cubicBezTo>
                  <a:pt x="54291" y="374031"/>
                  <a:pt x="455" y="578611"/>
                  <a:pt x="25303" y="529744"/>
                </a:cubicBezTo>
                <a:cubicBezTo>
                  <a:pt x="50151" y="480877"/>
                  <a:pt x="189298" y="40242"/>
                  <a:pt x="199237" y="2970"/>
                </a:cubicBezTo>
                <a:cubicBezTo>
                  <a:pt x="209176" y="-34302"/>
                  <a:pt x="117239" y="291205"/>
                  <a:pt x="84937" y="306114"/>
                </a:cubicBezTo>
                <a:cubicBezTo>
                  <a:pt x="52635" y="321023"/>
                  <a:pt x="6253" y="64262"/>
                  <a:pt x="455" y="6260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389E025B-564B-1C2E-FD8D-85466C63FD4B}"/>
              </a:ext>
            </a:extLst>
          </p:cNvPr>
          <p:cNvSpPr/>
          <p:nvPr/>
        </p:nvSpPr>
        <p:spPr>
          <a:xfrm>
            <a:off x="6598761" y="8693424"/>
            <a:ext cx="466812" cy="839938"/>
          </a:xfrm>
          <a:custGeom>
            <a:avLst/>
            <a:gdLst>
              <a:gd name="connsiteX0" fmla="*/ 822 w 466812"/>
              <a:gd name="connsiteY0" fmla="*/ 838202 h 839938"/>
              <a:gd name="connsiteX1" fmla="*/ 368569 w 466812"/>
              <a:gd name="connsiteY1" fmla="*/ 261733 h 839938"/>
              <a:gd name="connsiteX2" fmla="*/ 462991 w 466812"/>
              <a:gd name="connsiteY2" fmla="*/ 3315 h 839938"/>
              <a:gd name="connsiteX3" fmla="*/ 274148 w 466812"/>
              <a:gd name="connsiteY3" fmla="*/ 425728 h 839938"/>
              <a:gd name="connsiteX4" fmla="*/ 822 w 466812"/>
              <a:gd name="connsiteY4" fmla="*/ 838202 h 83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812" h="839938">
                <a:moveTo>
                  <a:pt x="822" y="838202"/>
                </a:moveTo>
                <a:cubicBezTo>
                  <a:pt x="16559" y="810870"/>
                  <a:pt x="291541" y="400881"/>
                  <a:pt x="368569" y="261733"/>
                </a:cubicBezTo>
                <a:cubicBezTo>
                  <a:pt x="445597" y="122585"/>
                  <a:pt x="478728" y="-24017"/>
                  <a:pt x="462991" y="3315"/>
                </a:cubicBezTo>
                <a:cubicBezTo>
                  <a:pt x="447254" y="30647"/>
                  <a:pt x="348691" y="288237"/>
                  <a:pt x="274148" y="425728"/>
                </a:cubicBezTo>
                <a:cubicBezTo>
                  <a:pt x="199605" y="563219"/>
                  <a:pt x="-14915" y="865534"/>
                  <a:pt x="822" y="83820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99B51A93-A65B-94F8-28E2-F6468D6BF16F}"/>
              </a:ext>
            </a:extLst>
          </p:cNvPr>
          <p:cNvSpPr/>
          <p:nvPr/>
        </p:nvSpPr>
        <p:spPr>
          <a:xfrm>
            <a:off x="7147785" y="8269051"/>
            <a:ext cx="140332" cy="641774"/>
          </a:xfrm>
          <a:custGeom>
            <a:avLst/>
            <a:gdLst>
              <a:gd name="connsiteX0" fmla="*/ 38206 w 140332"/>
              <a:gd name="connsiteY0" fmla="*/ 306 h 641774"/>
              <a:gd name="connsiteX1" fmla="*/ 3419 w 140332"/>
              <a:gd name="connsiteY1" fmla="*/ 293510 h 641774"/>
              <a:gd name="connsiteX2" fmla="*/ 137598 w 140332"/>
              <a:gd name="connsiteY2" fmla="*/ 636410 h 641774"/>
              <a:gd name="connsiteX3" fmla="*/ 87902 w 140332"/>
              <a:gd name="connsiteY3" fmla="*/ 492292 h 641774"/>
              <a:gd name="connsiteX4" fmla="*/ 18328 w 140332"/>
              <a:gd name="connsiteY4" fmla="*/ 348175 h 641774"/>
              <a:gd name="connsiteX5" fmla="*/ 38206 w 140332"/>
              <a:gd name="connsiteY5" fmla="*/ 306 h 64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32" h="641774">
                <a:moveTo>
                  <a:pt x="38206" y="306"/>
                </a:moveTo>
                <a:cubicBezTo>
                  <a:pt x="35721" y="-8805"/>
                  <a:pt x="-13146" y="187493"/>
                  <a:pt x="3419" y="293510"/>
                </a:cubicBezTo>
                <a:cubicBezTo>
                  <a:pt x="19984" y="399527"/>
                  <a:pt x="123518" y="603280"/>
                  <a:pt x="137598" y="636410"/>
                </a:cubicBezTo>
                <a:cubicBezTo>
                  <a:pt x="151678" y="669540"/>
                  <a:pt x="107780" y="540331"/>
                  <a:pt x="87902" y="492292"/>
                </a:cubicBezTo>
                <a:cubicBezTo>
                  <a:pt x="68024" y="444253"/>
                  <a:pt x="23297" y="426031"/>
                  <a:pt x="18328" y="348175"/>
                </a:cubicBezTo>
                <a:cubicBezTo>
                  <a:pt x="13359" y="270319"/>
                  <a:pt x="40691" y="9417"/>
                  <a:pt x="38206" y="30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0A99B5F8-154A-486A-6951-CD4365063FC4}"/>
              </a:ext>
            </a:extLst>
          </p:cNvPr>
          <p:cNvSpPr/>
          <p:nvPr/>
        </p:nvSpPr>
        <p:spPr>
          <a:xfrm>
            <a:off x="7286921" y="8204750"/>
            <a:ext cx="152594" cy="581443"/>
          </a:xfrm>
          <a:custGeom>
            <a:avLst/>
            <a:gdLst>
              <a:gd name="connsiteX0" fmla="*/ 18340 w 152594"/>
              <a:gd name="connsiteY0" fmla="*/ 2 h 581443"/>
              <a:gd name="connsiteX1" fmla="*/ 28279 w 152594"/>
              <a:gd name="connsiteY1" fmla="*/ 288237 h 581443"/>
              <a:gd name="connsiteX2" fmla="*/ 152518 w 152594"/>
              <a:gd name="connsiteY2" fmla="*/ 581441 h 581443"/>
              <a:gd name="connsiteX3" fmla="*/ 8401 w 152594"/>
              <a:gd name="connsiteY3" fmla="*/ 293207 h 581443"/>
              <a:gd name="connsiteX4" fmla="*/ 18340 w 152594"/>
              <a:gd name="connsiteY4" fmla="*/ 2 h 58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94" h="581443">
                <a:moveTo>
                  <a:pt x="18340" y="2"/>
                </a:moveTo>
                <a:cubicBezTo>
                  <a:pt x="21653" y="-826"/>
                  <a:pt x="5916" y="191331"/>
                  <a:pt x="28279" y="288237"/>
                </a:cubicBezTo>
                <a:cubicBezTo>
                  <a:pt x="50642" y="385143"/>
                  <a:pt x="155831" y="580613"/>
                  <a:pt x="152518" y="581441"/>
                </a:cubicBezTo>
                <a:cubicBezTo>
                  <a:pt x="149205" y="582269"/>
                  <a:pt x="30764" y="385972"/>
                  <a:pt x="8401" y="293207"/>
                </a:cubicBezTo>
                <a:cubicBezTo>
                  <a:pt x="-13962" y="200442"/>
                  <a:pt x="15027" y="830"/>
                  <a:pt x="18340" y="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8851846A-F40F-ED21-1440-294C62A3FC6A}"/>
              </a:ext>
            </a:extLst>
          </p:cNvPr>
          <p:cNvSpPr/>
          <p:nvPr/>
        </p:nvSpPr>
        <p:spPr>
          <a:xfrm>
            <a:off x="6927574" y="7188254"/>
            <a:ext cx="188880" cy="478616"/>
          </a:xfrm>
          <a:custGeom>
            <a:avLst/>
            <a:gdLst>
              <a:gd name="connsiteX0" fmla="*/ 188843 w 188880"/>
              <a:gd name="connsiteY0" fmla="*/ 2707 h 478616"/>
              <a:gd name="connsiteX1" fmla="*/ 124239 w 188880"/>
              <a:gd name="connsiteY1" fmla="*/ 464876 h 478616"/>
              <a:gd name="connsiteX2" fmla="*/ 114300 w 188880"/>
              <a:gd name="connsiteY2" fmla="*/ 335668 h 478616"/>
              <a:gd name="connsiteX3" fmla="*/ 0 w 188880"/>
              <a:gd name="connsiteY3" fmla="*/ 117007 h 478616"/>
              <a:gd name="connsiteX4" fmla="*/ 114300 w 188880"/>
              <a:gd name="connsiteY4" fmla="*/ 266094 h 478616"/>
              <a:gd name="connsiteX5" fmla="*/ 188843 w 188880"/>
              <a:gd name="connsiteY5" fmla="*/ 2707 h 47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880" h="478616">
                <a:moveTo>
                  <a:pt x="188843" y="2707"/>
                </a:moveTo>
                <a:cubicBezTo>
                  <a:pt x="190500" y="35837"/>
                  <a:pt x="136663" y="409383"/>
                  <a:pt x="124239" y="464876"/>
                </a:cubicBezTo>
                <a:cubicBezTo>
                  <a:pt x="111815" y="520370"/>
                  <a:pt x="135006" y="393646"/>
                  <a:pt x="114300" y="335668"/>
                </a:cubicBezTo>
                <a:cubicBezTo>
                  <a:pt x="93594" y="277690"/>
                  <a:pt x="0" y="128603"/>
                  <a:pt x="0" y="117007"/>
                </a:cubicBezTo>
                <a:cubicBezTo>
                  <a:pt x="0" y="105411"/>
                  <a:pt x="81998" y="281003"/>
                  <a:pt x="114300" y="266094"/>
                </a:cubicBezTo>
                <a:cubicBezTo>
                  <a:pt x="146602" y="251185"/>
                  <a:pt x="187186" y="-30423"/>
                  <a:pt x="188843" y="270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C2324AE2-BF01-DB4E-693E-526ED0FE3B38}"/>
              </a:ext>
            </a:extLst>
          </p:cNvPr>
          <p:cNvSpPr/>
          <p:nvPr/>
        </p:nvSpPr>
        <p:spPr>
          <a:xfrm>
            <a:off x="9333769" y="8676017"/>
            <a:ext cx="293926" cy="812135"/>
          </a:xfrm>
          <a:custGeom>
            <a:avLst/>
            <a:gdLst>
              <a:gd name="connsiteX0" fmla="*/ 731 w 293926"/>
              <a:gd name="connsiteY0" fmla="*/ 125083 h 812135"/>
              <a:gd name="connsiteX1" fmla="*/ 115031 w 293926"/>
              <a:gd name="connsiteY1" fmla="*/ 477508 h 812135"/>
              <a:gd name="connsiteX2" fmla="*/ 38831 w 293926"/>
              <a:gd name="connsiteY2" fmla="*/ 810883 h 812135"/>
              <a:gd name="connsiteX3" fmla="*/ 257906 w 293926"/>
              <a:gd name="connsiteY3" fmla="*/ 353683 h 812135"/>
              <a:gd name="connsiteX4" fmla="*/ 286481 w 293926"/>
              <a:gd name="connsiteY4" fmla="*/ 1258 h 812135"/>
              <a:gd name="connsiteX5" fmla="*/ 181706 w 293926"/>
              <a:gd name="connsiteY5" fmla="*/ 477508 h 812135"/>
              <a:gd name="connsiteX6" fmla="*/ 731 w 293926"/>
              <a:gd name="connsiteY6" fmla="*/ 125083 h 81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926" h="812135">
                <a:moveTo>
                  <a:pt x="731" y="125083"/>
                </a:moveTo>
                <a:cubicBezTo>
                  <a:pt x="-10381" y="125083"/>
                  <a:pt x="108681" y="363208"/>
                  <a:pt x="115031" y="477508"/>
                </a:cubicBezTo>
                <a:cubicBezTo>
                  <a:pt x="121381" y="591808"/>
                  <a:pt x="15019" y="831520"/>
                  <a:pt x="38831" y="810883"/>
                </a:cubicBezTo>
                <a:cubicBezTo>
                  <a:pt x="62643" y="790246"/>
                  <a:pt x="216631" y="488621"/>
                  <a:pt x="257906" y="353683"/>
                </a:cubicBezTo>
                <a:cubicBezTo>
                  <a:pt x="299181" y="218746"/>
                  <a:pt x="299181" y="-19379"/>
                  <a:pt x="286481" y="1258"/>
                </a:cubicBezTo>
                <a:cubicBezTo>
                  <a:pt x="273781" y="21895"/>
                  <a:pt x="226156" y="455283"/>
                  <a:pt x="181706" y="477508"/>
                </a:cubicBezTo>
                <a:cubicBezTo>
                  <a:pt x="137256" y="499733"/>
                  <a:pt x="11843" y="125083"/>
                  <a:pt x="731" y="12508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5FFFB4FC-D89C-AEA4-CEC8-76C492640E68}"/>
              </a:ext>
            </a:extLst>
          </p:cNvPr>
          <p:cNvSpPr/>
          <p:nvPr/>
        </p:nvSpPr>
        <p:spPr>
          <a:xfrm>
            <a:off x="8293575" y="6675136"/>
            <a:ext cx="798934" cy="601261"/>
          </a:xfrm>
          <a:custGeom>
            <a:avLst/>
            <a:gdLst>
              <a:gd name="connsiteX0" fmla="*/ 2700 w 798934"/>
              <a:gd name="connsiteY0" fmla="*/ 1889 h 601261"/>
              <a:gd name="connsiteX1" fmla="*/ 78900 w 798934"/>
              <a:gd name="connsiteY1" fmla="*/ 59039 h 601261"/>
              <a:gd name="connsiteX2" fmla="*/ 698025 w 798934"/>
              <a:gd name="connsiteY2" fmla="*/ 516239 h 601261"/>
              <a:gd name="connsiteX3" fmla="*/ 783750 w 798934"/>
              <a:gd name="connsiteY3" fmla="*/ 582914 h 601261"/>
              <a:gd name="connsiteX4" fmla="*/ 545625 w 798934"/>
              <a:gd name="connsiteY4" fmla="*/ 297164 h 601261"/>
              <a:gd name="connsiteX5" fmla="*/ 574200 w 798934"/>
              <a:gd name="connsiteY5" fmla="*/ 420989 h 601261"/>
              <a:gd name="connsiteX6" fmla="*/ 2700 w 798934"/>
              <a:gd name="connsiteY6" fmla="*/ 1889 h 60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934" h="601261">
                <a:moveTo>
                  <a:pt x="2700" y="1889"/>
                </a:moveTo>
                <a:cubicBezTo>
                  <a:pt x="-17144" y="-12399"/>
                  <a:pt x="78900" y="59039"/>
                  <a:pt x="78900" y="59039"/>
                </a:cubicBezTo>
                <a:lnTo>
                  <a:pt x="698025" y="516239"/>
                </a:lnTo>
                <a:cubicBezTo>
                  <a:pt x="815500" y="603551"/>
                  <a:pt x="809150" y="619426"/>
                  <a:pt x="783750" y="582914"/>
                </a:cubicBezTo>
                <a:cubicBezTo>
                  <a:pt x="758350" y="546402"/>
                  <a:pt x="580550" y="324152"/>
                  <a:pt x="545625" y="297164"/>
                </a:cubicBezTo>
                <a:cubicBezTo>
                  <a:pt x="510700" y="270177"/>
                  <a:pt x="658338" y="474964"/>
                  <a:pt x="574200" y="420989"/>
                </a:cubicBezTo>
                <a:cubicBezTo>
                  <a:pt x="490062" y="367014"/>
                  <a:pt x="265431" y="170164"/>
                  <a:pt x="2700" y="188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43EE66C3-E15C-EB9E-F681-89842E8A91B3}"/>
              </a:ext>
            </a:extLst>
          </p:cNvPr>
          <p:cNvSpPr/>
          <p:nvPr/>
        </p:nvSpPr>
        <p:spPr>
          <a:xfrm>
            <a:off x="8972464" y="7570602"/>
            <a:ext cx="762086" cy="297800"/>
          </a:xfrm>
          <a:custGeom>
            <a:avLst/>
            <a:gdLst>
              <a:gd name="connsiteX0" fmla="*/ 86 w 762086"/>
              <a:gd name="connsiteY0" fmla="*/ 173223 h 297800"/>
              <a:gd name="connsiteX1" fmla="*/ 466811 w 762086"/>
              <a:gd name="connsiteY1" fmla="*/ 97023 h 297800"/>
              <a:gd name="connsiteX2" fmla="*/ 762086 w 762086"/>
              <a:gd name="connsiteY2" fmla="*/ 297048 h 297800"/>
              <a:gd name="connsiteX3" fmla="*/ 466811 w 762086"/>
              <a:gd name="connsiteY3" fmla="*/ 11298 h 297800"/>
              <a:gd name="connsiteX4" fmla="*/ 504911 w 762086"/>
              <a:gd name="connsiteY4" fmla="*/ 68448 h 297800"/>
              <a:gd name="connsiteX5" fmla="*/ 86 w 762086"/>
              <a:gd name="connsiteY5" fmla="*/ 173223 h 29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086" h="297800">
                <a:moveTo>
                  <a:pt x="86" y="173223"/>
                </a:moveTo>
                <a:cubicBezTo>
                  <a:pt x="-6264" y="177985"/>
                  <a:pt x="339811" y="76386"/>
                  <a:pt x="466811" y="97023"/>
                </a:cubicBezTo>
                <a:cubicBezTo>
                  <a:pt x="593811" y="117660"/>
                  <a:pt x="762086" y="311335"/>
                  <a:pt x="762086" y="297048"/>
                </a:cubicBezTo>
                <a:cubicBezTo>
                  <a:pt x="762086" y="282761"/>
                  <a:pt x="466811" y="11298"/>
                  <a:pt x="466811" y="11298"/>
                </a:cubicBezTo>
                <a:cubicBezTo>
                  <a:pt x="423949" y="-26802"/>
                  <a:pt x="579524" y="41460"/>
                  <a:pt x="504911" y="68448"/>
                </a:cubicBezTo>
                <a:cubicBezTo>
                  <a:pt x="430299" y="95435"/>
                  <a:pt x="6436" y="168461"/>
                  <a:pt x="86" y="17322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448E1375-1F57-3B5A-F5F6-9766A9A003DA}"/>
              </a:ext>
            </a:extLst>
          </p:cNvPr>
          <p:cNvSpPr/>
          <p:nvPr/>
        </p:nvSpPr>
        <p:spPr>
          <a:xfrm>
            <a:off x="9286658" y="7896225"/>
            <a:ext cx="507851" cy="556452"/>
          </a:xfrm>
          <a:custGeom>
            <a:avLst/>
            <a:gdLst>
              <a:gd name="connsiteX0" fmla="*/ 505042 w 507851"/>
              <a:gd name="connsiteY0" fmla="*/ 0 h 556452"/>
              <a:gd name="connsiteX1" fmla="*/ 381217 w 507851"/>
              <a:gd name="connsiteY1" fmla="*/ 104775 h 556452"/>
              <a:gd name="connsiteX2" fmla="*/ 217 w 507851"/>
              <a:gd name="connsiteY2" fmla="*/ 304800 h 556452"/>
              <a:gd name="connsiteX3" fmla="*/ 438367 w 507851"/>
              <a:gd name="connsiteY3" fmla="*/ 133350 h 556452"/>
              <a:gd name="connsiteX4" fmla="*/ 447892 w 507851"/>
              <a:gd name="connsiteY4" fmla="*/ 314325 h 556452"/>
              <a:gd name="connsiteX5" fmla="*/ 466942 w 507851"/>
              <a:gd name="connsiteY5" fmla="*/ 552450 h 556452"/>
              <a:gd name="connsiteX6" fmla="*/ 466942 w 507851"/>
              <a:gd name="connsiteY6" fmla="*/ 104775 h 556452"/>
              <a:gd name="connsiteX7" fmla="*/ 505042 w 507851"/>
              <a:gd name="connsiteY7" fmla="*/ 0 h 55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851" h="556452">
                <a:moveTo>
                  <a:pt x="505042" y="0"/>
                </a:moveTo>
                <a:cubicBezTo>
                  <a:pt x="490755" y="0"/>
                  <a:pt x="465354" y="53975"/>
                  <a:pt x="381217" y="104775"/>
                </a:cubicBezTo>
                <a:cubicBezTo>
                  <a:pt x="297080" y="155575"/>
                  <a:pt x="-9308" y="300037"/>
                  <a:pt x="217" y="304800"/>
                </a:cubicBezTo>
                <a:cubicBezTo>
                  <a:pt x="9742" y="309563"/>
                  <a:pt x="363755" y="131763"/>
                  <a:pt x="438367" y="133350"/>
                </a:cubicBezTo>
                <a:cubicBezTo>
                  <a:pt x="512979" y="134937"/>
                  <a:pt x="443129" y="244475"/>
                  <a:pt x="447892" y="314325"/>
                </a:cubicBezTo>
                <a:cubicBezTo>
                  <a:pt x="452654" y="384175"/>
                  <a:pt x="463767" y="587375"/>
                  <a:pt x="466942" y="552450"/>
                </a:cubicBezTo>
                <a:cubicBezTo>
                  <a:pt x="470117" y="517525"/>
                  <a:pt x="459005" y="193675"/>
                  <a:pt x="466942" y="104775"/>
                </a:cubicBezTo>
                <a:cubicBezTo>
                  <a:pt x="474879" y="15875"/>
                  <a:pt x="519329" y="0"/>
                  <a:pt x="505042" y="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428AF0B5-DF5F-1B51-373C-25061072DDC9}"/>
              </a:ext>
            </a:extLst>
          </p:cNvPr>
          <p:cNvSpPr/>
          <p:nvPr/>
        </p:nvSpPr>
        <p:spPr>
          <a:xfrm>
            <a:off x="8419907" y="7904242"/>
            <a:ext cx="1032762" cy="296792"/>
          </a:xfrm>
          <a:custGeom>
            <a:avLst/>
            <a:gdLst>
              <a:gd name="connsiteX0" fmla="*/ 193 w 1032762"/>
              <a:gd name="connsiteY0" fmla="*/ 296783 h 296792"/>
              <a:gd name="connsiteX1" fmla="*/ 781243 w 1032762"/>
              <a:gd name="connsiteY1" fmla="*/ 68183 h 296792"/>
              <a:gd name="connsiteX2" fmla="*/ 1028893 w 1032762"/>
              <a:gd name="connsiteY2" fmla="*/ 96758 h 296792"/>
              <a:gd name="connsiteX3" fmla="*/ 628843 w 1032762"/>
              <a:gd name="connsiteY3" fmla="*/ 1508 h 296792"/>
              <a:gd name="connsiteX4" fmla="*/ 705043 w 1032762"/>
              <a:gd name="connsiteY4" fmla="*/ 58658 h 296792"/>
              <a:gd name="connsiteX5" fmla="*/ 193 w 1032762"/>
              <a:gd name="connsiteY5" fmla="*/ 296783 h 29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762" h="296792">
                <a:moveTo>
                  <a:pt x="193" y="296783"/>
                </a:moveTo>
                <a:cubicBezTo>
                  <a:pt x="12893" y="298370"/>
                  <a:pt x="609793" y="101520"/>
                  <a:pt x="781243" y="68183"/>
                </a:cubicBezTo>
                <a:cubicBezTo>
                  <a:pt x="952693" y="34846"/>
                  <a:pt x="1054293" y="107870"/>
                  <a:pt x="1028893" y="96758"/>
                </a:cubicBezTo>
                <a:cubicBezTo>
                  <a:pt x="1003493" y="85646"/>
                  <a:pt x="682818" y="7858"/>
                  <a:pt x="628843" y="1508"/>
                </a:cubicBezTo>
                <a:cubicBezTo>
                  <a:pt x="574868" y="-4842"/>
                  <a:pt x="805056" y="7858"/>
                  <a:pt x="705043" y="58658"/>
                </a:cubicBezTo>
                <a:cubicBezTo>
                  <a:pt x="605030" y="109458"/>
                  <a:pt x="-12507" y="295196"/>
                  <a:pt x="193" y="29678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53E8997F-93B5-3D5D-D8D2-B2F38CC53998}"/>
              </a:ext>
            </a:extLst>
          </p:cNvPr>
          <p:cNvSpPr/>
          <p:nvPr/>
        </p:nvSpPr>
        <p:spPr>
          <a:xfrm>
            <a:off x="8372302" y="8715029"/>
            <a:ext cx="252341" cy="658194"/>
          </a:xfrm>
          <a:custGeom>
            <a:avLst/>
            <a:gdLst>
              <a:gd name="connsiteX0" fmla="*/ 219248 w 252341"/>
              <a:gd name="connsiteY0" fmla="*/ 346 h 658194"/>
              <a:gd name="connsiteX1" fmla="*/ 200198 w 252341"/>
              <a:gd name="connsiteY1" fmla="*/ 419446 h 658194"/>
              <a:gd name="connsiteX2" fmla="*/ 173 w 252341"/>
              <a:gd name="connsiteY2" fmla="*/ 657571 h 658194"/>
              <a:gd name="connsiteX3" fmla="*/ 238298 w 252341"/>
              <a:gd name="connsiteY3" fmla="*/ 352771 h 658194"/>
              <a:gd name="connsiteX4" fmla="*/ 219248 w 252341"/>
              <a:gd name="connsiteY4" fmla="*/ 346 h 6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341" h="658194">
                <a:moveTo>
                  <a:pt x="219248" y="346"/>
                </a:moveTo>
                <a:cubicBezTo>
                  <a:pt x="212898" y="11458"/>
                  <a:pt x="236711" y="309908"/>
                  <a:pt x="200198" y="419446"/>
                </a:cubicBezTo>
                <a:cubicBezTo>
                  <a:pt x="163685" y="528984"/>
                  <a:pt x="-6177" y="668683"/>
                  <a:pt x="173" y="657571"/>
                </a:cubicBezTo>
                <a:cubicBezTo>
                  <a:pt x="6523" y="646459"/>
                  <a:pt x="200198" y="457546"/>
                  <a:pt x="238298" y="352771"/>
                </a:cubicBezTo>
                <a:cubicBezTo>
                  <a:pt x="276398" y="247996"/>
                  <a:pt x="225598" y="-10766"/>
                  <a:pt x="219248" y="34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988FDA31-A5BE-D1D9-6D37-FD6A89736953}"/>
              </a:ext>
            </a:extLst>
          </p:cNvPr>
          <p:cNvSpPr/>
          <p:nvPr/>
        </p:nvSpPr>
        <p:spPr>
          <a:xfrm>
            <a:off x="8013725" y="8828851"/>
            <a:ext cx="187688" cy="696570"/>
          </a:xfrm>
          <a:custGeom>
            <a:avLst/>
            <a:gdLst>
              <a:gd name="connsiteX0" fmla="*/ 34900 w 187688"/>
              <a:gd name="connsiteY0" fmla="*/ 824 h 696570"/>
              <a:gd name="connsiteX1" fmla="*/ 53950 w 187688"/>
              <a:gd name="connsiteY1" fmla="*/ 315149 h 696570"/>
              <a:gd name="connsiteX2" fmla="*/ 187300 w 187688"/>
              <a:gd name="connsiteY2" fmla="*/ 696149 h 696570"/>
              <a:gd name="connsiteX3" fmla="*/ 6325 w 187688"/>
              <a:gd name="connsiteY3" fmla="*/ 238949 h 696570"/>
              <a:gd name="connsiteX4" fmla="*/ 34900 w 187688"/>
              <a:gd name="connsiteY4" fmla="*/ 824 h 69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88" h="696570">
                <a:moveTo>
                  <a:pt x="34900" y="824"/>
                </a:moveTo>
                <a:cubicBezTo>
                  <a:pt x="42837" y="13524"/>
                  <a:pt x="28550" y="199262"/>
                  <a:pt x="53950" y="315149"/>
                </a:cubicBezTo>
                <a:cubicBezTo>
                  <a:pt x="79350" y="431036"/>
                  <a:pt x="195237" y="708849"/>
                  <a:pt x="187300" y="696149"/>
                </a:cubicBezTo>
                <a:cubicBezTo>
                  <a:pt x="179363" y="683449"/>
                  <a:pt x="28550" y="353249"/>
                  <a:pt x="6325" y="238949"/>
                </a:cubicBezTo>
                <a:cubicBezTo>
                  <a:pt x="-15900" y="124649"/>
                  <a:pt x="26963" y="-11876"/>
                  <a:pt x="34900" y="82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AF8295DA-C1FA-EE4A-6928-2D446B3C9A2B}"/>
              </a:ext>
            </a:extLst>
          </p:cNvPr>
          <p:cNvSpPr/>
          <p:nvPr/>
        </p:nvSpPr>
        <p:spPr>
          <a:xfrm>
            <a:off x="8877070" y="8886817"/>
            <a:ext cx="173035" cy="552471"/>
          </a:xfrm>
          <a:custGeom>
            <a:avLst/>
            <a:gdLst>
              <a:gd name="connsiteX0" fmla="*/ 76430 w 173035"/>
              <a:gd name="connsiteY0" fmla="*/ 8 h 552471"/>
              <a:gd name="connsiteX1" fmla="*/ 133580 w 173035"/>
              <a:gd name="connsiteY1" fmla="*/ 314333 h 552471"/>
              <a:gd name="connsiteX2" fmla="*/ 230 w 173035"/>
              <a:gd name="connsiteY2" fmla="*/ 552458 h 552471"/>
              <a:gd name="connsiteX3" fmla="*/ 171680 w 173035"/>
              <a:gd name="connsiteY3" fmla="*/ 323858 h 552471"/>
              <a:gd name="connsiteX4" fmla="*/ 76430 w 173035"/>
              <a:gd name="connsiteY4" fmla="*/ 8 h 55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35" h="552471">
                <a:moveTo>
                  <a:pt x="76430" y="8"/>
                </a:moveTo>
                <a:cubicBezTo>
                  <a:pt x="70080" y="-1580"/>
                  <a:pt x="146280" y="222258"/>
                  <a:pt x="133580" y="314333"/>
                </a:cubicBezTo>
                <a:cubicBezTo>
                  <a:pt x="120880" y="406408"/>
                  <a:pt x="-6120" y="550871"/>
                  <a:pt x="230" y="552458"/>
                </a:cubicBezTo>
                <a:cubicBezTo>
                  <a:pt x="6580" y="554046"/>
                  <a:pt x="157393" y="414345"/>
                  <a:pt x="171680" y="323858"/>
                </a:cubicBezTo>
                <a:cubicBezTo>
                  <a:pt x="185967" y="233371"/>
                  <a:pt x="82780" y="1596"/>
                  <a:pt x="76430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4681AE31-2A9A-E6F0-5F53-D499DD779000}"/>
              </a:ext>
            </a:extLst>
          </p:cNvPr>
          <p:cNvSpPr/>
          <p:nvPr/>
        </p:nvSpPr>
        <p:spPr>
          <a:xfrm>
            <a:off x="8486540" y="8791504"/>
            <a:ext cx="309028" cy="790706"/>
          </a:xfrm>
          <a:custGeom>
            <a:avLst/>
            <a:gdLst>
              <a:gd name="connsiteX0" fmla="*/ 285985 w 309028"/>
              <a:gd name="connsiteY0" fmla="*/ 71 h 790706"/>
              <a:gd name="connsiteX1" fmla="*/ 285985 w 309028"/>
              <a:gd name="connsiteY1" fmla="*/ 362021 h 790706"/>
              <a:gd name="connsiteX2" fmla="*/ 235 w 309028"/>
              <a:gd name="connsiteY2" fmla="*/ 790646 h 790706"/>
              <a:gd name="connsiteX3" fmla="*/ 238360 w 309028"/>
              <a:gd name="connsiteY3" fmla="*/ 390596 h 790706"/>
              <a:gd name="connsiteX4" fmla="*/ 285985 w 309028"/>
              <a:gd name="connsiteY4" fmla="*/ 71 h 79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028" h="790706">
                <a:moveTo>
                  <a:pt x="285985" y="71"/>
                </a:moveTo>
                <a:cubicBezTo>
                  <a:pt x="293923" y="-4692"/>
                  <a:pt x="333610" y="230259"/>
                  <a:pt x="285985" y="362021"/>
                </a:cubicBezTo>
                <a:cubicBezTo>
                  <a:pt x="238360" y="493783"/>
                  <a:pt x="8172" y="785884"/>
                  <a:pt x="235" y="790646"/>
                </a:cubicBezTo>
                <a:cubicBezTo>
                  <a:pt x="-7703" y="795409"/>
                  <a:pt x="187560" y="516008"/>
                  <a:pt x="238360" y="390596"/>
                </a:cubicBezTo>
                <a:cubicBezTo>
                  <a:pt x="289160" y="265184"/>
                  <a:pt x="278047" y="4834"/>
                  <a:pt x="285985" y="7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ACACB03E-D2E7-12FA-7642-0DC709A3EBE1}"/>
              </a:ext>
            </a:extLst>
          </p:cNvPr>
          <p:cNvSpPr/>
          <p:nvPr/>
        </p:nvSpPr>
        <p:spPr>
          <a:xfrm>
            <a:off x="4601416" y="6551370"/>
            <a:ext cx="829328" cy="107735"/>
          </a:xfrm>
          <a:custGeom>
            <a:avLst/>
            <a:gdLst>
              <a:gd name="connsiteX0" fmla="*/ 1581 w 829328"/>
              <a:gd name="connsiteY0" fmla="*/ 107735 h 107735"/>
              <a:gd name="connsiteX1" fmla="*/ 451031 w 829328"/>
              <a:gd name="connsiteY1" fmla="*/ 9579 h 107735"/>
              <a:gd name="connsiteX2" fmla="*/ 693838 w 829328"/>
              <a:gd name="connsiteY2" fmla="*/ 9579 h 107735"/>
              <a:gd name="connsiteX3" fmla="*/ 828157 w 829328"/>
              <a:gd name="connsiteY3" fmla="*/ 61240 h 107735"/>
              <a:gd name="connsiteX4" fmla="*/ 621513 w 829328"/>
              <a:gd name="connsiteY4" fmla="*/ 9579 h 107735"/>
              <a:gd name="connsiteX5" fmla="*/ 1581 w 829328"/>
              <a:gd name="connsiteY5" fmla="*/ 107735 h 10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328" h="107735">
                <a:moveTo>
                  <a:pt x="1581" y="107735"/>
                </a:moveTo>
                <a:cubicBezTo>
                  <a:pt x="-26833" y="107735"/>
                  <a:pt x="335655" y="25938"/>
                  <a:pt x="451031" y="9579"/>
                </a:cubicBezTo>
                <a:cubicBezTo>
                  <a:pt x="566407" y="-6780"/>
                  <a:pt x="630984" y="969"/>
                  <a:pt x="693838" y="9579"/>
                </a:cubicBezTo>
                <a:cubicBezTo>
                  <a:pt x="756692" y="18189"/>
                  <a:pt x="840211" y="61240"/>
                  <a:pt x="828157" y="61240"/>
                </a:cubicBezTo>
                <a:cubicBezTo>
                  <a:pt x="816103" y="61240"/>
                  <a:pt x="760998" y="-2475"/>
                  <a:pt x="621513" y="9579"/>
                </a:cubicBezTo>
                <a:cubicBezTo>
                  <a:pt x="482028" y="21633"/>
                  <a:pt x="29995" y="107735"/>
                  <a:pt x="1581" y="10773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29350EF2-938F-0B85-E22E-70AAEC402F53}"/>
              </a:ext>
            </a:extLst>
          </p:cNvPr>
          <p:cNvSpPr/>
          <p:nvPr/>
        </p:nvSpPr>
        <p:spPr>
          <a:xfrm>
            <a:off x="4415065" y="6687633"/>
            <a:ext cx="95022" cy="331357"/>
          </a:xfrm>
          <a:custGeom>
            <a:avLst/>
            <a:gdLst>
              <a:gd name="connsiteX0" fmla="*/ 94942 w 95022"/>
              <a:gd name="connsiteY0" fmla="*/ 2469 h 331357"/>
              <a:gd name="connsiteX1" fmla="*/ 7118 w 95022"/>
              <a:gd name="connsiteY1" fmla="*/ 234943 h 331357"/>
              <a:gd name="connsiteX2" fmla="*/ 7118 w 95022"/>
              <a:gd name="connsiteY2" fmla="*/ 327933 h 331357"/>
              <a:gd name="connsiteX3" fmla="*/ 22616 w 95022"/>
              <a:gd name="connsiteY3" fmla="*/ 126455 h 331357"/>
              <a:gd name="connsiteX4" fmla="*/ 94942 w 95022"/>
              <a:gd name="connsiteY4" fmla="*/ 2469 h 33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22" h="331357">
                <a:moveTo>
                  <a:pt x="94942" y="2469"/>
                </a:moveTo>
                <a:cubicBezTo>
                  <a:pt x="92359" y="20550"/>
                  <a:pt x="21755" y="180699"/>
                  <a:pt x="7118" y="234943"/>
                </a:cubicBezTo>
                <a:cubicBezTo>
                  <a:pt x="-7519" y="289187"/>
                  <a:pt x="4535" y="346014"/>
                  <a:pt x="7118" y="327933"/>
                </a:cubicBezTo>
                <a:cubicBezTo>
                  <a:pt x="9701" y="309852"/>
                  <a:pt x="7979" y="183282"/>
                  <a:pt x="22616" y="126455"/>
                </a:cubicBezTo>
                <a:cubicBezTo>
                  <a:pt x="37253" y="69628"/>
                  <a:pt x="97525" y="-15612"/>
                  <a:pt x="94942" y="246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8DF5C9E8-0B21-FF03-413D-90F9D964B76F}"/>
              </a:ext>
            </a:extLst>
          </p:cNvPr>
          <p:cNvSpPr/>
          <p:nvPr/>
        </p:nvSpPr>
        <p:spPr>
          <a:xfrm>
            <a:off x="4504125" y="6736528"/>
            <a:ext cx="47546" cy="315237"/>
          </a:xfrm>
          <a:custGeom>
            <a:avLst/>
            <a:gdLst>
              <a:gd name="connsiteX0" fmla="*/ 47211 w 47546"/>
              <a:gd name="connsiteY0" fmla="*/ 69 h 315237"/>
              <a:gd name="connsiteX1" fmla="*/ 21380 w 47546"/>
              <a:gd name="connsiteY1" fmla="*/ 129221 h 315237"/>
              <a:gd name="connsiteX2" fmla="*/ 16214 w 47546"/>
              <a:gd name="connsiteY2" fmla="*/ 315201 h 315237"/>
              <a:gd name="connsiteX3" fmla="*/ 716 w 47546"/>
              <a:gd name="connsiteY3" fmla="*/ 113723 h 315237"/>
              <a:gd name="connsiteX4" fmla="*/ 47211 w 47546"/>
              <a:gd name="connsiteY4" fmla="*/ 69 h 315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46" h="315237">
                <a:moveTo>
                  <a:pt x="47211" y="69"/>
                </a:moveTo>
                <a:cubicBezTo>
                  <a:pt x="50655" y="2652"/>
                  <a:pt x="26546" y="76699"/>
                  <a:pt x="21380" y="129221"/>
                </a:cubicBezTo>
                <a:cubicBezTo>
                  <a:pt x="16214" y="181743"/>
                  <a:pt x="19658" y="317784"/>
                  <a:pt x="16214" y="315201"/>
                </a:cubicBezTo>
                <a:cubicBezTo>
                  <a:pt x="12770" y="312618"/>
                  <a:pt x="-3589" y="160218"/>
                  <a:pt x="716" y="113723"/>
                </a:cubicBezTo>
                <a:cubicBezTo>
                  <a:pt x="5021" y="67228"/>
                  <a:pt x="43767" y="-2514"/>
                  <a:pt x="47211" y="6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D4E7DEE9-89D7-BBCB-211F-E0AB2D2B50B5}"/>
              </a:ext>
            </a:extLst>
          </p:cNvPr>
          <p:cNvSpPr/>
          <p:nvPr/>
        </p:nvSpPr>
        <p:spPr>
          <a:xfrm>
            <a:off x="4566411" y="6528381"/>
            <a:ext cx="771213" cy="93929"/>
          </a:xfrm>
          <a:custGeom>
            <a:avLst/>
            <a:gdLst>
              <a:gd name="connsiteX0" fmla="*/ 10755 w 771213"/>
              <a:gd name="connsiteY0" fmla="*/ 89395 h 93929"/>
              <a:gd name="connsiteX1" fmla="*/ 429209 w 771213"/>
              <a:gd name="connsiteY1" fmla="*/ 6738 h 93929"/>
              <a:gd name="connsiteX2" fmla="*/ 770172 w 771213"/>
              <a:gd name="connsiteY2" fmla="*/ 6738 h 93929"/>
              <a:gd name="connsiteX3" fmla="*/ 522199 w 771213"/>
              <a:gd name="connsiteY3" fmla="*/ 22236 h 93929"/>
              <a:gd name="connsiteX4" fmla="*/ 155406 w 771213"/>
              <a:gd name="connsiteY4" fmla="*/ 73897 h 93929"/>
              <a:gd name="connsiteX5" fmla="*/ 10755 w 771213"/>
              <a:gd name="connsiteY5" fmla="*/ 89395 h 9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213" h="93929">
                <a:moveTo>
                  <a:pt x="10755" y="89395"/>
                </a:moveTo>
                <a:cubicBezTo>
                  <a:pt x="56389" y="78202"/>
                  <a:pt x="302639" y="20514"/>
                  <a:pt x="429209" y="6738"/>
                </a:cubicBezTo>
                <a:cubicBezTo>
                  <a:pt x="555779" y="-7038"/>
                  <a:pt x="754674" y="4155"/>
                  <a:pt x="770172" y="6738"/>
                </a:cubicBezTo>
                <a:cubicBezTo>
                  <a:pt x="785670" y="9321"/>
                  <a:pt x="624660" y="11043"/>
                  <a:pt x="522199" y="22236"/>
                </a:cubicBezTo>
                <a:cubicBezTo>
                  <a:pt x="419738" y="33429"/>
                  <a:pt x="236341" y="58399"/>
                  <a:pt x="155406" y="73897"/>
                </a:cubicBezTo>
                <a:cubicBezTo>
                  <a:pt x="74471" y="89395"/>
                  <a:pt x="-34879" y="100588"/>
                  <a:pt x="10755" y="8939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48E8E4D3-D9F5-7EC3-C308-2BFD14F6C4BC}"/>
              </a:ext>
            </a:extLst>
          </p:cNvPr>
          <p:cNvSpPr/>
          <p:nvPr/>
        </p:nvSpPr>
        <p:spPr>
          <a:xfrm>
            <a:off x="4706319" y="6533491"/>
            <a:ext cx="1087230" cy="172109"/>
          </a:xfrm>
          <a:custGeom>
            <a:avLst/>
            <a:gdLst>
              <a:gd name="connsiteX0" fmla="*/ 0 w 1087230"/>
              <a:gd name="connsiteY0" fmla="*/ 172109 h 172109"/>
              <a:gd name="connsiteX1" fmla="*/ 862739 w 1087230"/>
              <a:gd name="connsiteY1" fmla="*/ 58455 h 172109"/>
              <a:gd name="connsiteX2" fmla="*/ 1079715 w 1087230"/>
              <a:gd name="connsiteY2" fmla="*/ 94617 h 172109"/>
              <a:gd name="connsiteX3" fmla="*/ 671593 w 1087230"/>
              <a:gd name="connsiteY3" fmla="*/ 1628 h 172109"/>
              <a:gd name="connsiteX4" fmla="*/ 790413 w 1087230"/>
              <a:gd name="connsiteY4" fmla="*/ 37790 h 172109"/>
              <a:gd name="connsiteX5" fmla="*/ 516610 w 1087230"/>
              <a:gd name="connsiteY5" fmla="*/ 68787 h 172109"/>
              <a:gd name="connsiteX6" fmla="*/ 625098 w 1087230"/>
              <a:gd name="connsiteY6" fmla="*/ 53289 h 172109"/>
              <a:gd name="connsiteX7" fmla="*/ 0 w 1087230"/>
              <a:gd name="connsiteY7" fmla="*/ 172109 h 1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230" h="172109">
                <a:moveTo>
                  <a:pt x="0" y="172109"/>
                </a:moveTo>
                <a:cubicBezTo>
                  <a:pt x="341393" y="121739"/>
                  <a:pt x="682787" y="71370"/>
                  <a:pt x="862739" y="58455"/>
                </a:cubicBezTo>
                <a:cubicBezTo>
                  <a:pt x="1042691" y="45540"/>
                  <a:pt x="1111573" y="104088"/>
                  <a:pt x="1079715" y="94617"/>
                </a:cubicBezTo>
                <a:cubicBezTo>
                  <a:pt x="1047857" y="85146"/>
                  <a:pt x="719810" y="11099"/>
                  <a:pt x="671593" y="1628"/>
                </a:cubicBezTo>
                <a:cubicBezTo>
                  <a:pt x="623376" y="-7843"/>
                  <a:pt x="816243" y="26597"/>
                  <a:pt x="790413" y="37790"/>
                </a:cubicBezTo>
                <a:cubicBezTo>
                  <a:pt x="764583" y="48983"/>
                  <a:pt x="544163" y="66204"/>
                  <a:pt x="516610" y="68787"/>
                </a:cubicBezTo>
                <a:cubicBezTo>
                  <a:pt x="489058" y="71370"/>
                  <a:pt x="625098" y="53289"/>
                  <a:pt x="625098" y="53289"/>
                </a:cubicBezTo>
                <a:lnTo>
                  <a:pt x="0" y="172109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A3DA3FF4-E920-5AD5-B2E7-52919AEB3AE2}"/>
              </a:ext>
            </a:extLst>
          </p:cNvPr>
          <p:cNvSpPr/>
          <p:nvPr/>
        </p:nvSpPr>
        <p:spPr>
          <a:xfrm>
            <a:off x="4783719" y="6767588"/>
            <a:ext cx="142508" cy="294478"/>
          </a:xfrm>
          <a:custGeom>
            <a:avLst/>
            <a:gdLst>
              <a:gd name="connsiteX0" fmla="*/ 91 w 142508"/>
              <a:gd name="connsiteY0" fmla="*/ 5 h 294478"/>
              <a:gd name="connsiteX1" fmla="*/ 113745 w 142508"/>
              <a:gd name="connsiteY1" fmla="*/ 149822 h 294478"/>
              <a:gd name="connsiteX2" fmla="*/ 134410 w 142508"/>
              <a:gd name="connsiteY2" fmla="*/ 294473 h 294478"/>
              <a:gd name="connsiteX3" fmla="*/ 134410 w 142508"/>
              <a:gd name="connsiteY3" fmla="*/ 144656 h 294478"/>
              <a:gd name="connsiteX4" fmla="*/ 91 w 142508"/>
              <a:gd name="connsiteY4" fmla="*/ 5 h 2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08" h="294478">
                <a:moveTo>
                  <a:pt x="91" y="5"/>
                </a:moveTo>
                <a:cubicBezTo>
                  <a:pt x="-3353" y="866"/>
                  <a:pt x="91359" y="100744"/>
                  <a:pt x="113745" y="149822"/>
                </a:cubicBezTo>
                <a:cubicBezTo>
                  <a:pt x="136131" y="198900"/>
                  <a:pt x="130966" y="295334"/>
                  <a:pt x="134410" y="294473"/>
                </a:cubicBezTo>
                <a:cubicBezTo>
                  <a:pt x="137854" y="293612"/>
                  <a:pt x="150769" y="192012"/>
                  <a:pt x="134410" y="144656"/>
                </a:cubicBezTo>
                <a:cubicBezTo>
                  <a:pt x="118051" y="97300"/>
                  <a:pt x="3535" y="-856"/>
                  <a:pt x="91" y="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47D87088-8117-392E-C3DD-B4E2A7D205C5}"/>
              </a:ext>
            </a:extLst>
          </p:cNvPr>
          <p:cNvSpPr/>
          <p:nvPr/>
        </p:nvSpPr>
        <p:spPr>
          <a:xfrm>
            <a:off x="4432270" y="7046371"/>
            <a:ext cx="563614" cy="278665"/>
          </a:xfrm>
          <a:custGeom>
            <a:avLst/>
            <a:gdLst>
              <a:gd name="connsiteX0" fmla="*/ 245 w 563614"/>
              <a:gd name="connsiteY0" fmla="*/ 192 h 278665"/>
              <a:gd name="connsiteX1" fmla="*/ 263716 w 563614"/>
              <a:gd name="connsiteY1" fmla="*/ 217168 h 278665"/>
              <a:gd name="connsiteX2" fmla="*/ 563350 w 563614"/>
              <a:gd name="connsiteY2" fmla="*/ 263663 h 278665"/>
              <a:gd name="connsiteX3" fmla="*/ 310211 w 563614"/>
              <a:gd name="connsiteY3" fmla="*/ 258497 h 278665"/>
              <a:gd name="connsiteX4" fmla="*/ 245 w 563614"/>
              <a:gd name="connsiteY4" fmla="*/ 192 h 27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614" h="278665">
                <a:moveTo>
                  <a:pt x="245" y="192"/>
                </a:moveTo>
                <a:cubicBezTo>
                  <a:pt x="-7504" y="-6696"/>
                  <a:pt x="169865" y="173256"/>
                  <a:pt x="263716" y="217168"/>
                </a:cubicBezTo>
                <a:cubicBezTo>
                  <a:pt x="357567" y="261080"/>
                  <a:pt x="555601" y="256775"/>
                  <a:pt x="563350" y="263663"/>
                </a:cubicBezTo>
                <a:cubicBezTo>
                  <a:pt x="571099" y="270551"/>
                  <a:pt x="406645" y="296382"/>
                  <a:pt x="310211" y="258497"/>
                </a:cubicBezTo>
                <a:cubicBezTo>
                  <a:pt x="213777" y="220612"/>
                  <a:pt x="7994" y="7080"/>
                  <a:pt x="245" y="19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BD81E26D-EF06-D77B-634A-6B5C966157C3}"/>
              </a:ext>
            </a:extLst>
          </p:cNvPr>
          <p:cNvSpPr/>
          <p:nvPr/>
        </p:nvSpPr>
        <p:spPr>
          <a:xfrm>
            <a:off x="5140240" y="6798507"/>
            <a:ext cx="119356" cy="180983"/>
          </a:xfrm>
          <a:custGeom>
            <a:avLst/>
            <a:gdLst>
              <a:gd name="connsiteX0" fmla="*/ 31 w 119356"/>
              <a:gd name="connsiteY0" fmla="*/ 83 h 180983"/>
              <a:gd name="connsiteX1" fmla="*/ 87855 w 119356"/>
              <a:gd name="connsiteY1" fmla="*/ 98239 h 180983"/>
              <a:gd name="connsiteX2" fmla="*/ 118852 w 119356"/>
              <a:gd name="connsiteY2" fmla="*/ 180896 h 180983"/>
              <a:gd name="connsiteX3" fmla="*/ 98187 w 119356"/>
              <a:gd name="connsiteY3" fmla="*/ 82740 h 180983"/>
              <a:gd name="connsiteX4" fmla="*/ 31 w 119356"/>
              <a:gd name="connsiteY4" fmla="*/ 83 h 18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56" h="180983">
                <a:moveTo>
                  <a:pt x="31" y="83"/>
                </a:moveTo>
                <a:cubicBezTo>
                  <a:pt x="-1691" y="2666"/>
                  <a:pt x="68052" y="68104"/>
                  <a:pt x="87855" y="98239"/>
                </a:cubicBezTo>
                <a:cubicBezTo>
                  <a:pt x="107658" y="128374"/>
                  <a:pt x="117130" y="183479"/>
                  <a:pt x="118852" y="180896"/>
                </a:cubicBezTo>
                <a:cubicBezTo>
                  <a:pt x="120574" y="178313"/>
                  <a:pt x="118851" y="110292"/>
                  <a:pt x="98187" y="82740"/>
                </a:cubicBezTo>
                <a:cubicBezTo>
                  <a:pt x="77523" y="55188"/>
                  <a:pt x="1753" y="-2500"/>
                  <a:pt x="31" y="8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065C72DE-20FF-54FF-1852-431759C1A693}"/>
              </a:ext>
            </a:extLst>
          </p:cNvPr>
          <p:cNvSpPr/>
          <p:nvPr/>
        </p:nvSpPr>
        <p:spPr>
          <a:xfrm>
            <a:off x="5372324" y="6769982"/>
            <a:ext cx="595522" cy="131952"/>
          </a:xfrm>
          <a:custGeom>
            <a:avLst/>
            <a:gdLst>
              <a:gd name="connsiteX0" fmla="*/ 422 w 595522"/>
              <a:gd name="connsiteY0" fmla="*/ 131930 h 131952"/>
              <a:gd name="connsiteX1" fmla="*/ 408544 w 595522"/>
              <a:gd name="connsiteY1" fmla="*/ 18276 h 131952"/>
              <a:gd name="connsiteX2" fmla="*/ 594523 w 595522"/>
              <a:gd name="connsiteY2" fmla="*/ 13110 h 131952"/>
              <a:gd name="connsiteX3" fmla="*/ 336218 w 595522"/>
              <a:gd name="connsiteY3" fmla="*/ 7943 h 131952"/>
              <a:gd name="connsiteX4" fmla="*/ 422 w 595522"/>
              <a:gd name="connsiteY4" fmla="*/ 131930 h 13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522" h="131952">
                <a:moveTo>
                  <a:pt x="422" y="131930"/>
                </a:moveTo>
                <a:cubicBezTo>
                  <a:pt x="12476" y="133652"/>
                  <a:pt x="309527" y="38079"/>
                  <a:pt x="408544" y="18276"/>
                </a:cubicBezTo>
                <a:cubicBezTo>
                  <a:pt x="507561" y="-1527"/>
                  <a:pt x="606577" y="14832"/>
                  <a:pt x="594523" y="13110"/>
                </a:cubicBezTo>
                <a:cubicBezTo>
                  <a:pt x="582469" y="11388"/>
                  <a:pt x="435235" y="-11860"/>
                  <a:pt x="336218" y="7943"/>
                </a:cubicBezTo>
                <a:cubicBezTo>
                  <a:pt x="237201" y="27746"/>
                  <a:pt x="-11632" y="130208"/>
                  <a:pt x="422" y="13193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8F855F12-8027-B214-64EE-F0484E235CAB}"/>
              </a:ext>
            </a:extLst>
          </p:cNvPr>
          <p:cNvSpPr/>
          <p:nvPr/>
        </p:nvSpPr>
        <p:spPr>
          <a:xfrm>
            <a:off x="5202264" y="6539314"/>
            <a:ext cx="757631" cy="37133"/>
          </a:xfrm>
          <a:custGeom>
            <a:avLst/>
            <a:gdLst>
              <a:gd name="connsiteX0" fmla="*/ 0 w 757631"/>
              <a:gd name="connsiteY0" fmla="*/ 37133 h 37133"/>
              <a:gd name="connsiteX1" fmla="*/ 459783 w 757631"/>
              <a:gd name="connsiteY1" fmla="*/ 971 h 37133"/>
              <a:gd name="connsiteX2" fmla="*/ 754251 w 757631"/>
              <a:gd name="connsiteY2" fmla="*/ 11303 h 37133"/>
              <a:gd name="connsiteX3" fmla="*/ 268638 w 757631"/>
              <a:gd name="connsiteY3" fmla="*/ 21635 h 37133"/>
              <a:gd name="connsiteX4" fmla="*/ 0 w 757631"/>
              <a:gd name="connsiteY4" fmla="*/ 37133 h 3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631" h="37133">
                <a:moveTo>
                  <a:pt x="0" y="37133"/>
                </a:moveTo>
                <a:cubicBezTo>
                  <a:pt x="167037" y="21204"/>
                  <a:pt x="334075" y="5276"/>
                  <a:pt x="459783" y="971"/>
                </a:cubicBezTo>
                <a:cubicBezTo>
                  <a:pt x="585491" y="-3334"/>
                  <a:pt x="786108" y="7859"/>
                  <a:pt x="754251" y="11303"/>
                </a:cubicBezTo>
                <a:cubicBezTo>
                  <a:pt x="722394" y="14747"/>
                  <a:pt x="268638" y="21635"/>
                  <a:pt x="268638" y="21635"/>
                </a:cubicBezTo>
                <a:lnTo>
                  <a:pt x="0" y="37133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A3BC1B22-695E-94EC-4BC9-5F4F954A5D37}"/>
              </a:ext>
            </a:extLst>
          </p:cNvPr>
          <p:cNvSpPr/>
          <p:nvPr/>
        </p:nvSpPr>
        <p:spPr>
          <a:xfrm>
            <a:off x="4963214" y="6994671"/>
            <a:ext cx="212491" cy="269928"/>
          </a:xfrm>
          <a:custGeom>
            <a:avLst/>
            <a:gdLst>
              <a:gd name="connsiteX0" fmla="*/ 73735 w 212491"/>
              <a:gd name="connsiteY0" fmla="*/ 231 h 269928"/>
              <a:gd name="connsiteX1" fmla="*/ 115064 w 212491"/>
              <a:gd name="connsiteY1" fmla="*/ 155214 h 269928"/>
              <a:gd name="connsiteX2" fmla="*/ 1410 w 212491"/>
              <a:gd name="connsiteY2" fmla="*/ 268868 h 269928"/>
              <a:gd name="connsiteX3" fmla="*/ 208054 w 212491"/>
              <a:gd name="connsiteY3" fmla="*/ 88054 h 269928"/>
              <a:gd name="connsiteX4" fmla="*/ 140894 w 212491"/>
              <a:gd name="connsiteY4" fmla="*/ 119051 h 269928"/>
              <a:gd name="connsiteX5" fmla="*/ 73735 w 212491"/>
              <a:gd name="connsiteY5" fmla="*/ 231 h 26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491" h="269928">
                <a:moveTo>
                  <a:pt x="73735" y="231"/>
                </a:moveTo>
                <a:cubicBezTo>
                  <a:pt x="69430" y="6258"/>
                  <a:pt x="127118" y="110441"/>
                  <a:pt x="115064" y="155214"/>
                </a:cubicBezTo>
                <a:cubicBezTo>
                  <a:pt x="103010" y="199987"/>
                  <a:pt x="-14088" y="280061"/>
                  <a:pt x="1410" y="268868"/>
                </a:cubicBezTo>
                <a:cubicBezTo>
                  <a:pt x="16908" y="257675"/>
                  <a:pt x="184807" y="113024"/>
                  <a:pt x="208054" y="88054"/>
                </a:cubicBezTo>
                <a:cubicBezTo>
                  <a:pt x="231301" y="63085"/>
                  <a:pt x="156392" y="130244"/>
                  <a:pt x="140894" y="119051"/>
                </a:cubicBezTo>
                <a:cubicBezTo>
                  <a:pt x="125396" y="107858"/>
                  <a:pt x="78040" y="-5796"/>
                  <a:pt x="73735" y="23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01A0BF8E-35A6-8FD2-D48A-25C08562A3AE}"/>
              </a:ext>
            </a:extLst>
          </p:cNvPr>
          <p:cNvSpPr/>
          <p:nvPr/>
        </p:nvSpPr>
        <p:spPr>
          <a:xfrm>
            <a:off x="5439725" y="6838397"/>
            <a:ext cx="447215" cy="203147"/>
          </a:xfrm>
          <a:custGeom>
            <a:avLst/>
            <a:gdLst>
              <a:gd name="connsiteX0" fmla="*/ 180 w 447215"/>
              <a:gd name="connsiteY0" fmla="*/ 203000 h 203147"/>
              <a:gd name="connsiteX1" fmla="*/ 361807 w 447215"/>
              <a:gd name="connsiteY1" fmla="*/ 151339 h 203147"/>
              <a:gd name="connsiteX2" fmla="*/ 408302 w 447215"/>
              <a:gd name="connsiteY2" fmla="*/ 68681 h 203147"/>
              <a:gd name="connsiteX3" fmla="*/ 418634 w 447215"/>
              <a:gd name="connsiteY3" fmla="*/ 1522 h 203147"/>
              <a:gd name="connsiteX4" fmla="*/ 413468 w 447215"/>
              <a:gd name="connsiteY4" fmla="*/ 135840 h 203147"/>
              <a:gd name="connsiteX5" fmla="*/ 180 w 447215"/>
              <a:gd name="connsiteY5" fmla="*/ 203000 h 20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215" h="203147">
                <a:moveTo>
                  <a:pt x="180" y="203000"/>
                </a:moveTo>
                <a:cubicBezTo>
                  <a:pt x="-8430" y="205583"/>
                  <a:pt x="293787" y="173725"/>
                  <a:pt x="361807" y="151339"/>
                </a:cubicBezTo>
                <a:cubicBezTo>
                  <a:pt x="429827" y="128953"/>
                  <a:pt x="398831" y="93650"/>
                  <a:pt x="408302" y="68681"/>
                </a:cubicBezTo>
                <a:cubicBezTo>
                  <a:pt x="417773" y="43712"/>
                  <a:pt x="417773" y="-9671"/>
                  <a:pt x="418634" y="1522"/>
                </a:cubicBezTo>
                <a:cubicBezTo>
                  <a:pt x="419495" y="12715"/>
                  <a:pt x="485793" y="100538"/>
                  <a:pt x="413468" y="135840"/>
                </a:cubicBezTo>
                <a:cubicBezTo>
                  <a:pt x="341143" y="171142"/>
                  <a:pt x="8790" y="200417"/>
                  <a:pt x="180" y="20300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621B5E02-0E0D-DEB5-83C0-F43C3EEEDC7F}"/>
              </a:ext>
            </a:extLst>
          </p:cNvPr>
          <p:cNvSpPr/>
          <p:nvPr/>
        </p:nvSpPr>
        <p:spPr>
          <a:xfrm>
            <a:off x="4928211" y="7215424"/>
            <a:ext cx="394979" cy="100455"/>
          </a:xfrm>
          <a:custGeom>
            <a:avLst/>
            <a:gdLst>
              <a:gd name="connsiteX0" fmla="*/ 250 w 394979"/>
              <a:gd name="connsiteY0" fmla="*/ 99776 h 100455"/>
              <a:gd name="connsiteX1" fmla="*/ 372209 w 394979"/>
              <a:gd name="connsiteY1" fmla="*/ 1620 h 100455"/>
              <a:gd name="connsiteX2" fmla="*/ 315382 w 394979"/>
              <a:gd name="connsiteY2" fmla="*/ 42949 h 100455"/>
              <a:gd name="connsiteX3" fmla="*/ 250 w 394979"/>
              <a:gd name="connsiteY3" fmla="*/ 99776 h 10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979" h="100455">
                <a:moveTo>
                  <a:pt x="250" y="99776"/>
                </a:moveTo>
                <a:cubicBezTo>
                  <a:pt x="9721" y="92888"/>
                  <a:pt x="319687" y="11091"/>
                  <a:pt x="372209" y="1620"/>
                </a:cubicBezTo>
                <a:cubicBezTo>
                  <a:pt x="424731" y="-7851"/>
                  <a:pt x="378236" y="26590"/>
                  <a:pt x="315382" y="42949"/>
                </a:cubicBezTo>
                <a:cubicBezTo>
                  <a:pt x="252528" y="59308"/>
                  <a:pt x="-9221" y="106664"/>
                  <a:pt x="250" y="9977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65491FB9-19D4-099A-DDBA-5115AD92BAB2}"/>
              </a:ext>
            </a:extLst>
          </p:cNvPr>
          <p:cNvSpPr/>
          <p:nvPr/>
        </p:nvSpPr>
        <p:spPr>
          <a:xfrm>
            <a:off x="4907768" y="6725925"/>
            <a:ext cx="129353" cy="187175"/>
          </a:xfrm>
          <a:custGeom>
            <a:avLst/>
            <a:gdLst>
              <a:gd name="connsiteX0" fmla="*/ 29 w 129353"/>
              <a:gd name="connsiteY0" fmla="*/ 339 h 187175"/>
              <a:gd name="connsiteX1" fmla="*/ 98185 w 129353"/>
              <a:gd name="connsiteY1" fmla="*/ 134658 h 187175"/>
              <a:gd name="connsiteX2" fmla="*/ 129181 w 129353"/>
              <a:gd name="connsiteY2" fmla="*/ 186319 h 187175"/>
              <a:gd name="connsiteX3" fmla="*/ 87852 w 129353"/>
              <a:gd name="connsiteY3" fmla="*/ 98495 h 187175"/>
              <a:gd name="connsiteX4" fmla="*/ 29 w 129353"/>
              <a:gd name="connsiteY4" fmla="*/ 339 h 18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53" h="187175">
                <a:moveTo>
                  <a:pt x="29" y="339"/>
                </a:moveTo>
                <a:cubicBezTo>
                  <a:pt x="1751" y="6366"/>
                  <a:pt x="76660" y="103661"/>
                  <a:pt x="98185" y="134658"/>
                </a:cubicBezTo>
                <a:cubicBezTo>
                  <a:pt x="119710" y="165655"/>
                  <a:pt x="130903" y="192346"/>
                  <a:pt x="129181" y="186319"/>
                </a:cubicBezTo>
                <a:cubicBezTo>
                  <a:pt x="127459" y="180292"/>
                  <a:pt x="103350" y="126908"/>
                  <a:pt x="87852" y="98495"/>
                </a:cubicBezTo>
                <a:cubicBezTo>
                  <a:pt x="72354" y="70082"/>
                  <a:pt x="-1693" y="-5688"/>
                  <a:pt x="29" y="33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C9467C0E-54BE-4B1F-70BD-44C6F4D69EF6}"/>
              </a:ext>
            </a:extLst>
          </p:cNvPr>
          <p:cNvSpPr/>
          <p:nvPr/>
        </p:nvSpPr>
        <p:spPr>
          <a:xfrm>
            <a:off x="4680199" y="6802317"/>
            <a:ext cx="114724" cy="364040"/>
          </a:xfrm>
          <a:custGeom>
            <a:avLst/>
            <a:gdLst>
              <a:gd name="connsiteX0" fmla="*/ 289 w 114724"/>
              <a:gd name="connsiteY0" fmla="*/ 1439 h 364040"/>
              <a:gd name="connsiteX1" fmla="*/ 77781 w 114724"/>
              <a:gd name="connsiteY1" fmla="*/ 125425 h 364040"/>
              <a:gd name="connsiteX2" fmla="*/ 103611 w 114724"/>
              <a:gd name="connsiteY2" fmla="*/ 363066 h 364040"/>
              <a:gd name="connsiteX3" fmla="*/ 108777 w 114724"/>
              <a:gd name="connsiteY3" fmla="*/ 202917 h 364040"/>
              <a:gd name="connsiteX4" fmla="*/ 289 w 114724"/>
              <a:gd name="connsiteY4" fmla="*/ 1439 h 36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4" h="364040">
                <a:moveTo>
                  <a:pt x="289" y="1439"/>
                </a:moveTo>
                <a:cubicBezTo>
                  <a:pt x="-4877" y="-11476"/>
                  <a:pt x="60561" y="65154"/>
                  <a:pt x="77781" y="125425"/>
                </a:cubicBezTo>
                <a:cubicBezTo>
                  <a:pt x="95001" y="185696"/>
                  <a:pt x="98445" y="350151"/>
                  <a:pt x="103611" y="363066"/>
                </a:cubicBezTo>
                <a:cubicBezTo>
                  <a:pt x="108777" y="375981"/>
                  <a:pt x="122553" y="257161"/>
                  <a:pt x="108777" y="202917"/>
                </a:cubicBezTo>
                <a:cubicBezTo>
                  <a:pt x="95001" y="148673"/>
                  <a:pt x="5455" y="14354"/>
                  <a:pt x="289" y="143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314897A7-BA4F-BE5C-E16E-5568F72D3556}"/>
              </a:ext>
            </a:extLst>
          </p:cNvPr>
          <p:cNvSpPr/>
          <p:nvPr/>
        </p:nvSpPr>
        <p:spPr>
          <a:xfrm>
            <a:off x="5198713" y="7198479"/>
            <a:ext cx="559738" cy="278959"/>
          </a:xfrm>
          <a:custGeom>
            <a:avLst/>
            <a:gdLst>
              <a:gd name="connsiteX0" fmla="*/ 24216 w 559738"/>
              <a:gd name="connsiteY0" fmla="*/ 13399 h 278959"/>
              <a:gd name="connsiteX1" fmla="*/ 101707 w 559738"/>
              <a:gd name="connsiteY1" fmla="*/ 44396 h 278959"/>
              <a:gd name="connsiteX2" fmla="*/ 540826 w 559738"/>
              <a:gd name="connsiteY2" fmla="*/ 271704 h 278959"/>
              <a:gd name="connsiteX3" fmla="*/ 437504 w 559738"/>
              <a:gd name="connsiteY3" fmla="*/ 204545 h 278959"/>
              <a:gd name="connsiteX4" fmla="*/ 24216 w 559738"/>
              <a:gd name="connsiteY4" fmla="*/ 13399 h 27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738" h="278959">
                <a:moveTo>
                  <a:pt x="24216" y="13399"/>
                </a:moveTo>
                <a:cubicBezTo>
                  <a:pt x="-31750" y="-13292"/>
                  <a:pt x="15605" y="1345"/>
                  <a:pt x="101707" y="44396"/>
                </a:cubicBezTo>
                <a:cubicBezTo>
                  <a:pt x="187809" y="87447"/>
                  <a:pt x="484860" y="245013"/>
                  <a:pt x="540826" y="271704"/>
                </a:cubicBezTo>
                <a:cubicBezTo>
                  <a:pt x="596792" y="298395"/>
                  <a:pt x="518440" y="245874"/>
                  <a:pt x="437504" y="204545"/>
                </a:cubicBezTo>
                <a:cubicBezTo>
                  <a:pt x="356568" y="163216"/>
                  <a:pt x="80182" y="40090"/>
                  <a:pt x="24216" y="133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09485AA9-FDA0-CAF7-5713-981CD8261CAA}"/>
              </a:ext>
            </a:extLst>
          </p:cNvPr>
          <p:cNvSpPr/>
          <p:nvPr/>
        </p:nvSpPr>
        <p:spPr>
          <a:xfrm>
            <a:off x="5743873" y="6584959"/>
            <a:ext cx="217561" cy="472227"/>
          </a:xfrm>
          <a:custGeom>
            <a:avLst/>
            <a:gdLst>
              <a:gd name="connsiteX0" fmla="*/ 5998 w 217561"/>
              <a:gd name="connsiteY0" fmla="*/ 12153 h 472227"/>
              <a:gd name="connsiteX1" fmla="*/ 67991 w 217561"/>
              <a:gd name="connsiteY1" fmla="*/ 48316 h 472227"/>
              <a:gd name="connsiteX2" fmla="*/ 197144 w 217561"/>
              <a:gd name="connsiteY2" fmla="*/ 260126 h 472227"/>
              <a:gd name="connsiteX3" fmla="*/ 171313 w 217561"/>
              <a:gd name="connsiteY3" fmla="*/ 471936 h 472227"/>
              <a:gd name="connsiteX4" fmla="*/ 212642 w 217561"/>
              <a:gd name="connsiteY4" fmla="*/ 213631 h 472227"/>
              <a:gd name="connsiteX5" fmla="*/ 5998 w 217561"/>
              <a:gd name="connsiteY5" fmla="*/ 12153 h 47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561" h="472227">
                <a:moveTo>
                  <a:pt x="5998" y="12153"/>
                </a:moveTo>
                <a:cubicBezTo>
                  <a:pt x="-18110" y="-15399"/>
                  <a:pt x="36133" y="6987"/>
                  <a:pt x="67991" y="48316"/>
                </a:cubicBezTo>
                <a:cubicBezTo>
                  <a:pt x="99849" y="89645"/>
                  <a:pt x="179924" y="189523"/>
                  <a:pt x="197144" y="260126"/>
                </a:cubicBezTo>
                <a:cubicBezTo>
                  <a:pt x="214364" y="330729"/>
                  <a:pt x="168730" y="479685"/>
                  <a:pt x="171313" y="471936"/>
                </a:cubicBezTo>
                <a:cubicBezTo>
                  <a:pt x="173896" y="464187"/>
                  <a:pt x="235028" y="286818"/>
                  <a:pt x="212642" y="213631"/>
                </a:cubicBezTo>
                <a:cubicBezTo>
                  <a:pt x="190256" y="140445"/>
                  <a:pt x="30106" y="39705"/>
                  <a:pt x="5998" y="1215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E33B310B-5554-4752-5909-10CC2AD5BD23}"/>
              </a:ext>
            </a:extLst>
          </p:cNvPr>
          <p:cNvSpPr/>
          <p:nvPr/>
        </p:nvSpPr>
        <p:spPr>
          <a:xfrm>
            <a:off x="5771445" y="7101892"/>
            <a:ext cx="113018" cy="362161"/>
          </a:xfrm>
          <a:custGeom>
            <a:avLst/>
            <a:gdLst>
              <a:gd name="connsiteX0" fmla="*/ 112745 w 113018"/>
              <a:gd name="connsiteY0" fmla="*/ 1498 h 362161"/>
              <a:gd name="connsiteX1" fmla="*/ 9423 w 113018"/>
              <a:gd name="connsiteY1" fmla="*/ 347627 h 362161"/>
              <a:gd name="connsiteX2" fmla="*/ 9423 w 113018"/>
              <a:gd name="connsiteY2" fmla="*/ 270135 h 362161"/>
              <a:gd name="connsiteX3" fmla="*/ 50752 w 113018"/>
              <a:gd name="connsiteY3" fmla="*/ 22162 h 362161"/>
              <a:gd name="connsiteX4" fmla="*/ 40419 w 113018"/>
              <a:gd name="connsiteY4" fmla="*/ 213308 h 362161"/>
              <a:gd name="connsiteX5" fmla="*/ 112745 w 113018"/>
              <a:gd name="connsiteY5" fmla="*/ 1498 h 36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18" h="362161">
                <a:moveTo>
                  <a:pt x="112745" y="1498"/>
                </a:moveTo>
                <a:cubicBezTo>
                  <a:pt x="107579" y="23884"/>
                  <a:pt x="26643" y="302854"/>
                  <a:pt x="9423" y="347627"/>
                </a:cubicBezTo>
                <a:cubicBezTo>
                  <a:pt x="-7797" y="392400"/>
                  <a:pt x="2535" y="324379"/>
                  <a:pt x="9423" y="270135"/>
                </a:cubicBezTo>
                <a:cubicBezTo>
                  <a:pt x="16311" y="215891"/>
                  <a:pt x="45586" y="31633"/>
                  <a:pt x="50752" y="22162"/>
                </a:cubicBezTo>
                <a:cubicBezTo>
                  <a:pt x="55918" y="12691"/>
                  <a:pt x="32670" y="211586"/>
                  <a:pt x="40419" y="213308"/>
                </a:cubicBezTo>
                <a:cubicBezTo>
                  <a:pt x="48168" y="215030"/>
                  <a:pt x="117911" y="-20888"/>
                  <a:pt x="112745" y="149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8720E388-B5B1-161F-6C14-BC4A510EBC8E}"/>
              </a:ext>
            </a:extLst>
          </p:cNvPr>
          <p:cNvSpPr/>
          <p:nvPr/>
        </p:nvSpPr>
        <p:spPr>
          <a:xfrm>
            <a:off x="5790010" y="7458495"/>
            <a:ext cx="655314" cy="399242"/>
          </a:xfrm>
          <a:custGeom>
            <a:avLst/>
            <a:gdLst>
              <a:gd name="connsiteX0" fmla="*/ 1190 w 655314"/>
              <a:gd name="connsiteY0" fmla="*/ 1356 h 399242"/>
              <a:gd name="connsiteX1" fmla="*/ 631454 w 655314"/>
              <a:gd name="connsiteY1" fmla="*/ 388813 h 399242"/>
              <a:gd name="connsiteX2" fmla="*/ 476471 w 655314"/>
              <a:gd name="connsiteY2" fmla="*/ 264827 h 399242"/>
              <a:gd name="connsiteX3" fmla="*/ 1190 w 655314"/>
              <a:gd name="connsiteY3" fmla="*/ 1356 h 39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14" h="399242">
                <a:moveTo>
                  <a:pt x="1190" y="1356"/>
                </a:moveTo>
                <a:cubicBezTo>
                  <a:pt x="27020" y="22020"/>
                  <a:pt x="552241" y="344901"/>
                  <a:pt x="631454" y="388813"/>
                </a:cubicBezTo>
                <a:cubicBezTo>
                  <a:pt x="710667" y="432725"/>
                  <a:pt x="575488" y="327681"/>
                  <a:pt x="476471" y="264827"/>
                </a:cubicBezTo>
                <a:cubicBezTo>
                  <a:pt x="377454" y="201973"/>
                  <a:pt x="-24640" y="-19308"/>
                  <a:pt x="1190" y="135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7CCE09A4-BFC0-0D63-476C-F2514C4A6CD4}"/>
              </a:ext>
            </a:extLst>
          </p:cNvPr>
          <p:cNvSpPr/>
          <p:nvPr/>
        </p:nvSpPr>
        <p:spPr>
          <a:xfrm>
            <a:off x="5977070" y="6643382"/>
            <a:ext cx="227421" cy="801068"/>
          </a:xfrm>
          <a:custGeom>
            <a:avLst/>
            <a:gdLst>
              <a:gd name="connsiteX0" fmla="*/ 110 w 227421"/>
              <a:gd name="connsiteY0" fmla="*/ 225 h 801068"/>
              <a:gd name="connsiteX1" fmla="*/ 41438 w 227421"/>
              <a:gd name="connsiteY1" fmla="*/ 279194 h 801068"/>
              <a:gd name="connsiteX2" fmla="*/ 227418 w 227421"/>
              <a:gd name="connsiteY2" fmla="*/ 800971 h 801068"/>
              <a:gd name="connsiteX3" fmla="*/ 36272 w 227421"/>
              <a:gd name="connsiteY3" fmla="*/ 320523 h 801068"/>
              <a:gd name="connsiteX4" fmla="*/ 110 w 227421"/>
              <a:gd name="connsiteY4" fmla="*/ 225 h 80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21" h="801068">
                <a:moveTo>
                  <a:pt x="110" y="225"/>
                </a:moveTo>
                <a:cubicBezTo>
                  <a:pt x="971" y="-6663"/>
                  <a:pt x="3553" y="145736"/>
                  <a:pt x="41438" y="279194"/>
                </a:cubicBezTo>
                <a:cubicBezTo>
                  <a:pt x="79323" y="412652"/>
                  <a:pt x="228279" y="794083"/>
                  <a:pt x="227418" y="800971"/>
                </a:cubicBezTo>
                <a:cubicBezTo>
                  <a:pt x="226557" y="807859"/>
                  <a:pt x="69852" y="448815"/>
                  <a:pt x="36272" y="320523"/>
                </a:cubicBezTo>
                <a:cubicBezTo>
                  <a:pt x="2692" y="192231"/>
                  <a:pt x="-751" y="7113"/>
                  <a:pt x="110" y="22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06443440-ECF4-DC70-356B-C75F6BA31AB3}"/>
              </a:ext>
            </a:extLst>
          </p:cNvPr>
          <p:cNvSpPr/>
          <p:nvPr/>
        </p:nvSpPr>
        <p:spPr>
          <a:xfrm>
            <a:off x="6730887" y="7761217"/>
            <a:ext cx="52749" cy="949851"/>
          </a:xfrm>
          <a:custGeom>
            <a:avLst/>
            <a:gdLst>
              <a:gd name="connsiteX0" fmla="*/ 52205 w 52749"/>
              <a:gd name="connsiteY0" fmla="*/ 44763 h 949851"/>
              <a:gd name="connsiteX1" fmla="*/ 544 w 52749"/>
              <a:gd name="connsiteY1" fmla="*/ 948830 h 949851"/>
              <a:gd name="connsiteX2" fmla="*/ 26374 w 52749"/>
              <a:gd name="connsiteY2" fmla="*/ 220410 h 949851"/>
              <a:gd name="connsiteX3" fmla="*/ 52205 w 52749"/>
              <a:gd name="connsiteY3" fmla="*/ 44763 h 94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9" h="949851">
                <a:moveTo>
                  <a:pt x="52205" y="44763"/>
                </a:moveTo>
                <a:cubicBezTo>
                  <a:pt x="47900" y="166166"/>
                  <a:pt x="4849" y="919556"/>
                  <a:pt x="544" y="948830"/>
                </a:cubicBezTo>
                <a:cubicBezTo>
                  <a:pt x="-3761" y="978104"/>
                  <a:pt x="18625" y="369366"/>
                  <a:pt x="26374" y="220410"/>
                </a:cubicBezTo>
                <a:cubicBezTo>
                  <a:pt x="34123" y="71454"/>
                  <a:pt x="56510" y="-76640"/>
                  <a:pt x="52205" y="4476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F6B2B7B0-0F58-FB82-5743-ED53CA7407AF}"/>
              </a:ext>
            </a:extLst>
          </p:cNvPr>
          <p:cNvSpPr/>
          <p:nvPr/>
        </p:nvSpPr>
        <p:spPr>
          <a:xfrm>
            <a:off x="6261157" y="8764869"/>
            <a:ext cx="196596" cy="816427"/>
          </a:xfrm>
          <a:custGeom>
            <a:avLst/>
            <a:gdLst>
              <a:gd name="connsiteX0" fmla="*/ 196470 w 196596"/>
              <a:gd name="connsiteY0" fmla="*/ 7172 h 816427"/>
              <a:gd name="connsiteX1" fmla="*/ 82816 w 196596"/>
              <a:gd name="connsiteY1" fmla="*/ 435958 h 816427"/>
              <a:gd name="connsiteX2" fmla="*/ 158 w 196596"/>
              <a:gd name="connsiteY2" fmla="*/ 813084 h 816427"/>
              <a:gd name="connsiteX3" fmla="*/ 103480 w 196596"/>
              <a:gd name="connsiteY3" fmla="*/ 213816 h 816427"/>
              <a:gd name="connsiteX4" fmla="*/ 196470 w 196596"/>
              <a:gd name="connsiteY4" fmla="*/ 7172 h 8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596" h="816427">
                <a:moveTo>
                  <a:pt x="196470" y="7172"/>
                </a:moveTo>
                <a:cubicBezTo>
                  <a:pt x="193026" y="44196"/>
                  <a:pt x="115535" y="301639"/>
                  <a:pt x="82816" y="435958"/>
                </a:cubicBezTo>
                <a:cubicBezTo>
                  <a:pt x="50097" y="570277"/>
                  <a:pt x="-3286" y="850108"/>
                  <a:pt x="158" y="813084"/>
                </a:cubicBezTo>
                <a:cubicBezTo>
                  <a:pt x="3602" y="776060"/>
                  <a:pt x="75066" y="345551"/>
                  <a:pt x="103480" y="213816"/>
                </a:cubicBezTo>
                <a:cubicBezTo>
                  <a:pt x="131894" y="82081"/>
                  <a:pt x="199914" y="-29852"/>
                  <a:pt x="196470" y="717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5E9984F-2D04-354F-03AF-D461F679A8B7}"/>
              </a:ext>
            </a:extLst>
          </p:cNvPr>
          <p:cNvSpPr/>
          <p:nvPr/>
        </p:nvSpPr>
        <p:spPr>
          <a:xfrm>
            <a:off x="6434347" y="8544161"/>
            <a:ext cx="519227" cy="218237"/>
          </a:xfrm>
          <a:custGeom>
            <a:avLst/>
            <a:gdLst>
              <a:gd name="connsiteX0" fmla="*/ 18114 w 519227"/>
              <a:gd name="connsiteY0" fmla="*/ 217547 h 218237"/>
              <a:gd name="connsiteX1" fmla="*/ 43945 w 519227"/>
              <a:gd name="connsiteY1" fmla="*/ 5737 h 218237"/>
              <a:gd name="connsiteX2" fmla="*/ 519226 w 519227"/>
              <a:gd name="connsiteY2" fmla="*/ 57398 h 218237"/>
              <a:gd name="connsiteX3" fmla="*/ 49111 w 519227"/>
              <a:gd name="connsiteY3" fmla="*/ 26402 h 218237"/>
              <a:gd name="connsiteX4" fmla="*/ 18114 w 519227"/>
              <a:gd name="connsiteY4" fmla="*/ 72897 h 218237"/>
              <a:gd name="connsiteX5" fmla="*/ 18114 w 519227"/>
              <a:gd name="connsiteY5" fmla="*/ 217547 h 21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227" h="218237">
                <a:moveTo>
                  <a:pt x="18114" y="217547"/>
                </a:moveTo>
                <a:cubicBezTo>
                  <a:pt x="22419" y="206354"/>
                  <a:pt x="-39574" y="32428"/>
                  <a:pt x="43945" y="5737"/>
                </a:cubicBezTo>
                <a:cubicBezTo>
                  <a:pt x="127464" y="-20954"/>
                  <a:pt x="518365" y="53954"/>
                  <a:pt x="519226" y="57398"/>
                </a:cubicBezTo>
                <a:cubicBezTo>
                  <a:pt x="520087" y="60842"/>
                  <a:pt x="132630" y="23819"/>
                  <a:pt x="49111" y="26402"/>
                </a:cubicBezTo>
                <a:cubicBezTo>
                  <a:pt x="-34408" y="28985"/>
                  <a:pt x="20697" y="45344"/>
                  <a:pt x="18114" y="72897"/>
                </a:cubicBezTo>
                <a:cubicBezTo>
                  <a:pt x="15531" y="100449"/>
                  <a:pt x="13809" y="228740"/>
                  <a:pt x="18114" y="21754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46A7864-DC84-32D1-C554-FC9E4582DF34}"/>
              </a:ext>
            </a:extLst>
          </p:cNvPr>
          <p:cNvSpPr/>
          <p:nvPr/>
        </p:nvSpPr>
        <p:spPr>
          <a:xfrm>
            <a:off x="6478190" y="8601400"/>
            <a:ext cx="559374" cy="144849"/>
          </a:xfrm>
          <a:custGeom>
            <a:avLst/>
            <a:gdLst>
              <a:gd name="connsiteX0" fmla="*/ 102 w 559374"/>
              <a:gd name="connsiteY0" fmla="*/ 144810 h 144849"/>
              <a:gd name="connsiteX1" fmla="*/ 279071 w 559374"/>
              <a:gd name="connsiteY1" fmla="*/ 82817 h 144849"/>
              <a:gd name="connsiteX2" fmla="*/ 558041 w 559374"/>
              <a:gd name="connsiteY2" fmla="*/ 93149 h 144849"/>
              <a:gd name="connsiteX3" fmla="*/ 160251 w 559374"/>
              <a:gd name="connsiteY3" fmla="*/ 159 h 144849"/>
              <a:gd name="connsiteX4" fmla="*/ 310068 w 559374"/>
              <a:gd name="connsiteY4" fmla="*/ 72485 h 144849"/>
              <a:gd name="connsiteX5" fmla="*/ 102 w 559374"/>
              <a:gd name="connsiteY5" fmla="*/ 144810 h 14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374" h="144849">
                <a:moveTo>
                  <a:pt x="102" y="144810"/>
                </a:moveTo>
                <a:cubicBezTo>
                  <a:pt x="-5064" y="146532"/>
                  <a:pt x="186081" y="91427"/>
                  <a:pt x="279071" y="82817"/>
                </a:cubicBezTo>
                <a:cubicBezTo>
                  <a:pt x="372061" y="74207"/>
                  <a:pt x="577844" y="106925"/>
                  <a:pt x="558041" y="93149"/>
                </a:cubicBezTo>
                <a:cubicBezTo>
                  <a:pt x="538238" y="79373"/>
                  <a:pt x="201580" y="3603"/>
                  <a:pt x="160251" y="159"/>
                </a:cubicBezTo>
                <a:cubicBezTo>
                  <a:pt x="118922" y="-3285"/>
                  <a:pt x="334177" y="50098"/>
                  <a:pt x="310068" y="72485"/>
                </a:cubicBezTo>
                <a:cubicBezTo>
                  <a:pt x="285960" y="94871"/>
                  <a:pt x="5268" y="143088"/>
                  <a:pt x="102" y="14481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08D7051B-ECE8-FFEF-C2E4-8EE964045361}"/>
              </a:ext>
            </a:extLst>
          </p:cNvPr>
          <p:cNvSpPr/>
          <p:nvPr/>
        </p:nvSpPr>
        <p:spPr>
          <a:xfrm>
            <a:off x="5294707" y="6958345"/>
            <a:ext cx="473556" cy="51826"/>
          </a:xfrm>
          <a:custGeom>
            <a:avLst/>
            <a:gdLst>
              <a:gd name="connsiteX0" fmla="*/ 2122 w 473556"/>
              <a:gd name="connsiteY0" fmla="*/ 50196 h 51826"/>
              <a:gd name="connsiteX1" fmla="*/ 464898 w 473556"/>
              <a:gd name="connsiteY1" fmla="*/ 16 h 51826"/>
              <a:gd name="connsiteX2" fmla="*/ 303205 w 473556"/>
              <a:gd name="connsiteY2" fmla="*/ 44621 h 51826"/>
              <a:gd name="connsiteX3" fmla="*/ 292054 w 473556"/>
              <a:gd name="connsiteY3" fmla="*/ 39045 h 51826"/>
              <a:gd name="connsiteX4" fmla="*/ 2122 w 473556"/>
              <a:gd name="connsiteY4" fmla="*/ 50196 h 5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556" h="51826">
                <a:moveTo>
                  <a:pt x="2122" y="50196"/>
                </a:moveTo>
                <a:cubicBezTo>
                  <a:pt x="30929" y="43691"/>
                  <a:pt x="414718" y="945"/>
                  <a:pt x="464898" y="16"/>
                </a:cubicBezTo>
                <a:cubicBezTo>
                  <a:pt x="515078" y="-913"/>
                  <a:pt x="332012" y="38116"/>
                  <a:pt x="303205" y="44621"/>
                </a:cubicBezTo>
                <a:cubicBezTo>
                  <a:pt x="274398" y="51126"/>
                  <a:pt x="337588" y="36257"/>
                  <a:pt x="292054" y="39045"/>
                </a:cubicBezTo>
                <a:cubicBezTo>
                  <a:pt x="246520" y="41833"/>
                  <a:pt x="-26685" y="56701"/>
                  <a:pt x="2122" y="5019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4E1923A0-4A47-FFFF-A94C-E39F1DE3AEBC}"/>
              </a:ext>
            </a:extLst>
          </p:cNvPr>
          <p:cNvSpPr/>
          <p:nvPr/>
        </p:nvSpPr>
        <p:spPr>
          <a:xfrm>
            <a:off x="5383568" y="7170051"/>
            <a:ext cx="365142" cy="33637"/>
          </a:xfrm>
          <a:custGeom>
            <a:avLst/>
            <a:gdLst>
              <a:gd name="connsiteX0" fmla="*/ 2471 w 365142"/>
              <a:gd name="connsiteY0" fmla="*/ 33637 h 33637"/>
              <a:gd name="connsiteX1" fmla="*/ 359310 w 365142"/>
              <a:gd name="connsiteY1" fmla="*/ 5759 h 33637"/>
              <a:gd name="connsiteX2" fmla="*/ 208769 w 365142"/>
              <a:gd name="connsiteY2" fmla="*/ 5759 h 33637"/>
              <a:gd name="connsiteX3" fmla="*/ 2471 w 365142"/>
              <a:gd name="connsiteY3" fmla="*/ 33637 h 3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142" h="33637">
                <a:moveTo>
                  <a:pt x="2471" y="33637"/>
                </a:moveTo>
                <a:cubicBezTo>
                  <a:pt x="27561" y="33637"/>
                  <a:pt x="324927" y="10405"/>
                  <a:pt x="359310" y="5759"/>
                </a:cubicBezTo>
                <a:cubicBezTo>
                  <a:pt x="393693" y="1113"/>
                  <a:pt x="267313" y="-4463"/>
                  <a:pt x="208769" y="5759"/>
                </a:cubicBezTo>
                <a:cubicBezTo>
                  <a:pt x="150225" y="15981"/>
                  <a:pt x="-22619" y="33637"/>
                  <a:pt x="2471" y="3363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F75B1A3-3599-3E2A-220A-BCBD8FB6DAFB}"/>
              </a:ext>
            </a:extLst>
          </p:cNvPr>
          <p:cNvSpPr/>
          <p:nvPr/>
        </p:nvSpPr>
        <p:spPr>
          <a:xfrm>
            <a:off x="5530964" y="7242717"/>
            <a:ext cx="669413" cy="373566"/>
          </a:xfrm>
          <a:custGeom>
            <a:avLst/>
            <a:gdLst>
              <a:gd name="connsiteX0" fmla="*/ 41 w 669413"/>
              <a:gd name="connsiteY0" fmla="*/ 0 h 373566"/>
              <a:gd name="connsiteX1" fmla="*/ 512997 w 669413"/>
              <a:gd name="connsiteY1" fmla="*/ 250903 h 373566"/>
              <a:gd name="connsiteX2" fmla="*/ 669114 w 669413"/>
              <a:gd name="connsiteY2" fmla="*/ 373566 h 373566"/>
              <a:gd name="connsiteX3" fmla="*/ 485119 w 669413"/>
              <a:gd name="connsiteY3" fmla="*/ 250903 h 373566"/>
              <a:gd name="connsiteX4" fmla="*/ 41 w 669413"/>
              <a:gd name="connsiteY4" fmla="*/ 0 h 37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413" h="373566">
                <a:moveTo>
                  <a:pt x="41" y="0"/>
                </a:moveTo>
                <a:cubicBezTo>
                  <a:pt x="4687" y="0"/>
                  <a:pt x="401485" y="188642"/>
                  <a:pt x="512997" y="250903"/>
                </a:cubicBezTo>
                <a:cubicBezTo>
                  <a:pt x="624509" y="313164"/>
                  <a:pt x="673760" y="373566"/>
                  <a:pt x="669114" y="373566"/>
                </a:cubicBezTo>
                <a:cubicBezTo>
                  <a:pt x="664468" y="373566"/>
                  <a:pt x="591055" y="307588"/>
                  <a:pt x="485119" y="250903"/>
                </a:cubicBezTo>
                <a:cubicBezTo>
                  <a:pt x="379183" y="194218"/>
                  <a:pt x="-4605" y="0"/>
                  <a:pt x="41" y="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C4E13A8E-C8F8-547F-09D2-5E51726089CC}"/>
              </a:ext>
            </a:extLst>
          </p:cNvPr>
          <p:cNvSpPr/>
          <p:nvPr/>
        </p:nvSpPr>
        <p:spPr>
          <a:xfrm>
            <a:off x="4619672" y="7353618"/>
            <a:ext cx="837186" cy="73110"/>
          </a:xfrm>
          <a:custGeom>
            <a:avLst/>
            <a:gdLst>
              <a:gd name="connsiteX0" fmla="*/ 2508 w 837186"/>
              <a:gd name="connsiteY0" fmla="*/ 28489 h 73110"/>
              <a:gd name="connsiteX1" fmla="*/ 554494 w 837186"/>
              <a:gd name="connsiteY1" fmla="*/ 17338 h 73110"/>
              <a:gd name="connsiteX2" fmla="*/ 833274 w 837186"/>
              <a:gd name="connsiteY2" fmla="*/ 73094 h 73110"/>
              <a:gd name="connsiteX3" fmla="*/ 693884 w 837186"/>
              <a:gd name="connsiteY3" fmla="*/ 22914 h 73110"/>
              <a:gd name="connsiteX4" fmla="*/ 364923 w 837186"/>
              <a:gd name="connsiteY4" fmla="*/ 611 h 73110"/>
              <a:gd name="connsiteX5" fmla="*/ 2508 w 837186"/>
              <a:gd name="connsiteY5" fmla="*/ 28489 h 7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7186" h="73110">
                <a:moveTo>
                  <a:pt x="2508" y="28489"/>
                </a:moveTo>
                <a:cubicBezTo>
                  <a:pt x="34103" y="31277"/>
                  <a:pt x="416033" y="9904"/>
                  <a:pt x="554494" y="17338"/>
                </a:cubicBezTo>
                <a:cubicBezTo>
                  <a:pt x="692955" y="24772"/>
                  <a:pt x="810042" y="72165"/>
                  <a:pt x="833274" y="73094"/>
                </a:cubicBezTo>
                <a:cubicBezTo>
                  <a:pt x="856506" y="74023"/>
                  <a:pt x="771942" y="34994"/>
                  <a:pt x="693884" y="22914"/>
                </a:cubicBezTo>
                <a:cubicBezTo>
                  <a:pt x="615826" y="10834"/>
                  <a:pt x="483869" y="-3106"/>
                  <a:pt x="364923" y="611"/>
                </a:cubicBezTo>
                <a:cubicBezTo>
                  <a:pt x="245977" y="4328"/>
                  <a:pt x="-29087" y="25701"/>
                  <a:pt x="2508" y="2848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2FC4A536-FD38-B95D-2FF3-A30798807EF3}"/>
              </a:ext>
            </a:extLst>
          </p:cNvPr>
          <p:cNvSpPr/>
          <p:nvPr/>
        </p:nvSpPr>
        <p:spPr>
          <a:xfrm>
            <a:off x="5380422" y="7454493"/>
            <a:ext cx="88994" cy="267879"/>
          </a:xfrm>
          <a:custGeom>
            <a:avLst/>
            <a:gdLst>
              <a:gd name="connsiteX0" fmla="*/ 41 w 88994"/>
              <a:gd name="connsiteY0" fmla="*/ 97 h 267879"/>
              <a:gd name="connsiteX1" fmla="*/ 72524 w 88994"/>
              <a:gd name="connsiteY1" fmla="*/ 161790 h 267879"/>
              <a:gd name="connsiteX2" fmla="*/ 78100 w 88994"/>
              <a:gd name="connsiteY2" fmla="*/ 267727 h 267879"/>
              <a:gd name="connsiteX3" fmla="*/ 83676 w 88994"/>
              <a:gd name="connsiteY3" fmla="*/ 139487 h 267879"/>
              <a:gd name="connsiteX4" fmla="*/ 41 w 88994"/>
              <a:gd name="connsiteY4" fmla="*/ 97 h 26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94" h="267879">
                <a:moveTo>
                  <a:pt x="41" y="97"/>
                </a:moveTo>
                <a:cubicBezTo>
                  <a:pt x="-1818" y="3814"/>
                  <a:pt x="59514" y="117185"/>
                  <a:pt x="72524" y="161790"/>
                </a:cubicBezTo>
                <a:cubicBezTo>
                  <a:pt x="85534" y="206395"/>
                  <a:pt x="76241" y="271444"/>
                  <a:pt x="78100" y="267727"/>
                </a:cubicBezTo>
                <a:cubicBezTo>
                  <a:pt x="79959" y="264010"/>
                  <a:pt x="97615" y="178516"/>
                  <a:pt x="83676" y="139487"/>
                </a:cubicBezTo>
                <a:cubicBezTo>
                  <a:pt x="69737" y="100458"/>
                  <a:pt x="1900" y="-3620"/>
                  <a:pt x="41" y="9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F55D12AE-AB5A-0161-629E-41BC1E4E464A}"/>
              </a:ext>
            </a:extLst>
          </p:cNvPr>
          <p:cNvSpPr/>
          <p:nvPr/>
        </p:nvSpPr>
        <p:spPr>
          <a:xfrm>
            <a:off x="4387977" y="7393237"/>
            <a:ext cx="106035" cy="641381"/>
          </a:xfrm>
          <a:custGeom>
            <a:avLst/>
            <a:gdLst>
              <a:gd name="connsiteX0" fmla="*/ 105964 w 106035"/>
              <a:gd name="connsiteY0" fmla="*/ 22 h 641381"/>
              <a:gd name="connsiteX1" fmla="*/ 16755 w 106035"/>
              <a:gd name="connsiteY1" fmla="*/ 184017 h 641381"/>
              <a:gd name="connsiteX2" fmla="*/ 33482 w 106035"/>
              <a:gd name="connsiteY2" fmla="*/ 429343 h 641381"/>
              <a:gd name="connsiteX3" fmla="*/ 94813 w 106035"/>
              <a:gd name="connsiteY3" fmla="*/ 635641 h 641381"/>
              <a:gd name="connsiteX4" fmla="*/ 28 w 106035"/>
              <a:gd name="connsiteY4" fmla="*/ 195168 h 641381"/>
              <a:gd name="connsiteX5" fmla="*/ 105964 w 106035"/>
              <a:gd name="connsiteY5" fmla="*/ 22 h 64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5" h="641381">
                <a:moveTo>
                  <a:pt x="105964" y="22"/>
                </a:moveTo>
                <a:cubicBezTo>
                  <a:pt x="108752" y="-1836"/>
                  <a:pt x="28835" y="112464"/>
                  <a:pt x="16755" y="184017"/>
                </a:cubicBezTo>
                <a:cubicBezTo>
                  <a:pt x="4675" y="255571"/>
                  <a:pt x="20472" y="354072"/>
                  <a:pt x="33482" y="429343"/>
                </a:cubicBezTo>
                <a:cubicBezTo>
                  <a:pt x="46492" y="504614"/>
                  <a:pt x="100389" y="674670"/>
                  <a:pt x="94813" y="635641"/>
                </a:cubicBezTo>
                <a:cubicBezTo>
                  <a:pt x="89237" y="596612"/>
                  <a:pt x="-1830" y="302963"/>
                  <a:pt x="28" y="195168"/>
                </a:cubicBezTo>
                <a:cubicBezTo>
                  <a:pt x="1886" y="87373"/>
                  <a:pt x="103176" y="1880"/>
                  <a:pt x="105964" y="2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8EEA9A87-E7CB-90A7-B2C1-C5CED550495A}"/>
              </a:ext>
            </a:extLst>
          </p:cNvPr>
          <p:cNvSpPr/>
          <p:nvPr/>
        </p:nvSpPr>
        <p:spPr>
          <a:xfrm>
            <a:off x="4555166" y="7421134"/>
            <a:ext cx="123362" cy="563142"/>
          </a:xfrm>
          <a:custGeom>
            <a:avLst/>
            <a:gdLst>
              <a:gd name="connsiteX0" fmla="*/ 107 w 123362"/>
              <a:gd name="connsiteY0" fmla="*/ 3 h 563142"/>
              <a:gd name="connsiteX1" fmla="*/ 100468 w 123362"/>
              <a:gd name="connsiteY1" fmla="*/ 284359 h 563142"/>
              <a:gd name="connsiteX2" fmla="*/ 61439 w 123362"/>
              <a:gd name="connsiteY2" fmla="*/ 563139 h 563142"/>
              <a:gd name="connsiteX3" fmla="*/ 122771 w 123362"/>
              <a:gd name="connsiteY3" fmla="*/ 289934 h 563142"/>
              <a:gd name="connsiteX4" fmla="*/ 107 w 123362"/>
              <a:gd name="connsiteY4" fmla="*/ 3 h 56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62" h="563142">
                <a:moveTo>
                  <a:pt x="107" y="3"/>
                </a:moveTo>
                <a:cubicBezTo>
                  <a:pt x="-3610" y="-926"/>
                  <a:pt x="90246" y="190503"/>
                  <a:pt x="100468" y="284359"/>
                </a:cubicBezTo>
                <a:cubicBezTo>
                  <a:pt x="110690" y="378215"/>
                  <a:pt x="57722" y="562210"/>
                  <a:pt x="61439" y="563139"/>
                </a:cubicBezTo>
                <a:cubicBezTo>
                  <a:pt x="65156" y="564068"/>
                  <a:pt x="130205" y="381932"/>
                  <a:pt x="122771" y="289934"/>
                </a:cubicBezTo>
                <a:cubicBezTo>
                  <a:pt x="115337" y="197937"/>
                  <a:pt x="3824" y="932"/>
                  <a:pt x="107" y="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A494F059-DF2F-6F41-9FCF-E1C232862DE7}"/>
              </a:ext>
            </a:extLst>
          </p:cNvPr>
          <p:cNvSpPr/>
          <p:nvPr/>
        </p:nvSpPr>
        <p:spPr>
          <a:xfrm>
            <a:off x="4683027" y="7471178"/>
            <a:ext cx="245869" cy="357951"/>
          </a:xfrm>
          <a:custGeom>
            <a:avLst/>
            <a:gdLst>
              <a:gd name="connsiteX0" fmla="*/ 485 w 245869"/>
              <a:gd name="connsiteY0" fmla="*/ 139 h 357951"/>
              <a:gd name="connsiteX1" fmla="*/ 117573 w 245869"/>
              <a:gd name="connsiteY1" fmla="*/ 167407 h 357951"/>
              <a:gd name="connsiteX2" fmla="*/ 139875 w 245869"/>
              <a:gd name="connsiteY2" fmla="*/ 356978 h 357951"/>
              <a:gd name="connsiteX3" fmla="*/ 156602 w 245869"/>
              <a:gd name="connsiteY3" fmla="*/ 234315 h 357951"/>
              <a:gd name="connsiteX4" fmla="*/ 245812 w 245869"/>
              <a:gd name="connsiteY4" fmla="*/ 78198 h 357951"/>
              <a:gd name="connsiteX5" fmla="*/ 167753 w 245869"/>
              <a:gd name="connsiteY5" fmla="*/ 195285 h 357951"/>
              <a:gd name="connsiteX6" fmla="*/ 485 w 245869"/>
              <a:gd name="connsiteY6" fmla="*/ 139 h 35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869" h="357951">
                <a:moveTo>
                  <a:pt x="485" y="139"/>
                </a:moveTo>
                <a:cubicBezTo>
                  <a:pt x="-7878" y="-4507"/>
                  <a:pt x="94341" y="107934"/>
                  <a:pt x="117573" y="167407"/>
                </a:cubicBezTo>
                <a:cubicBezTo>
                  <a:pt x="140805" y="226880"/>
                  <a:pt x="133370" y="345827"/>
                  <a:pt x="139875" y="356978"/>
                </a:cubicBezTo>
                <a:cubicBezTo>
                  <a:pt x="146380" y="368129"/>
                  <a:pt x="138946" y="280778"/>
                  <a:pt x="156602" y="234315"/>
                </a:cubicBezTo>
                <a:cubicBezTo>
                  <a:pt x="174258" y="187852"/>
                  <a:pt x="243954" y="84703"/>
                  <a:pt x="245812" y="78198"/>
                </a:cubicBezTo>
                <a:cubicBezTo>
                  <a:pt x="247670" y="71693"/>
                  <a:pt x="203994" y="206436"/>
                  <a:pt x="167753" y="195285"/>
                </a:cubicBezTo>
                <a:cubicBezTo>
                  <a:pt x="131512" y="184134"/>
                  <a:pt x="8848" y="4785"/>
                  <a:pt x="485" y="13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8A06BE6A-7737-DC8C-CC82-8DF08F2189B0}"/>
              </a:ext>
            </a:extLst>
          </p:cNvPr>
          <p:cNvSpPr/>
          <p:nvPr/>
        </p:nvSpPr>
        <p:spPr>
          <a:xfrm>
            <a:off x="4471558" y="7867164"/>
            <a:ext cx="213301" cy="162138"/>
          </a:xfrm>
          <a:custGeom>
            <a:avLst/>
            <a:gdLst>
              <a:gd name="connsiteX0" fmla="*/ 211954 w 213301"/>
              <a:gd name="connsiteY0" fmla="*/ 21 h 162138"/>
              <a:gd name="connsiteX1" fmla="*/ 178501 w 213301"/>
              <a:gd name="connsiteY1" fmla="*/ 150563 h 162138"/>
              <a:gd name="connsiteX2" fmla="*/ 81 w 213301"/>
              <a:gd name="connsiteY2" fmla="*/ 150563 h 162138"/>
              <a:gd name="connsiteX3" fmla="*/ 156198 w 213301"/>
              <a:gd name="connsiteY3" fmla="*/ 139412 h 162138"/>
              <a:gd name="connsiteX4" fmla="*/ 211954 w 213301"/>
              <a:gd name="connsiteY4" fmla="*/ 21 h 16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01" h="162138">
                <a:moveTo>
                  <a:pt x="211954" y="21"/>
                </a:moveTo>
                <a:cubicBezTo>
                  <a:pt x="215671" y="1879"/>
                  <a:pt x="213813" y="125473"/>
                  <a:pt x="178501" y="150563"/>
                </a:cubicBezTo>
                <a:cubicBezTo>
                  <a:pt x="143189" y="175653"/>
                  <a:pt x="3798" y="152421"/>
                  <a:pt x="81" y="150563"/>
                </a:cubicBezTo>
                <a:cubicBezTo>
                  <a:pt x="-3636" y="148705"/>
                  <a:pt x="120886" y="158927"/>
                  <a:pt x="156198" y="139412"/>
                </a:cubicBezTo>
                <a:cubicBezTo>
                  <a:pt x="191510" y="119897"/>
                  <a:pt x="208237" y="-1837"/>
                  <a:pt x="211954" y="2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E8398AB7-15EB-21D5-5DCA-71577EA40DBA}"/>
              </a:ext>
            </a:extLst>
          </p:cNvPr>
          <p:cNvSpPr/>
          <p:nvPr/>
        </p:nvSpPr>
        <p:spPr>
          <a:xfrm>
            <a:off x="5121724" y="7810189"/>
            <a:ext cx="303581" cy="302656"/>
          </a:xfrm>
          <a:custGeom>
            <a:avLst/>
            <a:gdLst>
              <a:gd name="connsiteX0" fmla="*/ 303344 w 303581"/>
              <a:gd name="connsiteY0" fmla="*/ 6816 h 302656"/>
              <a:gd name="connsiteX1" fmla="*/ 80320 w 303581"/>
              <a:gd name="connsiteY1" fmla="*/ 146206 h 302656"/>
              <a:gd name="connsiteX2" fmla="*/ 102622 w 303581"/>
              <a:gd name="connsiteY2" fmla="*/ 129479 h 302656"/>
              <a:gd name="connsiteX3" fmla="*/ 74744 w 303581"/>
              <a:gd name="connsiteY3" fmla="*/ 196387 h 302656"/>
              <a:gd name="connsiteX4" fmla="*/ 2261 w 303581"/>
              <a:gd name="connsiteY4" fmla="*/ 296748 h 302656"/>
              <a:gd name="connsiteX5" fmla="*/ 169530 w 303581"/>
              <a:gd name="connsiteY5" fmla="*/ 6816 h 302656"/>
              <a:gd name="connsiteX6" fmla="*/ 124925 w 303581"/>
              <a:gd name="connsiteY6" fmla="*/ 84874 h 302656"/>
              <a:gd name="connsiteX7" fmla="*/ 303344 w 303581"/>
              <a:gd name="connsiteY7" fmla="*/ 6816 h 3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581" h="302656">
                <a:moveTo>
                  <a:pt x="303344" y="6816"/>
                </a:moveTo>
                <a:cubicBezTo>
                  <a:pt x="295910" y="17038"/>
                  <a:pt x="113774" y="125762"/>
                  <a:pt x="80320" y="146206"/>
                </a:cubicBezTo>
                <a:cubicBezTo>
                  <a:pt x="46866" y="166650"/>
                  <a:pt x="103551" y="121115"/>
                  <a:pt x="102622" y="129479"/>
                </a:cubicBezTo>
                <a:cubicBezTo>
                  <a:pt x="101693" y="137843"/>
                  <a:pt x="91471" y="168509"/>
                  <a:pt x="74744" y="196387"/>
                </a:cubicBezTo>
                <a:cubicBezTo>
                  <a:pt x="58017" y="224265"/>
                  <a:pt x="-13537" y="328343"/>
                  <a:pt x="2261" y="296748"/>
                </a:cubicBezTo>
                <a:cubicBezTo>
                  <a:pt x="18059" y="265153"/>
                  <a:pt x="149086" y="42128"/>
                  <a:pt x="169530" y="6816"/>
                </a:cubicBezTo>
                <a:cubicBezTo>
                  <a:pt x="189974" y="-28496"/>
                  <a:pt x="108198" y="84874"/>
                  <a:pt x="124925" y="84874"/>
                </a:cubicBezTo>
                <a:cubicBezTo>
                  <a:pt x="141652" y="84874"/>
                  <a:pt x="310778" y="-3406"/>
                  <a:pt x="303344" y="681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ADB50E65-0A31-2CEC-9F0F-79E313AAC4F7}"/>
              </a:ext>
            </a:extLst>
          </p:cNvPr>
          <p:cNvSpPr/>
          <p:nvPr/>
        </p:nvSpPr>
        <p:spPr>
          <a:xfrm>
            <a:off x="4699281" y="8017418"/>
            <a:ext cx="439331" cy="50489"/>
          </a:xfrm>
          <a:custGeom>
            <a:avLst/>
            <a:gdLst>
              <a:gd name="connsiteX0" fmla="*/ 958 w 439331"/>
              <a:gd name="connsiteY0" fmla="*/ 33762 h 50489"/>
              <a:gd name="connsiteX1" fmla="*/ 223982 w 439331"/>
              <a:gd name="connsiteY1" fmla="*/ 22611 h 50489"/>
              <a:gd name="connsiteX2" fmla="*/ 435856 w 439331"/>
              <a:gd name="connsiteY2" fmla="*/ 50489 h 50489"/>
              <a:gd name="connsiteX3" fmla="*/ 341070 w 439331"/>
              <a:gd name="connsiteY3" fmla="*/ 22611 h 50489"/>
              <a:gd name="connsiteX4" fmla="*/ 151499 w 439331"/>
              <a:gd name="connsiteY4" fmla="*/ 309 h 50489"/>
              <a:gd name="connsiteX5" fmla="*/ 958 w 439331"/>
              <a:gd name="connsiteY5" fmla="*/ 33762 h 50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331" h="50489">
                <a:moveTo>
                  <a:pt x="958" y="33762"/>
                </a:moveTo>
                <a:cubicBezTo>
                  <a:pt x="13038" y="37479"/>
                  <a:pt x="151499" y="19823"/>
                  <a:pt x="223982" y="22611"/>
                </a:cubicBezTo>
                <a:cubicBezTo>
                  <a:pt x="296465" y="25399"/>
                  <a:pt x="416341" y="50489"/>
                  <a:pt x="435856" y="50489"/>
                </a:cubicBezTo>
                <a:cubicBezTo>
                  <a:pt x="455371" y="50489"/>
                  <a:pt x="388463" y="30974"/>
                  <a:pt x="341070" y="22611"/>
                </a:cubicBezTo>
                <a:cubicBezTo>
                  <a:pt x="293677" y="14248"/>
                  <a:pt x="209114" y="-2479"/>
                  <a:pt x="151499" y="309"/>
                </a:cubicBezTo>
                <a:cubicBezTo>
                  <a:pt x="93884" y="3097"/>
                  <a:pt x="-11122" y="30045"/>
                  <a:pt x="958" y="3376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958FF431-DA8E-3151-797B-190FD525C526}"/>
              </a:ext>
            </a:extLst>
          </p:cNvPr>
          <p:cNvSpPr/>
          <p:nvPr/>
        </p:nvSpPr>
        <p:spPr>
          <a:xfrm>
            <a:off x="4824045" y="7425082"/>
            <a:ext cx="533459" cy="63104"/>
          </a:xfrm>
          <a:custGeom>
            <a:avLst/>
            <a:gdLst>
              <a:gd name="connsiteX0" fmla="*/ 4433 w 533459"/>
              <a:gd name="connsiteY0" fmla="*/ 62962 h 63104"/>
              <a:gd name="connsiteX1" fmla="*/ 188428 w 533459"/>
              <a:gd name="connsiteY1" fmla="*/ 18357 h 63104"/>
              <a:gd name="connsiteX2" fmla="*/ 528540 w 533459"/>
              <a:gd name="connsiteY2" fmla="*/ 12781 h 63104"/>
              <a:gd name="connsiteX3" fmla="*/ 366848 w 533459"/>
              <a:gd name="connsiteY3" fmla="*/ 1630 h 63104"/>
              <a:gd name="connsiteX4" fmla="*/ 4433 w 533459"/>
              <a:gd name="connsiteY4" fmla="*/ 62962 h 6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59" h="63104">
                <a:moveTo>
                  <a:pt x="4433" y="62962"/>
                </a:moveTo>
                <a:cubicBezTo>
                  <a:pt x="-25304" y="65750"/>
                  <a:pt x="101077" y="26720"/>
                  <a:pt x="188428" y="18357"/>
                </a:cubicBezTo>
                <a:cubicBezTo>
                  <a:pt x="275779" y="9994"/>
                  <a:pt x="498803" y="15569"/>
                  <a:pt x="528540" y="12781"/>
                </a:cubicBezTo>
                <a:cubicBezTo>
                  <a:pt x="558277" y="9993"/>
                  <a:pt x="446765" y="-4875"/>
                  <a:pt x="366848" y="1630"/>
                </a:cubicBezTo>
                <a:cubicBezTo>
                  <a:pt x="286931" y="8135"/>
                  <a:pt x="34170" y="60174"/>
                  <a:pt x="4433" y="6296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5FFE8F53-8D32-E115-89D2-4AFBFC46534C}"/>
              </a:ext>
            </a:extLst>
          </p:cNvPr>
          <p:cNvSpPr/>
          <p:nvPr/>
        </p:nvSpPr>
        <p:spPr>
          <a:xfrm>
            <a:off x="4616577" y="7370850"/>
            <a:ext cx="122838" cy="223347"/>
          </a:xfrm>
          <a:custGeom>
            <a:avLst/>
            <a:gdLst>
              <a:gd name="connsiteX0" fmla="*/ 28 w 122838"/>
              <a:gd name="connsiteY0" fmla="*/ 106 h 223347"/>
              <a:gd name="connsiteX1" fmla="*/ 105964 w 122838"/>
              <a:gd name="connsiteY1" fmla="*/ 145072 h 223347"/>
              <a:gd name="connsiteX2" fmla="*/ 111540 w 122838"/>
              <a:gd name="connsiteY2" fmla="*/ 223130 h 223347"/>
              <a:gd name="connsiteX3" fmla="*/ 117116 w 122838"/>
              <a:gd name="connsiteY3" fmla="*/ 122770 h 223347"/>
              <a:gd name="connsiteX4" fmla="*/ 28 w 122838"/>
              <a:gd name="connsiteY4" fmla="*/ 106 h 22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38" h="223347">
                <a:moveTo>
                  <a:pt x="28" y="106"/>
                </a:moveTo>
                <a:cubicBezTo>
                  <a:pt x="-1831" y="3823"/>
                  <a:pt x="87379" y="107901"/>
                  <a:pt x="105964" y="145072"/>
                </a:cubicBezTo>
                <a:cubicBezTo>
                  <a:pt x="124549" y="182243"/>
                  <a:pt x="109681" y="226847"/>
                  <a:pt x="111540" y="223130"/>
                </a:cubicBezTo>
                <a:cubicBezTo>
                  <a:pt x="113399" y="219413"/>
                  <a:pt x="131984" y="154365"/>
                  <a:pt x="117116" y="122770"/>
                </a:cubicBezTo>
                <a:cubicBezTo>
                  <a:pt x="102248" y="91175"/>
                  <a:pt x="1887" y="-3611"/>
                  <a:pt x="28" y="10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15B23B11-E4D4-E993-F083-1B4ADD566199}"/>
              </a:ext>
            </a:extLst>
          </p:cNvPr>
          <p:cNvSpPr/>
          <p:nvPr/>
        </p:nvSpPr>
        <p:spPr>
          <a:xfrm>
            <a:off x="4861871" y="7883562"/>
            <a:ext cx="189875" cy="123613"/>
          </a:xfrm>
          <a:custGeom>
            <a:avLst/>
            <a:gdLst>
              <a:gd name="connsiteX0" fmla="*/ 61 w 189875"/>
              <a:gd name="connsiteY0" fmla="*/ 350 h 123613"/>
              <a:gd name="connsiteX1" fmla="*/ 139451 w 189875"/>
              <a:gd name="connsiteY1" fmla="*/ 83984 h 123613"/>
              <a:gd name="connsiteX2" fmla="*/ 189631 w 189875"/>
              <a:gd name="connsiteY2" fmla="*/ 123014 h 123613"/>
              <a:gd name="connsiteX3" fmla="*/ 122724 w 189875"/>
              <a:gd name="connsiteY3" fmla="*/ 56106 h 123613"/>
              <a:gd name="connsiteX4" fmla="*/ 61 w 189875"/>
              <a:gd name="connsiteY4" fmla="*/ 350 h 1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875" h="123613">
                <a:moveTo>
                  <a:pt x="61" y="350"/>
                </a:moveTo>
                <a:cubicBezTo>
                  <a:pt x="2849" y="4996"/>
                  <a:pt x="107856" y="63540"/>
                  <a:pt x="139451" y="83984"/>
                </a:cubicBezTo>
                <a:cubicBezTo>
                  <a:pt x="171046" y="104428"/>
                  <a:pt x="192419" y="127660"/>
                  <a:pt x="189631" y="123014"/>
                </a:cubicBezTo>
                <a:cubicBezTo>
                  <a:pt x="186843" y="118368"/>
                  <a:pt x="155248" y="73762"/>
                  <a:pt x="122724" y="56106"/>
                </a:cubicBezTo>
                <a:cubicBezTo>
                  <a:pt x="90200" y="38450"/>
                  <a:pt x="-2727" y="-4296"/>
                  <a:pt x="61" y="35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B8B8F913-8713-6FB9-3D6F-F68E8CE9CC0D}"/>
              </a:ext>
            </a:extLst>
          </p:cNvPr>
          <p:cNvSpPr/>
          <p:nvPr/>
        </p:nvSpPr>
        <p:spPr>
          <a:xfrm>
            <a:off x="5408335" y="7447908"/>
            <a:ext cx="147398" cy="737361"/>
          </a:xfrm>
          <a:custGeom>
            <a:avLst/>
            <a:gdLst>
              <a:gd name="connsiteX0" fmla="*/ 55763 w 147398"/>
              <a:gd name="connsiteY0" fmla="*/ 1107 h 737361"/>
              <a:gd name="connsiteX1" fmla="*/ 139397 w 147398"/>
              <a:gd name="connsiteY1" fmla="*/ 313341 h 737361"/>
              <a:gd name="connsiteX2" fmla="*/ 128245 w 147398"/>
              <a:gd name="connsiteY2" fmla="*/ 385824 h 737361"/>
              <a:gd name="connsiteX3" fmla="*/ 6 w 147398"/>
              <a:gd name="connsiteY3" fmla="*/ 737087 h 737361"/>
              <a:gd name="connsiteX4" fmla="*/ 133821 w 147398"/>
              <a:gd name="connsiteY4" fmla="*/ 436004 h 737361"/>
              <a:gd name="connsiteX5" fmla="*/ 55763 w 147398"/>
              <a:gd name="connsiteY5" fmla="*/ 1107 h 73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98" h="737361">
                <a:moveTo>
                  <a:pt x="55763" y="1107"/>
                </a:moveTo>
                <a:cubicBezTo>
                  <a:pt x="56692" y="-19337"/>
                  <a:pt x="127317" y="249222"/>
                  <a:pt x="139397" y="313341"/>
                </a:cubicBezTo>
                <a:cubicBezTo>
                  <a:pt x="151477" y="377461"/>
                  <a:pt x="151477" y="315200"/>
                  <a:pt x="128245" y="385824"/>
                </a:cubicBezTo>
                <a:cubicBezTo>
                  <a:pt x="105013" y="456448"/>
                  <a:pt x="-923" y="728724"/>
                  <a:pt x="6" y="737087"/>
                </a:cubicBezTo>
                <a:cubicBezTo>
                  <a:pt x="935" y="745450"/>
                  <a:pt x="120811" y="560526"/>
                  <a:pt x="133821" y="436004"/>
                </a:cubicBezTo>
                <a:cubicBezTo>
                  <a:pt x="146831" y="311482"/>
                  <a:pt x="54834" y="21551"/>
                  <a:pt x="55763" y="110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4E1297C2-38FC-A7CD-E3A5-943D58EDBA03}"/>
              </a:ext>
            </a:extLst>
          </p:cNvPr>
          <p:cNvSpPr/>
          <p:nvPr/>
        </p:nvSpPr>
        <p:spPr>
          <a:xfrm>
            <a:off x="5195589" y="8100406"/>
            <a:ext cx="339757" cy="200052"/>
          </a:xfrm>
          <a:custGeom>
            <a:avLst/>
            <a:gdLst>
              <a:gd name="connsiteX0" fmla="*/ 879 w 339757"/>
              <a:gd name="connsiteY0" fmla="*/ 955 h 200052"/>
              <a:gd name="connsiteX1" fmla="*/ 329840 w 339757"/>
              <a:gd name="connsiteY1" fmla="*/ 196101 h 200052"/>
              <a:gd name="connsiteX2" fmla="*/ 235055 w 339757"/>
              <a:gd name="connsiteY2" fmla="*/ 123618 h 200052"/>
              <a:gd name="connsiteX3" fmla="*/ 879 w 339757"/>
              <a:gd name="connsiteY3" fmla="*/ 955 h 20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757" h="200052">
                <a:moveTo>
                  <a:pt x="879" y="955"/>
                </a:moveTo>
                <a:cubicBezTo>
                  <a:pt x="16677" y="13036"/>
                  <a:pt x="290811" y="175657"/>
                  <a:pt x="329840" y="196101"/>
                </a:cubicBezTo>
                <a:cubicBezTo>
                  <a:pt x="368869" y="216545"/>
                  <a:pt x="283377" y="152425"/>
                  <a:pt x="235055" y="123618"/>
                </a:cubicBezTo>
                <a:cubicBezTo>
                  <a:pt x="186733" y="94811"/>
                  <a:pt x="-14919" y="-11126"/>
                  <a:pt x="879" y="95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AEE4434E-FA6A-C4DE-3F6C-566CECFC3763}"/>
              </a:ext>
            </a:extLst>
          </p:cNvPr>
          <p:cNvSpPr/>
          <p:nvPr/>
        </p:nvSpPr>
        <p:spPr>
          <a:xfrm>
            <a:off x="5529838" y="7469996"/>
            <a:ext cx="861660" cy="527766"/>
          </a:xfrm>
          <a:custGeom>
            <a:avLst/>
            <a:gdLst>
              <a:gd name="connsiteX0" fmla="*/ 1167 w 861660"/>
              <a:gd name="connsiteY0" fmla="*/ 1321 h 527766"/>
              <a:gd name="connsiteX1" fmla="*/ 424913 w 861660"/>
              <a:gd name="connsiteY1" fmla="*/ 252224 h 527766"/>
              <a:gd name="connsiteX2" fmla="*/ 859811 w 861660"/>
              <a:gd name="connsiteY2" fmla="*/ 525428 h 527766"/>
              <a:gd name="connsiteX3" fmla="*/ 558728 w 861660"/>
              <a:gd name="connsiteY3" fmla="*/ 363736 h 527766"/>
              <a:gd name="connsiteX4" fmla="*/ 1167 w 861660"/>
              <a:gd name="connsiteY4" fmla="*/ 1321 h 52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660" h="527766">
                <a:moveTo>
                  <a:pt x="1167" y="1321"/>
                </a:moveTo>
                <a:cubicBezTo>
                  <a:pt x="-21135" y="-17264"/>
                  <a:pt x="281806" y="164873"/>
                  <a:pt x="424913" y="252224"/>
                </a:cubicBezTo>
                <a:cubicBezTo>
                  <a:pt x="568020" y="339575"/>
                  <a:pt x="837509" y="506843"/>
                  <a:pt x="859811" y="525428"/>
                </a:cubicBezTo>
                <a:cubicBezTo>
                  <a:pt x="882113" y="544013"/>
                  <a:pt x="698118" y="448299"/>
                  <a:pt x="558728" y="363736"/>
                </a:cubicBezTo>
                <a:cubicBezTo>
                  <a:pt x="419338" y="279173"/>
                  <a:pt x="23469" y="19906"/>
                  <a:pt x="1167" y="132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D69BAFA4-80AD-6FEE-BB3A-BB1C2521D74B}"/>
              </a:ext>
            </a:extLst>
          </p:cNvPr>
          <p:cNvSpPr/>
          <p:nvPr/>
        </p:nvSpPr>
        <p:spPr>
          <a:xfrm>
            <a:off x="5603411" y="7576386"/>
            <a:ext cx="747545" cy="508250"/>
          </a:xfrm>
          <a:custGeom>
            <a:avLst/>
            <a:gdLst>
              <a:gd name="connsiteX0" fmla="*/ 77 w 747545"/>
              <a:gd name="connsiteY0" fmla="*/ 868 h 508250"/>
              <a:gd name="connsiteX1" fmla="*/ 83711 w 747545"/>
              <a:gd name="connsiteY1" fmla="*/ 262921 h 508250"/>
              <a:gd name="connsiteX2" fmla="*/ 78135 w 747545"/>
              <a:gd name="connsiteY2" fmla="*/ 290799 h 508250"/>
              <a:gd name="connsiteX3" fmla="*/ 111589 w 747545"/>
              <a:gd name="connsiteY3" fmla="*/ 196014 h 508250"/>
              <a:gd name="connsiteX4" fmla="*/ 323462 w 747545"/>
              <a:gd name="connsiteY4" fmla="*/ 279648 h 508250"/>
              <a:gd name="connsiteX5" fmla="*/ 267706 w 747545"/>
              <a:gd name="connsiteY5" fmla="*/ 235043 h 508250"/>
              <a:gd name="connsiteX6" fmla="*/ 747209 w 747545"/>
              <a:gd name="connsiteY6" fmla="*/ 508248 h 508250"/>
              <a:gd name="connsiteX7" fmla="*/ 184072 w 747545"/>
              <a:gd name="connsiteY7" fmla="*/ 229468 h 508250"/>
              <a:gd name="connsiteX8" fmla="*/ 100438 w 747545"/>
              <a:gd name="connsiteY8" fmla="*/ 179287 h 508250"/>
              <a:gd name="connsiteX9" fmla="*/ 77 w 747545"/>
              <a:gd name="connsiteY9" fmla="*/ 868 h 50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545" h="508250">
                <a:moveTo>
                  <a:pt x="77" y="868"/>
                </a:moveTo>
                <a:cubicBezTo>
                  <a:pt x="-2711" y="14807"/>
                  <a:pt x="70701" y="214599"/>
                  <a:pt x="83711" y="262921"/>
                </a:cubicBezTo>
                <a:cubicBezTo>
                  <a:pt x="96721" y="311243"/>
                  <a:pt x="73489" y="301950"/>
                  <a:pt x="78135" y="290799"/>
                </a:cubicBezTo>
                <a:cubicBezTo>
                  <a:pt x="82781" y="279648"/>
                  <a:pt x="70701" y="197872"/>
                  <a:pt x="111589" y="196014"/>
                </a:cubicBezTo>
                <a:cubicBezTo>
                  <a:pt x="152477" y="194156"/>
                  <a:pt x="297442" y="273143"/>
                  <a:pt x="323462" y="279648"/>
                </a:cubicBezTo>
                <a:cubicBezTo>
                  <a:pt x="349482" y="286153"/>
                  <a:pt x="197081" y="196943"/>
                  <a:pt x="267706" y="235043"/>
                </a:cubicBezTo>
                <a:cubicBezTo>
                  <a:pt x="338331" y="273143"/>
                  <a:pt x="761148" y="509177"/>
                  <a:pt x="747209" y="508248"/>
                </a:cubicBezTo>
                <a:cubicBezTo>
                  <a:pt x="733270" y="507319"/>
                  <a:pt x="291867" y="284295"/>
                  <a:pt x="184072" y="229468"/>
                </a:cubicBezTo>
                <a:cubicBezTo>
                  <a:pt x="76277" y="174641"/>
                  <a:pt x="128316" y="213670"/>
                  <a:pt x="100438" y="179287"/>
                </a:cubicBezTo>
                <a:cubicBezTo>
                  <a:pt x="72560" y="144904"/>
                  <a:pt x="2865" y="-13071"/>
                  <a:pt x="77" y="86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7F866DDE-C64B-244B-58ED-E40419323027}"/>
              </a:ext>
            </a:extLst>
          </p:cNvPr>
          <p:cNvSpPr/>
          <p:nvPr/>
        </p:nvSpPr>
        <p:spPr>
          <a:xfrm>
            <a:off x="5578794" y="8304873"/>
            <a:ext cx="429031" cy="222070"/>
          </a:xfrm>
          <a:custGeom>
            <a:avLst/>
            <a:gdLst>
              <a:gd name="connsiteX0" fmla="*/ 2391 w 429031"/>
              <a:gd name="connsiteY0" fmla="*/ 2786 h 222070"/>
              <a:gd name="connsiteX1" fmla="*/ 420562 w 429031"/>
              <a:gd name="connsiteY1" fmla="*/ 220234 h 222070"/>
              <a:gd name="connsiteX2" fmla="*/ 258869 w 429031"/>
              <a:gd name="connsiteY2" fmla="*/ 103147 h 222070"/>
              <a:gd name="connsiteX3" fmla="*/ 2391 w 429031"/>
              <a:gd name="connsiteY3" fmla="*/ 2786 h 22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031" h="222070">
                <a:moveTo>
                  <a:pt x="2391" y="2786"/>
                </a:moveTo>
                <a:cubicBezTo>
                  <a:pt x="29340" y="22300"/>
                  <a:pt x="377816" y="203507"/>
                  <a:pt x="420562" y="220234"/>
                </a:cubicBezTo>
                <a:cubicBezTo>
                  <a:pt x="463308" y="236961"/>
                  <a:pt x="334140" y="134742"/>
                  <a:pt x="258869" y="103147"/>
                </a:cubicBezTo>
                <a:cubicBezTo>
                  <a:pt x="183598" y="71552"/>
                  <a:pt x="-24558" y="-16728"/>
                  <a:pt x="2391" y="278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0192E52D-33B3-D48F-C709-397D1DC471C0}"/>
              </a:ext>
            </a:extLst>
          </p:cNvPr>
          <p:cNvSpPr/>
          <p:nvPr/>
        </p:nvSpPr>
        <p:spPr>
          <a:xfrm>
            <a:off x="5991986" y="8006575"/>
            <a:ext cx="361386" cy="509907"/>
          </a:xfrm>
          <a:custGeom>
            <a:avLst/>
            <a:gdLst>
              <a:gd name="connsiteX0" fmla="*/ 358634 w 361386"/>
              <a:gd name="connsiteY0" fmla="*/ 5576 h 509907"/>
              <a:gd name="connsiteX1" fmla="*/ 230394 w 361386"/>
              <a:gd name="connsiteY1" fmla="*/ 150542 h 509907"/>
              <a:gd name="connsiteX2" fmla="*/ 152336 w 361386"/>
              <a:gd name="connsiteY2" fmla="*/ 250903 h 509907"/>
              <a:gd name="connsiteX3" fmla="*/ 1794 w 361386"/>
              <a:gd name="connsiteY3" fmla="*/ 507381 h 509907"/>
              <a:gd name="connsiteX4" fmla="*/ 263848 w 361386"/>
              <a:gd name="connsiteY4" fmla="*/ 78059 h 509907"/>
              <a:gd name="connsiteX5" fmla="*/ 314029 w 361386"/>
              <a:gd name="connsiteY5" fmla="*/ 33454 h 509907"/>
              <a:gd name="connsiteX6" fmla="*/ 358634 w 361386"/>
              <a:gd name="connsiteY6" fmla="*/ 5576 h 50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386" h="509907">
                <a:moveTo>
                  <a:pt x="358634" y="5576"/>
                </a:moveTo>
                <a:cubicBezTo>
                  <a:pt x="344695" y="25091"/>
                  <a:pt x="264777" y="109654"/>
                  <a:pt x="230394" y="150542"/>
                </a:cubicBezTo>
                <a:cubicBezTo>
                  <a:pt x="196011" y="191430"/>
                  <a:pt x="190436" y="191430"/>
                  <a:pt x="152336" y="250903"/>
                </a:cubicBezTo>
                <a:cubicBezTo>
                  <a:pt x="114236" y="310376"/>
                  <a:pt x="-16791" y="536188"/>
                  <a:pt x="1794" y="507381"/>
                </a:cubicBezTo>
                <a:cubicBezTo>
                  <a:pt x="20379" y="478574"/>
                  <a:pt x="211809" y="157047"/>
                  <a:pt x="263848" y="78059"/>
                </a:cubicBezTo>
                <a:cubicBezTo>
                  <a:pt x="315887" y="-929"/>
                  <a:pt x="298231" y="43676"/>
                  <a:pt x="314029" y="33454"/>
                </a:cubicBezTo>
                <a:cubicBezTo>
                  <a:pt x="329827" y="23232"/>
                  <a:pt x="372573" y="-13939"/>
                  <a:pt x="358634" y="557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2F1E1311-B867-F4DA-275C-DF7E59420F41}"/>
              </a:ext>
            </a:extLst>
          </p:cNvPr>
          <p:cNvSpPr/>
          <p:nvPr/>
        </p:nvSpPr>
        <p:spPr>
          <a:xfrm>
            <a:off x="6066145" y="8090159"/>
            <a:ext cx="352293" cy="563248"/>
          </a:xfrm>
          <a:custGeom>
            <a:avLst/>
            <a:gdLst>
              <a:gd name="connsiteX0" fmla="*/ 351382 w 352293"/>
              <a:gd name="connsiteY0" fmla="*/ 51 h 563248"/>
              <a:gd name="connsiteX1" fmla="*/ 278899 w 352293"/>
              <a:gd name="connsiteY1" fmla="*/ 289982 h 563248"/>
              <a:gd name="connsiteX2" fmla="*/ 118 w 352293"/>
              <a:gd name="connsiteY2" fmla="*/ 563187 h 563248"/>
              <a:gd name="connsiteX3" fmla="*/ 245445 w 352293"/>
              <a:gd name="connsiteY3" fmla="*/ 312285 h 563248"/>
              <a:gd name="connsiteX4" fmla="*/ 351382 w 352293"/>
              <a:gd name="connsiteY4" fmla="*/ 51 h 56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293" h="563248">
                <a:moveTo>
                  <a:pt x="351382" y="51"/>
                </a:moveTo>
                <a:cubicBezTo>
                  <a:pt x="356958" y="-3666"/>
                  <a:pt x="337443" y="196126"/>
                  <a:pt x="278899" y="289982"/>
                </a:cubicBezTo>
                <a:cubicBezTo>
                  <a:pt x="220355" y="383838"/>
                  <a:pt x="5694" y="559470"/>
                  <a:pt x="118" y="563187"/>
                </a:cubicBezTo>
                <a:cubicBezTo>
                  <a:pt x="-5458" y="566904"/>
                  <a:pt x="187830" y="401495"/>
                  <a:pt x="245445" y="312285"/>
                </a:cubicBezTo>
                <a:cubicBezTo>
                  <a:pt x="303060" y="223075"/>
                  <a:pt x="345806" y="3768"/>
                  <a:pt x="351382" y="5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65EA1D70-9D15-F05C-11A9-E48DAF8310E7}"/>
              </a:ext>
            </a:extLst>
          </p:cNvPr>
          <p:cNvSpPr/>
          <p:nvPr/>
        </p:nvSpPr>
        <p:spPr>
          <a:xfrm>
            <a:off x="4906437" y="7543770"/>
            <a:ext cx="444816" cy="322117"/>
          </a:xfrm>
          <a:custGeom>
            <a:avLst/>
            <a:gdLst>
              <a:gd name="connsiteX0" fmla="*/ 100 w 444816"/>
              <a:gd name="connsiteY0" fmla="*/ 245357 h 322117"/>
              <a:gd name="connsiteX1" fmla="*/ 156217 w 444816"/>
              <a:gd name="connsiteY1" fmla="*/ 262084 h 322117"/>
              <a:gd name="connsiteX2" fmla="*/ 206397 w 444816"/>
              <a:gd name="connsiteY2" fmla="*/ 317840 h 322117"/>
              <a:gd name="connsiteX3" fmla="*/ 423846 w 444816"/>
              <a:gd name="connsiteY3" fmla="*/ 133845 h 322117"/>
              <a:gd name="connsiteX4" fmla="*/ 434997 w 444816"/>
              <a:gd name="connsiteY4" fmla="*/ 30 h 322117"/>
              <a:gd name="connsiteX5" fmla="*/ 412695 w 444816"/>
              <a:gd name="connsiteY5" fmla="*/ 144996 h 322117"/>
              <a:gd name="connsiteX6" fmla="*/ 234275 w 444816"/>
              <a:gd name="connsiteY6" fmla="*/ 284386 h 322117"/>
              <a:gd name="connsiteX7" fmla="*/ 133914 w 444816"/>
              <a:gd name="connsiteY7" fmla="*/ 256508 h 322117"/>
              <a:gd name="connsiteX8" fmla="*/ 100 w 444816"/>
              <a:gd name="connsiteY8" fmla="*/ 245357 h 32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816" h="322117">
                <a:moveTo>
                  <a:pt x="100" y="245357"/>
                </a:moveTo>
                <a:cubicBezTo>
                  <a:pt x="3817" y="246286"/>
                  <a:pt x="121834" y="250004"/>
                  <a:pt x="156217" y="262084"/>
                </a:cubicBezTo>
                <a:cubicBezTo>
                  <a:pt x="190600" y="274164"/>
                  <a:pt x="161792" y="339213"/>
                  <a:pt x="206397" y="317840"/>
                </a:cubicBezTo>
                <a:cubicBezTo>
                  <a:pt x="251002" y="296467"/>
                  <a:pt x="385746" y="186813"/>
                  <a:pt x="423846" y="133845"/>
                </a:cubicBezTo>
                <a:cubicBezTo>
                  <a:pt x="461946" y="80877"/>
                  <a:pt x="436855" y="-1828"/>
                  <a:pt x="434997" y="30"/>
                </a:cubicBezTo>
                <a:cubicBezTo>
                  <a:pt x="433139" y="1888"/>
                  <a:pt x="446149" y="97603"/>
                  <a:pt x="412695" y="144996"/>
                </a:cubicBezTo>
                <a:cubicBezTo>
                  <a:pt x="379241" y="192389"/>
                  <a:pt x="280739" y="265801"/>
                  <a:pt x="234275" y="284386"/>
                </a:cubicBezTo>
                <a:cubicBezTo>
                  <a:pt x="187812" y="302971"/>
                  <a:pt x="171085" y="262084"/>
                  <a:pt x="133914" y="256508"/>
                </a:cubicBezTo>
                <a:cubicBezTo>
                  <a:pt x="96743" y="250932"/>
                  <a:pt x="-3617" y="244428"/>
                  <a:pt x="100" y="24535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1C504645-A24F-8C44-B5D8-F657D8AB8B31}"/>
              </a:ext>
            </a:extLst>
          </p:cNvPr>
          <p:cNvSpPr/>
          <p:nvPr/>
        </p:nvSpPr>
        <p:spPr>
          <a:xfrm>
            <a:off x="5034988" y="7476540"/>
            <a:ext cx="353687" cy="56109"/>
          </a:xfrm>
          <a:custGeom>
            <a:avLst/>
            <a:gdLst>
              <a:gd name="connsiteX0" fmla="*/ 5363 w 353687"/>
              <a:gd name="connsiteY0" fmla="*/ 56109 h 56109"/>
              <a:gd name="connsiteX1" fmla="*/ 351051 w 353687"/>
              <a:gd name="connsiteY1" fmla="*/ 5928 h 56109"/>
              <a:gd name="connsiteX2" fmla="*/ 155905 w 353687"/>
              <a:gd name="connsiteY2" fmla="*/ 5928 h 56109"/>
              <a:gd name="connsiteX3" fmla="*/ 5363 w 353687"/>
              <a:gd name="connsiteY3" fmla="*/ 56109 h 5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687" h="56109">
                <a:moveTo>
                  <a:pt x="5363" y="56109"/>
                </a:moveTo>
                <a:cubicBezTo>
                  <a:pt x="37887" y="56109"/>
                  <a:pt x="325961" y="14291"/>
                  <a:pt x="351051" y="5928"/>
                </a:cubicBezTo>
                <a:cubicBezTo>
                  <a:pt x="376141" y="-2435"/>
                  <a:pt x="215378" y="-1506"/>
                  <a:pt x="155905" y="5928"/>
                </a:cubicBezTo>
                <a:cubicBezTo>
                  <a:pt x="96432" y="13362"/>
                  <a:pt x="-27161" y="56109"/>
                  <a:pt x="5363" y="5610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2594202A-C395-936A-9111-9C8E230353B9}"/>
              </a:ext>
            </a:extLst>
          </p:cNvPr>
          <p:cNvSpPr/>
          <p:nvPr/>
        </p:nvSpPr>
        <p:spPr>
          <a:xfrm>
            <a:off x="4457406" y="7350016"/>
            <a:ext cx="531865" cy="49823"/>
          </a:xfrm>
          <a:custGeom>
            <a:avLst/>
            <a:gdLst>
              <a:gd name="connsiteX0" fmla="*/ 16169 w 531865"/>
              <a:gd name="connsiteY0" fmla="*/ 35034 h 49823"/>
              <a:gd name="connsiteX1" fmla="*/ 530519 w 531865"/>
              <a:gd name="connsiteY1" fmla="*/ 109 h 49823"/>
              <a:gd name="connsiteX2" fmla="*/ 162219 w 531865"/>
              <a:gd name="connsiteY2" fmla="*/ 47734 h 49823"/>
              <a:gd name="connsiteX3" fmla="*/ 16169 w 531865"/>
              <a:gd name="connsiteY3" fmla="*/ 35034 h 4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865" h="49823">
                <a:moveTo>
                  <a:pt x="16169" y="35034"/>
                </a:moveTo>
                <a:cubicBezTo>
                  <a:pt x="77552" y="27097"/>
                  <a:pt x="506177" y="-2008"/>
                  <a:pt x="530519" y="109"/>
                </a:cubicBezTo>
                <a:cubicBezTo>
                  <a:pt x="554861" y="2226"/>
                  <a:pt x="242123" y="40855"/>
                  <a:pt x="162219" y="47734"/>
                </a:cubicBezTo>
                <a:cubicBezTo>
                  <a:pt x="82315" y="54613"/>
                  <a:pt x="-45214" y="42971"/>
                  <a:pt x="16169" y="3503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755B08DA-8B73-C06C-4102-21BECD5E5D49}"/>
              </a:ext>
            </a:extLst>
          </p:cNvPr>
          <p:cNvSpPr/>
          <p:nvPr/>
        </p:nvSpPr>
        <p:spPr>
          <a:xfrm>
            <a:off x="4451350" y="7975600"/>
            <a:ext cx="785690" cy="177831"/>
          </a:xfrm>
          <a:custGeom>
            <a:avLst/>
            <a:gdLst>
              <a:gd name="connsiteX0" fmla="*/ 0 w 785690"/>
              <a:gd name="connsiteY0" fmla="*/ 0 h 177831"/>
              <a:gd name="connsiteX1" fmla="*/ 425450 w 785690"/>
              <a:gd name="connsiteY1" fmla="*/ 117475 h 177831"/>
              <a:gd name="connsiteX2" fmla="*/ 561975 w 785690"/>
              <a:gd name="connsiteY2" fmla="*/ 111125 h 177831"/>
              <a:gd name="connsiteX3" fmla="*/ 784225 w 785690"/>
              <a:gd name="connsiteY3" fmla="*/ 177800 h 177831"/>
              <a:gd name="connsiteX4" fmla="*/ 444500 w 785690"/>
              <a:gd name="connsiteY4" fmla="*/ 101600 h 177831"/>
              <a:gd name="connsiteX5" fmla="*/ 0 w 785690"/>
              <a:gd name="connsiteY5" fmla="*/ 0 h 17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690" h="177831">
                <a:moveTo>
                  <a:pt x="0" y="0"/>
                </a:moveTo>
                <a:cubicBezTo>
                  <a:pt x="165894" y="49477"/>
                  <a:pt x="331788" y="98954"/>
                  <a:pt x="425450" y="117475"/>
                </a:cubicBezTo>
                <a:cubicBezTo>
                  <a:pt x="519113" y="135996"/>
                  <a:pt x="502179" y="101071"/>
                  <a:pt x="561975" y="111125"/>
                </a:cubicBezTo>
                <a:cubicBezTo>
                  <a:pt x="621771" y="121179"/>
                  <a:pt x="803804" y="179387"/>
                  <a:pt x="784225" y="177800"/>
                </a:cubicBezTo>
                <a:cubicBezTo>
                  <a:pt x="764646" y="176213"/>
                  <a:pt x="444500" y="101600"/>
                  <a:pt x="444500" y="10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453AD130-BA85-4754-1B6D-82A35F058F8B}"/>
              </a:ext>
            </a:extLst>
          </p:cNvPr>
          <p:cNvSpPr/>
          <p:nvPr/>
        </p:nvSpPr>
        <p:spPr>
          <a:xfrm>
            <a:off x="6102520" y="8715258"/>
            <a:ext cx="253242" cy="218590"/>
          </a:xfrm>
          <a:custGeom>
            <a:avLst/>
            <a:gdLst>
              <a:gd name="connsiteX0" fmla="*/ 3450 w 253242"/>
              <a:gd name="connsiteY0" fmla="*/ 1452 h 218590"/>
              <a:gd name="connsiteX1" fmla="*/ 251278 w 253242"/>
              <a:gd name="connsiteY1" fmla="*/ 215097 h 218590"/>
              <a:gd name="connsiteX2" fmla="*/ 114545 w 253242"/>
              <a:gd name="connsiteY2" fmla="*/ 125366 h 218590"/>
              <a:gd name="connsiteX3" fmla="*/ 3450 w 253242"/>
              <a:gd name="connsiteY3" fmla="*/ 1452 h 21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42" h="218590">
                <a:moveTo>
                  <a:pt x="3450" y="1452"/>
                </a:moveTo>
                <a:cubicBezTo>
                  <a:pt x="26239" y="16407"/>
                  <a:pt x="232762" y="194445"/>
                  <a:pt x="251278" y="215097"/>
                </a:cubicBezTo>
                <a:cubicBezTo>
                  <a:pt x="269794" y="235749"/>
                  <a:pt x="152289" y="159549"/>
                  <a:pt x="114545" y="125366"/>
                </a:cubicBezTo>
                <a:cubicBezTo>
                  <a:pt x="76801" y="91183"/>
                  <a:pt x="-19339" y="-13503"/>
                  <a:pt x="3450" y="145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B64B6A3-FBDD-5CF5-AAA8-5EB64A0BDEF4}"/>
              </a:ext>
            </a:extLst>
          </p:cNvPr>
          <p:cNvSpPr/>
          <p:nvPr/>
        </p:nvSpPr>
        <p:spPr>
          <a:xfrm>
            <a:off x="5417201" y="8326570"/>
            <a:ext cx="621829" cy="337459"/>
          </a:xfrm>
          <a:custGeom>
            <a:avLst/>
            <a:gdLst>
              <a:gd name="connsiteX0" fmla="*/ 833 w 621829"/>
              <a:gd name="connsiteY0" fmla="*/ 1307 h 337459"/>
              <a:gd name="connsiteX1" fmla="*/ 530672 w 621829"/>
              <a:gd name="connsiteY1" fmla="*/ 283318 h 337459"/>
              <a:gd name="connsiteX2" fmla="*/ 607584 w 621829"/>
              <a:gd name="connsiteY2" fmla="*/ 326047 h 337459"/>
              <a:gd name="connsiteX3" fmla="*/ 372575 w 621829"/>
              <a:gd name="connsiteY3" fmla="*/ 142312 h 337459"/>
              <a:gd name="connsiteX4" fmla="*/ 406758 w 621829"/>
              <a:gd name="connsiteY4" fmla="*/ 176495 h 337459"/>
              <a:gd name="connsiteX5" fmla="*/ 833 w 621829"/>
              <a:gd name="connsiteY5" fmla="*/ 1307 h 3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829" h="337459">
                <a:moveTo>
                  <a:pt x="833" y="1307"/>
                </a:moveTo>
                <a:cubicBezTo>
                  <a:pt x="21485" y="19111"/>
                  <a:pt x="429547" y="229195"/>
                  <a:pt x="530672" y="283318"/>
                </a:cubicBezTo>
                <a:cubicBezTo>
                  <a:pt x="631797" y="337441"/>
                  <a:pt x="633933" y="349548"/>
                  <a:pt x="607584" y="326047"/>
                </a:cubicBezTo>
                <a:cubicBezTo>
                  <a:pt x="581235" y="302546"/>
                  <a:pt x="406046" y="167237"/>
                  <a:pt x="372575" y="142312"/>
                </a:cubicBezTo>
                <a:cubicBezTo>
                  <a:pt x="339104" y="117387"/>
                  <a:pt x="463730" y="199996"/>
                  <a:pt x="406758" y="176495"/>
                </a:cubicBezTo>
                <a:cubicBezTo>
                  <a:pt x="349786" y="152994"/>
                  <a:pt x="-19819" y="-16497"/>
                  <a:pt x="833" y="130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5569FAAB-02A1-D41F-B28F-02D12B375CC0}"/>
              </a:ext>
            </a:extLst>
          </p:cNvPr>
          <p:cNvSpPr/>
          <p:nvPr/>
        </p:nvSpPr>
        <p:spPr>
          <a:xfrm>
            <a:off x="5241721" y="8309169"/>
            <a:ext cx="134136" cy="422379"/>
          </a:xfrm>
          <a:custGeom>
            <a:avLst/>
            <a:gdLst>
              <a:gd name="connsiteX0" fmla="*/ 116492 w 134136"/>
              <a:gd name="connsiteY0" fmla="*/ 1616 h 422379"/>
              <a:gd name="connsiteX1" fmla="*/ 69490 w 134136"/>
              <a:gd name="connsiteY1" fmla="*/ 309265 h 422379"/>
              <a:gd name="connsiteX2" fmla="*/ 1124 w 134136"/>
              <a:gd name="connsiteY2" fmla="*/ 416087 h 422379"/>
              <a:gd name="connsiteX3" fmla="*/ 129311 w 134136"/>
              <a:gd name="connsiteY3" fmla="*/ 146895 h 422379"/>
              <a:gd name="connsiteX4" fmla="*/ 107946 w 134136"/>
              <a:gd name="connsiteY4" fmla="*/ 185351 h 422379"/>
              <a:gd name="connsiteX5" fmla="*/ 116492 w 134136"/>
              <a:gd name="connsiteY5" fmla="*/ 1616 h 42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36" h="422379">
                <a:moveTo>
                  <a:pt x="116492" y="1616"/>
                </a:moveTo>
                <a:cubicBezTo>
                  <a:pt x="110083" y="22268"/>
                  <a:pt x="88718" y="240187"/>
                  <a:pt x="69490" y="309265"/>
                </a:cubicBezTo>
                <a:cubicBezTo>
                  <a:pt x="50262" y="378343"/>
                  <a:pt x="-8846" y="443148"/>
                  <a:pt x="1124" y="416087"/>
                </a:cubicBezTo>
                <a:cubicBezTo>
                  <a:pt x="11094" y="389026"/>
                  <a:pt x="111507" y="185351"/>
                  <a:pt x="129311" y="146895"/>
                </a:cubicBezTo>
                <a:cubicBezTo>
                  <a:pt x="147115" y="108439"/>
                  <a:pt x="110082" y="206003"/>
                  <a:pt x="107946" y="185351"/>
                </a:cubicBezTo>
                <a:cubicBezTo>
                  <a:pt x="105810" y="164699"/>
                  <a:pt x="122901" y="-19036"/>
                  <a:pt x="116492" y="161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9A907C5F-66BF-5DFA-B21A-A99D879792F5}"/>
              </a:ext>
            </a:extLst>
          </p:cNvPr>
          <p:cNvSpPr/>
          <p:nvPr/>
        </p:nvSpPr>
        <p:spPr>
          <a:xfrm>
            <a:off x="5485291" y="8445559"/>
            <a:ext cx="524026" cy="275452"/>
          </a:xfrm>
          <a:custGeom>
            <a:avLst/>
            <a:gdLst>
              <a:gd name="connsiteX0" fmla="*/ 5382 w 524026"/>
              <a:gd name="connsiteY0" fmla="*/ 1959 h 275452"/>
              <a:gd name="connsiteX1" fmla="*/ 518130 w 524026"/>
              <a:gd name="connsiteY1" fmla="*/ 271151 h 275452"/>
              <a:gd name="connsiteX2" fmla="*/ 266029 w 524026"/>
              <a:gd name="connsiteY2" fmla="*/ 155783 h 275452"/>
              <a:gd name="connsiteX3" fmla="*/ 5382 w 524026"/>
              <a:gd name="connsiteY3" fmla="*/ 1959 h 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26" h="275452">
                <a:moveTo>
                  <a:pt x="5382" y="1959"/>
                </a:moveTo>
                <a:cubicBezTo>
                  <a:pt x="47399" y="21187"/>
                  <a:pt x="474689" y="245514"/>
                  <a:pt x="518130" y="271151"/>
                </a:cubicBezTo>
                <a:cubicBezTo>
                  <a:pt x="561571" y="296788"/>
                  <a:pt x="353623" y="201360"/>
                  <a:pt x="266029" y="155783"/>
                </a:cubicBezTo>
                <a:cubicBezTo>
                  <a:pt x="178435" y="110206"/>
                  <a:pt x="-36635" y="-17269"/>
                  <a:pt x="5382" y="195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6EB50AA0-0B1D-20BF-D5F9-2FE3A261CC83}"/>
              </a:ext>
            </a:extLst>
          </p:cNvPr>
          <p:cNvSpPr/>
          <p:nvPr/>
        </p:nvSpPr>
        <p:spPr>
          <a:xfrm>
            <a:off x="5379412" y="8832021"/>
            <a:ext cx="479213" cy="427352"/>
          </a:xfrm>
          <a:custGeom>
            <a:avLst/>
            <a:gdLst>
              <a:gd name="connsiteX0" fmla="*/ 166 w 479213"/>
              <a:gd name="connsiteY0" fmla="*/ 427347 h 427352"/>
              <a:gd name="connsiteX1" fmla="*/ 333452 w 479213"/>
              <a:gd name="connsiteY1" fmla="*/ 94061 h 427352"/>
              <a:gd name="connsiteX2" fmla="*/ 478730 w 479213"/>
              <a:gd name="connsiteY2" fmla="*/ 58 h 427352"/>
              <a:gd name="connsiteX3" fmla="*/ 290723 w 479213"/>
              <a:gd name="connsiteY3" fmla="*/ 102607 h 427352"/>
              <a:gd name="connsiteX4" fmla="*/ 166 w 479213"/>
              <a:gd name="connsiteY4" fmla="*/ 427347 h 42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213" h="427352">
                <a:moveTo>
                  <a:pt x="166" y="427347"/>
                </a:moveTo>
                <a:cubicBezTo>
                  <a:pt x="7288" y="425923"/>
                  <a:pt x="253691" y="165276"/>
                  <a:pt x="333452" y="94061"/>
                </a:cubicBezTo>
                <a:cubicBezTo>
                  <a:pt x="413213" y="22846"/>
                  <a:pt x="485852" y="-1366"/>
                  <a:pt x="478730" y="58"/>
                </a:cubicBezTo>
                <a:cubicBezTo>
                  <a:pt x="471608" y="1482"/>
                  <a:pt x="364786" y="33529"/>
                  <a:pt x="290723" y="102607"/>
                </a:cubicBezTo>
                <a:cubicBezTo>
                  <a:pt x="216660" y="171685"/>
                  <a:pt x="-6956" y="428771"/>
                  <a:pt x="166" y="42734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692409E1-E546-48AD-5E1A-459121B9C23B}"/>
              </a:ext>
            </a:extLst>
          </p:cNvPr>
          <p:cNvSpPr/>
          <p:nvPr/>
        </p:nvSpPr>
        <p:spPr>
          <a:xfrm>
            <a:off x="4524896" y="8072718"/>
            <a:ext cx="726329" cy="143350"/>
          </a:xfrm>
          <a:custGeom>
            <a:avLst/>
            <a:gdLst>
              <a:gd name="connsiteX0" fmla="*/ 102 w 726329"/>
              <a:gd name="connsiteY0" fmla="*/ 32968 h 143350"/>
              <a:gd name="connsiteX1" fmla="*/ 247930 w 726329"/>
              <a:gd name="connsiteY1" fmla="*/ 28695 h 143350"/>
              <a:gd name="connsiteX2" fmla="*/ 705130 w 726329"/>
              <a:gd name="connsiteY2" fmla="*/ 139790 h 143350"/>
              <a:gd name="connsiteX3" fmla="*/ 606854 w 726329"/>
              <a:gd name="connsiteY3" fmla="*/ 105607 h 143350"/>
              <a:gd name="connsiteX4" fmla="*/ 222293 w 726329"/>
              <a:gd name="connsiteY4" fmla="*/ 3058 h 143350"/>
              <a:gd name="connsiteX5" fmla="*/ 102 w 726329"/>
              <a:gd name="connsiteY5" fmla="*/ 32968 h 1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6329" h="143350">
                <a:moveTo>
                  <a:pt x="102" y="32968"/>
                </a:moveTo>
                <a:cubicBezTo>
                  <a:pt x="4375" y="37241"/>
                  <a:pt x="130425" y="10891"/>
                  <a:pt x="247930" y="28695"/>
                </a:cubicBezTo>
                <a:cubicBezTo>
                  <a:pt x="365435" y="46499"/>
                  <a:pt x="645309" y="126971"/>
                  <a:pt x="705130" y="139790"/>
                </a:cubicBezTo>
                <a:cubicBezTo>
                  <a:pt x="764951" y="152609"/>
                  <a:pt x="687327" y="128396"/>
                  <a:pt x="606854" y="105607"/>
                </a:cubicBezTo>
                <a:cubicBezTo>
                  <a:pt x="526381" y="82818"/>
                  <a:pt x="318433" y="17301"/>
                  <a:pt x="222293" y="3058"/>
                </a:cubicBezTo>
                <a:cubicBezTo>
                  <a:pt x="126153" y="-11185"/>
                  <a:pt x="-4171" y="28695"/>
                  <a:pt x="102" y="3296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0A28E0CA-BF46-1D5D-0C95-8DECD331B091}"/>
              </a:ext>
            </a:extLst>
          </p:cNvPr>
          <p:cNvSpPr/>
          <p:nvPr/>
        </p:nvSpPr>
        <p:spPr>
          <a:xfrm>
            <a:off x="4610450" y="8192174"/>
            <a:ext cx="589675" cy="110154"/>
          </a:xfrm>
          <a:custGeom>
            <a:avLst/>
            <a:gdLst>
              <a:gd name="connsiteX0" fmla="*/ 6 w 589675"/>
              <a:gd name="connsiteY0" fmla="*/ 3243 h 110154"/>
              <a:gd name="connsiteX1" fmla="*/ 333292 w 589675"/>
              <a:gd name="connsiteY1" fmla="*/ 28880 h 110154"/>
              <a:gd name="connsiteX2" fmla="*/ 589666 w 589675"/>
              <a:gd name="connsiteY2" fmla="*/ 110065 h 110154"/>
              <a:gd name="connsiteX3" fmla="*/ 341838 w 589675"/>
              <a:gd name="connsiteY3" fmla="*/ 11789 h 110154"/>
              <a:gd name="connsiteX4" fmla="*/ 6 w 589675"/>
              <a:gd name="connsiteY4" fmla="*/ 3243 h 11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675" h="110154">
                <a:moveTo>
                  <a:pt x="6" y="3243"/>
                </a:moveTo>
                <a:cubicBezTo>
                  <a:pt x="-1418" y="6091"/>
                  <a:pt x="235015" y="11076"/>
                  <a:pt x="333292" y="28880"/>
                </a:cubicBezTo>
                <a:cubicBezTo>
                  <a:pt x="431569" y="46684"/>
                  <a:pt x="588242" y="112913"/>
                  <a:pt x="589666" y="110065"/>
                </a:cubicBezTo>
                <a:cubicBezTo>
                  <a:pt x="591090" y="107217"/>
                  <a:pt x="433705" y="28880"/>
                  <a:pt x="341838" y="11789"/>
                </a:cubicBezTo>
                <a:cubicBezTo>
                  <a:pt x="249971" y="-5302"/>
                  <a:pt x="1430" y="395"/>
                  <a:pt x="6" y="324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13CDA5B1-4ED6-F0D2-5CD2-77F30DE0B2C1}"/>
              </a:ext>
            </a:extLst>
          </p:cNvPr>
          <p:cNvSpPr/>
          <p:nvPr/>
        </p:nvSpPr>
        <p:spPr>
          <a:xfrm>
            <a:off x="4758277" y="8587821"/>
            <a:ext cx="456928" cy="26444"/>
          </a:xfrm>
          <a:custGeom>
            <a:avLst/>
            <a:gdLst>
              <a:gd name="connsiteX0" fmla="*/ 1730 w 456928"/>
              <a:gd name="connsiteY0" fmla="*/ 702 h 26444"/>
              <a:gd name="connsiteX1" fmla="*/ 446112 w 456928"/>
              <a:gd name="connsiteY1" fmla="*/ 26340 h 26444"/>
              <a:gd name="connsiteX2" fmla="*/ 296560 w 456928"/>
              <a:gd name="connsiteY2" fmla="*/ 9248 h 26444"/>
              <a:gd name="connsiteX3" fmla="*/ 1730 w 456928"/>
              <a:gd name="connsiteY3" fmla="*/ 702 h 2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928" h="26444">
                <a:moveTo>
                  <a:pt x="1730" y="702"/>
                </a:moveTo>
                <a:cubicBezTo>
                  <a:pt x="26655" y="3551"/>
                  <a:pt x="396974" y="24916"/>
                  <a:pt x="446112" y="26340"/>
                </a:cubicBezTo>
                <a:cubicBezTo>
                  <a:pt x="495250" y="27764"/>
                  <a:pt x="364926" y="14233"/>
                  <a:pt x="296560" y="9248"/>
                </a:cubicBezTo>
                <a:cubicBezTo>
                  <a:pt x="228194" y="4263"/>
                  <a:pt x="-23195" y="-2147"/>
                  <a:pt x="1730" y="70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40FB042B-A405-3A01-4BC6-65B6755CA92C}"/>
              </a:ext>
            </a:extLst>
          </p:cNvPr>
          <p:cNvSpPr/>
          <p:nvPr/>
        </p:nvSpPr>
        <p:spPr>
          <a:xfrm>
            <a:off x="4499175" y="8088569"/>
            <a:ext cx="195768" cy="487153"/>
          </a:xfrm>
          <a:custGeom>
            <a:avLst/>
            <a:gdLst>
              <a:gd name="connsiteX0" fmla="*/ 186 w 195768"/>
              <a:gd name="connsiteY0" fmla="*/ 25 h 487153"/>
              <a:gd name="connsiteX1" fmla="*/ 149737 w 195768"/>
              <a:gd name="connsiteY1" fmla="*/ 217943 h 487153"/>
              <a:gd name="connsiteX2" fmla="*/ 171102 w 195768"/>
              <a:gd name="connsiteY2" fmla="*/ 487136 h 487153"/>
              <a:gd name="connsiteX3" fmla="*/ 183920 w 195768"/>
              <a:gd name="connsiteY3" fmla="*/ 205124 h 487153"/>
              <a:gd name="connsiteX4" fmla="*/ 186 w 195768"/>
              <a:gd name="connsiteY4" fmla="*/ 25 h 48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768" h="487153">
                <a:moveTo>
                  <a:pt x="186" y="25"/>
                </a:moveTo>
                <a:cubicBezTo>
                  <a:pt x="-5511" y="2162"/>
                  <a:pt x="121251" y="136758"/>
                  <a:pt x="149737" y="217943"/>
                </a:cubicBezTo>
                <a:cubicBezTo>
                  <a:pt x="178223" y="299128"/>
                  <a:pt x="165405" y="489273"/>
                  <a:pt x="171102" y="487136"/>
                </a:cubicBezTo>
                <a:cubicBezTo>
                  <a:pt x="176799" y="485000"/>
                  <a:pt x="214543" y="279900"/>
                  <a:pt x="183920" y="205124"/>
                </a:cubicBezTo>
                <a:cubicBezTo>
                  <a:pt x="153298" y="130348"/>
                  <a:pt x="5883" y="-2112"/>
                  <a:pt x="186" y="2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5DA043A2-5B94-58E2-FFF4-3EA200E315B7}"/>
              </a:ext>
            </a:extLst>
          </p:cNvPr>
          <p:cNvSpPr/>
          <p:nvPr/>
        </p:nvSpPr>
        <p:spPr>
          <a:xfrm>
            <a:off x="4359295" y="8088575"/>
            <a:ext cx="105887" cy="494632"/>
          </a:xfrm>
          <a:custGeom>
            <a:avLst/>
            <a:gdLst>
              <a:gd name="connsiteX0" fmla="*/ 105883 w 105887"/>
              <a:gd name="connsiteY0" fmla="*/ 19 h 494632"/>
              <a:gd name="connsiteX1" fmla="*/ 7606 w 105887"/>
              <a:gd name="connsiteY1" fmla="*/ 123933 h 494632"/>
              <a:gd name="connsiteX2" fmla="*/ 7606 w 105887"/>
              <a:gd name="connsiteY2" fmla="*/ 299122 h 494632"/>
              <a:gd name="connsiteX3" fmla="*/ 16152 w 105887"/>
              <a:gd name="connsiteY3" fmla="*/ 491403 h 494632"/>
              <a:gd name="connsiteX4" fmla="*/ 11879 w 105887"/>
              <a:gd name="connsiteY4" fmla="*/ 132479 h 494632"/>
              <a:gd name="connsiteX5" fmla="*/ 105883 w 105887"/>
              <a:gd name="connsiteY5" fmla="*/ 19 h 49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87" h="494632">
                <a:moveTo>
                  <a:pt x="105883" y="19"/>
                </a:moveTo>
                <a:cubicBezTo>
                  <a:pt x="105171" y="-1405"/>
                  <a:pt x="23985" y="74083"/>
                  <a:pt x="7606" y="123933"/>
                </a:cubicBezTo>
                <a:cubicBezTo>
                  <a:pt x="-8773" y="173783"/>
                  <a:pt x="6182" y="237877"/>
                  <a:pt x="7606" y="299122"/>
                </a:cubicBezTo>
                <a:cubicBezTo>
                  <a:pt x="9030" y="360367"/>
                  <a:pt x="15440" y="519177"/>
                  <a:pt x="16152" y="491403"/>
                </a:cubicBezTo>
                <a:cubicBezTo>
                  <a:pt x="16864" y="463629"/>
                  <a:pt x="-5925" y="212240"/>
                  <a:pt x="11879" y="132479"/>
                </a:cubicBezTo>
                <a:cubicBezTo>
                  <a:pt x="29683" y="52718"/>
                  <a:pt x="106595" y="1443"/>
                  <a:pt x="105883" y="1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841D5C15-05D9-76DA-7C9C-8DA73A82432B}"/>
              </a:ext>
            </a:extLst>
          </p:cNvPr>
          <p:cNvSpPr/>
          <p:nvPr/>
        </p:nvSpPr>
        <p:spPr>
          <a:xfrm>
            <a:off x="4452350" y="8045865"/>
            <a:ext cx="158106" cy="13165"/>
          </a:xfrm>
          <a:custGeom>
            <a:avLst/>
            <a:gdLst>
              <a:gd name="connsiteX0" fmla="*/ 158106 w 158106"/>
              <a:gd name="connsiteY0" fmla="*/ 0 h 13165"/>
              <a:gd name="connsiteX1" fmla="*/ 9 w 158106"/>
              <a:gd name="connsiteY1" fmla="*/ 12819 h 13165"/>
              <a:gd name="connsiteX2" fmla="*/ 158106 w 158106"/>
              <a:gd name="connsiteY2" fmla="*/ 0 h 1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06" h="13165">
                <a:moveTo>
                  <a:pt x="158106" y="0"/>
                </a:moveTo>
                <a:cubicBezTo>
                  <a:pt x="158106" y="0"/>
                  <a:pt x="-1415" y="9970"/>
                  <a:pt x="9" y="12819"/>
                </a:cubicBezTo>
                <a:cubicBezTo>
                  <a:pt x="1433" y="15668"/>
                  <a:pt x="158106" y="0"/>
                  <a:pt x="158106" y="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4FB4CF96-DA35-3956-15D6-BC317E720D72}"/>
              </a:ext>
            </a:extLst>
          </p:cNvPr>
          <p:cNvSpPr/>
          <p:nvPr/>
        </p:nvSpPr>
        <p:spPr>
          <a:xfrm>
            <a:off x="4312362" y="8044659"/>
            <a:ext cx="144455" cy="501163"/>
          </a:xfrm>
          <a:custGeom>
            <a:avLst/>
            <a:gdLst>
              <a:gd name="connsiteX0" fmla="*/ 144270 w 144455"/>
              <a:gd name="connsiteY0" fmla="*/ 1206 h 501163"/>
              <a:gd name="connsiteX1" fmla="*/ 33174 w 144455"/>
              <a:gd name="connsiteY1" fmla="*/ 129393 h 501163"/>
              <a:gd name="connsiteX2" fmla="*/ 28902 w 144455"/>
              <a:gd name="connsiteY2" fmla="*/ 227670 h 501163"/>
              <a:gd name="connsiteX3" fmla="*/ 37447 w 144455"/>
              <a:gd name="connsiteY3" fmla="*/ 501135 h 501163"/>
              <a:gd name="connsiteX4" fmla="*/ 3264 w 144455"/>
              <a:gd name="connsiteY4" fmla="*/ 210578 h 501163"/>
              <a:gd name="connsiteX5" fmla="*/ 144270 w 144455"/>
              <a:gd name="connsiteY5" fmla="*/ 1206 h 50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55" h="501163">
                <a:moveTo>
                  <a:pt x="144270" y="1206"/>
                </a:moveTo>
                <a:cubicBezTo>
                  <a:pt x="149255" y="-12325"/>
                  <a:pt x="52402" y="91649"/>
                  <a:pt x="33174" y="129393"/>
                </a:cubicBezTo>
                <a:cubicBezTo>
                  <a:pt x="13946" y="167137"/>
                  <a:pt x="28190" y="165713"/>
                  <a:pt x="28902" y="227670"/>
                </a:cubicBezTo>
                <a:cubicBezTo>
                  <a:pt x="29614" y="289627"/>
                  <a:pt x="41720" y="503984"/>
                  <a:pt x="37447" y="501135"/>
                </a:cubicBezTo>
                <a:cubicBezTo>
                  <a:pt x="33174" y="498286"/>
                  <a:pt x="-12403" y="293899"/>
                  <a:pt x="3264" y="210578"/>
                </a:cubicBezTo>
                <a:cubicBezTo>
                  <a:pt x="18931" y="127257"/>
                  <a:pt x="139285" y="14737"/>
                  <a:pt x="144270" y="120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8BC3CA95-3086-4AE0-7229-F9E3BE236960}"/>
              </a:ext>
            </a:extLst>
          </p:cNvPr>
          <p:cNvSpPr/>
          <p:nvPr/>
        </p:nvSpPr>
        <p:spPr>
          <a:xfrm>
            <a:off x="4426692" y="8190684"/>
            <a:ext cx="75462" cy="368887"/>
          </a:xfrm>
          <a:custGeom>
            <a:avLst/>
            <a:gdLst>
              <a:gd name="connsiteX0" fmla="*/ 29 w 75462"/>
              <a:gd name="connsiteY0" fmla="*/ 460 h 368887"/>
              <a:gd name="connsiteX1" fmla="*/ 59850 w 75462"/>
              <a:gd name="connsiteY1" fmla="*/ 209832 h 368887"/>
              <a:gd name="connsiteX2" fmla="*/ 64123 w 75462"/>
              <a:gd name="connsiteY2" fmla="*/ 363656 h 368887"/>
              <a:gd name="connsiteX3" fmla="*/ 64123 w 75462"/>
              <a:gd name="connsiteY3" fmla="*/ 316654 h 368887"/>
              <a:gd name="connsiteX4" fmla="*/ 68396 w 75462"/>
              <a:gd name="connsiteY4" fmla="*/ 158557 h 368887"/>
              <a:gd name="connsiteX5" fmla="*/ 29 w 75462"/>
              <a:gd name="connsiteY5" fmla="*/ 460 h 36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62" h="368887">
                <a:moveTo>
                  <a:pt x="29" y="460"/>
                </a:moveTo>
                <a:cubicBezTo>
                  <a:pt x="-1395" y="9006"/>
                  <a:pt x="49168" y="149299"/>
                  <a:pt x="59850" y="209832"/>
                </a:cubicBezTo>
                <a:cubicBezTo>
                  <a:pt x="70532" y="270365"/>
                  <a:pt x="63411" y="345852"/>
                  <a:pt x="64123" y="363656"/>
                </a:cubicBezTo>
                <a:cubicBezTo>
                  <a:pt x="64835" y="381460"/>
                  <a:pt x="63411" y="350837"/>
                  <a:pt x="64123" y="316654"/>
                </a:cubicBezTo>
                <a:cubicBezTo>
                  <a:pt x="64835" y="282471"/>
                  <a:pt x="86200" y="212680"/>
                  <a:pt x="68396" y="158557"/>
                </a:cubicBezTo>
                <a:cubicBezTo>
                  <a:pt x="50592" y="104434"/>
                  <a:pt x="1453" y="-8086"/>
                  <a:pt x="29" y="46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BE88B3B8-24E5-6536-8F9D-90FF912A9CE6}"/>
              </a:ext>
            </a:extLst>
          </p:cNvPr>
          <p:cNvSpPr/>
          <p:nvPr/>
        </p:nvSpPr>
        <p:spPr>
          <a:xfrm>
            <a:off x="4572000" y="8665436"/>
            <a:ext cx="675952" cy="12867"/>
          </a:xfrm>
          <a:custGeom>
            <a:avLst/>
            <a:gdLst>
              <a:gd name="connsiteX0" fmla="*/ 0 w 675952"/>
              <a:gd name="connsiteY0" fmla="*/ 4272 h 12867"/>
              <a:gd name="connsiteX1" fmla="*/ 645207 w 675952"/>
              <a:gd name="connsiteY1" fmla="*/ 12818 h 12867"/>
              <a:gd name="connsiteX2" fmla="*/ 517021 w 675952"/>
              <a:gd name="connsiteY2" fmla="*/ 0 h 12867"/>
              <a:gd name="connsiteX3" fmla="*/ 0 w 675952"/>
              <a:gd name="connsiteY3" fmla="*/ 4272 h 1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952" h="12867">
                <a:moveTo>
                  <a:pt x="0" y="4272"/>
                </a:moveTo>
                <a:cubicBezTo>
                  <a:pt x="21364" y="6408"/>
                  <a:pt x="559037" y="13530"/>
                  <a:pt x="645207" y="12818"/>
                </a:cubicBezTo>
                <a:cubicBezTo>
                  <a:pt x="731377" y="12106"/>
                  <a:pt x="619571" y="712"/>
                  <a:pt x="517021" y="0"/>
                </a:cubicBezTo>
                <a:lnTo>
                  <a:pt x="0" y="4272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486ED45C-F6BD-F00C-4DCE-E087DFA25C6C}"/>
              </a:ext>
            </a:extLst>
          </p:cNvPr>
          <p:cNvSpPr/>
          <p:nvPr/>
        </p:nvSpPr>
        <p:spPr>
          <a:xfrm>
            <a:off x="5212888" y="8250049"/>
            <a:ext cx="43374" cy="312924"/>
          </a:xfrm>
          <a:custGeom>
            <a:avLst/>
            <a:gdLst>
              <a:gd name="connsiteX0" fmla="*/ 47 w 43374"/>
              <a:gd name="connsiteY0" fmla="*/ 915 h 312924"/>
              <a:gd name="connsiteX1" fmla="*/ 34230 w 43374"/>
              <a:gd name="connsiteY1" fmla="*/ 253016 h 312924"/>
              <a:gd name="connsiteX2" fmla="*/ 25684 w 43374"/>
              <a:gd name="connsiteY2" fmla="*/ 308564 h 312924"/>
              <a:gd name="connsiteX3" fmla="*/ 42776 w 43374"/>
              <a:gd name="connsiteY3" fmla="*/ 171831 h 312924"/>
              <a:gd name="connsiteX4" fmla="*/ 47 w 43374"/>
              <a:gd name="connsiteY4" fmla="*/ 915 h 31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4" h="312924">
                <a:moveTo>
                  <a:pt x="47" y="915"/>
                </a:moveTo>
                <a:cubicBezTo>
                  <a:pt x="-1377" y="14446"/>
                  <a:pt x="29957" y="201741"/>
                  <a:pt x="34230" y="253016"/>
                </a:cubicBezTo>
                <a:cubicBezTo>
                  <a:pt x="38503" y="304291"/>
                  <a:pt x="24260" y="322095"/>
                  <a:pt x="25684" y="308564"/>
                </a:cubicBezTo>
                <a:cubicBezTo>
                  <a:pt x="27108" y="295033"/>
                  <a:pt x="47049" y="215984"/>
                  <a:pt x="42776" y="171831"/>
                </a:cubicBezTo>
                <a:cubicBezTo>
                  <a:pt x="38503" y="127678"/>
                  <a:pt x="1471" y="-12616"/>
                  <a:pt x="47" y="91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B21B0F6C-54C8-98DB-9FEB-1F4440DD7FC1}"/>
              </a:ext>
            </a:extLst>
          </p:cNvPr>
          <p:cNvSpPr/>
          <p:nvPr/>
        </p:nvSpPr>
        <p:spPr>
          <a:xfrm>
            <a:off x="4443219" y="8524401"/>
            <a:ext cx="570294" cy="367749"/>
          </a:xfrm>
          <a:custGeom>
            <a:avLst/>
            <a:gdLst>
              <a:gd name="connsiteX0" fmla="*/ 594 w 570294"/>
              <a:gd name="connsiteY0" fmla="*/ 29 h 367749"/>
              <a:gd name="connsiteX1" fmla="*/ 90325 w 570294"/>
              <a:gd name="connsiteY1" fmla="*/ 175218 h 367749"/>
              <a:gd name="connsiteX2" fmla="*/ 406519 w 570294"/>
              <a:gd name="connsiteY2" fmla="*/ 350406 h 367749"/>
              <a:gd name="connsiteX3" fmla="*/ 568889 w 570294"/>
              <a:gd name="connsiteY3" fmla="*/ 358952 h 367749"/>
              <a:gd name="connsiteX4" fmla="*/ 321061 w 570294"/>
              <a:gd name="connsiteY4" fmla="*/ 329042 h 367749"/>
              <a:gd name="connsiteX5" fmla="*/ 64688 w 570294"/>
              <a:gd name="connsiteY5" fmla="*/ 162399 h 367749"/>
              <a:gd name="connsiteX6" fmla="*/ 594 w 570294"/>
              <a:gd name="connsiteY6" fmla="*/ 29 h 36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294" h="367749">
                <a:moveTo>
                  <a:pt x="594" y="29"/>
                </a:moveTo>
                <a:cubicBezTo>
                  <a:pt x="4867" y="2165"/>
                  <a:pt x="22671" y="116822"/>
                  <a:pt x="90325" y="175218"/>
                </a:cubicBezTo>
                <a:cubicBezTo>
                  <a:pt x="157979" y="233614"/>
                  <a:pt x="326758" y="319784"/>
                  <a:pt x="406519" y="350406"/>
                </a:cubicBezTo>
                <a:cubicBezTo>
                  <a:pt x="486280" y="381028"/>
                  <a:pt x="583132" y="362513"/>
                  <a:pt x="568889" y="358952"/>
                </a:cubicBezTo>
                <a:cubicBezTo>
                  <a:pt x="554646" y="355391"/>
                  <a:pt x="405095" y="361801"/>
                  <a:pt x="321061" y="329042"/>
                </a:cubicBezTo>
                <a:cubicBezTo>
                  <a:pt x="237028" y="296283"/>
                  <a:pt x="114538" y="211537"/>
                  <a:pt x="64688" y="162399"/>
                </a:cubicBezTo>
                <a:cubicBezTo>
                  <a:pt x="14838" y="113261"/>
                  <a:pt x="-3679" y="-2107"/>
                  <a:pt x="594" y="2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247BE80E-97C7-0266-6DEC-9368189B10DC}"/>
              </a:ext>
            </a:extLst>
          </p:cNvPr>
          <p:cNvSpPr/>
          <p:nvPr/>
        </p:nvSpPr>
        <p:spPr>
          <a:xfrm>
            <a:off x="5009964" y="8947082"/>
            <a:ext cx="443930" cy="471216"/>
          </a:xfrm>
          <a:custGeom>
            <a:avLst/>
            <a:gdLst>
              <a:gd name="connsiteX0" fmla="*/ 2144 w 443930"/>
              <a:gd name="connsiteY0" fmla="*/ 365 h 471216"/>
              <a:gd name="connsiteX1" fmla="*/ 258518 w 443930"/>
              <a:gd name="connsiteY1" fmla="*/ 320832 h 471216"/>
              <a:gd name="connsiteX2" fmla="*/ 442253 w 443930"/>
              <a:gd name="connsiteY2" fmla="*/ 470383 h 471216"/>
              <a:gd name="connsiteX3" fmla="*/ 151696 w 443930"/>
              <a:gd name="connsiteY3" fmla="*/ 261011 h 471216"/>
              <a:gd name="connsiteX4" fmla="*/ 2144 w 443930"/>
              <a:gd name="connsiteY4" fmla="*/ 365 h 47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930" h="471216">
                <a:moveTo>
                  <a:pt x="2144" y="365"/>
                </a:moveTo>
                <a:cubicBezTo>
                  <a:pt x="19948" y="10335"/>
                  <a:pt x="185167" y="242496"/>
                  <a:pt x="258518" y="320832"/>
                </a:cubicBezTo>
                <a:cubicBezTo>
                  <a:pt x="331869" y="399168"/>
                  <a:pt x="460057" y="480353"/>
                  <a:pt x="442253" y="470383"/>
                </a:cubicBezTo>
                <a:cubicBezTo>
                  <a:pt x="424449" y="460413"/>
                  <a:pt x="222199" y="335074"/>
                  <a:pt x="151696" y="261011"/>
                </a:cubicBezTo>
                <a:cubicBezTo>
                  <a:pt x="81193" y="186948"/>
                  <a:pt x="-15660" y="-9605"/>
                  <a:pt x="2144" y="36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6D83CA77-5BED-7F7B-21AE-7413832DA0A9}"/>
              </a:ext>
            </a:extLst>
          </p:cNvPr>
          <p:cNvSpPr/>
          <p:nvPr/>
        </p:nvSpPr>
        <p:spPr>
          <a:xfrm>
            <a:off x="5571576" y="8584248"/>
            <a:ext cx="73358" cy="299110"/>
          </a:xfrm>
          <a:custGeom>
            <a:avLst/>
            <a:gdLst>
              <a:gd name="connsiteX0" fmla="*/ 282 w 73358"/>
              <a:gd name="connsiteY0" fmla="*/ 2 h 299110"/>
              <a:gd name="connsiteX1" fmla="*/ 47284 w 73358"/>
              <a:gd name="connsiteY1" fmla="*/ 183737 h 299110"/>
              <a:gd name="connsiteX2" fmla="*/ 34465 w 73358"/>
              <a:gd name="connsiteY2" fmla="*/ 299105 h 299110"/>
              <a:gd name="connsiteX3" fmla="*/ 72921 w 73358"/>
              <a:gd name="connsiteY3" fmla="*/ 179464 h 299110"/>
              <a:gd name="connsiteX4" fmla="*/ 282 w 73358"/>
              <a:gd name="connsiteY4" fmla="*/ 2 h 2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58" h="299110">
                <a:moveTo>
                  <a:pt x="282" y="2"/>
                </a:moveTo>
                <a:cubicBezTo>
                  <a:pt x="-3991" y="714"/>
                  <a:pt x="41587" y="133887"/>
                  <a:pt x="47284" y="183737"/>
                </a:cubicBezTo>
                <a:cubicBezTo>
                  <a:pt x="52981" y="233587"/>
                  <a:pt x="30192" y="299817"/>
                  <a:pt x="34465" y="299105"/>
                </a:cubicBezTo>
                <a:cubicBezTo>
                  <a:pt x="38738" y="298393"/>
                  <a:pt x="77906" y="221481"/>
                  <a:pt x="72921" y="179464"/>
                </a:cubicBezTo>
                <a:cubicBezTo>
                  <a:pt x="67936" y="137447"/>
                  <a:pt x="4555" y="-710"/>
                  <a:pt x="282" y="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436D714E-89FB-1872-3491-2360378A950A}"/>
              </a:ext>
            </a:extLst>
          </p:cNvPr>
          <p:cNvSpPr/>
          <p:nvPr/>
        </p:nvSpPr>
        <p:spPr>
          <a:xfrm>
            <a:off x="5435503" y="9467291"/>
            <a:ext cx="113729" cy="127060"/>
          </a:xfrm>
          <a:custGeom>
            <a:avLst/>
            <a:gdLst>
              <a:gd name="connsiteX0" fmla="*/ 97 w 113729"/>
              <a:gd name="connsiteY0" fmla="*/ 559 h 127060"/>
              <a:gd name="connsiteX1" fmla="*/ 108047 w 113729"/>
              <a:gd name="connsiteY1" fmla="*/ 124384 h 127060"/>
              <a:gd name="connsiteX2" fmla="*/ 88997 w 113729"/>
              <a:gd name="connsiteY2" fmla="*/ 79934 h 127060"/>
              <a:gd name="connsiteX3" fmla="*/ 97 w 113729"/>
              <a:gd name="connsiteY3" fmla="*/ 559 h 12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729" h="127060">
                <a:moveTo>
                  <a:pt x="97" y="559"/>
                </a:moveTo>
                <a:cubicBezTo>
                  <a:pt x="3272" y="7967"/>
                  <a:pt x="93230" y="111155"/>
                  <a:pt x="108047" y="124384"/>
                </a:cubicBezTo>
                <a:cubicBezTo>
                  <a:pt x="122864" y="137613"/>
                  <a:pt x="105930" y="98455"/>
                  <a:pt x="88997" y="79934"/>
                </a:cubicBezTo>
                <a:cubicBezTo>
                  <a:pt x="72064" y="61413"/>
                  <a:pt x="-3078" y="-6849"/>
                  <a:pt x="97" y="55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80CD74E7-B39A-27BC-0D68-FF89B010E265}"/>
              </a:ext>
            </a:extLst>
          </p:cNvPr>
          <p:cNvSpPr/>
          <p:nvPr/>
        </p:nvSpPr>
        <p:spPr>
          <a:xfrm>
            <a:off x="5422595" y="8866452"/>
            <a:ext cx="484380" cy="423679"/>
          </a:xfrm>
          <a:custGeom>
            <a:avLst/>
            <a:gdLst>
              <a:gd name="connsiteX0" fmla="*/ 305 w 484380"/>
              <a:gd name="connsiteY0" fmla="*/ 423598 h 423679"/>
              <a:gd name="connsiteX1" fmla="*/ 311455 w 484380"/>
              <a:gd name="connsiteY1" fmla="*/ 106098 h 423679"/>
              <a:gd name="connsiteX2" fmla="*/ 482905 w 484380"/>
              <a:gd name="connsiteY2" fmla="*/ 1323 h 423679"/>
              <a:gd name="connsiteX3" fmla="*/ 371780 w 484380"/>
              <a:gd name="connsiteY3" fmla="*/ 74348 h 423679"/>
              <a:gd name="connsiteX4" fmla="*/ 305 w 484380"/>
              <a:gd name="connsiteY4" fmla="*/ 423598 h 42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380" h="423679">
                <a:moveTo>
                  <a:pt x="305" y="423598"/>
                </a:moveTo>
                <a:cubicBezTo>
                  <a:pt x="-9749" y="428890"/>
                  <a:pt x="231022" y="176477"/>
                  <a:pt x="311455" y="106098"/>
                </a:cubicBezTo>
                <a:cubicBezTo>
                  <a:pt x="391888" y="35719"/>
                  <a:pt x="472851" y="6615"/>
                  <a:pt x="482905" y="1323"/>
                </a:cubicBezTo>
                <a:cubicBezTo>
                  <a:pt x="492959" y="-3969"/>
                  <a:pt x="451155" y="3969"/>
                  <a:pt x="371780" y="74348"/>
                </a:cubicBezTo>
                <a:cubicBezTo>
                  <a:pt x="292405" y="144727"/>
                  <a:pt x="10359" y="418306"/>
                  <a:pt x="305" y="42359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0A178AD2-9885-1AE8-54C1-1AC4BAB88482}"/>
              </a:ext>
            </a:extLst>
          </p:cNvPr>
          <p:cNvSpPr/>
          <p:nvPr/>
        </p:nvSpPr>
        <p:spPr>
          <a:xfrm>
            <a:off x="5852747" y="8795915"/>
            <a:ext cx="197703" cy="459053"/>
          </a:xfrm>
          <a:custGeom>
            <a:avLst/>
            <a:gdLst>
              <a:gd name="connsiteX0" fmla="*/ 195628 w 197703"/>
              <a:gd name="connsiteY0" fmla="*/ 2010 h 459053"/>
              <a:gd name="connsiteX1" fmla="*/ 65453 w 197703"/>
              <a:gd name="connsiteY1" fmla="*/ 316335 h 459053"/>
              <a:gd name="connsiteX2" fmla="*/ 1953 w 197703"/>
              <a:gd name="connsiteY2" fmla="*/ 456035 h 459053"/>
              <a:gd name="connsiteX3" fmla="*/ 135303 w 197703"/>
              <a:gd name="connsiteY3" fmla="*/ 195685 h 459053"/>
              <a:gd name="connsiteX4" fmla="*/ 195628 w 197703"/>
              <a:gd name="connsiteY4" fmla="*/ 2010 h 45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" h="459053">
                <a:moveTo>
                  <a:pt x="195628" y="2010"/>
                </a:moveTo>
                <a:cubicBezTo>
                  <a:pt x="183986" y="22118"/>
                  <a:pt x="97732" y="240664"/>
                  <a:pt x="65453" y="316335"/>
                </a:cubicBezTo>
                <a:cubicBezTo>
                  <a:pt x="33174" y="392006"/>
                  <a:pt x="-9689" y="476143"/>
                  <a:pt x="1953" y="456035"/>
                </a:cubicBezTo>
                <a:cubicBezTo>
                  <a:pt x="13595" y="435927"/>
                  <a:pt x="103024" y="274002"/>
                  <a:pt x="135303" y="195685"/>
                </a:cubicBezTo>
                <a:cubicBezTo>
                  <a:pt x="167582" y="117368"/>
                  <a:pt x="207270" y="-18098"/>
                  <a:pt x="195628" y="201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DD150E9D-720A-4A0D-44FC-52869FF7A182}"/>
              </a:ext>
            </a:extLst>
          </p:cNvPr>
          <p:cNvSpPr/>
          <p:nvPr/>
        </p:nvSpPr>
        <p:spPr>
          <a:xfrm>
            <a:off x="5497121" y="9236023"/>
            <a:ext cx="407508" cy="224146"/>
          </a:xfrm>
          <a:custGeom>
            <a:avLst/>
            <a:gdLst>
              <a:gd name="connsiteX0" fmla="*/ 1979 w 407508"/>
              <a:gd name="connsiteY0" fmla="*/ 222302 h 224146"/>
              <a:gd name="connsiteX1" fmla="*/ 398854 w 407508"/>
              <a:gd name="connsiteY1" fmla="*/ 3227 h 224146"/>
              <a:gd name="connsiteX2" fmla="*/ 252804 w 407508"/>
              <a:gd name="connsiteY2" fmla="*/ 101652 h 224146"/>
              <a:gd name="connsiteX3" fmla="*/ 1979 w 407508"/>
              <a:gd name="connsiteY3" fmla="*/ 222302 h 22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508" h="224146">
                <a:moveTo>
                  <a:pt x="1979" y="222302"/>
                </a:moveTo>
                <a:cubicBezTo>
                  <a:pt x="26321" y="205898"/>
                  <a:pt x="357050" y="23335"/>
                  <a:pt x="398854" y="3227"/>
                </a:cubicBezTo>
                <a:cubicBezTo>
                  <a:pt x="440658" y="-16881"/>
                  <a:pt x="321066" y="61965"/>
                  <a:pt x="252804" y="101652"/>
                </a:cubicBezTo>
                <a:cubicBezTo>
                  <a:pt x="184542" y="141339"/>
                  <a:pt x="-22363" y="238706"/>
                  <a:pt x="1979" y="22230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7846D6EA-B353-6FDC-FC7E-95B5F3247364}"/>
              </a:ext>
            </a:extLst>
          </p:cNvPr>
          <p:cNvSpPr/>
          <p:nvPr/>
        </p:nvSpPr>
        <p:spPr>
          <a:xfrm>
            <a:off x="6083084" y="8899188"/>
            <a:ext cx="206789" cy="150753"/>
          </a:xfrm>
          <a:custGeom>
            <a:avLst/>
            <a:gdLst>
              <a:gd name="connsiteX0" fmla="*/ 216 w 206789"/>
              <a:gd name="connsiteY0" fmla="*/ 337 h 150753"/>
              <a:gd name="connsiteX1" fmla="*/ 89116 w 206789"/>
              <a:gd name="connsiteY1" fmla="*/ 101937 h 150753"/>
              <a:gd name="connsiteX2" fmla="*/ 206591 w 206789"/>
              <a:gd name="connsiteY2" fmla="*/ 136862 h 150753"/>
              <a:gd name="connsiteX3" fmla="*/ 114516 w 206789"/>
              <a:gd name="connsiteY3" fmla="*/ 140037 h 150753"/>
              <a:gd name="connsiteX4" fmla="*/ 216 w 206789"/>
              <a:gd name="connsiteY4" fmla="*/ 337 h 15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89" h="150753">
                <a:moveTo>
                  <a:pt x="216" y="337"/>
                </a:moveTo>
                <a:cubicBezTo>
                  <a:pt x="-4017" y="-6013"/>
                  <a:pt x="54720" y="79183"/>
                  <a:pt x="89116" y="101937"/>
                </a:cubicBezTo>
                <a:cubicBezTo>
                  <a:pt x="123512" y="124691"/>
                  <a:pt x="202358" y="130512"/>
                  <a:pt x="206591" y="136862"/>
                </a:cubicBezTo>
                <a:cubicBezTo>
                  <a:pt x="210824" y="143212"/>
                  <a:pt x="146266" y="162791"/>
                  <a:pt x="114516" y="140037"/>
                </a:cubicBezTo>
                <a:cubicBezTo>
                  <a:pt x="82766" y="117283"/>
                  <a:pt x="4449" y="6687"/>
                  <a:pt x="216" y="33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2A897506-9B6A-1DBF-A61C-787A2F81FBD2}"/>
              </a:ext>
            </a:extLst>
          </p:cNvPr>
          <p:cNvSpPr/>
          <p:nvPr/>
        </p:nvSpPr>
        <p:spPr>
          <a:xfrm>
            <a:off x="6173155" y="9104173"/>
            <a:ext cx="85149" cy="395994"/>
          </a:xfrm>
          <a:custGeom>
            <a:avLst/>
            <a:gdLst>
              <a:gd name="connsiteX0" fmla="*/ 84770 w 85149"/>
              <a:gd name="connsiteY0" fmla="*/ 4902 h 395994"/>
              <a:gd name="connsiteX1" fmla="*/ 2220 w 85149"/>
              <a:gd name="connsiteY1" fmla="*/ 392252 h 395994"/>
              <a:gd name="connsiteX2" fmla="*/ 30795 w 85149"/>
              <a:gd name="connsiteY2" fmla="*/ 189052 h 395994"/>
              <a:gd name="connsiteX3" fmla="*/ 84770 w 85149"/>
              <a:gd name="connsiteY3" fmla="*/ 4902 h 39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49" h="395994">
                <a:moveTo>
                  <a:pt x="84770" y="4902"/>
                </a:moveTo>
                <a:cubicBezTo>
                  <a:pt x="80008" y="38769"/>
                  <a:pt x="11216" y="361560"/>
                  <a:pt x="2220" y="392252"/>
                </a:cubicBezTo>
                <a:cubicBezTo>
                  <a:pt x="-6776" y="422944"/>
                  <a:pt x="13333" y="256785"/>
                  <a:pt x="30795" y="189052"/>
                </a:cubicBezTo>
                <a:cubicBezTo>
                  <a:pt x="48257" y="121319"/>
                  <a:pt x="89532" y="-28965"/>
                  <a:pt x="84770" y="490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A467F5DA-EE71-C170-FD78-673FE0CBC130}"/>
              </a:ext>
            </a:extLst>
          </p:cNvPr>
          <p:cNvSpPr/>
          <p:nvPr/>
        </p:nvSpPr>
        <p:spPr>
          <a:xfrm>
            <a:off x="5435497" y="8442325"/>
            <a:ext cx="6453" cy="384278"/>
          </a:xfrm>
          <a:custGeom>
            <a:avLst/>
            <a:gdLst>
              <a:gd name="connsiteX0" fmla="*/ 6453 w 6453"/>
              <a:gd name="connsiteY0" fmla="*/ 0 h 384278"/>
              <a:gd name="connsiteX1" fmla="*/ 103 w 6453"/>
              <a:gd name="connsiteY1" fmla="*/ 384175 h 384278"/>
              <a:gd name="connsiteX2" fmla="*/ 6453 w 6453"/>
              <a:gd name="connsiteY2" fmla="*/ 0 h 38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3" h="384278">
                <a:moveTo>
                  <a:pt x="6453" y="0"/>
                </a:moveTo>
                <a:cubicBezTo>
                  <a:pt x="6453" y="0"/>
                  <a:pt x="1161" y="376767"/>
                  <a:pt x="103" y="384175"/>
                </a:cubicBezTo>
                <a:cubicBezTo>
                  <a:pt x="-955" y="391583"/>
                  <a:pt x="6453" y="0"/>
                  <a:pt x="6453" y="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DC74D043-FEBD-68BC-9611-8D9CF8C7B569}"/>
              </a:ext>
            </a:extLst>
          </p:cNvPr>
          <p:cNvSpPr/>
          <p:nvPr/>
        </p:nvSpPr>
        <p:spPr>
          <a:xfrm>
            <a:off x="4673600" y="8724900"/>
            <a:ext cx="524078" cy="15966"/>
          </a:xfrm>
          <a:custGeom>
            <a:avLst/>
            <a:gdLst>
              <a:gd name="connsiteX0" fmla="*/ 0 w 524078"/>
              <a:gd name="connsiteY0" fmla="*/ 0 h 15966"/>
              <a:gd name="connsiteX1" fmla="*/ 511175 w 524078"/>
              <a:gd name="connsiteY1" fmla="*/ 15875 h 15966"/>
              <a:gd name="connsiteX2" fmla="*/ 342900 w 524078"/>
              <a:gd name="connsiteY2" fmla="*/ 6350 h 15966"/>
              <a:gd name="connsiteX3" fmla="*/ 0 w 524078"/>
              <a:gd name="connsiteY3" fmla="*/ 0 h 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78" h="15966">
                <a:moveTo>
                  <a:pt x="0" y="0"/>
                </a:moveTo>
                <a:cubicBezTo>
                  <a:pt x="28046" y="1587"/>
                  <a:pt x="454025" y="14817"/>
                  <a:pt x="511175" y="15875"/>
                </a:cubicBezTo>
                <a:cubicBezTo>
                  <a:pt x="568325" y="16933"/>
                  <a:pt x="421746" y="8467"/>
                  <a:pt x="342900" y="6350"/>
                </a:cubicBez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17851119-72F9-5D7B-8850-FEE6BE3B2648}"/>
              </a:ext>
            </a:extLst>
          </p:cNvPr>
          <p:cNvSpPr/>
          <p:nvPr/>
        </p:nvSpPr>
        <p:spPr>
          <a:xfrm>
            <a:off x="4968202" y="8781126"/>
            <a:ext cx="237077" cy="90748"/>
          </a:xfrm>
          <a:custGeom>
            <a:avLst/>
            <a:gdLst>
              <a:gd name="connsiteX0" fmla="*/ 235623 w 237077"/>
              <a:gd name="connsiteY0" fmla="*/ 924 h 90748"/>
              <a:gd name="connsiteX1" fmla="*/ 3848 w 237077"/>
              <a:gd name="connsiteY1" fmla="*/ 89824 h 90748"/>
              <a:gd name="connsiteX2" fmla="*/ 99098 w 237077"/>
              <a:gd name="connsiteY2" fmla="*/ 45374 h 90748"/>
              <a:gd name="connsiteX3" fmla="*/ 235623 w 237077"/>
              <a:gd name="connsiteY3" fmla="*/ 924 h 9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77" h="90748">
                <a:moveTo>
                  <a:pt x="235623" y="924"/>
                </a:moveTo>
                <a:cubicBezTo>
                  <a:pt x="219748" y="8332"/>
                  <a:pt x="26602" y="82416"/>
                  <a:pt x="3848" y="89824"/>
                </a:cubicBezTo>
                <a:cubicBezTo>
                  <a:pt x="-18906" y="97232"/>
                  <a:pt x="65231" y="58074"/>
                  <a:pt x="99098" y="45374"/>
                </a:cubicBezTo>
                <a:cubicBezTo>
                  <a:pt x="132965" y="32674"/>
                  <a:pt x="251498" y="-6484"/>
                  <a:pt x="235623" y="92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805E49BC-2B36-955C-2554-60CAE66B731B}"/>
              </a:ext>
            </a:extLst>
          </p:cNvPr>
          <p:cNvSpPr/>
          <p:nvPr/>
        </p:nvSpPr>
        <p:spPr>
          <a:xfrm>
            <a:off x="4898609" y="8851900"/>
            <a:ext cx="238652" cy="317500"/>
          </a:xfrm>
          <a:custGeom>
            <a:avLst/>
            <a:gdLst>
              <a:gd name="connsiteX0" fmla="*/ 416 w 238652"/>
              <a:gd name="connsiteY0" fmla="*/ 0 h 317500"/>
              <a:gd name="connsiteX1" fmla="*/ 86141 w 238652"/>
              <a:gd name="connsiteY1" fmla="*/ 133350 h 317500"/>
              <a:gd name="connsiteX2" fmla="*/ 238541 w 238652"/>
              <a:gd name="connsiteY2" fmla="*/ 317500 h 317500"/>
              <a:gd name="connsiteX3" fmla="*/ 60741 w 238652"/>
              <a:gd name="connsiteY3" fmla="*/ 133350 h 317500"/>
              <a:gd name="connsiteX4" fmla="*/ 416 w 238652"/>
              <a:gd name="connsiteY4" fmla="*/ 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652" h="317500">
                <a:moveTo>
                  <a:pt x="416" y="0"/>
                </a:moveTo>
                <a:cubicBezTo>
                  <a:pt x="4649" y="0"/>
                  <a:pt x="46454" y="80433"/>
                  <a:pt x="86141" y="133350"/>
                </a:cubicBezTo>
                <a:cubicBezTo>
                  <a:pt x="125828" y="186267"/>
                  <a:pt x="242774" y="317500"/>
                  <a:pt x="238541" y="317500"/>
                </a:cubicBezTo>
                <a:cubicBezTo>
                  <a:pt x="234308" y="317500"/>
                  <a:pt x="96724" y="181504"/>
                  <a:pt x="60741" y="133350"/>
                </a:cubicBezTo>
                <a:cubicBezTo>
                  <a:pt x="24758" y="85196"/>
                  <a:pt x="-3817" y="0"/>
                  <a:pt x="416" y="0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A2D7B20B-790F-E543-D19E-44271092A651}"/>
              </a:ext>
            </a:extLst>
          </p:cNvPr>
          <p:cNvSpPr/>
          <p:nvPr/>
        </p:nvSpPr>
        <p:spPr>
          <a:xfrm>
            <a:off x="5851312" y="9340328"/>
            <a:ext cx="285670" cy="226490"/>
          </a:xfrm>
          <a:custGeom>
            <a:avLst/>
            <a:gdLst>
              <a:gd name="connsiteX0" fmla="*/ 213 w 285670"/>
              <a:gd name="connsiteY0" fmla="*/ 522 h 226490"/>
              <a:gd name="connsiteX1" fmla="*/ 270088 w 285670"/>
              <a:gd name="connsiteY1" fmla="*/ 219597 h 226490"/>
              <a:gd name="connsiteX2" fmla="*/ 225638 w 285670"/>
              <a:gd name="connsiteY2" fmla="*/ 159272 h 226490"/>
              <a:gd name="connsiteX3" fmla="*/ 213 w 285670"/>
              <a:gd name="connsiteY3" fmla="*/ 522 h 22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670" h="226490">
                <a:moveTo>
                  <a:pt x="213" y="522"/>
                </a:moveTo>
                <a:cubicBezTo>
                  <a:pt x="7621" y="10576"/>
                  <a:pt x="232517" y="193139"/>
                  <a:pt x="270088" y="219597"/>
                </a:cubicBezTo>
                <a:cubicBezTo>
                  <a:pt x="307659" y="246055"/>
                  <a:pt x="271146" y="189964"/>
                  <a:pt x="225638" y="159272"/>
                </a:cubicBezTo>
                <a:cubicBezTo>
                  <a:pt x="180130" y="128580"/>
                  <a:pt x="-7195" y="-9532"/>
                  <a:pt x="213" y="52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C0C9C8AF-971E-52A1-3B32-7481946EB1CA}"/>
              </a:ext>
            </a:extLst>
          </p:cNvPr>
          <p:cNvSpPr/>
          <p:nvPr/>
        </p:nvSpPr>
        <p:spPr>
          <a:xfrm>
            <a:off x="5480029" y="8693141"/>
            <a:ext cx="520862" cy="695336"/>
          </a:xfrm>
          <a:custGeom>
            <a:avLst/>
            <a:gdLst>
              <a:gd name="connsiteX0" fmla="*/ 517546 w 520862"/>
              <a:gd name="connsiteY0" fmla="*/ 9 h 695336"/>
              <a:gd name="connsiteX1" fmla="*/ 450871 w 520862"/>
              <a:gd name="connsiteY1" fmla="*/ 203209 h 695336"/>
              <a:gd name="connsiteX2" fmla="*/ 21 w 520862"/>
              <a:gd name="connsiteY2" fmla="*/ 695334 h 695336"/>
              <a:gd name="connsiteX3" fmla="*/ 431821 w 520862"/>
              <a:gd name="connsiteY3" fmla="*/ 209559 h 695336"/>
              <a:gd name="connsiteX4" fmla="*/ 517546 w 520862"/>
              <a:gd name="connsiteY4" fmla="*/ 9 h 69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62" h="695336">
                <a:moveTo>
                  <a:pt x="517546" y="9"/>
                </a:moveTo>
                <a:cubicBezTo>
                  <a:pt x="520721" y="-1049"/>
                  <a:pt x="537125" y="87322"/>
                  <a:pt x="450871" y="203209"/>
                </a:cubicBezTo>
                <a:cubicBezTo>
                  <a:pt x="364617" y="319096"/>
                  <a:pt x="3196" y="694276"/>
                  <a:pt x="21" y="695334"/>
                </a:cubicBezTo>
                <a:cubicBezTo>
                  <a:pt x="-3154" y="696392"/>
                  <a:pt x="347154" y="320155"/>
                  <a:pt x="431821" y="209559"/>
                </a:cubicBezTo>
                <a:cubicBezTo>
                  <a:pt x="516488" y="98963"/>
                  <a:pt x="514371" y="1067"/>
                  <a:pt x="517546" y="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FE4D9EC3-D095-B594-3BAE-EC7768630AEE}"/>
              </a:ext>
            </a:extLst>
          </p:cNvPr>
          <p:cNvSpPr/>
          <p:nvPr/>
        </p:nvSpPr>
        <p:spPr>
          <a:xfrm>
            <a:off x="7258033" y="6488904"/>
            <a:ext cx="157259" cy="429476"/>
          </a:xfrm>
          <a:custGeom>
            <a:avLst/>
            <a:gdLst>
              <a:gd name="connsiteX0" fmla="*/ 17 w 157259"/>
              <a:gd name="connsiteY0" fmla="*/ 796 h 429476"/>
              <a:gd name="connsiteX1" fmla="*/ 142892 w 157259"/>
              <a:gd name="connsiteY1" fmla="*/ 286546 h 429476"/>
              <a:gd name="connsiteX2" fmla="*/ 117492 w 157259"/>
              <a:gd name="connsiteY2" fmla="*/ 429421 h 429476"/>
              <a:gd name="connsiteX3" fmla="*/ 155592 w 157259"/>
              <a:gd name="connsiteY3" fmla="*/ 302421 h 429476"/>
              <a:gd name="connsiteX4" fmla="*/ 133367 w 157259"/>
              <a:gd name="connsiteY4" fmla="*/ 203996 h 429476"/>
              <a:gd name="connsiteX5" fmla="*/ 17 w 157259"/>
              <a:gd name="connsiteY5" fmla="*/ 796 h 42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259" h="429476">
                <a:moveTo>
                  <a:pt x="17" y="796"/>
                </a:moveTo>
                <a:cubicBezTo>
                  <a:pt x="1604" y="14554"/>
                  <a:pt x="123313" y="215109"/>
                  <a:pt x="142892" y="286546"/>
                </a:cubicBezTo>
                <a:cubicBezTo>
                  <a:pt x="162471" y="357983"/>
                  <a:pt x="115375" y="426775"/>
                  <a:pt x="117492" y="429421"/>
                </a:cubicBezTo>
                <a:cubicBezTo>
                  <a:pt x="119609" y="432067"/>
                  <a:pt x="152946" y="339992"/>
                  <a:pt x="155592" y="302421"/>
                </a:cubicBezTo>
                <a:cubicBezTo>
                  <a:pt x="158238" y="264850"/>
                  <a:pt x="161413" y="252679"/>
                  <a:pt x="133367" y="203996"/>
                </a:cubicBezTo>
                <a:cubicBezTo>
                  <a:pt x="105321" y="155313"/>
                  <a:pt x="-1570" y="-12962"/>
                  <a:pt x="17" y="79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12511744-5E90-2221-0CC2-B14CE85D6411}"/>
              </a:ext>
            </a:extLst>
          </p:cNvPr>
          <p:cNvSpPr/>
          <p:nvPr/>
        </p:nvSpPr>
        <p:spPr>
          <a:xfrm>
            <a:off x="7411094" y="6534308"/>
            <a:ext cx="429931" cy="994167"/>
          </a:xfrm>
          <a:custGeom>
            <a:avLst/>
            <a:gdLst>
              <a:gd name="connsiteX0" fmla="*/ 2531 w 429931"/>
              <a:gd name="connsiteY0" fmla="*/ 323692 h 994167"/>
              <a:gd name="connsiteX1" fmla="*/ 123181 w 429931"/>
              <a:gd name="connsiteY1" fmla="*/ 314167 h 994167"/>
              <a:gd name="connsiteX2" fmla="*/ 424806 w 429931"/>
              <a:gd name="connsiteY2" fmla="*/ 3017 h 994167"/>
              <a:gd name="connsiteX3" fmla="*/ 304156 w 429931"/>
              <a:gd name="connsiteY3" fmla="*/ 177642 h 994167"/>
              <a:gd name="connsiteX4" fmla="*/ 186681 w 429931"/>
              <a:gd name="connsiteY4" fmla="*/ 523717 h 994167"/>
              <a:gd name="connsiteX5" fmla="*/ 196206 w 429931"/>
              <a:gd name="connsiteY5" fmla="*/ 803117 h 994167"/>
              <a:gd name="connsiteX6" fmla="*/ 202556 w 429931"/>
              <a:gd name="connsiteY6" fmla="*/ 752317 h 994167"/>
              <a:gd name="connsiteX7" fmla="*/ 224781 w 429931"/>
              <a:gd name="connsiteY7" fmla="*/ 993617 h 994167"/>
              <a:gd name="connsiteX8" fmla="*/ 148581 w 429931"/>
              <a:gd name="connsiteY8" fmla="*/ 812642 h 994167"/>
              <a:gd name="connsiteX9" fmla="*/ 81906 w 429931"/>
              <a:gd name="connsiteY9" fmla="*/ 628492 h 994167"/>
              <a:gd name="connsiteX10" fmla="*/ 43806 w 429931"/>
              <a:gd name="connsiteY10" fmla="*/ 441167 h 994167"/>
              <a:gd name="connsiteX11" fmla="*/ 2531 w 429931"/>
              <a:gd name="connsiteY11" fmla="*/ 323692 h 99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931" h="994167">
                <a:moveTo>
                  <a:pt x="2531" y="323692"/>
                </a:moveTo>
                <a:cubicBezTo>
                  <a:pt x="15760" y="302525"/>
                  <a:pt x="52802" y="367613"/>
                  <a:pt x="123181" y="314167"/>
                </a:cubicBezTo>
                <a:cubicBezTo>
                  <a:pt x="193560" y="260721"/>
                  <a:pt x="394644" y="25771"/>
                  <a:pt x="424806" y="3017"/>
                </a:cubicBezTo>
                <a:cubicBezTo>
                  <a:pt x="454968" y="-19737"/>
                  <a:pt x="343843" y="90859"/>
                  <a:pt x="304156" y="177642"/>
                </a:cubicBezTo>
                <a:cubicBezTo>
                  <a:pt x="264469" y="264425"/>
                  <a:pt x="204673" y="419471"/>
                  <a:pt x="186681" y="523717"/>
                </a:cubicBezTo>
                <a:cubicBezTo>
                  <a:pt x="168689" y="627963"/>
                  <a:pt x="193560" y="765017"/>
                  <a:pt x="196206" y="803117"/>
                </a:cubicBezTo>
                <a:cubicBezTo>
                  <a:pt x="198852" y="841217"/>
                  <a:pt x="197794" y="720567"/>
                  <a:pt x="202556" y="752317"/>
                </a:cubicBezTo>
                <a:cubicBezTo>
                  <a:pt x="207318" y="784067"/>
                  <a:pt x="233777" y="983563"/>
                  <a:pt x="224781" y="993617"/>
                </a:cubicBezTo>
                <a:cubicBezTo>
                  <a:pt x="215785" y="1003671"/>
                  <a:pt x="172394" y="873496"/>
                  <a:pt x="148581" y="812642"/>
                </a:cubicBezTo>
                <a:cubicBezTo>
                  <a:pt x="124768" y="751788"/>
                  <a:pt x="99368" y="690404"/>
                  <a:pt x="81906" y="628492"/>
                </a:cubicBezTo>
                <a:cubicBezTo>
                  <a:pt x="64444" y="566580"/>
                  <a:pt x="55977" y="488792"/>
                  <a:pt x="43806" y="441167"/>
                </a:cubicBezTo>
                <a:cubicBezTo>
                  <a:pt x="31635" y="393542"/>
                  <a:pt x="-10698" y="344859"/>
                  <a:pt x="2531" y="32369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9C01F1B9-9457-62A9-CE91-586F5B55647C}"/>
              </a:ext>
            </a:extLst>
          </p:cNvPr>
          <p:cNvSpPr/>
          <p:nvPr/>
        </p:nvSpPr>
        <p:spPr>
          <a:xfrm>
            <a:off x="7588872" y="6589469"/>
            <a:ext cx="340208" cy="837709"/>
          </a:xfrm>
          <a:custGeom>
            <a:avLst/>
            <a:gdLst>
              <a:gd name="connsiteX0" fmla="*/ 339103 w 340208"/>
              <a:gd name="connsiteY0" fmla="*/ 128831 h 837709"/>
              <a:gd name="connsiteX1" fmla="*/ 129553 w 340208"/>
              <a:gd name="connsiteY1" fmla="*/ 541581 h 837709"/>
              <a:gd name="connsiteX2" fmla="*/ 81928 w 340208"/>
              <a:gd name="connsiteY2" fmla="*/ 836856 h 837709"/>
              <a:gd name="connsiteX3" fmla="*/ 31128 w 340208"/>
              <a:gd name="connsiteY3" fmla="*/ 624131 h 837709"/>
              <a:gd name="connsiteX4" fmla="*/ 5728 w 340208"/>
              <a:gd name="connsiteY4" fmla="*/ 414581 h 837709"/>
              <a:gd name="connsiteX5" fmla="*/ 142253 w 340208"/>
              <a:gd name="connsiteY5" fmla="*/ 103431 h 837709"/>
              <a:gd name="connsiteX6" fmla="*/ 69228 w 340208"/>
              <a:gd name="connsiteY6" fmla="*/ 271706 h 837709"/>
              <a:gd name="connsiteX7" fmla="*/ 256553 w 340208"/>
              <a:gd name="connsiteY7" fmla="*/ 1831 h 837709"/>
              <a:gd name="connsiteX8" fmla="*/ 72403 w 340208"/>
              <a:gd name="connsiteY8" fmla="*/ 433631 h 837709"/>
              <a:gd name="connsiteX9" fmla="*/ 205753 w 340208"/>
              <a:gd name="connsiteY9" fmla="*/ 205031 h 837709"/>
              <a:gd name="connsiteX10" fmla="*/ 339103 w 340208"/>
              <a:gd name="connsiteY10" fmla="*/ 128831 h 83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0208" h="837709">
                <a:moveTo>
                  <a:pt x="339103" y="128831"/>
                </a:moveTo>
                <a:cubicBezTo>
                  <a:pt x="326403" y="184923"/>
                  <a:pt x="172415" y="423577"/>
                  <a:pt x="129553" y="541581"/>
                </a:cubicBezTo>
                <a:cubicBezTo>
                  <a:pt x="86690" y="659585"/>
                  <a:pt x="98332" y="823098"/>
                  <a:pt x="81928" y="836856"/>
                </a:cubicBezTo>
                <a:cubicBezTo>
                  <a:pt x="65524" y="850614"/>
                  <a:pt x="43828" y="694510"/>
                  <a:pt x="31128" y="624131"/>
                </a:cubicBezTo>
                <a:cubicBezTo>
                  <a:pt x="18428" y="553752"/>
                  <a:pt x="-12793" y="501364"/>
                  <a:pt x="5728" y="414581"/>
                </a:cubicBezTo>
                <a:cubicBezTo>
                  <a:pt x="24249" y="327798"/>
                  <a:pt x="131670" y="127243"/>
                  <a:pt x="142253" y="103431"/>
                </a:cubicBezTo>
                <a:cubicBezTo>
                  <a:pt x="152836" y="79619"/>
                  <a:pt x="50178" y="288639"/>
                  <a:pt x="69228" y="271706"/>
                </a:cubicBezTo>
                <a:cubicBezTo>
                  <a:pt x="88278" y="254773"/>
                  <a:pt x="256024" y="-25156"/>
                  <a:pt x="256553" y="1831"/>
                </a:cubicBezTo>
                <a:cubicBezTo>
                  <a:pt x="257082" y="28818"/>
                  <a:pt x="80870" y="399764"/>
                  <a:pt x="72403" y="433631"/>
                </a:cubicBezTo>
                <a:cubicBezTo>
                  <a:pt x="63936" y="467498"/>
                  <a:pt x="159716" y="258477"/>
                  <a:pt x="205753" y="205031"/>
                </a:cubicBezTo>
                <a:cubicBezTo>
                  <a:pt x="251790" y="151585"/>
                  <a:pt x="351803" y="72739"/>
                  <a:pt x="339103" y="12883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F6B75FD9-8EF4-9922-CD9F-E063E3B96711}"/>
              </a:ext>
            </a:extLst>
          </p:cNvPr>
          <p:cNvSpPr/>
          <p:nvPr/>
        </p:nvSpPr>
        <p:spPr>
          <a:xfrm>
            <a:off x="7517131" y="7080122"/>
            <a:ext cx="638724" cy="1140108"/>
          </a:xfrm>
          <a:custGeom>
            <a:avLst/>
            <a:gdLst>
              <a:gd name="connsiteX0" fmla="*/ 4444 w 638724"/>
              <a:gd name="connsiteY0" fmla="*/ 128 h 1140108"/>
              <a:gd name="connsiteX1" fmla="*/ 118744 w 638724"/>
              <a:gd name="connsiteY1" fmla="*/ 438278 h 1140108"/>
              <a:gd name="connsiteX2" fmla="*/ 328294 w 638724"/>
              <a:gd name="connsiteY2" fmla="*/ 790703 h 1140108"/>
              <a:gd name="connsiteX3" fmla="*/ 363219 w 638724"/>
              <a:gd name="connsiteY3" fmla="*/ 771653 h 1140108"/>
              <a:gd name="connsiteX4" fmla="*/ 636269 w 638724"/>
              <a:gd name="connsiteY4" fmla="*/ 1133603 h 1140108"/>
              <a:gd name="connsiteX5" fmla="*/ 502919 w 638724"/>
              <a:gd name="connsiteY5" fmla="*/ 993903 h 1140108"/>
              <a:gd name="connsiteX6" fmla="*/ 594994 w 638724"/>
              <a:gd name="connsiteY6" fmla="*/ 860553 h 1140108"/>
              <a:gd name="connsiteX7" fmla="*/ 401319 w 638724"/>
              <a:gd name="connsiteY7" fmla="*/ 558928 h 1140108"/>
              <a:gd name="connsiteX8" fmla="*/ 131444 w 638724"/>
              <a:gd name="connsiteY8" fmla="*/ 257303 h 1140108"/>
              <a:gd name="connsiteX9" fmla="*/ 267969 w 638724"/>
              <a:gd name="connsiteY9" fmla="*/ 482728 h 1140108"/>
              <a:gd name="connsiteX10" fmla="*/ 4444 w 638724"/>
              <a:gd name="connsiteY10" fmla="*/ 128 h 114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8724" h="1140108">
                <a:moveTo>
                  <a:pt x="4444" y="128"/>
                </a:moveTo>
                <a:cubicBezTo>
                  <a:pt x="-20427" y="-7280"/>
                  <a:pt x="64769" y="306516"/>
                  <a:pt x="118744" y="438278"/>
                </a:cubicBezTo>
                <a:cubicBezTo>
                  <a:pt x="172719" y="570041"/>
                  <a:pt x="287548" y="735141"/>
                  <a:pt x="328294" y="790703"/>
                </a:cubicBezTo>
                <a:cubicBezTo>
                  <a:pt x="369040" y="846265"/>
                  <a:pt x="311890" y="714503"/>
                  <a:pt x="363219" y="771653"/>
                </a:cubicBezTo>
                <a:cubicBezTo>
                  <a:pt x="414548" y="828803"/>
                  <a:pt x="612986" y="1096561"/>
                  <a:pt x="636269" y="1133603"/>
                </a:cubicBezTo>
                <a:cubicBezTo>
                  <a:pt x="659552" y="1170645"/>
                  <a:pt x="509798" y="1039411"/>
                  <a:pt x="502919" y="993903"/>
                </a:cubicBezTo>
                <a:cubicBezTo>
                  <a:pt x="496040" y="948395"/>
                  <a:pt x="611927" y="933049"/>
                  <a:pt x="594994" y="860553"/>
                </a:cubicBezTo>
                <a:cubicBezTo>
                  <a:pt x="578061" y="788057"/>
                  <a:pt x="478577" y="659470"/>
                  <a:pt x="401319" y="558928"/>
                </a:cubicBezTo>
                <a:cubicBezTo>
                  <a:pt x="324061" y="458386"/>
                  <a:pt x="153669" y="270003"/>
                  <a:pt x="131444" y="257303"/>
                </a:cubicBezTo>
                <a:cubicBezTo>
                  <a:pt x="109219" y="244603"/>
                  <a:pt x="288077" y="522945"/>
                  <a:pt x="267969" y="482728"/>
                </a:cubicBezTo>
                <a:cubicBezTo>
                  <a:pt x="247861" y="442511"/>
                  <a:pt x="29315" y="7536"/>
                  <a:pt x="4444" y="12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B0FA4B62-C0E9-1529-08DE-EF50F7CC1E3D}"/>
              </a:ext>
            </a:extLst>
          </p:cNvPr>
          <p:cNvSpPr/>
          <p:nvPr/>
        </p:nvSpPr>
        <p:spPr>
          <a:xfrm>
            <a:off x="7655948" y="7212946"/>
            <a:ext cx="1146124" cy="725276"/>
          </a:xfrm>
          <a:custGeom>
            <a:avLst/>
            <a:gdLst>
              <a:gd name="connsiteX0" fmla="*/ 8502 w 1146124"/>
              <a:gd name="connsiteY0" fmla="*/ 654 h 725276"/>
              <a:gd name="connsiteX1" fmla="*/ 462527 w 1146124"/>
              <a:gd name="connsiteY1" fmla="*/ 334029 h 725276"/>
              <a:gd name="connsiteX2" fmla="*/ 468877 w 1146124"/>
              <a:gd name="connsiteY2" fmla="*/ 645179 h 725276"/>
              <a:gd name="connsiteX3" fmla="*/ 548252 w 1146124"/>
              <a:gd name="connsiteY3" fmla="*/ 515004 h 725276"/>
              <a:gd name="connsiteX4" fmla="*/ 684777 w 1146124"/>
              <a:gd name="connsiteY4" fmla="*/ 353079 h 725276"/>
              <a:gd name="connsiteX5" fmla="*/ 1129277 w 1146124"/>
              <a:gd name="connsiteY5" fmla="*/ 83204 h 725276"/>
              <a:gd name="connsiteX6" fmla="*/ 1005452 w 1146124"/>
              <a:gd name="connsiteY6" fmla="*/ 159404 h 725276"/>
              <a:gd name="connsiteX7" fmla="*/ 560952 w 1146124"/>
              <a:gd name="connsiteY7" fmla="*/ 607079 h 725276"/>
              <a:gd name="connsiteX8" fmla="*/ 459352 w 1146124"/>
              <a:gd name="connsiteY8" fmla="*/ 702329 h 725276"/>
              <a:gd name="connsiteX9" fmla="*/ 52952 w 1146124"/>
              <a:gd name="connsiteY9" fmla="*/ 251479 h 725276"/>
              <a:gd name="connsiteX10" fmla="*/ 157727 w 1146124"/>
              <a:gd name="connsiteY10" fmla="*/ 422929 h 725276"/>
              <a:gd name="connsiteX11" fmla="*/ 8502 w 1146124"/>
              <a:gd name="connsiteY11" fmla="*/ 654 h 72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6124" h="725276">
                <a:moveTo>
                  <a:pt x="8502" y="654"/>
                </a:moveTo>
                <a:cubicBezTo>
                  <a:pt x="59302" y="-14163"/>
                  <a:pt x="385798" y="226608"/>
                  <a:pt x="462527" y="334029"/>
                </a:cubicBezTo>
                <a:cubicBezTo>
                  <a:pt x="539256" y="441450"/>
                  <a:pt x="454590" y="615017"/>
                  <a:pt x="468877" y="645179"/>
                </a:cubicBezTo>
                <a:cubicBezTo>
                  <a:pt x="483164" y="675341"/>
                  <a:pt x="512269" y="563687"/>
                  <a:pt x="548252" y="515004"/>
                </a:cubicBezTo>
                <a:cubicBezTo>
                  <a:pt x="584235" y="466321"/>
                  <a:pt x="587940" y="425046"/>
                  <a:pt x="684777" y="353079"/>
                </a:cubicBezTo>
                <a:cubicBezTo>
                  <a:pt x="781615" y="281112"/>
                  <a:pt x="1075831" y="115483"/>
                  <a:pt x="1129277" y="83204"/>
                </a:cubicBezTo>
                <a:cubicBezTo>
                  <a:pt x="1182723" y="50925"/>
                  <a:pt x="1100173" y="72092"/>
                  <a:pt x="1005452" y="159404"/>
                </a:cubicBezTo>
                <a:cubicBezTo>
                  <a:pt x="910731" y="246716"/>
                  <a:pt x="651969" y="516592"/>
                  <a:pt x="560952" y="607079"/>
                </a:cubicBezTo>
                <a:cubicBezTo>
                  <a:pt x="469935" y="697566"/>
                  <a:pt x="544019" y="761596"/>
                  <a:pt x="459352" y="702329"/>
                </a:cubicBezTo>
                <a:cubicBezTo>
                  <a:pt x="374685" y="643062"/>
                  <a:pt x="103223" y="298046"/>
                  <a:pt x="52952" y="251479"/>
                </a:cubicBezTo>
                <a:cubicBezTo>
                  <a:pt x="2681" y="204912"/>
                  <a:pt x="164606" y="463146"/>
                  <a:pt x="157727" y="422929"/>
                </a:cubicBezTo>
                <a:cubicBezTo>
                  <a:pt x="150848" y="382712"/>
                  <a:pt x="-42298" y="15471"/>
                  <a:pt x="8502" y="65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CC295991-22F0-780C-7159-235A210885E8}"/>
              </a:ext>
            </a:extLst>
          </p:cNvPr>
          <p:cNvSpPr/>
          <p:nvPr/>
        </p:nvSpPr>
        <p:spPr>
          <a:xfrm>
            <a:off x="4750309" y="7255543"/>
            <a:ext cx="1676865" cy="763603"/>
          </a:xfrm>
          <a:custGeom>
            <a:avLst/>
            <a:gdLst>
              <a:gd name="connsiteX0" fmla="*/ 5841 w 1676865"/>
              <a:gd name="connsiteY0" fmla="*/ 53307 h 763603"/>
              <a:gd name="connsiteX1" fmla="*/ 475741 w 1676865"/>
              <a:gd name="connsiteY1" fmla="*/ 2507 h 763603"/>
              <a:gd name="connsiteX2" fmla="*/ 767841 w 1676865"/>
              <a:gd name="connsiteY2" fmla="*/ 139032 h 763603"/>
              <a:gd name="connsiteX3" fmla="*/ 751966 w 1676865"/>
              <a:gd name="connsiteY3" fmla="*/ 75532 h 763603"/>
              <a:gd name="connsiteX4" fmla="*/ 1304416 w 1676865"/>
              <a:gd name="connsiteY4" fmla="*/ 358107 h 763603"/>
              <a:gd name="connsiteX5" fmla="*/ 1656841 w 1676865"/>
              <a:gd name="connsiteY5" fmla="*/ 593057 h 763603"/>
              <a:gd name="connsiteX6" fmla="*/ 1456816 w 1676865"/>
              <a:gd name="connsiteY6" fmla="*/ 104107 h 763603"/>
              <a:gd name="connsiteX7" fmla="*/ 1555241 w 1676865"/>
              <a:gd name="connsiteY7" fmla="*/ 469232 h 763603"/>
              <a:gd name="connsiteX8" fmla="*/ 1675891 w 1676865"/>
              <a:gd name="connsiteY8" fmla="*/ 761332 h 763603"/>
              <a:gd name="connsiteX9" fmla="*/ 1485391 w 1676865"/>
              <a:gd name="connsiteY9" fmla="*/ 589882 h 763603"/>
              <a:gd name="connsiteX10" fmla="*/ 1044066 w 1676865"/>
              <a:gd name="connsiteY10" fmla="*/ 320007 h 763603"/>
              <a:gd name="connsiteX11" fmla="*/ 628141 w 1676865"/>
              <a:gd name="connsiteY11" fmla="*/ 100932 h 763603"/>
              <a:gd name="connsiteX12" fmla="*/ 482091 w 1676865"/>
              <a:gd name="connsiteY12" fmla="*/ 43782 h 763603"/>
              <a:gd name="connsiteX13" fmla="*/ 228091 w 1676865"/>
              <a:gd name="connsiteY13" fmla="*/ 88232 h 763603"/>
              <a:gd name="connsiteX14" fmla="*/ 5841 w 1676865"/>
              <a:gd name="connsiteY14" fmla="*/ 53307 h 76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6865" h="763603">
                <a:moveTo>
                  <a:pt x="5841" y="53307"/>
                </a:moveTo>
                <a:cubicBezTo>
                  <a:pt x="47116" y="39019"/>
                  <a:pt x="348741" y="-11780"/>
                  <a:pt x="475741" y="2507"/>
                </a:cubicBezTo>
                <a:cubicBezTo>
                  <a:pt x="602741" y="16794"/>
                  <a:pt x="721803" y="126861"/>
                  <a:pt x="767841" y="139032"/>
                </a:cubicBezTo>
                <a:cubicBezTo>
                  <a:pt x="813879" y="151203"/>
                  <a:pt x="662537" y="39019"/>
                  <a:pt x="751966" y="75532"/>
                </a:cubicBezTo>
                <a:cubicBezTo>
                  <a:pt x="841395" y="112045"/>
                  <a:pt x="1153604" y="271853"/>
                  <a:pt x="1304416" y="358107"/>
                </a:cubicBezTo>
                <a:cubicBezTo>
                  <a:pt x="1455228" y="444361"/>
                  <a:pt x="1631441" y="635390"/>
                  <a:pt x="1656841" y="593057"/>
                </a:cubicBezTo>
                <a:cubicBezTo>
                  <a:pt x="1682241" y="550724"/>
                  <a:pt x="1473749" y="124745"/>
                  <a:pt x="1456816" y="104107"/>
                </a:cubicBezTo>
                <a:cubicBezTo>
                  <a:pt x="1439883" y="83470"/>
                  <a:pt x="1518728" y="359694"/>
                  <a:pt x="1555241" y="469232"/>
                </a:cubicBezTo>
                <a:cubicBezTo>
                  <a:pt x="1591754" y="578770"/>
                  <a:pt x="1687533" y="741224"/>
                  <a:pt x="1675891" y="761332"/>
                </a:cubicBezTo>
                <a:cubicBezTo>
                  <a:pt x="1664249" y="781440"/>
                  <a:pt x="1590695" y="663436"/>
                  <a:pt x="1485391" y="589882"/>
                </a:cubicBezTo>
                <a:cubicBezTo>
                  <a:pt x="1380087" y="516328"/>
                  <a:pt x="1186941" y="401499"/>
                  <a:pt x="1044066" y="320007"/>
                </a:cubicBezTo>
                <a:cubicBezTo>
                  <a:pt x="901191" y="238515"/>
                  <a:pt x="721804" y="146970"/>
                  <a:pt x="628141" y="100932"/>
                </a:cubicBezTo>
                <a:cubicBezTo>
                  <a:pt x="534479" y="54895"/>
                  <a:pt x="548766" y="45899"/>
                  <a:pt x="482091" y="43782"/>
                </a:cubicBezTo>
                <a:cubicBezTo>
                  <a:pt x="415416" y="41665"/>
                  <a:pt x="303233" y="88761"/>
                  <a:pt x="228091" y="88232"/>
                </a:cubicBezTo>
                <a:cubicBezTo>
                  <a:pt x="152949" y="87703"/>
                  <a:pt x="-35434" y="67595"/>
                  <a:pt x="5841" y="5330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834C6C1E-BF09-797A-44C9-E2A075D5D1A0}"/>
              </a:ext>
            </a:extLst>
          </p:cNvPr>
          <p:cNvSpPr/>
          <p:nvPr/>
        </p:nvSpPr>
        <p:spPr>
          <a:xfrm>
            <a:off x="6016567" y="8047162"/>
            <a:ext cx="383417" cy="582777"/>
          </a:xfrm>
          <a:custGeom>
            <a:avLst/>
            <a:gdLst>
              <a:gd name="connsiteX0" fmla="*/ 358833 w 383417"/>
              <a:gd name="connsiteY0" fmla="*/ 1463 h 582777"/>
              <a:gd name="connsiteX1" fmla="*/ 69908 w 383417"/>
              <a:gd name="connsiteY1" fmla="*/ 363413 h 582777"/>
              <a:gd name="connsiteX2" fmla="*/ 58 w 383417"/>
              <a:gd name="connsiteY2" fmla="*/ 506288 h 582777"/>
              <a:gd name="connsiteX3" fmla="*/ 57208 w 383417"/>
              <a:gd name="connsiteY3" fmla="*/ 426913 h 582777"/>
              <a:gd name="connsiteX4" fmla="*/ 19108 w 383417"/>
              <a:gd name="connsiteY4" fmla="*/ 579313 h 582777"/>
              <a:gd name="connsiteX5" fmla="*/ 327083 w 383417"/>
              <a:gd name="connsiteY5" fmla="*/ 249113 h 582777"/>
              <a:gd name="connsiteX6" fmla="*/ 358833 w 383417"/>
              <a:gd name="connsiteY6" fmla="*/ 1463 h 58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417" h="582777">
                <a:moveTo>
                  <a:pt x="358833" y="1463"/>
                </a:moveTo>
                <a:cubicBezTo>
                  <a:pt x="315970" y="20513"/>
                  <a:pt x="129704" y="279276"/>
                  <a:pt x="69908" y="363413"/>
                </a:cubicBezTo>
                <a:cubicBezTo>
                  <a:pt x="10112" y="447550"/>
                  <a:pt x="2175" y="495705"/>
                  <a:pt x="58" y="506288"/>
                </a:cubicBezTo>
                <a:cubicBezTo>
                  <a:pt x="-2059" y="516871"/>
                  <a:pt x="54033" y="414742"/>
                  <a:pt x="57208" y="426913"/>
                </a:cubicBezTo>
                <a:cubicBezTo>
                  <a:pt x="60383" y="439084"/>
                  <a:pt x="-25871" y="608946"/>
                  <a:pt x="19108" y="579313"/>
                </a:cubicBezTo>
                <a:cubicBezTo>
                  <a:pt x="64087" y="549680"/>
                  <a:pt x="267287" y="344363"/>
                  <a:pt x="327083" y="249113"/>
                </a:cubicBezTo>
                <a:cubicBezTo>
                  <a:pt x="386879" y="153863"/>
                  <a:pt x="401696" y="-17587"/>
                  <a:pt x="358833" y="146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4C4B56B5-F951-995A-993F-2218E1860864}"/>
              </a:ext>
            </a:extLst>
          </p:cNvPr>
          <p:cNvSpPr/>
          <p:nvPr/>
        </p:nvSpPr>
        <p:spPr>
          <a:xfrm>
            <a:off x="4681752" y="8021588"/>
            <a:ext cx="1528612" cy="625587"/>
          </a:xfrm>
          <a:custGeom>
            <a:avLst/>
            <a:gdLst>
              <a:gd name="connsiteX0" fmla="*/ 1373 w 1528612"/>
              <a:gd name="connsiteY0" fmla="*/ 11162 h 625587"/>
              <a:gd name="connsiteX1" fmla="*/ 366498 w 1528612"/>
              <a:gd name="connsiteY1" fmla="*/ 27037 h 625587"/>
              <a:gd name="connsiteX2" fmla="*/ 845923 w 1528612"/>
              <a:gd name="connsiteY2" fmla="*/ 274687 h 625587"/>
              <a:gd name="connsiteX3" fmla="*/ 820523 w 1528612"/>
              <a:gd name="connsiteY3" fmla="*/ 230237 h 625587"/>
              <a:gd name="connsiteX4" fmla="*/ 1258673 w 1528612"/>
              <a:gd name="connsiteY4" fmla="*/ 471537 h 625587"/>
              <a:gd name="connsiteX5" fmla="*/ 1528548 w 1528612"/>
              <a:gd name="connsiteY5" fmla="*/ 623937 h 625587"/>
              <a:gd name="connsiteX6" fmla="*/ 1236448 w 1528612"/>
              <a:gd name="connsiteY6" fmla="*/ 531862 h 625587"/>
              <a:gd name="connsiteX7" fmla="*/ 712573 w 1528612"/>
              <a:gd name="connsiteY7" fmla="*/ 230237 h 625587"/>
              <a:gd name="connsiteX8" fmla="*/ 350623 w 1528612"/>
              <a:gd name="connsiteY8" fmla="*/ 100062 h 625587"/>
              <a:gd name="connsiteX9" fmla="*/ 245848 w 1528612"/>
              <a:gd name="connsiteY9" fmla="*/ 68312 h 625587"/>
              <a:gd name="connsiteX10" fmla="*/ 1373 w 1528612"/>
              <a:gd name="connsiteY10" fmla="*/ 11162 h 62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8612" h="625587">
                <a:moveTo>
                  <a:pt x="1373" y="11162"/>
                </a:moveTo>
                <a:cubicBezTo>
                  <a:pt x="21481" y="4283"/>
                  <a:pt x="225740" y="-16884"/>
                  <a:pt x="366498" y="27037"/>
                </a:cubicBezTo>
                <a:cubicBezTo>
                  <a:pt x="507256" y="70958"/>
                  <a:pt x="770252" y="240820"/>
                  <a:pt x="845923" y="274687"/>
                </a:cubicBezTo>
                <a:cubicBezTo>
                  <a:pt x="921594" y="308554"/>
                  <a:pt x="751731" y="197429"/>
                  <a:pt x="820523" y="230237"/>
                </a:cubicBezTo>
                <a:cubicBezTo>
                  <a:pt x="889315" y="263045"/>
                  <a:pt x="1258673" y="471537"/>
                  <a:pt x="1258673" y="471537"/>
                </a:cubicBezTo>
                <a:cubicBezTo>
                  <a:pt x="1376677" y="537154"/>
                  <a:pt x="1532252" y="613883"/>
                  <a:pt x="1528548" y="623937"/>
                </a:cubicBezTo>
                <a:cubicBezTo>
                  <a:pt x="1524844" y="633991"/>
                  <a:pt x="1372444" y="597479"/>
                  <a:pt x="1236448" y="531862"/>
                </a:cubicBezTo>
                <a:cubicBezTo>
                  <a:pt x="1100452" y="466245"/>
                  <a:pt x="860210" y="302204"/>
                  <a:pt x="712573" y="230237"/>
                </a:cubicBezTo>
                <a:cubicBezTo>
                  <a:pt x="564936" y="158270"/>
                  <a:pt x="428410" y="127049"/>
                  <a:pt x="350623" y="100062"/>
                </a:cubicBezTo>
                <a:cubicBezTo>
                  <a:pt x="272836" y="73075"/>
                  <a:pt x="304056" y="79425"/>
                  <a:pt x="245848" y="68312"/>
                </a:cubicBezTo>
                <a:cubicBezTo>
                  <a:pt x="187640" y="57200"/>
                  <a:pt x="-18735" y="18041"/>
                  <a:pt x="1373" y="11162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24AD3D58-10F0-E1F5-5926-B8358C3D9107}"/>
              </a:ext>
            </a:extLst>
          </p:cNvPr>
          <p:cNvSpPr/>
          <p:nvPr/>
        </p:nvSpPr>
        <p:spPr>
          <a:xfrm>
            <a:off x="6101763" y="7753502"/>
            <a:ext cx="383330" cy="1149198"/>
          </a:xfrm>
          <a:custGeom>
            <a:avLst/>
            <a:gdLst>
              <a:gd name="connsiteX0" fmla="*/ 235537 w 383330"/>
              <a:gd name="connsiteY0" fmla="*/ 3023 h 1149198"/>
              <a:gd name="connsiteX1" fmla="*/ 279987 w 383330"/>
              <a:gd name="connsiteY1" fmla="*/ 501498 h 1149198"/>
              <a:gd name="connsiteX2" fmla="*/ 6937 w 383330"/>
              <a:gd name="connsiteY2" fmla="*/ 914248 h 1149198"/>
              <a:gd name="connsiteX3" fmla="*/ 99012 w 383330"/>
              <a:gd name="connsiteY3" fmla="*/ 790423 h 1149198"/>
              <a:gd name="connsiteX4" fmla="*/ 289512 w 383330"/>
              <a:gd name="connsiteY4" fmla="*/ 593573 h 1149198"/>
              <a:gd name="connsiteX5" fmla="*/ 289512 w 383330"/>
              <a:gd name="connsiteY5" fmla="*/ 765023 h 1149198"/>
              <a:gd name="connsiteX6" fmla="*/ 279987 w 383330"/>
              <a:gd name="connsiteY6" fmla="*/ 1085698 h 1149198"/>
              <a:gd name="connsiteX7" fmla="*/ 264112 w 383330"/>
              <a:gd name="connsiteY7" fmla="*/ 1149198 h 1149198"/>
              <a:gd name="connsiteX8" fmla="*/ 372062 w 383330"/>
              <a:gd name="connsiteY8" fmla="*/ 714223 h 1149198"/>
              <a:gd name="connsiteX9" fmla="*/ 368887 w 383330"/>
              <a:gd name="connsiteY9" fmla="*/ 209398 h 1149198"/>
              <a:gd name="connsiteX10" fmla="*/ 378412 w 383330"/>
              <a:gd name="connsiteY10" fmla="*/ 288773 h 1149198"/>
              <a:gd name="connsiteX11" fmla="*/ 235537 w 383330"/>
              <a:gd name="connsiteY11" fmla="*/ 3023 h 114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3330" h="1149198">
                <a:moveTo>
                  <a:pt x="235537" y="3023"/>
                </a:moveTo>
                <a:cubicBezTo>
                  <a:pt x="219133" y="38477"/>
                  <a:pt x="318087" y="349627"/>
                  <a:pt x="279987" y="501498"/>
                </a:cubicBezTo>
                <a:cubicBezTo>
                  <a:pt x="241887" y="653369"/>
                  <a:pt x="37099" y="866094"/>
                  <a:pt x="6937" y="914248"/>
                </a:cubicBezTo>
                <a:cubicBezTo>
                  <a:pt x="-23226" y="962402"/>
                  <a:pt x="51916" y="843869"/>
                  <a:pt x="99012" y="790423"/>
                </a:cubicBezTo>
                <a:cubicBezTo>
                  <a:pt x="146108" y="736977"/>
                  <a:pt x="257762" y="597806"/>
                  <a:pt x="289512" y="593573"/>
                </a:cubicBezTo>
                <a:cubicBezTo>
                  <a:pt x="321262" y="589340"/>
                  <a:pt x="291099" y="683002"/>
                  <a:pt x="289512" y="765023"/>
                </a:cubicBezTo>
                <a:cubicBezTo>
                  <a:pt x="287925" y="847044"/>
                  <a:pt x="284220" y="1021669"/>
                  <a:pt x="279987" y="1085698"/>
                </a:cubicBezTo>
                <a:cubicBezTo>
                  <a:pt x="275754" y="1149727"/>
                  <a:pt x="264112" y="1149198"/>
                  <a:pt x="264112" y="1149198"/>
                </a:cubicBezTo>
                <a:cubicBezTo>
                  <a:pt x="279458" y="1087286"/>
                  <a:pt x="354600" y="870856"/>
                  <a:pt x="372062" y="714223"/>
                </a:cubicBezTo>
                <a:cubicBezTo>
                  <a:pt x="389525" y="557590"/>
                  <a:pt x="367829" y="280306"/>
                  <a:pt x="368887" y="209398"/>
                </a:cubicBezTo>
                <a:cubicBezTo>
                  <a:pt x="369945" y="138490"/>
                  <a:pt x="393229" y="322640"/>
                  <a:pt x="378412" y="288773"/>
                </a:cubicBezTo>
                <a:cubicBezTo>
                  <a:pt x="363595" y="254906"/>
                  <a:pt x="251941" y="-32431"/>
                  <a:pt x="235537" y="302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FA3F3850-BF5E-EBB8-20F6-CEF5F1BD1F3C}"/>
              </a:ext>
            </a:extLst>
          </p:cNvPr>
          <p:cNvSpPr/>
          <p:nvPr/>
        </p:nvSpPr>
        <p:spPr>
          <a:xfrm>
            <a:off x="5504769" y="6466656"/>
            <a:ext cx="698265" cy="852046"/>
          </a:xfrm>
          <a:custGeom>
            <a:avLst/>
            <a:gdLst>
              <a:gd name="connsiteX0" fmla="*/ 7031 w 698265"/>
              <a:gd name="connsiteY0" fmla="*/ 13519 h 852046"/>
              <a:gd name="connsiteX1" fmla="*/ 505506 w 698265"/>
              <a:gd name="connsiteY1" fmla="*/ 13519 h 852046"/>
              <a:gd name="connsiteX2" fmla="*/ 476931 w 698265"/>
              <a:gd name="connsiteY2" fmla="*/ 130994 h 852046"/>
              <a:gd name="connsiteX3" fmla="*/ 511856 w 698265"/>
              <a:gd name="connsiteY3" fmla="*/ 321494 h 852046"/>
              <a:gd name="connsiteX4" fmla="*/ 696006 w 698265"/>
              <a:gd name="connsiteY4" fmla="*/ 851719 h 852046"/>
              <a:gd name="connsiteX5" fmla="*/ 368981 w 698265"/>
              <a:gd name="connsiteY5" fmla="*/ 238944 h 852046"/>
              <a:gd name="connsiteX6" fmla="*/ 222931 w 698265"/>
              <a:gd name="connsiteY6" fmla="*/ 111944 h 852046"/>
              <a:gd name="connsiteX7" fmla="*/ 7031 w 698265"/>
              <a:gd name="connsiteY7" fmla="*/ 13519 h 85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265" h="852046">
                <a:moveTo>
                  <a:pt x="7031" y="13519"/>
                </a:moveTo>
                <a:cubicBezTo>
                  <a:pt x="54127" y="-2885"/>
                  <a:pt x="427189" y="-6060"/>
                  <a:pt x="505506" y="13519"/>
                </a:cubicBezTo>
                <a:cubicBezTo>
                  <a:pt x="583823" y="33098"/>
                  <a:pt x="475873" y="79665"/>
                  <a:pt x="476931" y="130994"/>
                </a:cubicBezTo>
                <a:cubicBezTo>
                  <a:pt x="477989" y="182323"/>
                  <a:pt x="475344" y="201373"/>
                  <a:pt x="511856" y="321494"/>
                </a:cubicBezTo>
                <a:cubicBezTo>
                  <a:pt x="548368" y="441615"/>
                  <a:pt x="719818" y="865477"/>
                  <a:pt x="696006" y="851719"/>
                </a:cubicBezTo>
                <a:cubicBezTo>
                  <a:pt x="672194" y="837961"/>
                  <a:pt x="447827" y="362240"/>
                  <a:pt x="368981" y="238944"/>
                </a:cubicBezTo>
                <a:cubicBezTo>
                  <a:pt x="290135" y="115648"/>
                  <a:pt x="283256" y="148456"/>
                  <a:pt x="222931" y="111944"/>
                </a:cubicBezTo>
                <a:cubicBezTo>
                  <a:pt x="162606" y="75432"/>
                  <a:pt x="-40065" y="29923"/>
                  <a:pt x="7031" y="1351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42AE57E9-498C-FF7F-819A-DE20E613E115}"/>
              </a:ext>
            </a:extLst>
          </p:cNvPr>
          <p:cNvSpPr/>
          <p:nvPr/>
        </p:nvSpPr>
        <p:spPr>
          <a:xfrm>
            <a:off x="5883189" y="7019147"/>
            <a:ext cx="386313" cy="655793"/>
          </a:xfrm>
          <a:custGeom>
            <a:avLst/>
            <a:gdLst>
              <a:gd name="connsiteX0" fmla="*/ 98511 w 386313"/>
              <a:gd name="connsiteY0" fmla="*/ 7128 h 655793"/>
              <a:gd name="connsiteX1" fmla="*/ 377911 w 386313"/>
              <a:gd name="connsiteY1" fmla="*/ 632603 h 655793"/>
              <a:gd name="connsiteX2" fmla="*/ 285836 w 386313"/>
              <a:gd name="connsiteY2" fmla="*/ 496078 h 655793"/>
              <a:gd name="connsiteX3" fmla="*/ 6436 w 386313"/>
              <a:gd name="connsiteY3" fmla="*/ 251603 h 655793"/>
              <a:gd name="connsiteX4" fmla="*/ 88986 w 386313"/>
              <a:gd name="connsiteY4" fmla="*/ 292878 h 655793"/>
              <a:gd name="connsiteX5" fmla="*/ 98511 w 386313"/>
              <a:gd name="connsiteY5" fmla="*/ 7128 h 65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313" h="655793">
                <a:moveTo>
                  <a:pt x="98511" y="7128"/>
                </a:moveTo>
                <a:cubicBezTo>
                  <a:pt x="146665" y="63749"/>
                  <a:pt x="346690" y="551111"/>
                  <a:pt x="377911" y="632603"/>
                </a:cubicBezTo>
                <a:cubicBezTo>
                  <a:pt x="409132" y="714095"/>
                  <a:pt x="347748" y="559578"/>
                  <a:pt x="285836" y="496078"/>
                </a:cubicBezTo>
                <a:cubicBezTo>
                  <a:pt x="223924" y="432578"/>
                  <a:pt x="39244" y="285470"/>
                  <a:pt x="6436" y="251603"/>
                </a:cubicBezTo>
                <a:cubicBezTo>
                  <a:pt x="-26372" y="217736"/>
                  <a:pt x="76286" y="337328"/>
                  <a:pt x="88986" y="292878"/>
                </a:cubicBezTo>
                <a:cubicBezTo>
                  <a:pt x="101686" y="248428"/>
                  <a:pt x="50357" y="-49493"/>
                  <a:pt x="98511" y="712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3E37431F-4E7B-E156-56AA-EEC6BF9EBF9D}"/>
              </a:ext>
            </a:extLst>
          </p:cNvPr>
          <p:cNvSpPr/>
          <p:nvPr/>
        </p:nvSpPr>
        <p:spPr>
          <a:xfrm>
            <a:off x="4340610" y="7384241"/>
            <a:ext cx="120444" cy="629471"/>
          </a:xfrm>
          <a:custGeom>
            <a:avLst/>
            <a:gdLst>
              <a:gd name="connsiteX0" fmla="*/ 120265 w 120444"/>
              <a:gd name="connsiteY0" fmla="*/ 809 h 629471"/>
              <a:gd name="connsiteX1" fmla="*/ 37715 w 120444"/>
              <a:gd name="connsiteY1" fmla="*/ 172259 h 629471"/>
              <a:gd name="connsiteX2" fmla="*/ 31365 w 120444"/>
              <a:gd name="connsiteY2" fmla="*/ 264334 h 629471"/>
              <a:gd name="connsiteX3" fmla="*/ 34540 w 120444"/>
              <a:gd name="connsiteY3" fmla="*/ 419909 h 629471"/>
              <a:gd name="connsiteX4" fmla="*/ 117090 w 120444"/>
              <a:gd name="connsiteY4" fmla="*/ 629459 h 629471"/>
              <a:gd name="connsiteX5" fmla="*/ 12315 w 120444"/>
              <a:gd name="connsiteY5" fmla="*/ 410384 h 629471"/>
              <a:gd name="connsiteX6" fmla="*/ 12315 w 120444"/>
              <a:gd name="connsiteY6" fmla="*/ 248459 h 629471"/>
              <a:gd name="connsiteX7" fmla="*/ 120265 w 120444"/>
              <a:gd name="connsiteY7" fmla="*/ 809 h 62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444" h="629471">
                <a:moveTo>
                  <a:pt x="120265" y="809"/>
                </a:moveTo>
                <a:cubicBezTo>
                  <a:pt x="124498" y="-11891"/>
                  <a:pt x="52532" y="128338"/>
                  <a:pt x="37715" y="172259"/>
                </a:cubicBezTo>
                <a:cubicBezTo>
                  <a:pt x="22898" y="216180"/>
                  <a:pt x="31894" y="223059"/>
                  <a:pt x="31365" y="264334"/>
                </a:cubicBezTo>
                <a:cubicBezTo>
                  <a:pt x="30836" y="305609"/>
                  <a:pt x="20253" y="359055"/>
                  <a:pt x="34540" y="419909"/>
                </a:cubicBezTo>
                <a:cubicBezTo>
                  <a:pt x="48827" y="480763"/>
                  <a:pt x="120794" y="631046"/>
                  <a:pt x="117090" y="629459"/>
                </a:cubicBezTo>
                <a:cubicBezTo>
                  <a:pt x="113386" y="627872"/>
                  <a:pt x="29777" y="473884"/>
                  <a:pt x="12315" y="410384"/>
                </a:cubicBezTo>
                <a:cubicBezTo>
                  <a:pt x="-5147" y="346884"/>
                  <a:pt x="-3031" y="313017"/>
                  <a:pt x="12315" y="248459"/>
                </a:cubicBezTo>
                <a:cubicBezTo>
                  <a:pt x="27661" y="183901"/>
                  <a:pt x="116032" y="13509"/>
                  <a:pt x="120265" y="80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5" name="グループ化 204">
            <a:extLst>
              <a:ext uri="{FF2B5EF4-FFF2-40B4-BE49-F238E27FC236}">
                <a16:creationId xmlns:a16="http://schemas.microsoft.com/office/drawing/2014/main" id="{F7272A38-C50B-5320-3727-A15FEBD5F364}"/>
              </a:ext>
            </a:extLst>
          </p:cNvPr>
          <p:cNvGrpSpPr/>
          <p:nvPr/>
        </p:nvGrpSpPr>
        <p:grpSpPr>
          <a:xfrm>
            <a:off x="1351722" y="934039"/>
            <a:ext cx="9959215" cy="5568171"/>
            <a:chOff x="1351722" y="934039"/>
            <a:chExt cx="9959215" cy="5568171"/>
          </a:xfrm>
        </p:grpSpPr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F1F370D8-3F94-050D-0335-6EF2A7AD1BBD}"/>
                </a:ext>
              </a:extLst>
            </p:cNvPr>
            <p:cNvCxnSpPr/>
            <p:nvPr/>
          </p:nvCxnSpPr>
          <p:spPr>
            <a:xfrm>
              <a:off x="1351722" y="6467138"/>
              <a:ext cx="4608173" cy="0"/>
            </a:xfrm>
            <a:prstGeom prst="line">
              <a:avLst/>
            </a:prstGeom>
            <a:ln w="25400">
              <a:solidFill>
                <a:srgbClr val="80808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6451FA7E-38B4-C95F-D829-3229CE2912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71945" y="6425803"/>
              <a:ext cx="4032159" cy="41335"/>
            </a:xfrm>
            <a:prstGeom prst="line">
              <a:avLst/>
            </a:prstGeom>
            <a:ln w="25400">
              <a:solidFill>
                <a:srgbClr val="80808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>
              <a:extLst>
                <a:ext uri="{FF2B5EF4-FFF2-40B4-BE49-F238E27FC236}">
                  <a16:creationId xmlns:a16="http://schemas.microsoft.com/office/drawing/2014/main" id="{57F826EB-95BE-259C-E6F1-B332AB50A6B5}"/>
                </a:ext>
              </a:extLst>
            </p:cNvPr>
            <p:cNvCxnSpPr>
              <a:cxnSpLocks/>
            </p:cNvCxnSpPr>
            <p:nvPr/>
          </p:nvCxnSpPr>
          <p:spPr>
            <a:xfrm>
              <a:off x="1351722" y="934039"/>
              <a:ext cx="0" cy="5568171"/>
            </a:xfrm>
            <a:prstGeom prst="line">
              <a:avLst/>
            </a:prstGeom>
            <a:ln w="25400">
              <a:solidFill>
                <a:srgbClr val="80808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>
              <a:extLst>
                <a:ext uri="{FF2B5EF4-FFF2-40B4-BE49-F238E27FC236}">
                  <a16:creationId xmlns:a16="http://schemas.microsoft.com/office/drawing/2014/main" id="{2FF338EB-13D8-11CB-7B2D-B8CEE96897FE}"/>
                </a:ext>
              </a:extLst>
            </p:cNvPr>
            <p:cNvCxnSpPr/>
            <p:nvPr/>
          </p:nvCxnSpPr>
          <p:spPr>
            <a:xfrm>
              <a:off x="11310937" y="934039"/>
              <a:ext cx="0" cy="5475947"/>
            </a:xfrm>
            <a:prstGeom prst="line">
              <a:avLst/>
            </a:prstGeom>
            <a:ln w="25400">
              <a:solidFill>
                <a:srgbClr val="80808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357E1802-8217-1640-43BF-C5C70C5B76A9}"/>
                </a:ext>
              </a:extLst>
            </p:cNvPr>
            <p:cNvCxnSpPr>
              <a:cxnSpLocks/>
            </p:cNvCxnSpPr>
            <p:nvPr/>
          </p:nvCxnSpPr>
          <p:spPr>
            <a:xfrm>
              <a:off x="1351722" y="934039"/>
              <a:ext cx="9959215" cy="0"/>
            </a:xfrm>
            <a:prstGeom prst="line">
              <a:avLst/>
            </a:prstGeom>
            <a:ln w="25400">
              <a:solidFill>
                <a:srgbClr val="80808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28CDE599-FF3A-93D0-DAE0-9B9D0B86093C}"/>
              </a:ext>
            </a:extLst>
          </p:cNvPr>
          <p:cNvSpPr/>
          <p:nvPr/>
        </p:nvSpPr>
        <p:spPr>
          <a:xfrm>
            <a:off x="7153996" y="6413489"/>
            <a:ext cx="1053285" cy="505328"/>
          </a:xfrm>
          <a:custGeom>
            <a:avLst/>
            <a:gdLst>
              <a:gd name="connsiteX0" fmla="*/ 37379 w 1053285"/>
              <a:gd name="connsiteY0" fmla="*/ 38111 h 505328"/>
              <a:gd name="connsiteX1" fmla="*/ 1031154 w 1053285"/>
              <a:gd name="connsiteY1" fmla="*/ 22236 h 505328"/>
              <a:gd name="connsiteX2" fmla="*/ 694604 w 1053285"/>
              <a:gd name="connsiteY2" fmla="*/ 174636 h 505328"/>
              <a:gd name="connsiteX3" fmla="*/ 313604 w 1053285"/>
              <a:gd name="connsiteY3" fmla="*/ 498486 h 505328"/>
              <a:gd name="connsiteX4" fmla="*/ 218354 w 1053285"/>
              <a:gd name="connsiteY4" fmla="*/ 368311 h 505328"/>
              <a:gd name="connsiteX5" fmla="*/ 37379 w 1053285"/>
              <a:gd name="connsiteY5" fmla="*/ 38111 h 50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285" h="505328">
                <a:moveTo>
                  <a:pt x="37379" y="38111"/>
                </a:moveTo>
                <a:cubicBezTo>
                  <a:pt x="172846" y="-19568"/>
                  <a:pt x="921617" y="-518"/>
                  <a:pt x="1031154" y="22236"/>
                </a:cubicBezTo>
                <a:cubicBezTo>
                  <a:pt x="1140691" y="44990"/>
                  <a:pt x="814196" y="95261"/>
                  <a:pt x="694604" y="174636"/>
                </a:cubicBezTo>
                <a:cubicBezTo>
                  <a:pt x="575012" y="254011"/>
                  <a:pt x="392979" y="466207"/>
                  <a:pt x="313604" y="498486"/>
                </a:cubicBezTo>
                <a:cubicBezTo>
                  <a:pt x="234229" y="530765"/>
                  <a:pt x="261746" y="442394"/>
                  <a:pt x="218354" y="368311"/>
                </a:cubicBezTo>
                <a:cubicBezTo>
                  <a:pt x="174962" y="294228"/>
                  <a:pt x="-98088" y="95790"/>
                  <a:pt x="37379" y="38111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04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Web サイト, QR コード&#10;&#10;自動的に生成された説明" hidden="1">
            <a:extLst>
              <a:ext uri="{FF2B5EF4-FFF2-40B4-BE49-F238E27FC236}">
                <a16:creationId xmlns:a16="http://schemas.microsoft.com/office/drawing/2014/main" id="{9C28642F-7266-2514-2A71-4DCBA7E09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3" t="26142" r="26961"/>
          <a:stretch/>
        </p:blipFill>
        <p:spPr>
          <a:xfrm>
            <a:off x="646981" y="170392"/>
            <a:ext cx="11507638" cy="9433020"/>
          </a:xfrm>
          <a:prstGeom prst="rect">
            <a:avLst/>
          </a:prstGeom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081A18E0-778E-5FEF-B7DF-813D2245F02A}"/>
              </a:ext>
            </a:extLst>
          </p:cNvPr>
          <p:cNvSpPr/>
          <p:nvPr/>
        </p:nvSpPr>
        <p:spPr>
          <a:xfrm>
            <a:off x="6009743" y="5792567"/>
            <a:ext cx="76985" cy="635990"/>
          </a:xfrm>
          <a:custGeom>
            <a:avLst/>
            <a:gdLst>
              <a:gd name="connsiteX0" fmla="*/ 76012 w 76985"/>
              <a:gd name="connsiteY0" fmla="*/ 1194 h 635990"/>
              <a:gd name="connsiteX1" fmla="*/ 6855 w 76985"/>
              <a:gd name="connsiteY1" fmla="*/ 492972 h 635990"/>
              <a:gd name="connsiteX2" fmla="*/ 6855 w 76985"/>
              <a:gd name="connsiteY2" fmla="*/ 631285 h 635990"/>
              <a:gd name="connsiteX3" fmla="*/ 45275 w 76985"/>
              <a:gd name="connsiteY3" fmla="*/ 362344 h 635990"/>
              <a:gd name="connsiteX4" fmla="*/ 76012 w 76985"/>
              <a:gd name="connsiteY4" fmla="*/ 1194 h 6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85" h="635990">
                <a:moveTo>
                  <a:pt x="76012" y="1194"/>
                </a:moveTo>
                <a:cubicBezTo>
                  <a:pt x="69609" y="22965"/>
                  <a:pt x="18381" y="387957"/>
                  <a:pt x="6855" y="492972"/>
                </a:cubicBezTo>
                <a:cubicBezTo>
                  <a:pt x="-4671" y="597987"/>
                  <a:pt x="452" y="653056"/>
                  <a:pt x="6855" y="631285"/>
                </a:cubicBezTo>
                <a:cubicBezTo>
                  <a:pt x="13258" y="609514"/>
                  <a:pt x="35029" y="463517"/>
                  <a:pt x="45275" y="362344"/>
                </a:cubicBezTo>
                <a:cubicBezTo>
                  <a:pt x="55520" y="261171"/>
                  <a:pt x="82415" y="-20577"/>
                  <a:pt x="76012" y="1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B6A8BE3-38A2-03E3-5BB4-2B097ADED084}"/>
              </a:ext>
            </a:extLst>
          </p:cNvPr>
          <p:cNvSpPr/>
          <p:nvPr/>
        </p:nvSpPr>
        <p:spPr>
          <a:xfrm>
            <a:off x="5993374" y="5793579"/>
            <a:ext cx="86121" cy="700487"/>
          </a:xfrm>
          <a:custGeom>
            <a:avLst/>
            <a:gdLst>
              <a:gd name="connsiteX0" fmla="*/ 86061 w 86121"/>
              <a:gd name="connsiteY0" fmla="*/ 934 h 700487"/>
              <a:gd name="connsiteX1" fmla="*/ 16487 w 86121"/>
              <a:gd name="connsiteY1" fmla="*/ 322299 h 700487"/>
              <a:gd name="connsiteX2" fmla="*/ 9861 w 86121"/>
              <a:gd name="connsiteY2" fmla="*/ 699986 h 700487"/>
              <a:gd name="connsiteX3" fmla="*/ 3235 w 86121"/>
              <a:gd name="connsiteY3" fmla="*/ 239473 h 700487"/>
              <a:gd name="connsiteX4" fmla="*/ 86061 w 86121"/>
              <a:gd name="connsiteY4" fmla="*/ 934 h 70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21" h="700487">
                <a:moveTo>
                  <a:pt x="86061" y="934"/>
                </a:moveTo>
                <a:cubicBezTo>
                  <a:pt x="88270" y="14738"/>
                  <a:pt x="29187" y="205790"/>
                  <a:pt x="16487" y="322299"/>
                </a:cubicBezTo>
                <a:cubicBezTo>
                  <a:pt x="3787" y="438808"/>
                  <a:pt x="12070" y="713790"/>
                  <a:pt x="9861" y="699986"/>
                </a:cubicBezTo>
                <a:cubicBezTo>
                  <a:pt x="7652" y="686182"/>
                  <a:pt x="-6152" y="349908"/>
                  <a:pt x="3235" y="239473"/>
                </a:cubicBezTo>
                <a:cubicBezTo>
                  <a:pt x="12622" y="129038"/>
                  <a:pt x="83852" y="-12870"/>
                  <a:pt x="86061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E3911F8-A90D-BAFA-E604-47B19B4C2E01}"/>
              </a:ext>
            </a:extLst>
          </p:cNvPr>
          <p:cNvSpPr/>
          <p:nvPr/>
        </p:nvSpPr>
        <p:spPr>
          <a:xfrm>
            <a:off x="6112565" y="5764517"/>
            <a:ext cx="71834" cy="446149"/>
          </a:xfrm>
          <a:custGeom>
            <a:avLst/>
            <a:gdLst>
              <a:gd name="connsiteX0" fmla="*/ 0 w 71834"/>
              <a:gd name="connsiteY0" fmla="*/ 179 h 446149"/>
              <a:gd name="connsiteX1" fmla="*/ 29818 w 71834"/>
              <a:gd name="connsiteY1" fmla="*/ 308292 h 446149"/>
              <a:gd name="connsiteX2" fmla="*/ 69574 w 71834"/>
              <a:gd name="connsiteY2" fmla="*/ 444126 h 446149"/>
              <a:gd name="connsiteX3" fmla="*/ 62948 w 71834"/>
              <a:gd name="connsiteY3" fmla="*/ 381179 h 446149"/>
              <a:gd name="connsiteX4" fmla="*/ 29818 w 71834"/>
              <a:gd name="connsiteY4" fmla="*/ 265222 h 446149"/>
              <a:gd name="connsiteX5" fmla="*/ 0 w 71834"/>
              <a:gd name="connsiteY5" fmla="*/ 179 h 44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34" h="446149">
                <a:moveTo>
                  <a:pt x="0" y="179"/>
                </a:moveTo>
                <a:cubicBezTo>
                  <a:pt x="0" y="7357"/>
                  <a:pt x="18222" y="234301"/>
                  <a:pt x="29818" y="308292"/>
                </a:cubicBezTo>
                <a:cubicBezTo>
                  <a:pt x="41414" y="382283"/>
                  <a:pt x="64052" y="431978"/>
                  <a:pt x="69574" y="444126"/>
                </a:cubicBezTo>
                <a:cubicBezTo>
                  <a:pt x="75096" y="456274"/>
                  <a:pt x="69574" y="410996"/>
                  <a:pt x="62948" y="381179"/>
                </a:cubicBezTo>
                <a:cubicBezTo>
                  <a:pt x="56322" y="351362"/>
                  <a:pt x="40861" y="327618"/>
                  <a:pt x="29818" y="265222"/>
                </a:cubicBezTo>
                <a:cubicBezTo>
                  <a:pt x="18775" y="202826"/>
                  <a:pt x="0" y="-6999"/>
                  <a:pt x="0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CE52BF0-6451-C1BC-6B58-C4E5D9D868A6}"/>
              </a:ext>
            </a:extLst>
          </p:cNvPr>
          <p:cNvSpPr/>
          <p:nvPr/>
        </p:nvSpPr>
        <p:spPr>
          <a:xfrm>
            <a:off x="6087743" y="5466736"/>
            <a:ext cx="250983" cy="284249"/>
          </a:xfrm>
          <a:custGeom>
            <a:avLst/>
            <a:gdLst>
              <a:gd name="connsiteX0" fmla="*/ 250109 w 250983"/>
              <a:gd name="connsiteY0" fmla="*/ 3099 h 284249"/>
              <a:gd name="connsiteX1" fmla="*/ 74518 w 250983"/>
              <a:gd name="connsiteY1" fmla="*/ 188629 h 284249"/>
              <a:gd name="connsiteX2" fmla="*/ 1631 w 250983"/>
              <a:gd name="connsiteY2" fmla="*/ 281394 h 284249"/>
              <a:gd name="connsiteX3" fmla="*/ 137466 w 250983"/>
              <a:gd name="connsiteY3" fmla="*/ 85925 h 284249"/>
              <a:gd name="connsiteX4" fmla="*/ 250109 w 250983"/>
              <a:gd name="connsiteY4" fmla="*/ 3099 h 28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83" h="284249">
                <a:moveTo>
                  <a:pt x="250109" y="3099"/>
                </a:moveTo>
                <a:cubicBezTo>
                  <a:pt x="239618" y="20216"/>
                  <a:pt x="115931" y="142246"/>
                  <a:pt x="74518" y="188629"/>
                </a:cubicBezTo>
                <a:cubicBezTo>
                  <a:pt x="33105" y="235012"/>
                  <a:pt x="-8860" y="298511"/>
                  <a:pt x="1631" y="281394"/>
                </a:cubicBezTo>
                <a:cubicBezTo>
                  <a:pt x="12122" y="264277"/>
                  <a:pt x="101023" y="128442"/>
                  <a:pt x="137466" y="85925"/>
                </a:cubicBezTo>
                <a:cubicBezTo>
                  <a:pt x="173909" y="43408"/>
                  <a:pt x="260600" y="-14018"/>
                  <a:pt x="250109" y="3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E02B6E3A-0B3F-4F22-6464-24CE9D8DBFC3}"/>
              </a:ext>
            </a:extLst>
          </p:cNvPr>
          <p:cNvSpPr/>
          <p:nvPr/>
        </p:nvSpPr>
        <p:spPr>
          <a:xfrm>
            <a:off x="6118747" y="5516138"/>
            <a:ext cx="248940" cy="322524"/>
          </a:xfrm>
          <a:custGeom>
            <a:avLst/>
            <a:gdLst>
              <a:gd name="connsiteX0" fmla="*/ 248923 w 248940"/>
              <a:gd name="connsiteY0" fmla="*/ 79 h 322524"/>
              <a:gd name="connsiteX1" fmla="*/ 93210 w 248940"/>
              <a:gd name="connsiteY1" fmla="*/ 169045 h 322524"/>
              <a:gd name="connsiteX2" fmla="*/ 444 w 248940"/>
              <a:gd name="connsiteY2" fmla="*/ 321445 h 322524"/>
              <a:gd name="connsiteX3" fmla="*/ 129653 w 248940"/>
              <a:gd name="connsiteY3" fmla="*/ 89532 h 322524"/>
              <a:gd name="connsiteX4" fmla="*/ 83270 w 248940"/>
              <a:gd name="connsiteY4" fmla="*/ 145853 h 322524"/>
              <a:gd name="connsiteX5" fmla="*/ 248923 w 248940"/>
              <a:gd name="connsiteY5" fmla="*/ 79 h 32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940" h="322524">
                <a:moveTo>
                  <a:pt x="248923" y="79"/>
                </a:moveTo>
                <a:cubicBezTo>
                  <a:pt x="250580" y="3944"/>
                  <a:pt x="134623" y="115484"/>
                  <a:pt x="93210" y="169045"/>
                </a:cubicBezTo>
                <a:cubicBezTo>
                  <a:pt x="51797" y="222606"/>
                  <a:pt x="-5630" y="334697"/>
                  <a:pt x="444" y="321445"/>
                </a:cubicBezTo>
                <a:cubicBezTo>
                  <a:pt x="6518" y="308193"/>
                  <a:pt x="115849" y="118797"/>
                  <a:pt x="129653" y="89532"/>
                </a:cubicBezTo>
                <a:cubicBezTo>
                  <a:pt x="143457" y="60267"/>
                  <a:pt x="64496" y="156897"/>
                  <a:pt x="83270" y="145853"/>
                </a:cubicBezTo>
                <a:cubicBezTo>
                  <a:pt x="102044" y="134810"/>
                  <a:pt x="247266" y="-3786"/>
                  <a:pt x="248923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8B7A6A9-8CFB-D36E-FAE7-A3D89F80A075}"/>
              </a:ext>
            </a:extLst>
          </p:cNvPr>
          <p:cNvSpPr/>
          <p:nvPr/>
        </p:nvSpPr>
        <p:spPr>
          <a:xfrm>
            <a:off x="6107905" y="5716744"/>
            <a:ext cx="77959" cy="125164"/>
          </a:xfrm>
          <a:custGeom>
            <a:avLst/>
            <a:gdLst>
              <a:gd name="connsiteX0" fmla="*/ 77547 w 77959"/>
              <a:gd name="connsiteY0" fmla="*/ 1569 h 125164"/>
              <a:gd name="connsiteX1" fmla="*/ 1347 w 77959"/>
              <a:gd name="connsiteY1" fmla="*/ 124152 h 125164"/>
              <a:gd name="connsiteX2" fmla="*/ 31165 w 77959"/>
              <a:gd name="connsiteY2" fmla="*/ 57891 h 125164"/>
              <a:gd name="connsiteX3" fmla="*/ 77547 w 77959"/>
              <a:gd name="connsiteY3" fmla="*/ 1569 h 12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59" h="125164">
                <a:moveTo>
                  <a:pt x="77547" y="1569"/>
                </a:moveTo>
                <a:cubicBezTo>
                  <a:pt x="72577" y="12612"/>
                  <a:pt x="9077" y="114765"/>
                  <a:pt x="1347" y="124152"/>
                </a:cubicBezTo>
                <a:cubicBezTo>
                  <a:pt x="-6383" y="133539"/>
                  <a:pt x="21226" y="75009"/>
                  <a:pt x="31165" y="57891"/>
                </a:cubicBezTo>
                <a:cubicBezTo>
                  <a:pt x="41104" y="40774"/>
                  <a:pt x="82517" y="-9474"/>
                  <a:pt x="77547" y="1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671D7BA-FEC5-ACA6-DC5D-8A741AB999AD}"/>
              </a:ext>
            </a:extLst>
          </p:cNvPr>
          <p:cNvSpPr/>
          <p:nvPr/>
        </p:nvSpPr>
        <p:spPr>
          <a:xfrm>
            <a:off x="6377608" y="5476221"/>
            <a:ext cx="371700" cy="50275"/>
          </a:xfrm>
          <a:custGeom>
            <a:avLst/>
            <a:gdLst>
              <a:gd name="connsiteX0" fmla="*/ 1 w 371700"/>
              <a:gd name="connsiteY0" fmla="*/ 30057 h 50275"/>
              <a:gd name="connsiteX1" fmla="*/ 212035 w 371700"/>
              <a:gd name="connsiteY1" fmla="*/ 240 h 50275"/>
              <a:gd name="connsiteX2" fmla="*/ 371062 w 371700"/>
              <a:gd name="connsiteY2" fmla="*/ 49936 h 50275"/>
              <a:gd name="connsiteX3" fmla="*/ 271670 w 371700"/>
              <a:gd name="connsiteY3" fmla="*/ 23431 h 50275"/>
              <a:gd name="connsiteX4" fmla="*/ 208722 w 371700"/>
              <a:gd name="connsiteY4" fmla="*/ 6866 h 50275"/>
              <a:gd name="connsiteX5" fmla="*/ 1 w 371700"/>
              <a:gd name="connsiteY5" fmla="*/ 30057 h 5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700" h="50275">
                <a:moveTo>
                  <a:pt x="1" y="30057"/>
                </a:moveTo>
                <a:cubicBezTo>
                  <a:pt x="553" y="28953"/>
                  <a:pt x="150192" y="-3073"/>
                  <a:pt x="212035" y="240"/>
                </a:cubicBezTo>
                <a:cubicBezTo>
                  <a:pt x="273878" y="3553"/>
                  <a:pt x="361123" y="46071"/>
                  <a:pt x="371062" y="49936"/>
                </a:cubicBezTo>
                <a:cubicBezTo>
                  <a:pt x="381001" y="53801"/>
                  <a:pt x="271670" y="23431"/>
                  <a:pt x="271670" y="23431"/>
                </a:cubicBezTo>
                <a:cubicBezTo>
                  <a:pt x="244613" y="16253"/>
                  <a:pt x="252344" y="5762"/>
                  <a:pt x="208722" y="6866"/>
                </a:cubicBezTo>
                <a:cubicBezTo>
                  <a:pt x="165100" y="7970"/>
                  <a:pt x="-551" y="31161"/>
                  <a:pt x="1" y="30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AB403E3F-21DE-F8F0-8CC3-55CCBF1FA1C7}"/>
              </a:ext>
            </a:extLst>
          </p:cNvPr>
          <p:cNvSpPr/>
          <p:nvPr/>
        </p:nvSpPr>
        <p:spPr>
          <a:xfrm>
            <a:off x="6268096" y="5432909"/>
            <a:ext cx="402105" cy="109972"/>
          </a:xfrm>
          <a:custGeom>
            <a:avLst/>
            <a:gdLst>
              <a:gd name="connsiteX0" fmla="*/ 182 w 402105"/>
              <a:gd name="connsiteY0" fmla="*/ 109813 h 109972"/>
              <a:gd name="connsiteX1" fmla="*/ 139330 w 402105"/>
              <a:gd name="connsiteY1" fmla="*/ 30300 h 109972"/>
              <a:gd name="connsiteX2" fmla="*/ 278478 w 402105"/>
              <a:gd name="connsiteY2" fmla="*/ 13734 h 109972"/>
              <a:gd name="connsiteX3" fmla="*/ 401061 w 402105"/>
              <a:gd name="connsiteY3" fmla="*/ 20361 h 109972"/>
              <a:gd name="connsiteX4" fmla="*/ 328174 w 402105"/>
              <a:gd name="connsiteY4" fmla="*/ 3795 h 109972"/>
              <a:gd name="connsiteX5" fmla="*/ 169147 w 402105"/>
              <a:gd name="connsiteY5" fmla="*/ 7108 h 109972"/>
              <a:gd name="connsiteX6" fmla="*/ 182 w 402105"/>
              <a:gd name="connsiteY6" fmla="*/ 109813 h 10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105" h="109972">
                <a:moveTo>
                  <a:pt x="182" y="109813"/>
                </a:moveTo>
                <a:cubicBezTo>
                  <a:pt x="-4787" y="113678"/>
                  <a:pt x="92947" y="46313"/>
                  <a:pt x="139330" y="30300"/>
                </a:cubicBezTo>
                <a:cubicBezTo>
                  <a:pt x="185713" y="14287"/>
                  <a:pt x="234856" y="15390"/>
                  <a:pt x="278478" y="13734"/>
                </a:cubicBezTo>
                <a:cubicBezTo>
                  <a:pt x="322100" y="12078"/>
                  <a:pt x="392778" y="22017"/>
                  <a:pt x="401061" y="20361"/>
                </a:cubicBezTo>
                <a:cubicBezTo>
                  <a:pt x="409344" y="18705"/>
                  <a:pt x="366826" y="6004"/>
                  <a:pt x="328174" y="3795"/>
                </a:cubicBezTo>
                <a:cubicBezTo>
                  <a:pt x="289522" y="1586"/>
                  <a:pt x="217738" y="-5040"/>
                  <a:pt x="169147" y="7108"/>
                </a:cubicBezTo>
                <a:cubicBezTo>
                  <a:pt x="120556" y="19256"/>
                  <a:pt x="5151" y="105948"/>
                  <a:pt x="182" y="109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1942ADA-E39E-B1A1-AD46-31E3425AEE83}"/>
              </a:ext>
            </a:extLst>
          </p:cNvPr>
          <p:cNvSpPr/>
          <p:nvPr/>
        </p:nvSpPr>
        <p:spPr>
          <a:xfrm>
            <a:off x="6713980" y="5451683"/>
            <a:ext cx="482458" cy="987305"/>
          </a:xfrm>
          <a:custGeom>
            <a:avLst/>
            <a:gdLst>
              <a:gd name="connsiteX0" fmla="*/ 1559 w 482458"/>
              <a:gd name="connsiteY0" fmla="*/ 4900 h 987305"/>
              <a:gd name="connsiteX1" fmla="*/ 187090 w 482458"/>
              <a:gd name="connsiteY1" fmla="*/ 233500 h 987305"/>
              <a:gd name="connsiteX2" fmla="*/ 346116 w 482458"/>
              <a:gd name="connsiteY2" fmla="*/ 604560 h 987305"/>
              <a:gd name="connsiteX3" fmla="*/ 481950 w 482458"/>
              <a:gd name="connsiteY3" fmla="*/ 985560 h 987305"/>
              <a:gd name="connsiteX4" fmla="*/ 296420 w 482458"/>
              <a:gd name="connsiteY4" fmla="*/ 445534 h 987305"/>
              <a:gd name="connsiteX5" fmla="*/ 1559 w 482458"/>
              <a:gd name="connsiteY5" fmla="*/ 4900 h 98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458" h="987305">
                <a:moveTo>
                  <a:pt x="1559" y="4900"/>
                </a:moveTo>
                <a:cubicBezTo>
                  <a:pt x="-16663" y="-30439"/>
                  <a:pt x="129664" y="133557"/>
                  <a:pt x="187090" y="233500"/>
                </a:cubicBezTo>
                <a:cubicBezTo>
                  <a:pt x="244516" y="333443"/>
                  <a:pt x="296973" y="479217"/>
                  <a:pt x="346116" y="604560"/>
                </a:cubicBezTo>
                <a:cubicBezTo>
                  <a:pt x="395259" y="729903"/>
                  <a:pt x="490233" y="1012064"/>
                  <a:pt x="481950" y="985560"/>
                </a:cubicBezTo>
                <a:cubicBezTo>
                  <a:pt x="473667" y="959056"/>
                  <a:pt x="372620" y="603456"/>
                  <a:pt x="296420" y="445534"/>
                </a:cubicBezTo>
                <a:cubicBezTo>
                  <a:pt x="220220" y="287612"/>
                  <a:pt x="19781" y="40239"/>
                  <a:pt x="1559" y="4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965CBAB-27D7-956F-EEF3-78EB31BBB7B5}"/>
              </a:ext>
            </a:extLst>
          </p:cNvPr>
          <p:cNvSpPr/>
          <p:nvPr/>
        </p:nvSpPr>
        <p:spPr>
          <a:xfrm>
            <a:off x="6787995" y="5575111"/>
            <a:ext cx="200265" cy="561840"/>
          </a:xfrm>
          <a:custGeom>
            <a:avLst/>
            <a:gdLst>
              <a:gd name="connsiteX0" fmla="*/ 431 w 200265"/>
              <a:gd name="connsiteY0" fmla="*/ 741 h 561840"/>
              <a:gd name="connsiteX1" fmla="*/ 123014 w 200265"/>
              <a:gd name="connsiteY1" fmla="*/ 222715 h 561840"/>
              <a:gd name="connsiteX2" fmla="*/ 192588 w 200265"/>
              <a:gd name="connsiteY2" fmla="*/ 487759 h 561840"/>
              <a:gd name="connsiteX3" fmla="*/ 195901 w 200265"/>
              <a:gd name="connsiteY3" fmla="*/ 550706 h 561840"/>
              <a:gd name="connsiteX4" fmla="*/ 169396 w 200265"/>
              <a:gd name="connsiteY4" fmla="*/ 298915 h 561840"/>
              <a:gd name="connsiteX5" fmla="*/ 431 w 200265"/>
              <a:gd name="connsiteY5" fmla="*/ 741 h 56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65" h="561840">
                <a:moveTo>
                  <a:pt x="431" y="741"/>
                </a:moveTo>
                <a:cubicBezTo>
                  <a:pt x="-7299" y="-11959"/>
                  <a:pt x="90988" y="141545"/>
                  <a:pt x="123014" y="222715"/>
                </a:cubicBezTo>
                <a:cubicBezTo>
                  <a:pt x="155040" y="303885"/>
                  <a:pt x="180440" y="433094"/>
                  <a:pt x="192588" y="487759"/>
                </a:cubicBezTo>
                <a:cubicBezTo>
                  <a:pt x="204736" y="542424"/>
                  <a:pt x="199766" y="582180"/>
                  <a:pt x="195901" y="550706"/>
                </a:cubicBezTo>
                <a:cubicBezTo>
                  <a:pt x="192036" y="519232"/>
                  <a:pt x="198109" y="385054"/>
                  <a:pt x="169396" y="298915"/>
                </a:cubicBezTo>
                <a:cubicBezTo>
                  <a:pt x="140683" y="212776"/>
                  <a:pt x="8161" y="13441"/>
                  <a:pt x="431" y="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EFA787D-5DB4-C596-8484-EE4E0D6C2840}"/>
              </a:ext>
            </a:extLst>
          </p:cNvPr>
          <p:cNvSpPr/>
          <p:nvPr/>
        </p:nvSpPr>
        <p:spPr>
          <a:xfrm>
            <a:off x="6947399" y="5860527"/>
            <a:ext cx="108536" cy="394508"/>
          </a:xfrm>
          <a:custGeom>
            <a:avLst/>
            <a:gdLst>
              <a:gd name="connsiteX0" fmla="*/ 33184 w 108536"/>
              <a:gd name="connsiteY0" fmla="*/ 247 h 394508"/>
              <a:gd name="connsiteX1" fmla="*/ 106071 w 108536"/>
              <a:gd name="connsiteY1" fmla="*/ 212282 h 394508"/>
              <a:gd name="connsiteX2" fmla="*/ 82879 w 108536"/>
              <a:gd name="connsiteY2" fmla="*/ 265290 h 394508"/>
              <a:gd name="connsiteX3" fmla="*/ 53 w 108536"/>
              <a:gd name="connsiteY3" fmla="*/ 394499 h 394508"/>
              <a:gd name="connsiteX4" fmla="*/ 96131 w 108536"/>
              <a:gd name="connsiteY4" fmla="*/ 258664 h 394508"/>
              <a:gd name="connsiteX5" fmla="*/ 33184 w 108536"/>
              <a:gd name="connsiteY5" fmla="*/ 247 h 3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36" h="394508">
                <a:moveTo>
                  <a:pt x="33184" y="247"/>
                </a:moveTo>
                <a:cubicBezTo>
                  <a:pt x="34841" y="-7483"/>
                  <a:pt x="97789" y="168108"/>
                  <a:pt x="106071" y="212282"/>
                </a:cubicBezTo>
                <a:cubicBezTo>
                  <a:pt x="114353" y="256456"/>
                  <a:pt x="100549" y="234921"/>
                  <a:pt x="82879" y="265290"/>
                </a:cubicBezTo>
                <a:cubicBezTo>
                  <a:pt x="65209" y="295660"/>
                  <a:pt x="-2156" y="395603"/>
                  <a:pt x="53" y="394499"/>
                </a:cubicBezTo>
                <a:cubicBezTo>
                  <a:pt x="2262" y="393395"/>
                  <a:pt x="87848" y="324925"/>
                  <a:pt x="96131" y="258664"/>
                </a:cubicBezTo>
                <a:cubicBezTo>
                  <a:pt x="104414" y="192403"/>
                  <a:pt x="31527" y="7977"/>
                  <a:pt x="33184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DE894B3-652C-93FF-2725-59CE13828995}"/>
              </a:ext>
            </a:extLst>
          </p:cNvPr>
          <p:cNvSpPr/>
          <p:nvPr/>
        </p:nvSpPr>
        <p:spPr>
          <a:xfrm>
            <a:off x="6351864" y="6182139"/>
            <a:ext cx="624906" cy="112833"/>
          </a:xfrm>
          <a:custGeom>
            <a:avLst/>
            <a:gdLst>
              <a:gd name="connsiteX0" fmla="*/ 2553 w 624906"/>
              <a:gd name="connsiteY0" fmla="*/ 112644 h 112833"/>
              <a:gd name="connsiteX1" fmla="*/ 274223 w 624906"/>
              <a:gd name="connsiteY1" fmla="*/ 13252 h 112833"/>
              <a:gd name="connsiteX2" fmla="*/ 622093 w 624906"/>
              <a:gd name="connsiteY2" fmla="*/ 36444 h 112833"/>
              <a:gd name="connsiteX3" fmla="*/ 423310 w 624906"/>
              <a:gd name="connsiteY3" fmla="*/ 0 h 112833"/>
              <a:gd name="connsiteX4" fmla="*/ 154953 w 624906"/>
              <a:gd name="connsiteY4" fmla="*/ 36444 h 112833"/>
              <a:gd name="connsiteX5" fmla="*/ 2553 w 624906"/>
              <a:gd name="connsiteY5" fmla="*/ 112644 h 11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06" h="112833">
                <a:moveTo>
                  <a:pt x="2553" y="112644"/>
                </a:moveTo>
                <a:cubicBezTo>
                  <a:pt x="22431" y="108779"/>
                  <a:pt x="170966" y="25952"/>
                  <a:pt x="274223" y="13252"/>
                </a:cubicBezTo>
                <a:cubicBezTo>
                  <a:pt x="377480" y="552"/>
                  <a:pt x="597245" y="38653"/>
                  <a:pt x="622093" y="36444"/>
                </a:cubicBezTo>
                <a:cubicBezTo>
                  <a:pt x="646941" y="34235"/>
                  <a:pt x="501167" y="0"/>
                  <a:pt x="423310" y="0"/>
                </a:cubicBezTo>
                <a:cubicBezTo>
                  <a:pt x="345453" y="0"/>
                  <a:pt x="226736" y="12700"/>
                  <a:pt x="154953" y="36444"/>
                </a:cubicBezTo>
                <a:cubicBezTo>
                  <a:pt x="83170" y="60187"/>
                  <a:pt x="-17325" y="116509"/>
                  <a:pt x="2553" y="112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5F4C703-E0B7-EE03-5BA4-515B40BC6172}"/>
              </a:ext>
            </a:extLst>
          </p:cNvPr>
          <p:cNvSpPr/>
          <p:nvPr/>
        </p:nvSpPr>
        <p:spPr>
          <a:xfrm>
            <a:off x="6173171" y="6211760"/>
            <a:ext cx="172679" cy="89179"/>
          </a:xfrm>
          <a:custGeom>
            <a:avLst/>
            <a:gdLst>
              <a:gd name="connsiteX0" fmla="*/ 2342 w 172679"/>
              <a:gd name="connsiteY0" fmla="*/ 197 h 89179"/>
              <a:gd name="connsiteX1" fmla="*/ 171307 w 172679"/>
              <a:gd name="connsiteY1" fmla="*/ 86336 h 89179"/>
              <a:gd name="connsiteX2" fmla="*/ 78542 w 172679"/>
              <a:gd name="connsiteY2" fmla="*/ 63144 h 89179"/>
              <a:gd name="connsiteX3" fmla="*/ 2342 w 172679"/>
              <a:gd name="connsiteY3" fmla="*/ 197 h 8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679" h="89179">
                <a:moveTo>
                  <a:pt x="2342" y="197"/>
                </a:moveTo>
                <a:cubicBezTo>
                  <a:pt x="17803" y="4062"/>
                  <a:pt x="158607" y="75845"/>
                  <a:pt x="171307" y="86336"/>
                </a:cubicBezTo>
                <a:cubicBezTo>
                  <a:pt x="184007" y="96827"/>
                  <a:pt x="105046" y="75844"/>
                  <a:pt x="78542" y="63144"/>
                </a:cubicBezTo>
                <a:cubicBezTo>
                  <a:pt x="52038" y="50444"/>
                  <a:pt x="-13119" y="-3668"/>
                  <a:pt x="2342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32CCE79-6555-E298-FBE4-5FE9998892DE}"/>
              </a:ext>
            </a:extLst>
          </p:cNvPr>
          <p:cNvSpPr/>
          <p:nvPr/>
        </p:nvSpPr>
        <p:spPr>
          <a:xfrm>
            <a:off x="6251376" y="6011332"/>
            <a:ext cx="407351" cy="257219"/>
          </a:xfrm>
          <a:custGeom>
            <a:avLst/>
            <a:gdLst>
              <a:gd name="connsiteX0" fmla="*/ 337 w 407351"/>
              <a:gd name="connsiteY0" fmla="*/ 256946 h 257219"/>
              <a:gd name="connsiteX1" fmla="*/ 205746 w 407351"/>
              <a:gd name="connsiteY1" fmla="*/ 64790 h 257219"/>
              <a:gd name="connsiteX2" fmla="*/ 404528 w 407351"/>
              <a:gd name="connsiteY2" fmla="*/ 8468 h 257219"/>
              <a:gd name="connsiteX3" fmla="*/ 318389 w 407351"/>
              <a:gd name="connsiteY3" fmla="*/ 11781 h 257219"/>
              <a:gd name="connsiteX4" fmla="*/ 255441 w 407351"/>
              <a:gd name="connsiteY4" fmla="*/ 18407 h 257219"/>
              <a:gd name="connsiteX5" fmla="*/ 337 w 407351"/>
              <a:gd name="connsiteY5" fmla="*/ 256946 h 25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351" h="257219">
                <a:moveTo>
                  <a:pt x="337" y="256946"/>
                </a:moveTo>
                <a:cubicBezTo>
                  <a:pt x="-7945" y="264676"/>
                  <a:pt x="138381" y="106203"/>
                  <a:pt x="205746" y="64790"/>
                </a:cubicBezTo>
                <a:cubicBezTo>
                  <a:pt x="273111" y="23377"/>
                  <a:pt x="385754" y="17303"/>
                  <a:pt x="404528" y="8468"/>
                </a:cubicBezTo>
                <a:cubicBezTo>
                  <a:pt x="423302" y="-367"/>
                  <a:pt x="343237" y="10125"/>
                  <a:pt x="318389" y="11781"/>
                </a:cubicBezTo>
                <a:cubicBezTo>
                  <a:pt x="293541" y="13437"/>
                  <a:pt x="307345" y="-19693"/>
                  <a:pt x="255441" y="18407"/>
                </a:cubicBezTo>
                <a:cubicBezTo>
                  <a:pt x="203537" y="56507"/>
                  <a:pt x="8619" y="249216"/>
                  <a:pt x="337" y="25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6B82F5B-18EF-51A1-4EDC-5CFDB7F9E64B}"/>
              </a:ext>
            </a:extLst>
          </p:cNvPr>
          <p:cNvSpPr/>
          <p:nvPr/>
        </p:nvSpPr>
        <p:spPr>
          <a:xfrm>
            <a:off x="6708896" y="5996606"/>
            <a:ext cx="209655" cy="175661"/>
          </a:xfrm>
          <a:custGeom>
            <a:avLst/>
            <a:gdLst>
              <a:gd name="connsiteX0" fmla="*/ 17 w 209655"/>
              <a:gd name="connsiteY0" fmla="*/ 3 h 175661"/>
              <a:gd name="connsiteX1" fmla="*/ 132539 w 209655"/>
              <a:gd name="connsiteY1" fmla="*/ 96081 h 175661"/>
              <a:gd name="connsiteX2" fmla="*/ 208739 w 209655"/>
              <a:gd name="connsiteY2" fmla="*/ 175594 h 175661"/>
              <a:gd name="connsiteX3" fmla="*/ 82843 w 209655"/>
              <a:gd name="connsiteY3" fmla="*/ 82829 h 175661"/>
              <a:gd name="connsiteX4" fmla="*/ 122600 w 209655"/>
              <a:gd name="connsiteY4" fmla="*/ 99394 h 175661"/>
              <a:gd name="connsiteX5" fmla="*/ 17 w 209655"/>
              <a:gd name="connsiteY5" fmla="*/ 3 h 1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55" h="175661">
                <a:moveTo>
                  <a:pt x="17" y="3"/>
                </a:moveTo>
                <a:cubicBezTo>
                  <a:pt x="1673" y="-549"/>
                  <a:pt x="97752" y="66816"/>
                  <a:pt x="132539" y="96081"/>
                </a:cubicBezTo>
                <a:cubicBezTo>
                  <a:pt x="167326" y="125346"/>
                  <a:pt x="217022" y="177803"/>
                  <a:pt x="208739" y="175594"/>
                </a:cubicBezTo>
                <a:cubicBezTo>
                  <a:pt x="200456" y="173385"/>
                  <a:pt x="97200" y="95529"/>
                  <a:pt x="82843" y="82829"/>
                </a:cubicBezTo>
                <a:cubicBezTo>
                  <a:pt x="68487" y="70129"/>
                  <a:pt x="130883" y="110437"/>
                  <a:pt x="122600" y="99394"/>
                </a:cubicBezTo>
                <a:cubicBezTo>
                  <a:pt x="114317" y="88351"/>
                  <a:pt x="-1639" y="555"/>
                  <a:pt x="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098E8269-7DE2-3194-A9CB-B8A2D7222828}"/>
              </a:ext>
            </a:extLst>
          </p:cNvPr>
          <p:cNvSpPr/>
          <p:nvPr/>
        </p:nvSpPr>
        <p:spPr>
          <a:xfrm>
            <a:off x="6190973" y="5708210"/>
            <a:ext cx="74284" cy="378436"/>
          </a:xfrm>
          <a:custGeom>
            <a:avLst/>
            <a:gdLst>
              <a:gd name="connsiteX0" fmla="*/ 73992 w 74284"/>
              <a:gd name="connsiteY0" fmla="*/ 164 h 378436"/>
              <a:gd name="connsiteX1" fmla="*/ 50801 w 74284"/>
              <a:gd name="connsiteY1" fmla="*/ 192320 h 378436"/>
              <a:gd name="connsiteX2" fmla="*/ 70679 w 74284"/>
              <a:gd name="connsiteY2" fmla="*/ 377851 h 378436"/>
              <a:gd name="connsiteX3" fmla="*/ 1105 w 74284"/>
              <a:gd name="connsiteY3" fmla="*/ 129373 h 378436"/>
              <a:gd name="connsiteX4" fmla="*/ 30923 w 74284"/>
              <a:gd name="connsiteY4" fmla="*/ 225451 h 378436"/>
              <a:gd name="connsiteX5" fmla="*/ 73992 w 74284"/>
              <a:gd name="connsiteY5" fmla="*/ 164 h 37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84" h="378436">
                <a:moveTo>
                  <a:pt x="73992" y="164"/>
                </a:moveTo>
                <a:cubicBezTo>
                  <a:pt x="77305" y="-5358"/>
                  <a:pt x="51353" y="129372"/>
                  <a:pt x="50801" y="192320"/>
                </a:cubicBezTo>
                <a:cubicBezTo>
                  <a:pt x="50249" y="255268"/>
                  <a:pt x="78962" y="388342"/>
                  <a:pt x="70679" y="377851"/>
                </a:cubicBezTo>
                <a:cubicBezTo>
                  <a:pt x="62396" y="367360"/>
                  <a:pt x="7731" y="154773"/>
                  <a:pt x="1105" y="129373"/>
                </a:cubicBezTo>
                <a:cubicBezTo>
                  <a:pt x="-5521" y="103973"/>
                  <a:pt x="19327" y="240912"/>
                  <a:pt x="30923" y="225451"/>
                </a:cubicBezTo>
                <a:cubicBezTo>
                  <a:pt x="42519" y="209990"/>
                  <a:pt x="70679" y="5686"/>
                  <a:pt x="73992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6C16BE5-1F59-1F4F-D3DE-7F955DF290C8}"/>
              </a:ext>
            </a:extLst>
          </p:cNvPr>
          <p:cNvSpPr/>
          <p:nvPr/>
        </p:nvSpPr>
        <p:spPr>
          <a:xfrm>
            <a:off x="6747291" y="5642350"/>
            <a:ext cx="84450" cy="329134"/>
          </a:xfrm>
          <a:custGeom>
            <a:avLst/>
            <a:gdLst>
              <a:gd name="connsiteX0" fmla="*/ 1379 w 84450"/>
              <a:gd name="connsiteY0" fmla="*/ 3076 h 329134"/>
              <a:gd name="connsiteX1" fmla="*/ 70952 w 84450"/>
              <a:gd name="connsiteY1" fmla="*/ 241615 h 329134"/>
              <a:gd name="connsiteX2" fmla="*/ 80892 w 84450"/>
              <a:gd name="connsiteY2" fmla="*/ 324441 h 329134"/>
              <a:gd name="connsiteX3" fmla="*/ 27883 w 84450"/>
              <a:gd name="connsiteY3" fmla="*/ 119033 h 329134"/>
              <a:gd name="connsiteX4" fmla="*/ 1379 w 84450"/>
              <a:gd name="connsiteY4" fmla="*/ 3076 h 32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50" h="329134">
                <a:moveTo>
                  <a:pt x="1379" y="3076"/>
                </a:moveTo>
                <a:cubicBezTo>
                  <a:pt x="8557" y="23506"/>
                  <a:pt x="57700" y="188054"/>
                  <a:pt x="70952" y="241615"/>
                </a:cubicBezTo>
                <a:cubicBezTo>
                  <a:pt x="84204" y="295176"/>
                  <a:pt x="88070" y="344871"/>
                  <a:pt x="80892" y="324441"/>
                </a:cubicBezTo>
                <a:cubicBezTo>
                  <a:pt x="73714" y="304011"/>
                  <a:pt x="38927" y="169281"/>
                  <a:pt x="27883" y="119033"/>
                </a:cubicBezTo>
                <a:cubicBezTo>
                  <a:pt x="16840" y="68785"/>
                  <a:pt x="-5799" y="-17354"/>
                  <a:pt x="1379" y="3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33497A2-288F-4CE7-8230-1E05D7388738}"/>
              </a:ext>
            </a:extLst>
          </p:cNvPr>
          <p:cNvSpPr/>
          <p:nvPr/>
        </p:nvSpPr>
        <p:spPr>
          <a:xfrm>
            <a:off x="6813145" y="5610879"/>
            <a:ext cx="118560" cy="507103"/>
          </a:xfrm>
          <a:custGeom>
            <a:avLst/>
            <a:gdLst>
              <a:gd name="connsiteX0" fmla="*/ 1785 w 118560"/>
              <a:gd name="connsiteY0" fmla="*/ 11356 h 507103"/>
              <a:gd name="connsiteX1" fmla="*/ 117742 w 118560"/>
              <a:gd name="connsiteY1" fmla="*/ 504999 h 507103"/>
              <a:gd name="connsiteX2" fmla="*/ 51481 w 118560"/>
              <a:gd name="connsiteY2" fmla="*/ 183634 h 507103"/>
              <a:gd name="connsiteX3" fmla="*/ 1785 w 118560"/>
              <a:gd name="connsiteY3" fmla="*/ 11356 h 50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560" h="507103">
                <a:moveTo>
                  <a:pt x="1785" y="11356"/>
                </a:moveTo>
                <a:cubicBezTo>
                  <a:pt x="12828" y="64917"/>
                  <a:pt x="109459" y="476286"/>
                  <a:pt x="117742" y="504999"/>
                </a:cubicBezTo>
                <a:cubicBezTo>
                  <a:pt x="126025" y="533712"/>
                  <a:pt x="69150" y="260386"/>
                  <a:pt x="51481" y="183634"/>
                </a:cubicBezTo>
                <a:cubicBezTo>
                  <a:pt x="33812" y="106882"/>
                  <a:pt x="-9258" y="-42205"/>
                  <a:pt x="1785" y="11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CE69112-A8D6-DB84-0ADC-951977C388CD}"/>
              </a:ext>
            </a:extLst>
          </p:cNvPr>
          <p:cNvSpPr/>
          <p:nvPr/>
        </p:nvSpPr>
        <p:spPr>
          <a:xfrm>
            <a:off x="6233390" y="5522888"/>
            <a:ext cx="458958" cy="159762"/>
          </a:xfrm>
          <a:custGeom>
            <a:avLst/>
            <a:gdLst>
              <a:gd name="connsiteX0" fmla="*/ 1758 w 458958"/>
              <a:gd name="connsiteY0" fmla="*/ 158982 h 159762"/>
              <a:gd name="connsiteX1" fmla="*/ 183975 w 458958"/>
              <a:gd name="connsiteY1" fmla="*/ 9895 h 159762"/>
              <a:gd name="connsiteX2" fmla="*/ 458958 w 458958"/>
              <a:gd name="connsiteY2" fmla="*/ 13208 h 159762"/>
              <a:gd name="connsiteX3" fmla="*/ 183975 w 458958"/>
              <a:gd name="connsiteY3" fmla="*/ 6582 h 159762"/>
              <a:gd name="connsiteX4" fmla="*/ 392697 w 458958"/>
              <a:gd name="connsiteY4" fmla="*/ 16521 h 159762"/>
              <a:gd name="connsiteX5" fmla="*/ 207167 w 458958"/>
              <a:gd name="connsiteY5" fmla="*/ 19834 h 159762"/>
              <a:gd name="connsiteX6" fmla="*/ 97836 w 458958"/>
              <a:gd name="connsiteY6" fmla="*/ 66216 h 159762"/>
              <a:gd name="connsiteX7" fmla="*/ 1758 w 458958"/>
              <a:gd name="connsiteY7" fmla="*/ 158982 h 15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958" h="159762">
                <a:moveTo>
                  <a:pt x="1758" y="158982"/>
                </a:moveTo>
                <a:cubicBezTo>
                  <a:pt x="16115" y="149595"/>
                  <a:pt x="107775" y="34191"/>
                  <a:pt x="183975" y="9895"/>
                </a:cubicBezTo>
                <a:cubicBezTo>
                  <a:pt x="260175" y="-14401"/>
                  <a:pt x="458958" y="13760"/>
                  <a:pt x="458958" y="13208"/>
                </a:cubicBezTo>
                <a:cubicBezTo>
                  <a:pt x="458958" y="12656"/>
                  <a:pt x="183975" y="6582"/>
                  <a:pt x="183975" y="6582"/>
                </a:cubicBezTo>
                <a:lnTo>
                  <a:pt x="392697" y="16521"/>
                </a:lnTo>
                <a:cubicBezTo>
                  <a:pt x="396562" y="18730"/>
                  <a:pt x="256311" y="11551"/>
                  <a:pt x="207167" y="19834"/>
                </a:cubicBezTo>
                <a:cubicBezTo>
                  <a:pt x="158024" y="28116"/>
                  <a:pt x="130967" y="41920"/>
                  <a:pt x="97836" y="66216"/>
                </a:cubicBezTo>
                <a:cubicBezTo>
                  <a:pt x="64705" y="90512"/>
                  <a:pt x="-12599" y="168369"/>
                  <a:pt x="1758" y="158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8B76042D-74C1-F643-F713-63EAB236083C}"/>
              </a:ext>
            </a:extLst>
          </p:cNvPr>
          <p:cNvSpPr/>
          <p:nvPr/>
        </p:nvSpPr>
        <p:spPr>
          <a:xfrm>
            <a:off x="6032895" y="6409986"/>
            <a:ext cx="144221" cy="574733"/>
          </a:xfrm>
          <a:custGeom>
            <a:avLst/>
            <a:gdLst>
              <a:gd name="connsiteX0" fmla="*/ 307 w 144221"/>
              <a:gd name="connsiteY0" fmla="*/ 137853 h 574733"/>
              <a:gd name="connsiteX1" fmla="*/ 138156 w 144221"/>
              <a:gd name="connsiteY1" fmla="*/ 565186 h 574733"/>
              <a:gd name="connsiteX2" fmla="*/ 119776 w 144221"/>
              <a:gd name="connsiteY2" fmla="*/ 399767 h 574733"/>
              <a:gd name="connsiteX3" fmla="*/ 119776 w 144221"/>
              <a:gd name="connsiteY3" fmla="*/ 4 h 574733"/>
              <a:gd name="connsiteX4" fmla="*/ 101396 w 144221"/>
              <a:gd name="connsiteY4" fmla="*/ 390577 h 574733"/>
              <a:gd name="connsiteX5" fmla="*/ 307 w 144221"/>
              <a:gd name="connsiteY5" fmla="*/ 137853 h 57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221" h="574733">
                <a:moveTo>
                  <a:pt x="307" y="137853"/>
                </a:moveTo>
                <a:cubicBezTo>
                  <a:pt x="6434" y="166954"/>
                  <a:pt x="118245" y="521534"/>
                  <a:pt x="138156" y="565186"/>
                </a:cubicBezTo>
                <a:cubicBezTo>
                  <a:pt x="158067" y="608838"/>
                  <a:pt x="122839" y="493964"/>
                  <a:pt x="119776" y="399767"/>
                </a:cubicBezTo>
                <a:cubicBezTo>
                  <a:pt x="116713" y="305570"/>
                  <a:pt x="122839" y="1536"/>
                  <a:pt x="119776" y="4"/>
                </a:cubicBezTo>
                <a:cubicBezTo>
                  <a:pt x="116713" y="-1528"/>
                  <a:pt x="121308" y="363773"/>
                  <a:pt x="101396" y="390577"/>
                </a:cubicBezTo>
                <a:cubicBezTo>
                  <a:pt x="81485" y="417381"/>
                  <a:pt x="-5820" y="108752"/>
                  <a:pt x="307" y="137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A3F8443-94BC-8889-01B5-76216DBA1E6C}"/>
              </a:ext>
            </a:extLst>
          </p:cNvPr>
          <p:cNvSpPr/>
          <p:nvPr/>
        </p:nvSpPr>
        <p:spPr>
          <a:xfrm>
            <a:off x="7191120" y="6487926"/>
            <a:ext cx="188543" cy="345241"/>
          </a:xfrm>
          <a:custGeom>
            <a:avLst/>
            <a:gdLst>
              <a:gd name="connsiteX0" fmla="*/ 16 w 188543"/>
              <a:gd name="connsiteY0" fmla="*/ 179 h 345241"/>
              <a:gd name="connsiteX1" fmla="*/ 137865 w 188543"/>
              <a:gd name="connsiteY1" fmla="*/ 234522 h 345241"/>
              <a:gd name="connsiteX2" fmla="*/ 188410 w 188543"/>
              <a:gd name="connsiteY2" fmla="*/ 344802 h 345241"/>
              <a:gd name="connsiteX3" fmla="*/ 147055 w 188543"/>
              <a:gd name="connsiteY3" fmla="*/ 197762 h 345241"/>
              <a:gd name="connsiteX4" fmla="*/ 16 w 188543"/>
              <a:gd name="connsiteY4" fmla="*/ 179 h 34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43" h="345241">
                <a:moveTo>
                  <a:pt x="16" y="179"/>
                </a:moveTo>
                <a:cubicBezTo>
                  <a:pt x="-1516" y="6306"/>
                  <a:pt x="106466" y="177085"/>
                  <a:pt x="137865" y="234522"/>
                </a:cubicBezTo>
                <a:cubicBezTo>
                  <a:pt x="169264" y="291959"/>
                  <a:pt x="186878" y="350929"/>
                  <a:pt x="188410" y="344802"/>
                </a:cubicBezTo>
                <a:cubicBezTo>
                  <a:pt x="189942" y="338675"/>
                  <a:pt x="178454" y="249073"/>
                  <a:pt x="147055" y="197762"/>
                </a:cubicBezTo>
                <a:cubicBezTo>
                  <a:pt x="115656" y="146451"/>
                  <a:pt x="1548" y="-5948"/>
                  <a:pt x="16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953CBFC-B646-292A-B937-00C45F6B116A}"/>
              </a:ext>
            </a:extLst>
          </p:cNvPr>
          <p:cNvSpPr/>
          <p:nvPr/>
        </p:nvSpPr>
        <p:spPr>
          <a:xfrm>
            <a:off x="6041240" y="6478660"/>
            <a:ext cx="137410" cy="715061"/>
          </a:xfrm>
          <a:custGeom>
            <a:avLst/>
            <a:gdLst>
              <a:gd name="connsiteX0" fmla="*/ 5747 w 137410"/>
              <a:gd name="connsiteY0" fmla="*/ 255 h 715061"/>
              <a:gd name="connsiteX1" fmla="*/ 10342 w 137410"/>
              <a:gd name="connsiteY1" fmla="*/ 344878 h 715061"/>
              <a:gd name="connsiteX2" fmla="*/ 129811 w 137410"/>
              <a:gd name="connsiteY2" fmla="*/ 712476 h 715061"/>
              <a:gd name="connsiteX3" fmla="*/ 125216 w 137410"/>
              <a:gd name="connsiteY3" fmla="*/ 514892 h 715061"/>
              <a:gd name="connsiteX4" fmla="*/ 125216 w 137410"/>
              <a:gd name="connsiteY4" fmla="*/ 638956 h 715061"/>
              <a:gd name="connsiteX5" fmla="*/ 33317 w 137410"/>
              <a:gd name="connsiteY5" fmla="*/ 367853 h 715061"/>
              <a:gd name="connsiteX6" fmla="*/ 5747 w 137410"/>
              <a:gd name="connsiteY6" fmla="*/ 289738 h 715061"/>
              <a:gd name="connsiteX7" fmla="*/ 5747 w 137410"/>
              <a:gd name="connsiteY7" fmla="*/ 255 h 71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410" h="715061">
                <a:moveTo>
                  <a:pt x="5747" y="255"/>
                </a:moveTo>
                <a:cubicBezTo>
                  <a:pt x="6513" y="9445"/>
                  <a:pt x="-10335" y="226175"/>
                  <a:pt x="10342" y="344878"/>
                </a:cubicBezTo>
                <a:cubicBezTo>
                  <a:pt x="31019" y="463581"/>
                  <a:pt x="110665" y="684140"/>
                  <a:pt x="129811" y="712476"/>
                </a:cubicBezTo>
                <a:cubicBezTo>
                  <a:pt x="148957" y="740812"/>
                  <a:pt x="125982" y="527145"/>
                  <a:pt x="125216" y="514892"/>
                </a:cubicBezTo>
                <a:cubicBezTo>
                  <a:pt x="124450" y="502639"/>
                  <a:pt x="140533" y="663463"/>
                  <a:pt x="125216" y="638956"/>
                </a:cubicBezTo>
                <a:cubicBezTo>
                  <a:pt x="109899" y="614449"/>
                  <a:pt x="53228" y="426056"/>
                  <a:pt x="33317" y="367853"/>
                </a:cubicBezTo>
                <a:cubicBezTo>
                  <a:pt x="13406" y="309650"/>
                  <a:pt x="7279" y="347175"/>
                  <a:pt x="5747" y="289738"/>
                </a:cubicBezTo>
                <a:cubicBezTo>
                  <a:pt x="4215" y="232301"/>
                  <a:pt x="4981" y="-8935"/>
                  <a:pt x="5747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A947C435-8901-5155-3A05-BBE037118185}"/>
              </a:ext>
            </a:extLst>
          </p:cNvPr>
          <p:cNvSpPr/>
          <p:nvPr/>
        </p:nvSpPr>
        <p:spPr>
          <a:xfrm>
            <a:off x="6308814" y="6227471"/>
            <a:ext cx="597113" cy="141180"/>
          </a:xfrm>
          <a:custGeom>
            <a:avLst/>
            <a:gdLst>
              <a:gd name="connsiteX0" fmla="*/ 87 w 597113"/>
              <a:gd name="connsiteY0" fmla="*/ 141164 h 141180"/>
              <a:gd name="connsiteX1" fmla="*/ 335520 w 597113"/>
              <a:gd name="connsiteY1" fmla="*/ 3315 h 141180"/>
              <a:gd name="connsiteX2" fmla="*/ 592838 w 597113"/>
              <a:gd name="connsiteY2" fmla="*/ 44670 h 141180"/>
              <a:gd name="connsiteX3" fmla="*/ 487154 w 597113"/>
              <a:gd name="connsiteY3" fmla="*/ 7910 h 141180"/>
              <a:gd name="connsiteX4" fmla="*/ 367684 w 597113"/>
              <a:gd name="connsiteY4" fmla="*/ 12505 h 141180"/>
              <a:gd name="connsiteX5" fmla="*/ 87 w 597113"/>
              <a:gd name="connsiteY5" fmla="*/ 141164 h 14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113" h="141180">
                <a:moveTo>
                  <a:pt x="87" y="141164"/>
                </a:moveTo>
                <a:cubicBezTo>
                  <a:pt x="-5274" y="139632"/>
                  <a:pt x="236728" y="19397"/>
                  <a:pt x="335520" y="3315"/>
                </a:cubicBezTo>
                <a:cubicBezTo>
                  <a:pt x="434312" y="-12767"/>
                  <a:pt x="567566" y="43904"/>
                  <a:pt x="592838" y="44670"/>
                </a:cubicBezTo>
                <a:cubicBezTo>
                  <a:pt x="618110" y="45436"/>
                  <a:pt x="524680" y="13271"/>
                  <a:pt x="487154" y="7910"/>
                </a:cubicBezTo>
                <a:cubicBezTo>
                  <a:pt x="449628" y="2549"/>
                  <a:pt x="445033" y="-8938"/>
                  <a:pt x="367684" y="12505"/>
                </a:cubicBezTo>
                <a:cubicBezTo>
                  <a:pt x="290335" y="33948"/>
                  <a:pt x="5448" y="142696"/>
                  <a:pt x="87" y="141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0D0C20F1-FFE4-CDA3-F0EB-75DE580E4B1D}"/>
              </a:ext>
            </a:extLst>
          </p:cNvPr>
          <p:cNvSpPr/>
          <p:nvPr/>
        </p:nvSpPr>
        <p:spPr>
          <a:xfrm>
            <a:off x="6183981" y="7227111"/>
            <a:ext cx="337164" cy="785214"/>
          </a:xfrm>
          <a:custGeom>
            <a:avLst/>
            <a:gdLst>
              <a:gd name="connsiteX0" fmla="*/ 855 w 337164"/>
              <a:gd name="connsiteY0" fmla="*/ 5379 h 785214"/>
              <a:gd name="connsiteX1" fmla="*/ 290339 w 337164"/>
              <a:gd name="connsiteY1" fmla="*/ 634891 h 785214"/>
              <a:gd name="connsiteX2" fmla="*/ 294934 w 337164"/>
              <a:gd name="connsiteY2" fmla="*/ 772740 h 785214"/>
              <a:gd name="connsiteX3" fmla="*/ 331693 w 337164"/>
              <a:gd name="connsiteY3" fmla="*/ 409737 h 785214"/>
              <a:gd name="connsiteX4" fmla="*/ 317908 w 337164"/>
              <a:gd name="connsiteY4" fmla="*/ 483257 h 785214"/>
              <a:gd name="connsiteX5" fmla="*/ 157084 w 337164"/>
              <a:gd name="connsiteY5" fmla="*/ 138634 h 785214"/>
              <a:gd name="connsiteX6" fmla="*/ 304124 w 337164"/>
              <a:gd name="connsiteY6" fmla="*/ 501637 h 785214"/>
              <a:gd name="connsiteX7" fmla="*/ 281149 w 337164"/>
              <a:gd name="connsiteY7" fmla="*/ 497042 h 785214"/>
              <a:gd name="connsiteX8" fmla="*/ 134109 w 337164"/>
              <a:gd name="connsiteY8" fmla="*/ 281078 h 785214"/>
              <a:gd name="connsiteX9" fmla="*/ 198439 w 337164"/>
              <a:gd name="connsiteY9" fmla="*/ 327028 h 785214"/>
              <a:gd name="connsiteX10" fmla="*/ 855 w 337164"/>
              <a:gd name="connsiteY10" fmla="*/ 5379 h 78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164" h="785214">
                <a:moveTo>
                  <a:pt x="855" y="5379"/>
                </a:moveTo>
                <a:cubicBezTo>
                  <a:pt x="16172" y="56689"/>
                  <a:pt x="241326" y="506998"/>
                  <a:pt x="290339" y="634891"/>
                </a:cubicBezTo>
                <a:cubicBezTo>
                  <a:pt x="339352" y="762784"/>
                  <a:pt x="288042" y="810266"/>
                  <a:pt x="294934" y="772740"/>
                </a:cubicBezTo>
                <a:cubicBezTo>
                  <a:pt x="301826" y="735214"/>
                  <a:pt x="327864" y="457984"/>
                  <a:pt x="331693" y="409737"/>
                </a:cubicBezTo>
                <a:cubicBezTo>
                  <a:pt x="335522" y="361490"/>
                  <a:pt x="347010" y="528441"/>
                  <a:pt x="317908" y="483257"/>
                </a:cubicBezTo>
                <a:cubicBezTo>
                  <a:pt x="288807" y="438073"/>
                  <a:pt x="159381" y="135571"/>
                  <a:pt x="157084" y="138634"/>
                </a:cubicBezTo>
                <a:cubicBezTo>
                  <a:pt x="154787" y="141697"/>
                  <a:pt x="283447" y="441902"/>
                  <a:pt x="304124" y="501637"/>
                </a:cubicBezTo>
                <a:cubicBezTo>
                  <a:pt x="324801" y="561372"/>
                  <a:pt x="309485" y="533802"/>
                  <a:pt x="281149" y="497042"/>
                </a:cubicBezTo>
                <a:cubicBezTo>
                  <a:pt x="252813" y="460282"/>
                  <a:pt x="147894" y="309414"/>
                  <a:pt x="134109" y="281078"/>
                </a:cubicBezTo>
                <a:cubicBezTo>
                  <a:pt x="120324" y="252742"/>
                  <a:pt x="216053" y="368383"/>
                  <a:pt x="198439" y="327028"/>
                </a:cubicBezTo>
                <a:cubicBezTo>
                  <a:pt x="180825" y="285673"/>
                  <a:pt x="-14462" y="-45931"/>
                  <a:pt x="855" y="5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9BB10F2C-A240-FA57-7078-43460BC8832B}"/>
              </a:ext>
            </a:extLst>
          </p:cNvPr>
          <p:cNvSpPr/>
          <p:nvPr/>
        </p:nvSpPr>
        <p:spPr>
          <a:xfrm>
            <a:off x="6207423" y="6636460"/>
            <a:ext cx="83167" cy="585519"/>
          </a:xfrm>
          <a:custGeom>
            <a:avLst/>
            <a:gdLst>
              <a:gd name="connsiteX0" fmla="*/ 4983 w 83167"/>
              <a:gd name="connsiteY0" fmla="*/ 3279 h 585519"/>
              <a:gd name="connsiteX1" fmla="*/ 32553 w 83167"/>
              <a:gd name="connsiteY1" fmla="*/ 389257 h 585519"/>
              <a:gd name="connsiteX2" fmla="*/ 78503 w 83167"/>
              <a:gd name="connsiteY2" fmla="*/ 559271 h 585519"/>
              <a:gd name="connsiteX3" fmla="*/ 78503 w 83167"/>
              <a:gd name="connsiteY3" fmla="*/ 577651 h 585519"/>
              <a:gd name="connsiteX4" fmla="*/ 50933 w 83167"/>
              <a:gd name="connsiteY4" fmla="*/ 485751 h 585519"/>
              <a:gd name="connsiteX5" fmla="*/ 4983 w 83167"/>
              <a:gd name="connsiteY5" fmla="*/ 219243 h 585519"/>
              <a:gd name="connsiteX6" fmla="*/ 4983 w 83167"/>
              <a:gd name="connsiteY6" fmla="*/ 3279 h 58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7" h="585519">
                <a:moveTo>
                  <a:pt x="4983" y="3279"/>
                </a:moveTo>
                <a:cubicBezTo>
                  <a:pt x="9578" y="31615"/>
                  <a:pt x="20300" y="296592"/>
                  <a:pt x="32553" y="389257"/>
                </a:cubicBezTo>
                <a:cubicBezTo>
                  <a:pt x="44806" y="481922"/>
                  <a:pt x="70845" y="527872"/>
                  <a:pt x="78503" y="559271"/>
                </a:cubicBezTo>
                <a:cubicBezTo>
                  <a:pt x="86161" y="590670"/>
                  <a:pt x="83098" y="589904"/>
                  <a:pt x="78503" y="577651"/>
                </a:cubicBezTo>
                <a:cubicBezTo>
                  <a:pt x="73908" y="565398"/>
                  <a:pt x="63186" y="545486"/>
                  <a:pt x="50933" y="485751"/>
                </a:cubicBezTo>
                <a:cubicBezTo>
                  <a:pt x="38680" y="426016"/>
                  <a:pt x="13407" y="301187"/>
                  <a:pt x="4983" y="219243"/>
                </a:cubicBezTo>
                <a:cubicBezTo>
                  <a:pt x="-3441" y="137299"/>
                  <a:pt x="388" y="-25057"/>
                  <a:pt x="4983" y="3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FCFB3DD-043C-EDB5-3957-5A89117F8773}"/>
              </a:ext>
            </a:extLst>
          </p:cNvPr>
          <p:cNvSpPr/>
          <p:nvPr/>
        </p:nvSpPr>
        <p:spPr>
          <a:xfrm>
            <a:off x="7322488" y="7062254"/>
            <a:ext cx="43321" cy="399357"/>
          </a:xfrm>
          <a:custGeom>
            <a:avLst/>
            <a:gdLst>
              <a:gd name="connsiteX0" fmla="*/ 43257 w 43321"/>
              <a:gd name="connsiteY0" fmla="*/ 4817 h 399357"/>
              <a:gd name="connsiteX1" fmla="*/ 1902 w 43321"/>
              <a:gd name="connsiteY1" fmla="*/ 395390 h 399357"/>
              <a:gd name="connsiteX2" fmla="*/ 11092 w 43321"/>
              <a:gd name="connsiteY2" fmla="*/ 193211 h 399357"/>
              <a:gd name="connsiteX3" fmla="*/ 43257 w 43321"/>
              <a:gd name="connsiteY3" fmla="*/ 4817 h 39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21" h="399357">
                <a:moveTo>
                  <a:pt x="43257" y="4817"/>
                </a:moveTo>
                <a:cubicBezTo>
                  <a:pt x="41725" y="38513"/>
                  <a:pt x="7263" y="363991"/>
                  <a:pt x="1902" y="395390"/>
                </a:cubicBezTo>
                <a:cubicBezTo>
                  <a:pt x="-3459" y="426789"/>
                  <a:pt x="3434" y="263667"/>
                  <a:pt x="11092" y="193211"/>
                </a:cubicBezTo>
                <a:cubicBezTo>
                  <a:pt x="18750" y="122755"/>
                  <a:pt x="44789" y="-28879"/>
                  <a:pt x="43257" y="4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5ED9FA7-FB43-06F3-F4CA-63FE768B3DE0}"/>
              </a:ext>
            </a:extLst>
          </p:cNvPr>
          <p:cNvSpPr/>
          <p:nvPr/>
        </p:nvSpPr>
        <p:spPr>
          <a:xfrm>
            <a:off x="7397848" y="6923239"/>
            <a:ext cx="216075" cy="645731"/>
          </a:xfrm>
          <a:custGeom>
            <a:avLst/>
            <a:gdLst>
              <a:gd name="connsiteX0" fmla="*/ 62 w 216075"/>
              <a:gd name="connsiteY0" fmla="*/ 1388 h 645731"/>
              <a:gd name="connsiteX1" fmla="*/ 105746 w 216075"/>
              <a:gd name="connsiteY1" fmla="*/ 346011 h 645731"/>
              <a:gd name="connsiteX2" fmla="*/ 216025 w 216075"/>
              <a:gd name="connsiteY2" fmla="*/ 644685 h 645731"/>
              <a:gd name="connsiteX3" fmla="*/ 91961 w 216075"/>
              <a:gd name="connsiteY3" fmla="*/ 240327 h 645731"/>
              <a:gd name="connsiteX4" fmla="*/ 62 w 216075"/>
              <a:gd name="connsiteY4" fmla="*/ 1388 h 64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5" h="645731">
                <a:moveTo>
                  <a:pt x="62" y="1388"/>
                </a:moveTo>
                <a:cubicBezTo>
                  <a:pt x="2359" y="19002"/>
                  <a:pt x="69752" y="238795"/>
                  <a:pt x="105746" y="346011"/>
                </a:cubicBezTo>
                <a:cubicBezTo>
                  <a:pt x="141740" y="453227"/>
                  <a:pt x="218322" y="662299"/>
                  <a:pt x="216025" y="644685"/>
                </a:cubicBezTo>
                <a:cubicBezTo>
                  <a:pt x="213728" y="627071"/>
                  <a:pt x="124892" y="342948"/>
                  <a:pt x="91961" y="240327"/>
                </a:cubicBezTo>
                <a:cubicBezTo>
                  <a:pt x="59030" y="137706"/>
                  <a:pt x="-2235" y="-16226"/>
                  <a:pt x="62" y="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C4097EB-060E-9266-93F0-F00547066D93}"/>
              </a:ext>
            </a:extLst>
          </p:cNvPr>
          <p:cNvSpPr/>
          <p:nvPr/>
        </p:nvSpPr>
        <p:spPr>
          <a:xfrm>
            <a:off x="7355149" y="7498140"/>
            <a:ext cx="230409" cy="601296"/>
          </a:xfrm>
          <a:custGeom>
            <a:avLst/>
            <a:gdLst>
              <a:gd name="connsiteX0" fmla="*/ 1406 w 230409"/>
              <a:gd name="connsiteY0" fmla="*/ 5454 h 601296"/>
              <a:gd name="connsiteX1" fmla="*/ 226560 w 230409"/>
              <a:gd name="connsiteY1" fmla="*/ 593611 h 601296"/>
              <a:gd name="connsiteX2" fmla="*/ 134660 w 230409"/>
              <a:gd name="connsiteY2" fmla="*/ 317912 h 601296"/>
              <a:gd name="connsiteX3" fmla="*/ 1406 w 230409"/>
              <a:gd name="connsiteY3" fmla="*/ 5454 h 60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409" h="601296">
                <a:moveTo>
                  <a:pt x="1406" y="5454"/>
                </a:moveTo>
                <a:cubicBezTo>
                  <a:pt x="16723" y="51404"/>
                  <a:pt x="204351" y="541535"/>
                  <a:pt x="226560" y="593611"/>
                </a:cubicBezTo>
                <a:cubicBezTo>
                  <a:pt x="248769" y="645687"/>
                  <a:pt x="169122" y="419767"/>
                  <a:pt x="134660" y="317912"/>
                </a:cubicBezTo>
                <a:cubicBezTo>
                  <a:pt x="100198" y="216057"/>
                  <a:pt x="-13911" y="-40496"/>
                  <a:pt x="1406" y="5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DAF8DC2A-0855-EA9C-1D55-06F3A646A995}"/>
              </a:ext>
            </a:extLst>
          </p:cNvPr>
          <p:cNvSpPr/>
          <p:nvPr/>
        </p:nvSpPr>
        <p:spPr>
          <a:xfrm>
            <a:off x="7673005" y="7696144"/>
            <a:ext cx="387611" cy="501836"/>
          </a:xfrm>
          <a:custGeom>
            <a:avLst/>
            <a:gdLst>
              <a:gd name="connsiteX0" fmla="*/ 603 w 387611"/>
              <a:gd name="connsiteY0" fmla="*/ 439 h 501836"/>
              <a:gd name="connsiteX1" fmla="*/ 257922 w 387611"/>
              <a:gd name="connsiteY1" fmla="*/ 299112 h 501836"/>
              <a:gd name="connsiteX2" fmla="*/ 386581 w 387611"/>
              <a:gd name="connsiteY2" fmla="*/ 501291 h 501836"/>
              <a:gd name="connsiteX3" fmla="*/ 193592 w 387611"/>
              <a:gd name="connsiteY3" fmla="*/ 239378 h 501836"/>
              <a:gd name="connsiteX4" fmla="*/ 603 w 387611"/>
              <a:gd name="connsiteY4" fmla="*/ 439 h 50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611" h="501836">
                <a:moveTo>
                  <a:pt x="603" y="439"/>
                </a:moveTo>
                <a:cubicBezTo>
                  <a:pt x="11325" y="10395"/>
                  <a:pt x="193592" y="215637"/>
                  <a:pt x="257922" y="299112"/>
                </a:cubicBezTo>
                <a:cubicBezTo>
                  <a:pt x="322252" y="382587"/>
                  <a:pt x="397303" y="511247"/>
                  <a:pt x="386581" y="501291"/>
                </a:cubicBezTo>
                <a:cubicBezTo>
                  <a:pt x="375859" y="491335"/>
                  <a:pt x="262517" y="326682"/>
                  <a:pt x="193592" y="239378"/>
                </a:cubicBezTo>
                <a:cubicBezTo>
                  <a:pt x="124667" y="152074"/>
                  <a:pt x="-10119" y="-9517"/>
                  <a:pt x="603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93E1E678-4AC0-EDCE-FAFD-4A55E5F7EA1C}"/>
              </a:ext>
            </a:extLst>
          </p:cNvPr>
          <p:cNvSpPr/>
          <p:nvPr/>
        </p:nvSpPr>
        <p:spPr>
          <a:xfrm>
            <a:off x="6534054" y="7840037"/>
            <a:ext cx="82709" cy="686027"/>
          </a:xfrm>
          <a:custGeom>
            <a:avLst/>
            <a:gdLst>
              <a:gd name="connsiteX0" fmla="*/ 73520 w 82709"/>
              <a:gd name="connsiteY0" fmla="*/ 17370 h 686027"/>
              <a:gd name="connsiteX1" fmla="*/ 0 w 82709"/>
              <a:gd name="connsiteY1" fmla="*/ 683641 h 686027"/>
              <a:gd name="connsiteX2" fmla="*/ 73520 w 82709"/>
              <a:gd name="connsiteY2" fmla="*/ 233334 h 686027"/>
              <a:gd name="connsiteX3" fmla="*/ 73520 w 82709"/>
              <a:gd name="connsiteY3" fmla="*/ 17370 h 68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09" h="686027">
                <a:moveTo>
                  <a:pt x="73520" y="17370"/>
                </a:moveTo>
                <a:cubicBezTo>
                  <a:pt x="61267" y="92421"/>
                  <a:pt x="0" y="647647"/>
                  <a:pt x="0" y="683641"/>
                </a:cubicBezTo>
                <a:cubicBezTo>
                  <a:pt x="0" y="719635"/>
                  <a:pt x="61267" y="338252"/>
                  <a:pt x="73520" y="233334"/>
                </a:cubicBezTo>
                <a:cubicBezTo>
                  <a:pt x="85773" y="128416"/>
                  <a:pt x="85773" y="-57681"/>
                  <a:pt x="73520" y="17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6430919-144C-32A6-E63E-733011BEA0EE}"/>
              </a:ext>
            </a:extLst>
          </p:cNvPr>
          <p:cNvSpPr/>
          <p:nvPr/>
        </p:nvSpPr>
        <p:spPr>
          <a:xfrm>
            <a:off x="6354725" y="8679856"/>
            <a:ext cx="367799" cy="919098"/>
          </a:xfrm>
          <a:custGeom>
            <a:avLst/>
            <a:gdLst>
              <a:gd name="connsiteX0" fmla="*/ 367723 w 367799"/>
              <a:gd name="connsiteY0" fmla="*/ 52 h 919098"/>
              <a:gd name="connsiteX1" fmla="*/ 303394 w 367799"/>
              <a:gd name="connsiteY1" fmla="*/ 340080 h 919098"/>
              <a:gd name="connsiteX2" fmla="*/ 125 w 367799"/>
              <a:gd name="connsiteY2" fmla="*/ 919047 h 919098"/>
              <a:gd name="connsiteX3" fmla="*/ 266634 w 367799"/>
              <a:gd name="connsiteY3" fmla="*/ 372245 h 919098"/>
              <a:gd name="connsiteX4" fmla="*/ 317179 w 367799"/>
              <a:gd name="connsiteY4" fmla="*/ 114926 h 919098"/>
              <a:gd name="connsiteX5" fmla="*/ 298799 w 367799"/>
              <a:gd name="connsiteY5" fmla="*/ 312510 h 919098"/>
              <a:gd name="connsiteX6" fmla="*/ 367723 w 367799"/>
              <a:gd name="connsiteY6" fmla="*/ 52 h 9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799" h="919098">
                <a:moveTo>
                  <a:pt x="367723" y="52"/>
                </a:moveTo>
                <a:cubicBezTo>
                  <a:pt x="368489" y="4647"/>
                  <a:pt x="364660" y="186914"/>
                  <a:pt x="303394" y="340080"/>
                </a:cubicBezTo>
                <a:cubicBezTo>
                  <a:pt x="242128" y="493246"/>
                  <a:pt x="6252" y="913686"/>
                  <a:pt x="125" y="919047"/>
                </a:cubicBezTo>
                <a:cubicBezTo>
                  <a:pt x="-6002" y="924408"/>
                  <a:pt x="213792" y="506265"/>
                  <a:pt x="266634" y="372245"/>
                </a:cubicBezTo>
                <a:cubicBezTo>
                  <a:pt x="319476" y="238225"/>
                  <a:pt x="311818" y="124882"/>
                  <a:pt x="317179" y="114926"/>
                </a:cubicBezTo>
                <a:cubicBezTo>
                  <a:pt x="322540" y="104970"/>
                  <a:pt x="290375" y="330890"/>
                  <a:pt x="298799" y="312510"/>
                </a:cubicBezTo>
                <a:cubicBezTo>
                  <a:pt x="307223" y="294130"/>
                  <a:pt x="366957" y="-4543"/>
                  <a:pt x="36772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6946641-EE4C-2D0A-77E5-3A1E84E91871}"/>
              </a:ext>
            </a:extLst>
          </p:cNvPr>
          <p:cNvSpPr/>
          <p:nvPr/>
        </p:nvSpPr>
        <p:spPr>
          <a:xfrm>
            <a:off x="6491707" y="7635146"/>
            <a:ext cx="97511" cy="912253"/>
          </a:xfrm>
          <a:custGeom>
            <a:avLst/>
            <a:gdLst>
              <a:gd name="connsiteX0" fmla="*/ 97487 w 97511"/>
              <a:gd name="connsiteY0" fmla="*/ 1702 h 912253"/>
              <a:gd name="connsiteX1" fmla="*/ 14777 w 97511"/>
              <a:gd name="connsiteY1" fmla="*/ 746088 h 912253"/>
              <a:gd name="connsiteX2" fmla="*/ 14777 w 97511"/>
              <a:gd name="connsiteY2" fmla="*/ 911507 h 912253"/>
              <a:gd name="connsiteX3" fmla="*/ 10182 w 97511"/>
              <a:gd name="connsiteY3" fmla="*/ 792038 h 912253"/>
              <a:gd name="connsiteX4" fmla="*/ 10182 w 97511"/>
              <a:gd name="connsiteY4" fmla="*/ 461200 h 912253"/>
              <a:gd name="connsiteX5" fmla="*/ 5587 w 97511"/>
              <a:gd name="connsiteY5" fmla="*/ 539314 h 912253"/>
              <a:gd name="connsiteX6" fmla="*/ 97487 w 97511"/>
              <a:gd name="connsiteY6" fmla="*/ 1702 h 91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11" h="912253">
                <a:moveTo>
                  <a:pt x="97487" y="1702"/>
                </a:moveTo>
                <a:cubicBezTo>
                  <a:pt x="99019" y="36164"/>
                  <a:pt x="28562" y="594454"/>
                  <a:pt x="14777" y="746088"/>
                </a:cubicBezTo>
                <a:cubicBezTo>
                  <a:pt x="992" y="897722"/>
                  <a:pt x="15543" y="903849"/>
                  <a:pt x="14777" y="911507"/>
                </a:cubicBezTo>
                <a:cubicBezTo>
                  <a:pt x="14011" y="919165"/>
                  <a:pt x="10948" y="867089"/>
                  <a:pt x="10182" y="792038"/>
                </a:cubicBezTo>
                <a:cubicBezTo>
                  <a:pt x="9416" y="716987"/>
                  <a:pt x="10948" y="503321"/>
                  <a:pt x="10182" y="461200"/>
                </a:cubicBezTo>
                <a:cubicBezTo>
                  <a:pt x="9416" y="419079"/>
                  <a:pt x="-8964" y="612068"/>
                  <a:pt x="5587" y="539314"/>
                </a:cubicBezTo>
                <a:cubicBezTo>
                  <a:pt x="20138" y="466560"/>
                  <a:pt x="95955" y="-32760"/>
                  <a:pt x="97487" y="1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25DD06B-741C-5606-0B85-CC683E70DB1C}"/>
              </a:ext>
            </a:extLst>
          </p:cNvPr>
          <p:cNvSpPr/>
          <p:nvPr/>
        </p:nvSpPr>
        <p:spPr>
          <a:xfrm>
            <a:off x="6979662" y="7710348"/>
            <a:ext cx="203930" cy="454959"/>
          </a:xfrm>
          <a:custGeom>
            <a:avLst/>
            <a:gdLst>
              <a:gd name="connsiteX0" fmla="*/ 105 w 203930"/>
              <a:gd name="connsiteY0" fmla="*/ 20 h 454959"/>
              <a:gd name="connsiteX1" fmla="*/ 170119 w 203930"/>
              <a:gd name="connsiteY1" fmla="*/ 261933 h 454959"/>
              <a:gd name="connsiteX2" fmla="*/ 165524 w 203930"/>
              <a:gd name="connsiteY2" fmla="*/ 454922 h 454959"/>
              <a:gd name="connsiteX3" fmla="*/ 197689 w 203930"/>
              <a:gd name="connsiteY3" fmla="*/ 275718 h 454959"/>
              <a:gd name="connsiteX4" fmla="*/ 105 w 203930"/>
              <a:gd name="connsiteY4" fmla="*/ 20 h 45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30" h="454959">
                <a:moveTo>
                  <a:pt x="105" y="20"/>
                </a:moveTo>
                <a:cubicBezTo>
                  <a:pt x="-4490" y="-2277"/>
                  <a:pt x="142549" y="186116"/>
                  <a:pt x="170119" y="261933"/>
                </a:cubicBezTo>
                <a:cubicBezTo>
                  <a:pt x="197689" y="337750"/>
                  <a:pt x="160929" y="452625"/>
                  <a:pt x="165524" y="454922"/>
                </a:cubicBezTo>
                <a:cubicBezTo>
                  <a:pt x="170119" y="457219"/>
                  <a:pt x="221430" y="353832"/>
                  <a:pt x="197689" y="275718"/>
                </a:cubicBezTo>
                <a:cubicBezTo>
                  <a:pt x="173948" y="197604"/>
                  <a:pt x="4700" y="2317"/>
                  <a:pt x="10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8579DA5-4817-7274-884F-1C77EDE98874}"/>
              </a:ext>
            </a:extLst>
          </p:cNvPr>
          <p:cNvSpPr/>
          <p:nvPr/>
        </p:nvSpPr>
        <p:spPr>
          <a:xfrm>
            <a:off x="6839986" y="7471428"/>
            <a:ext cx="158293" cy="707630"/>
          </a:xfrm>
          <a:custGeom>
            <a:avLst/>
            <a:gdLst>
              <a:gd name="connsiteX0" fmla="*/ 57071 w 158293"/>
              <a:gd name="connsiteY0" fmla="*/ 1 h 707630"/>
              <a:gd name="connsiteX1" fmla="*/ 29501 w 158293"/>
              <a:gd name="connsiteY1" fmla="*/ 454904 h 707630"/>
              <a:gd name="connsiteX2" fmla="*/ 158161 w 158293"/>
              <a:gd name="connsiteY2" fmla="*/ 707627 h 707630"/>
              <a:gd name="connsiteX3" fmla="*/ 1932 w 158293"/>
              <a:gd name="connsiteY3" fmla="*/ 450309 h 707630"/>
              <a:gd name="connsiteX4" fmla="*/ 57071 w 158293"/>
              <a:gd name="connsiteY4" fmla="*/ 1 h 70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93" h="707630">
                <a:moveTo>
                  <a:pt x="57071" y="1"/>
                </a:moveTo>
                <a:cubicBezTo>
                  <a:pt x="61666" y="767"/>
                  <a:pt x="12653" y="336966"/>
                  <a:pt x="29501" y="454904"/>
                </a:cubicBezTo>
                <a:cubicBezTo>
                  <a:pt x="46349" y="572842"/>
                  <a:pt x="162756" y="708393"/>
                  <a:pt x="158161" y="707627"/>
                </a:cubicBezTo>
                <a:cubicBezTo>
                  <a:pt x="153566" y="706861"/>
                  <a:pt x="15717" y="567481"/>
                  <a:pt x="1932" y="450309"/>
                </a:cubicBezTo>
                <a:cubicBezTo>
                  <a:pt x="-11853" y="333137"/>
                  <a:pt x="52476" y="-765"/>
                  <a:pt x="570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B2E4380-1764-169C-44C5-DF8AED5D0CEA}"/>
              </a:ext>
            </a:extLst>
          </p:cNvPr>
          <p:cNvSpPr/>
          <p:nvPr/>
        </p:nvSpPr>
        <p:spPr>
          <a:xfrm>
            <a:off x="6391558" y="6456432"/>
            <a:ext cx="781513" cy="165058"/>
          </a:xfrm>
          <a:custGeom>
            <a:avLst/>
            <a:gdLst>
              <a:gd name="connsiteX0" fmla="*/ 52 w 781513"/>
              <a:gd name="connsiteY0" fmla="*/ 164927 h 165058"/>
              <a:gd name="connsiteX1" fmla="*/ 330890 w 781513"/>
              <a:gd name="connsiteY1" fmla="*/ 36267 h 165058"/>
              <a:gd name="connsiteX2" fmla="*/ 776603 w 781513"/>
              <a:gd name="connsiteY2" fmla="*/ 68432 h 165058"/>
              <a:gd name="connsiteX3" fmla="*/ 556044 w 781513"/>
              <a:gd name="connsiteY3" fmla="*/ 17888 h 165058"/>
              <a:gd name="connsiteX4" fmla="*/ 353865 w 781513"/>
              <a:gd name="connsiteY4" fmla="*/ 8698 h 165058"/>
              <a:gd name="connsiteX5" fmla="*/ 52 w 781513"/>
              <a:gd name="connsiteY5" fmla="*/ 164927 h 16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513" h="165058">
                <a:moveTo>
                  <a:pt x="52" y="164927"/>
                </a:moveTo>
                <a:cubicBezTo>
                  <a:pt x="-3777" y="169522"/>
                  <a:pt x="201465" y="52349"/>
                  <a:pt x="330890" y="36267"/>
                </a:cubicBezTo>
                <a:cubicBezTo>
                  <a:pt x="460315" y="20185"/>
                  <a:pt x="739077" y="71495"/>
                  <a:pt x="776603" y="68432"/>
                </a:cubicBezTo>
                <a:cubicBezTo>
                  <a:pt x="814129" y="65369"/>
                  <a:pt x="626500" y="27844"/>
                  <a:pt x="556044" y="17888"/>
                </a:cubicBezTo>
                <a:cubicBezTo>
                  <a:pt x="485588" y="7932"/>
                  <a:pt x="444999" y="-11213"/>
                  <a:pt x="353865" y="8698"/>
                </a:cubicBezTo>
                <a:cubicBezTo>
                  <a:pt x="262731" y="28609"/>
                  <a:pt x="3881" y="160332"/>
                  <a:pt x="52" y="164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FDD75E4-4655-13D9-C05D-A17291AA9B55}"/>
              </a:ext>
            </a:extLst>
          </p:cNvPr>
          <p:cNvSpPr/>
          <p:nvPr/>
        </p:nvSpPr>
        <p:spPr>
          <a:xfrm>
            <a:off x="6385348" y="6625402"/>
            <a:ext cx="686570" cy="180655"/>
          </a:xfrm>
          <a:custGeom>
            <a:avLst/>
            <a:gdLst>
              <a:gd name="connsiteX0" fmla="*/ 1667 w 686570"/>
              <a:gd name="connsiteY0" fmla="*/ 179756 h 180655"/>
              <a:gd name="connsiteX1" fmla="*/ 341695 w 686570"/>
              <a:gd name="connsiteY1" fmla="*/ 41907 h 180655"/>
              <a:gd name="connsiteX2" fmla="*/ 681723 w 686570"/>
              <a:gd name="connsiteY2" fmla="*/ 552 h 180655"/>
              <a:gd name="connsiteX3" fmla="*/ 520899 w 686570"/>
              <a:gd name="connsiteY3" fmla="*/ 23527 h 180655"/>
              <a:gd name="connsiteX4" fmla="*/ 226821 w 686570"/>
              <a:gd name="connsiteY4" fmla="*/ 97046 h 180655"/>
              <a:gd name="connsiteX5" fmla="*/ 1667 w 686570"/>
              <a:gd name="connsiteY5" fmla="*/ 179756 h 1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570" h="180655">
                <a:moveTo>
                  <a:pt x="1667" y="179756"/>
                </a:moveTo>
                <a:cubicBezTo>
                  <a:pt x="20813" y="170566"/>
                  <a:pt x="228352" y="71774"/>
                  <a:pt x="341695" y="41907"/>
                </a:cubicBezTo>
                <a:cubicBezTo>
                  <a:pt x="455038" y="12040"/>
                  <a:pt x="651856" y="3615"/>
                  <a:pt x="681723" y="552"/>
                </a:cubicBezTo>
                <a:cubicBezTo>
                  <a:pt x="711590" y="-2511"/>
                  <a:pt x="596716" y="7445"/>
                  <a:pt x="520899" y="23527"/>
                </a:cubicBezTo>
                <a:cubicBezTo>
                  <a:pt x="445082" y="39609"/>
                  <a:pt x="321018" y="68710"/>
                  <a:pt x="226821" y="97046"/>
                </a:cubicBezTo>
                <a:cubicBezTo>
                  <a:pt x="132624" y="125382"/>
                  <a:pt x="-17479" y="188946"/>
                  <a:pt x="1667" y="179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82C64DA2-299A-D275-3F43-283CB73E4917}"/>
              </a:ext>
            </a:extLst>
          </p:cNvPr>
          <p:cNvSpPr/>
          <p:nvPr/>
        </p:nvSpPr>
        <p:spPr>
          <a:xfrm>
            <a:off x="6501859" y="6804123"/>
            <a:ext cx="770086" cy="88398"/>
          </a:xfrm>
          <a:custGeom>
            <a:avLst/>
            <a:gdLst>
              <a:gd name="connsiteX0" fmla="*/ 30 w 770086"/>
              <a:gd name="connsiteY0" fmla="*/ 88339 h 88398"/>
              <a:gd name="connsiteX1" fmla="*/ 477908 w 770086"/>
              <a:gd name="connsiteY1" fmla="*/ 19415 h 88398"/>
              <a:gd name="connsiteX2" fmla="*/ 767391 w 770086"/>
              <a:gd name="connsiteY2" fmla="*/ 51580 h 88398"/>
              <a:gd name="connsiteX3" fmla="*/ 615757 w 770086"/>
              <a:gd name="connsiteY3" fmla="*/ 10225 h 88398"/>
              <a:gd name="connsiteX4" fmla="*/ 500883 w 770086"/>
              <a:gd name="connsiteY4" fmla="*/ 5630 h 88398"/>
              <a:gd name="connsiteX5" fmla="*/ 30 w 770086"/>
              <a:gd name="connsiteY5" fmla="*/ 88339 h 8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086" h="88398">
                <a:moveTo>
                  <a:pt x="30" y="88339"/>
                </a:moveTo>
                <a:cubicBezTo>
                  <a:pt x="-3799" y="90636"/>
                  <a:pt x="350015" y="25541"/>
                  <a:pt x="477908" y="19415"/>
                </a:cubicBezTo>
                <a:cubicBezTo>
                  <a:pt x="605801" y="13289"/>
                  <a:pt x="744416" y="53112"/>
                  <a:pt x="767391" y="51580"/>
                </a:cubicBezTo>
                <a:cubicBezTo>
                  <a:pt x="790366" y="50048"/>
                  <a:pt x="660175" y="17883"/>
                  <a:pt x="615757" y="10225"/>
                </a:cubicBezTo>
                <a:cubicBezTo>
                  <a:pt x="571339" y="2567"/>
                  <a:pt x="597377" y="-5857"/>
                  <a:pt x="500883" y="5630"/>
                </a:cubicBezTo>
                <a:cubicBezTo>
                  <a:pt x="404389" y="17117"/>
                  <a:pt x="3859" y="86042"/>
                  <a:pt x="30" y="88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D3308A2D-6CC8-D968-5CFD-566C81D72CBA}"/>
              </a:ext>
            </a:extLst>
          </p:cNvPr>
          <p:cNvSpPr/>
          <p:nvPr/>
        </p:nvSpPr>
        <p:spPr>
          <a:xfrm>
            <a:off x="7112867" y="6428352"/>
            <a:ext cx="183953" cy="347307"/>
          </a:xfrm>
          <a:custGeom>
            <a:avLst/>
            <a:gdLst>
              <a:gd name="connsiteX0" fmla="*/ 154 w 183953"/>
              <a:gd name="connsiteY0" fmla="*/ 18 h 347307"/>
              <a:gd name="connsiteX1" fmla="*/ 119623 w 183953"/>
              <a:gd name="connsiteY1" fmla="*/ 261931 h 347307"/>
              <a:gd name="connsiteX2" fmla="*/ 147193 w 183953"/>
              <a:gd name="connsiteY2" fmla="*/ 326261 h 347307"/>
              <a:gd name="connsiteX3" fmla="*/ 183953 w 183953"/>
              <a:gd name="connsiteY3" fmla="*/ 344641 h 347307"/>
              <a:gd name="connsiteX4" fmla="*/ 147193 w 183953"/>
              <a:gd name="connsiteY4" fmla="*/ 275716 h 347307"/>
              <a:gd name="connsiteX5" fmla="*/ 154 w 183953"/>
              <a:gd name="connsiteY5" fmla="*/ 18 h 3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953" h="347307">
                <a:moveTo>
                  <a:pt x="154" y="18"/>
                </a:moveTo>
                <a:cubicBezTo>
                  <a:pt x="-4441" y="-2279"/>
                  <a:pt x="95117" y="207557"/>
                  <a:pt x="119623" y="261931"/>
                </a:cubicBezTo>
                <a:cubicBezTo>
                  <a:pt x="144130" y="316305"/>
                  <a:pt x="136471" y="312476"/>
                  <a:pt x="147193" y="326261"/>
                </a:cubicBezTo>
                <a:cubicBezTo>
                  <a:pt x="157915" y="340046"/>
                  <a:pt x="183953" y="353065"/>
                  <a:pt x="183953" y="344641"/>
                </a:cubicBezTo>
                <a:cubicBezTo>
                  <a:pt x="183953" y="336217"/>
                  <a:pt x="173997" y="328558"/>
                  <a:pt x="147193" y="275716"/>
                </a:cubicBezTo>
                <a:cubicBezTo>
                  <a:pt x="120389" y="222874"/>
                  <a:pt x="4749" y="2315"/>
                  <a:pt x="154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E027895-3BF1-A16B-2E84-0202EEBBE195}"/>
              </a:ext>
            </a:extLst>
          </p:cNvPr>
          <p:cNvSpPr/>
          <p:nvPr/>
        </p:nvSpPr>
        <p:spPr>
          <a:xfrm>
            <a:off x="6295093" y="6467289"/>
            <a:ext cx="18438" cy="686849"/>
          </a:xfrm>
          <a:custGeom>
            <a:avLst/>
            <a:gdLst>
              <a:gd name="connsiteX0" fmla="*/ 4618 w 18438"/>
              <a:gd name="connsiteY0" fmla="*/ 11626 h 686849"/>
              <a:gd name="connsiteX1" fmla="*/ 18402 w 18438"/>
              <a:gd name="connsiteY1" fmla="*/ 682492 h 686849"/>
              <a:gd name="connsiteX2" fmla="*/ 23 w 18438"/>
              <a:gd name="connsiteY2" fmla="*/ 287324 h 686849"/>
              <a:gd name="connsiteX3" fmla="*/ 4618 w 18438"/>
              <a:gd name="connsiteY3" fmla="*/ 11626 h 68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38" h="686849">
                <a:moveTo>
                  <a:pt x="4618" y="11626"/>
                </a:moveTo>
                <a:cubicBezTo>
                  <a:pt x="7681" y="77487"/>
                  <a:pt x="19168" y="636542"/>
                  <a:pt x="18402" y="682492"/>
                </a:cubicBezTo>
                <a:cubicBezTo>
                  <a:pt x="17636" y="728442"/>
                  <a:pt x="-743" y="398369"/>
                  <a:pt x="23" y="287324"/>
                </a:cubicBezTo>
                <a:cubicBezTo>
                  <a:pt x="789" y="176279"/>
                  <a:pt x="1555" y="-54235"/>
                  <a:pt x="4618" y="11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88A6A5B-FDB4-EC2A-C956-600392F1EB62}"/>
              </a:ext>
            </a:extLst>
          </p:cNvPr>
          <p:cNvSpPr/>
          <p:nvPr/>
        </p:nvSpPr>
        <p:spPr>
          <a:xfrm>
            <a:off x="6671396" y="7214082"/>
            <a:ext cx="106287" cy="579047"/>
          </a:xfrm>
          <a:custGeom>
            <a:avLst/>
            <a:gdLst>
              <a:gd name="connsiteX0" fmla="*/ 18887 w 106287"/>
              <a:gd name="connsiteY0" fmla="*/ 29 h 579047"/>
              <a:gd name="connsiteX1" fmla="*/ 23482 w 106287"/>
              <a:gd name="connsiteY1" fmla="*/ 330867 h 579047"/>
              <a:gd name="connsiteX2" fmla="*/ 106192 w 106287"/>
              <a:gd name="connsiteY2" fmla="*/ 578995 h 579047"/>
              <a:gd name="connsiteX3" fmla="*/ 5102 w 106287"/>
              <a:gd name="connsiteY3" fmla="*/ 349247 h 579047"/>
              <a:gd name="connsiteX4" fmla="*/ 18887 w 106287"/>
              <a:gd name="connsiteY4" fmla="*/ 29 h 57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87" h="579047">
                <a:moveTo>
                  <a:pt x="18887" y="29"/>
                </a:moveTo>
                <a:cubicBezTo>
                  <a:pt x="21950" y="-3034"/>
                  <a:pt x="8931" y="234373"/>
                  <a:pt x="23482" y="330867"/>
                </a:cubicBezTo>
                <a:cubicBezTo>
                  <a:pt x="38033" y="427361"/>
                  <a:pt x="109255" y="575932"/>
                  <a:pt x="106192" y="578995"/>
                </a:cubicBezTo>
                <a:cubicBezTo>
                  <a:pt x="103129" y="582058"/>
                  <a:pt x="21185" y="450336"/>
                  <a:pt x="5102" y="349247"/>
                </a:cubicBezTo>
                <a:cubicBezTo>
                  <a:pt x="-10981" y="248158"/>
                  <a:pt x="15824" y="3092"/>
                  <a:pt x="1888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02D5872-633C-FE5D-D201-6FB8D6E02F23}"/>
              </a:ext>
            </a:extLst>
          </p:cNvPr>
          <p:cNvSpPr/>
          <p:nvPr/>
        </p:nvSpPr>
        <p:spPr>
          <a:xfrm>
            <a:off x="6405274" y="7089648"/>
            <a:ext cx="147164" cy="496872"/>
          </a:xfrm>
          <a:custGeom>
            <a:avLst/>
            <a:gdLst>
              <a:gd name="connsiteX0" fmla="*/ 121 w 147164"/>
              <a:gd name="connsiteY0" fmla="*/ 398 h 496872"/>
              <a:gd name="connsiteX1" fmla="*/ 27691 w 147164"/>
              <a:gd name="connsiteY1" fmla="*/ 179602 h 496872"/>
              <a:gd name="connsiteX2" fmla="*/ 147160 w 147164"/>
              <a:gd name="connsiteY2" fmla="*/ 496656 h 496872"/>
              <a:gd name="connsiteX3" fmla="*/ 23096 w 147164"/>
              <a:gd name="connsiteY3" fmla="*/ 225552 h 496872"/>
              <a:gd name="connsiteX4" fmla="*/ 121 w 147164"/>
              <a:gd name="connsiteY4" fmla="*/ 398 h 49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64" h="496872">
                <a:moveTo>
                  <a:pt x="121" y="398"/>
                </a:moveTo>
                <a:cubicBezTo>
                  <a:pt x="887" y="-7260"/>
                  <a:pt x="3185" y="96892"/>
                  <a:pt x="27691" y="179602"/>
                </a:cubicBezTo>
                <a:cubicBezTo>
                  <a:pt x="52197" y="262312"/>
                  <a:pt x="147926" y="488998"/>
                  <a:pt x="147160" y="496656"/>
                </a:cubicBezTo>
                <a:cubicBezTo>
                  <a:pt x="146394" y="504314"/>
                  <a:pt x="44539" y="306730"/>
                  <a:pt x="23096" y="225552"/>
                </a:cubicBezTo>
                <a:cubicBezTo>
                  <a:pt x="1653" y="144374"/>
                  <a:pt x="-645" y="8056"/>
                  <a:pt x="121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3222723-3C35-4276-863F-7A6B10CA7AB3}"/>
              </a:ext>
            </a:extLst>
          </p:cNvPr>
          <p:cNvSpPr/>
          <p:nvPr/>
        </p:nvSpPr>
        <p:spPr>
          <a:xfrm>
            <a:off x="6478915" y="6975172"/>
            <a:ext cx="721422" cy="73519"/>
          </a:xfrm>
          <a:custGeom>
            <a:avLst/>
            <a:gdLst>
              <a:gd name="connsiteX0" fmla="*/ 0 w 721422"/>
              <a:gd name="connsiteY0" fmla="*/ 73519 h 73519"/>
              <a:gd name="connsiteX1" fmla="*/ 238938 w 721422"/>
              <a:gd name="connsiteY1" fmla="*/ 0 h 73519"/>
              <a:gd name="connsiteX2" fmla="*/ 721411 w 721422"/>
              <a:gd name="connsiteY2" fmla="*/ 27570 h 73519"/>
              <a:gd name="connsiteX3" fmla="*/ 252723 w 721422"/>
              <a:gd name="connsiteY3" fmla="*/ 13785 h 73519"/>
              <a:gd name="connsiteX4" fmla="*/ 0 w 721422"/>
              <a:gd name="connsiteY4" fmla="*/ 73519 h 7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422" h="73519">
                <a:moveTo>
                  <a:pt x="0" y="73519"/>
                </a:moveTo>
                <a:cubicBezTo>
                  <a:pt x="59351" y="40588"/>
                  <a:pt x="118703" y="7658"/>
                  <a:pt x="238938" y="0"/>
                </a:cubicBezTo>
                <a:lnTo>
                  <a:pt x="721411" y="27570"/>
                </a:lnTo>
                <a:cubicBezTo>
                  <a:pt x="723708" y="29867"/>
                  <a:pt x="367597" y="7658"/>
                  <a:pt x="252723" y="13785"/>
                </a:cubicBezTo>
                <a:cubicBezTo>
                  <a:pt x="137849" y="19912"/>
                  <a:pt x="85006" y="42121"/>
                  <a:pt x="0" y="73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BDE099F-67FA-2FF6-67E7-C80CD38C5333}"/>
              </a:ext>
            </a:extLst>
          </p:cNvPr>
          <p:cNvSpPr/>
          <p:nvPr/>
        </p:nvSpPr>
        <p:spPr>
          <a:xfrm>
            <a:off x="7523897" y="7466102"/>
            <a:ext cx="223288" cy="571492"/>
          </a:xfrm>
          <a:custGeom>
            <a:avLst/>
            <a:gdLst>
              <a:gd name="connsiteX0" fmla="*/ 2672 w 223288"/>
              <a:gd name="connsiteY0" fmla="*/ 732 h 571492"/>
              <a:gd name="connsiteX1" fmla="*/ 53217 w 223288"/>
              <a:gd name="connsiteY1" fmla="*/ 262646 h 571492"/>
              <a:gd name="connsiteX2" fmla="*/ 223231 w 223288"/>
              <a:gd name="connsiteY2" fmla="*/ 570509 h 571492"/>
              <a:gd name="connsiteX3" fmla="*/ 71596 w 223288"/>
              <a:gd name="connsiteY3" fmla="*/ 354545 h 571492"/>
              <a:gd name="connsiteX4" fmla="*/ 11862 w 223288"/>
              <a:gd name="connsiteY4" fmla="*/ 189126 h 571492"/>
              <a:gd name="connsiteX5" fmla="*/ 2672 w 223288"/>
              <a:gd name="connsiteY5" fmla="*/ 732 h 57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288" h="571492">
                <a:moveTo>
                  <a:pt x="2672" y="732"/>
                </a:moveTo>
                <a:cubicBezTo>
                  <a:pt x="9565" y="12985"/>
                  <a:pt x="16457" y="167683"/>
                  <a:pt x="53217" y="262646"/>
                </a:cubicBezTo>
                <a:cubicBezTo>
                  <a:pt x="89977" y="357609"/>
                  <a:pt x="220168" y="555192"/>
                  <a:pt x="223231" y="570509"/>
                </a:cubicBezTo>
                <a:cubicBezTo>
                  <a:pt x="226294" y="585826"/>
                  <a:pt x="106824" y="418109"/>
                  <a:pt x="71596" y="354545"/>
                </a:cubicBezTo>
                <a:cubicBezTo>
                  <a:pt x="36368" y="290981"/>
                  <a:pt x="20286" y="245032"/>
                  <a:pt x="11862" y="189126"/>
                </a:cubicBezTo>
                <a:cubicBezTo>
                  <a:pt x="3438" y="133221"/>
                  <a:pt x="-4221" y="-11521"/>
                  <a:pt x="2672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F06A900-051B-1C43-6440-A7BD5BD6303C}"/>
              </a:ext>
            </a:extLst>
          </p:cNvPr>
          <p:cNvSpPr/>
          <p:nvPr/>
        </p:nvSpPr>
        <p:spPr>
          <a:xfrm>
            <a:off x="7503525" y="8246903"/>
            <a:ext cx="69000" cy="751778"/>
          </a:xfrm>
          <a:custGeom>
            <a:avLst/>
            <a:gdLst>
              <a:gd name="connsiteX0" fmla="*/ 69 w 69000"/>
              <a:gd name="connsiteY0" fmla="*/ 1077 h 751778"/>
              <a:gd name="connsiteX1" fmla="*/ 55209 w 69000"/>
              <a:gd name="connsiteY1" fmla="*/ 488144 h 751778"/>
              <a:gd name="connsiteX2" fmla="*/ 13854 w 69000"/>
              <a:gd name="connsiteY2" fmla="*/ 750058 h 751778"/>
              <a:gd name="connsiteX3" fmla="*/ 68994 w 69000"/>
              <a:gd name="connsiteY3" fmla="*/ 368675 h 751778"/>
              <a:gd name="connsiteX4" fmla="*/ 69 w 69000"/>
              <a:gd name="connsiteY4" fmla="*/ 1077 h 7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00" h="751778">
                <a:moveTo>
                  <a:pt x="69" y="1077"/>
                </a:moveTo>
                <a:cubicBezTo>
                  <a:pt x="-2228" y="20988"/>
                  <a:pt x="52912" y="363314"/>
                  <a:pt x="55209" y="488144"/>
                </a:cubicBezTo>
                <a:cubicBezTo>
                  <a:pt x="57507" y="612974"/>
                  <a:pt x="11557" y="769969"/>
                  <a:pt x="13854" y="750058"/>
                </a:cubicBezTo>
                <a:cubicBezTo>
                  <a:pt x="16151" y="730147"/>
                  <a:pt x="68228" y="495037"/>
                  <a:pt x="68994" y="368675"/>
                </a:cubicBezTo>
                <a:cubicBezTo>
                  <a:pt x="69760" y="242313"/>
                  <a:pt x="2366" y="-18834"/>
                  <a:pt x="69" y="1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5AF0A4E-5841-E4AF-8AD3-953BC75E0DA2}"/>
              </a:ext>
            </a:extLst>
          </p:cNvPr>
          <p:cNvSpPr/>
          <p:nvPr/>
        </p:nvSpPr>
        <p:spPr>
          <a:xfrm>
            <a:off x="7636580" y="8288664"/>
            <a:ext cx="202532" cy="863618"/>
          </a:xfrm>
          <a:custGeom>
            <a:avLst/>
            <a:gdLst>
              <a:gd name="connsiteX0" fmla="*/ 268 w 202532"/>
              <a:gd name="connsiteY0" fmla="*/ 671 h 863618"/>
              <a:gd name="connsiteX1" fmla="*/ 119738 w 202532"/>
              <a:gd name="connsiteY1" fmla="*/ 377459 h 863618"/>
              <a:gd name="connsiteX2" fmla="*/ 151902 w 202532"/>
              <a:gd name="connsiteY2" fmla="*/ 850741 h 863618"/>
              <a:gd name="connsiteX3" fmla="*/ 147307 w 202532"/>
              <a:gd name="connsiteY3" fmla="*/ 689917 h 863618"/>
              <a:gd name="connsiteX4" fmla="*/ 202447 w 202532"/>
              <a:gd name="connsiteY4" fmla="*/ 271774 h 863618"/>
              <a:gd name="connsiteX5" fmla="*/ 156497 w 202532"/>
              <a:gd name="connsiteY5" fmla="*/ 469358 h 863618"/>
              <a:gd name="connsiteX6" fmla="*/ 268 w 202532"/>
              <a:gd name="connsiteY6" fmla="*/ 671 h 8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32" h="863618">
                <a:moveTo>
                  <a:pt x="268" y="671"/>
                </a:moveTo>
                <a:cubicBezTo>
                  <a:pt x="-5858" y="-14645"/>
                  <a:pt x="94466" y="235781"/>
                  <a:pt x="119738" y="377459"/>
                </a:cubicBezTo>
                <a:cubicBezTo>
                  <a:pt x="145010" y="519137"/>
                  <a:pt x="147307" y="798665"/>
                  <a:pt x="151902" y="850741"/>
                </a:cubicBezTo>
                <a:cubicBezTo>
                  <a:pt x="156497" y="902817"/>
                  <a:pt x="138883" y="786412"/>
                  <a:pt x="147307" y="689917"/>
                </a:cubicBezTo>
                <a:cubicBezTo>
                  <a:pt x="155731" y="593423"/>
                  <a:pt x="200915" y="308534"/>
                  <a:pt x="202447" y="271774"/>
                </a:cubicBezTo>
                <a:cubicBezTo>
                  <a:pt x="203979" y="235014"/>
                  <a:pt x="184833" y="512244"/>
                  <a:pt x="156497" y="469358"/>
                </a:cubicBezTo>
                <a:cubicBezTo>
                  <a:pt x="128161" y="426472"/>
                  <a:pt x="6394" y="15987"/>
                  <a:pt x="268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412AB51-5F66-DDD3-4CAC-6B5E924ACD00}"/>
              </a:ext>
            </a:extLst>
          </p:cNvPr>
          <p:cNvSpPr/>
          <p:nvPr/>
        </p:nvSpPr>
        <p:spPr>
          <a:xfrm>
            <a:off x="6357745" y="8322549"/>
            <a:ext cx="287593" cy="1230392"/>
          </a:xfrm>
          <a:custGeom>
            <a:avLst/>
            <a:gdLst>
              <a:gd name="connsiteX0" fmla="*/ 281994 w 287593"/>
              <a:gd name="connsiteY0" fmla="*/ 31115 h 1230392"/>
              <a:gd name="connsiteX1" fmla="*/ 1700 w 287593"/>
              <a:gd name="connsiteY1" fmla="*/ 1225809 h 1230392"/>
              <a:gd name="connsiteX2" fmla="*/ 171714 w 287593"/>
              <a:gd name="connsiteY2" fmla="*/ 426283 h 1230392"/>
              <a:gd name="connsiteX3" fmla="*/ 281994 w 287593"/>
              <a:gd name="connsiteY3" fmla="*/ 31115 h 123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593" h="1230392">
                <a:moveTo>
                  <a:pt x="281994" y="31115"/>
                </a:moveTo>
                <a:cubicBezTo>
                  <a:pt x="253658" y="164369"/>
                  <a:pt x="20080" y="1159948"/>
                  <a:pt x="1700" y="1225809"/>
                </a:cubicBezTo>
                <a:cubicBezTo>
                  <a:pt x="-16680" y="1291670"/>
                  <a:pt x="118872" y="629228"/>
                  <a:pt x="171714" y="426283"/>
                </a:cubicBezTo>
                <a:cubicBezTo>
                  <a:pt x="224556" y="223338"/>
                  <a:pt x="310330" y="-102139"/>
                  <a:pt x="281994" y="3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CA20A9C-66E4-FAA3-9BF1-34E808309DBD}"/>
              </a:ext>
            </a:extLst>
          </p:cNvPr>
          <p:cNvSpPr/>
          <p:nvPr/>
        </p:nvSpPr>
        <p:spPr>
          <a:xfrm>
            <a:off x="6570806" y="8205560"/>
            <a:ext cx="441150" cy="56520"/>
          </a:xfrm>
          <a:custGeom>
            <a:avLst/>
            <a:gdLst>
              <a:gd name="connsiteX0" fmla="*/ 8 w 441150"/>
              <a:gd name="connsiteY0" fmla="*/ 56205 h 56520"/>
              <a:gd name="connsiteX1" fmla="*/ 284897 w 441150"/>
              <a:gd name="connsiteY1" fmla="*/ 24040 h 56520"/>
              <a:gd name="connsiteX2" fmla="*/ 441126 w 441150"/>
              <a:gd name="connsiteY2" fmla="*/ 33230 h 56520"/>
              <a:gd name="connsiteX3" fmla="*/ 294086 w 441150"/>
              <a:gd name="connsiteY3" fmla="*/ 1065 h 56520"/>
              <a:gd name="connsiteX4" fmla="*/ 8 w 441150"/>
              <a:gd name="connsiteY4" fmla="*/ 56205 h 5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150" h="56520">
                <a:moveTo>
                  <a:pt x="8" y="56205"/>
                </a:moveTo>
                <a:cubicBezTo>
                  <a:pt x="-1523" y="60034"/>
                  <a:pt x="211377" y="27869"/>
                  <a:pt x="284897" y="24040"/>
                </a:cubicBezTo>
                <a:cubicBezTo>
                  <a:pt x="358417" y="20211"/>
                  <a:pt x="439595" y="37059"/>
                  <a:pt x="441126" y="33230"/>
                </a:cubicBezTo>
                <a:cubicBezTo>
                  <a:pt x="442657" y="29401"/>
                  <a:pt x="372201" y="-6593"/>
                  <a:pt x="294086" y="1065"/>
                </a:cubicBezTo>
                <a:cubicBezTo>
                  <a:pt x="215971" y="8723"/>
                  <a:pt x="1539" y="52376"/>
                  <a:pt x="8" y="56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5CA2A5C-C616-4147-5390-8FEF668E44B0}"/>
              </a:ext>
            </a:extLst>
          </p:cNvPr>
          <p:cNvSpPr/>
          <p:nvPr/>
        </p:nvSpPr>
        <p:spPr>
          <a:xfrm>
            <a:off x="6451496" y="8711132"/>
            <a:ext cx="634674" cy="180280"/>
          </a:xfrm>
          <a:custGeom>
            <a:avLst/>
            <a:gdLst>
              <a:gd name="connsiteX0" fmla="*/ 4444 w 634674"/>
              <a:gd name="connsiteY0" fmla="*/ 940 h 180280"/>
              <a:gd name="connsiteX1" fmla="*/ 597195 w 634674"/>
              <a:gd name="connsiteY1" fmla="*/ 170954 h 180280"/>
              <a:gd name="connsiteX2" fmla="*/ 519081 w 634674"/>
              <a:gd name="connsiteY2" fmla="*/ 152575 h 180280"/>
              <a:gd name="connsiteX3" fmla="*/ 73368 w 634674"/>
              <a:gd name="connsiteY3" fmla="*/ 106625 h 180280"/>
              <a:gd name="connsiteX4" fmla="*/ 312307 w 634674"/>
              <a:gd name="connsiteY4" fmla="*/ 102030 h 180280"/>
              <a:gd name="connsiteX5" fmla="*/ 4444 w 634674"/>
              <a:gd name="connsiteY5" fmla="*/ 940 h 18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674" h="180280">
                <a:moveTo>
                  <a:pt x="4444" y="940"/>
                </a:moveTo>
                <a:cubicBezTo>
                  <a:pt x="51925" y="12427"/>
                  <a:pt x="511422" y="145682"/>
                  <a:pt x="597195" y="170954"/>
                </a:cubicBezTo>
                <a:cubicBezTo>
                  <a:pt x="682968" y="196227"/>
                  <a:pt x="606386" y="163297"/>
                  <a:pt x="519081" y="152575"/>
                </a:cubicBezTo>
                <a:cubicBezTo>
                  <a:pt x="431777" y="141854"/>
                  <a:pt x="107830" y="115049"/>
                  <a:pt x="73368" y="106625"/>
                </a:cubicBezTo>
                <a:cubicBezTo>
                  <a:pt x="38906" y="98201"/>
                  <a:pt x="319199" y="117347"/>
                  <a:pt x="312307" y="102030"/>
                </a:cubicBezTo>
                <a:cubicBezTo>
                  <a:pt x="305415" y="86713"/>
                  <a:pt x="-43037" y="-10547"/>
                  <a:pt x="4444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9F95FBE-7CE7-04C0-9E0F-4B10E6088B05}"/>
              </a:ext>
            </a:extLst>
          </p:cNvPr>
          <p:cNvSpPr/>
          <p:nvPr/>
        </p:nvSpPr>
        <p:spPr>
          <a:xfrm>
            <a:off x="9951761" y="8353155"/>
            <a:ext cx="218878" cy="1082773"/>
          </a:xfrm>
          <a:custGeom>
            <a:avLst/>
            <a:gdLst>
              <a:gd name="connsiteX0" fmla="*/ 208239 w 218878"/>
              <a:gd name="connsiteY0" fmla="*/ 270 h 1082773"/>
              <a:gd name="connsiteX1" fmla="*/ 116164 w 218878"/>
              <a:gd name="connsiteY1" fmla="*/ 546370 h 1082773"/>
              <a:gd name="connsiteX2" fmla="*/ 1864 w 218878"/>
              <a:gd name="connsiteY2" fmla="*/ 1079770 h 1082773"/>
              <a:gd name="connsiteX3" fmla="*/ 214589 w 218878"/>
              <a:gd name="connsiteY3" fmla="*/ 298720 h 1082773"/>
              <a:gd name="connsiteX4" fmla="*/ 151089 w 218878"/>
              <a:gd name="connsiteY4" fmla="*/ 470170 h 1082773"/>
              <a:gd name="connsiteX5" fmla="*/ 208239 w 218878"/>
              <a:gd name="connsiteY5" fmla="*/ 270 h 108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878" h="1082773">
                <a:moveTo>
                  <a:pt x="208239" y="270"/>
                </a:moveTo>
                <a:cubicBezTo>
                  <a:pt x="202418" y="12970"/>
                  <a:pt x="150560" y="366453"/>
                  <a:pt x="116164" y="546370"/>
                </a:cubicBezTo>
                <a:cubicBezTo>
                  <a:pt x="81768" y="726287"/>
                  <a:pt x="-14540" y="1121045"/>
                  <a:pt x="1864" y="1079770"/>
                </a:cubicBezTo>
                <a:cubicBezTo>
                  <a:pt x="18268" y="1038495"/>
                  <a:pt x="189718" y="400320"/>
                  <a:pt x="214589" y="298720"/>
                </a:cubicBezTo>
                <a:cubicBezTo>
                  <a:pt x="239460" y="197120"/>
                  <a:pt x="147914" y="514091"/>
                  <a:pt x="151089" y="470170"/>
                </a:cubicBezTo>
                <a:cubicBezTo>
                  <a:pt x="154264" y="426249"/>
                  <a:pt x="214060" y="-12430"/>
                  <a:pt x="208239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03BD849-034E-C2C6-B25F-5821B41F543D}"/>
              </a:ext>
            </a:extLst>
          </p:cNvPr>
          <p:cNvSpPr/>
          <p:nvPr/>
        </p:nvSpPr>
        <p:spPr>
          <a:xfrm>
            <a:off x="9919906" y="8356188"/>
            <a:ext cx="304902" cy="1224677"/>
          </a:xfrm>
          <a:custGeom>
            <a:avLst/>
            <a:gdLst>
              <a:gd name="connsiteX0" fmla="*/ 303594 w 304902"/>
              <a:gd name="connsiteY0" fmla="*/ 412 h 1224677"/>
              <a:gd name="connsiteX1" fmla="*/ 236919 w 304902"/>
              <a:gd name="connsiteY1" fmla="*/ 473487 h 1224677"/>
              <a:gd name="connsiteX2" fmla="*/ 1969 w 304902"/>
              <a:gd name="connsiteY2" fmla="*/ 1219612 h 1224677"/>
              <a:gd name="connsiteX3" fmla="*/ 132144 w 304902"/>
              <a:gd name="connsiteY3" fmla="*/ 781462 h 1224677"/>
              <a:gd name="connsiteX4" fmla="*/ 268669 w 304902"/>
              <a:gd name="connsiteY4" fmla="*/ 397287 h 1224677"/>
              <a:gd name="connsiteX5" fmla="*/ 303594 w 304902"/>
              <a:gd name="connsiteY5" fmla="*/ 412 h 122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902" h="1224677">
                <a:moveTo>
                  <a:pt x="303594" y="412"/>
                </a:moveTo>
                <a:cubicBezTo>
                  <a:pt x="298302" y="13112"/>
                  <a:pt x="287190" y="270287"/>
                  <a:pt x="236919" y="473487"/>
                </a:cubicBezTo>
                <a:cubicBezTo>
                  <a:pt x="186648" y="676687"/>
                  <a:pt x="19431" y="1168283"/>
                  <a:pt x="1969" y="1219612"/>
                </a:cubicBezTo>
                <a:cubicBezTo>
                  <a:pt x="-15493" y="1270941"/>
                  <a:pt x="87694" y="918516"/>
                  <a:pt x="132144" y="781462"/>
                </a:cubicBezTo>
                <a:cubicBezTo>
                  <a:pt x="176594" y="644408"/>
                  <a:pt x="239036" y="522699"/>
                  <a:pt x="268669" y="397287"/>
                </a:cubicBezTo>
                <a:cubicBezTo>
                  <a:pt x="298302" y="271875"/>
                  <a:pt x="308886" y="-12288"/>
                  <a:pt x="303594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037026B-5345-E89B-8E09-E7DD5A33052B}"/>
              </a:ext>
            </a:extLst>
          </p:cNvPr>
          <p:cNvSpPr/>
          <p:nvPr/>
        </p:nvSpPr>
        <p:spPr>
          <a:xfrm>
            <a:off x="7886692" y="8134727"/>
            <a:ext cx="34992" cy="532434"/>
          </a:xfrm>
          <a:custGeom>
            <a:avLst/>
            <a:gdLst>
              <a:gd name="connsiteX0" fmla="*/ 8 w 34992"/>
              <a:gd name="connsiteY0" fmla="*/ 9148 h 532434"/>
              <a:gd name="connsiteX1" fmla="*/ 31758 w 34992"/>
              <a:gd name="connsiteY1" fmla="*/ 523498 h 532434"/>
              <a:gd name="connsiteX2" fmla="*/ 31758 w 34992"/>
              <a:gd name="connsiteY2" fmla="*/ 320298 h 532434"/>
              <a:gd name="connsiteX3" fmla="*/ 34933 w 34992"/>
              <a:gd name="connsiteY3" fmla="*/ 120273 h 532434"/>
              <a:gd name="connsiteX4" fmla="*/ 28583 w 34992"/>
              <a:gd name="connsiteY4" fmla="*/ 186948 h 532434"/>
              <a:gd name="connsiteX5" fmla="*/ 8 w 34992"/>
              <a:gd name="connsiteY5" fmla="*/ 9148 h 53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92" h="532434">
                <a:moveTo>
                  <a:pt x="8" y="9148"/>
                </a:moveTo>
                <a:cubicBezTo>
                  <a:pt x="537" y="65240"/>
                  <a:pt x="26466" y="471640"/>
                  <a:pt x="31758" y="523498"/>
                </a:cubicBezTo>
                <a:cubicBezTo>
                  <a:pt x="37050" y="575356"/>
                  <a:pt x="31229" y="387502"/>
                  <a:pt x="31758" y="320298"/>
                </a:cubicBezTo>
                <a:cubicBezTo>
                  <a:pt x="32287" y="253094"/>
                  <a:pt x="35462" y="142498"/>
                  <a:pt x="34933" y="120273"/>
                </a:cubicBezTo>
                <a:cubicBezTo>
                  <a:pt x="34404" y="98048"/>
                  <a:pt x="32816" y="201235"/>
                  <a:pt x="28583" y="186948"/>
                </a:cubicBezTo>
                <a:cubicBezTo>
                  <a:pt x="24350" y="172661"/>
                  <a:pt x="-521" y="-46944"/>
                  <a:pt x="8" y="9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5E7C5ED-64E3-F9E6-0523-DA3912DF0D48}"/>
              </a:ext>
            </a:extLst>
          </p:cNvPr>
          <p:cNvSpPr/>
          <p:nvPr/>
        </p:nvSpPr>
        <p:spPr>
          <a:xfrm>
            <a:off x="7980654" y="8268285"/>
            <a:ext cx="679861" cy="358983"/>
          </a:xfrm>
          <a:custGeom>
            <a:avLst/>
            <a:gdLst>
              <a:gd name="connsiteX0" fmla="*/ 7646 w 679861"/>
              <a:gd name="connsiteY0" fmla="*/ 31165 h 358983"/>
              <a:gd name="connsiteX1" fmla="*/ 350546 w 679861"/>
              <a:gd name="connsiteY1" fmla="*/ 75615 h 358983"/>
              <a:gd name="connsiteX2" fmla="*/ 671221 w 679861"/>
              <a:gd name="connsiteY2" fmla="*/ 355015 h 358983"/>
              <a:gd name="connsiteX3" fmla="*/ 560096 w 679861"/>
              <a:gd name="connsiteY3" fmla="*/ 224840 h 358983"/>
              <a:gd name="connsiteX4" fmla="*/ 261646 w 679861"/>
              <a:gd name="connsiteY4" fmla="*/ 12115 h 358983"/>
              <a:gd name="connsiteX5" fmla="*/ 274346 w 679861"/>
              <a:gd name="connsiteY5" fmla="*/ 24815 h 358983"/>
              <a:gd name="connsiteX6" fmla="*/ 128296 w 679861"/>
              <a:gd name="connsiteY6" fmla="*/ 12115 h 358983"/>
              <a:gd name="connsiteX7" fmla="*/ 7646 w 679861"/>
              <a:gd name="connsiteY7" fmla="*/ 31165 h 35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9861" h="358983">
                <a:moveTo>
                  <a:pt x="7646" y="31165"/>
                </a:moveTo>
                <a:cubicBezTo>
                  <a:pt x="44688" y="41748"/>
                  <a:pt x="239950" y="21640"/>
                  <a:pt x="350546" y="75615"/>
                </a:cubicBezTo>
                <a:cubicBezTo>
                  <a:pt x="461142" y="129590"/>
                  <a:pt x="636296" y="330144"/>
                  <a:pt x="671221" y="355015"/>
                </a:cubicBezTo>
                <a:cubicBezTo>
                  <a:pt x="706146" y="379886"/>
                  <a:pt x="628358" y="281990"/>
                  <a:pt x="560096" y="224840"/>
                </a:cubicBezTo>
                <a:cubicBezTo>
                  <a:pt x="491834" y="167690"/>
                  <a:pt x="261646" y="12115"/>
                  <a:pt x="261646" y="12115"/>
                </a:cubicBezTo>
                <a:cubicBezTo>
                  <a:pt x="214021" y="-21223"/>
                  <a:pt x="296571" y="24815"/>
                  <a:pt x="274346" y="24815"/>
                </a:cubicBezTo>
                <a:cubicBezTo>
                  <a:pt x="252121" y="24815"/>
                  <a:pt x="179096" y="9469"/>
                  <a:pt x="128296" y="12115"/>
                </a:cubicBezTo>
                <a:cubicBezTo>
                  <a:pt x="77496" y="14761"/>
                  <a:pt x="-29396" y="20582"/>
                  <a:pt x="7646" y="3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F79AE56-E132-BC71-0A7E-79E174ABF581}"/>
              </a:ext>
            </a:extLst>
          </p:cNvPr>
          <p:cNvSpPr/>
          <p:nvPr/>
        </p:nvSpPr>
        <p:spPr>
          <a:xfrm>
            <a:off x="8190265" y="7796659"/>
            <a:ext cx="1240763" cy="417719"/>
          </a:xfrm>
          <a:custGeom>
            <a:avLst/>
            <a:gdLst>
              <a:gd name="connsiteX0" fmla="*/ 1235 w 1240763"/>
              <a:gd name="connsiteY0" fmla="*/ 417066 h 417719"/>
              <a:gd name="connsiteX1" fmla="*/ 588610 w 1240763"/>
              <a:gd name="connsiteY1" fmla="*/ 70991 h 417719"/>
              <a:gd name="connsiteX2" fmla="*/ 1217260 w 1240763"/>
              <a:gd name="connsiteY2" fmla="*/ 42416 h 417719"/>
              <a:gd name="connsiteX3" fmla="*/ 1074385 w 1240763"/>
              <a:gd name="connsiteY3" fmla="*/ 23366 h 417719"/>
              <a:gd name="connsiteX4" fmla="*/ 763235 w 1240763"/>
              <a:gd name="connsiteY4" fmla="*/ 7491 h 417719"/>
              <a:gd name="connsiteX5" fmla="*/ 442560 w 1240763"/>
              <a:gd name="connsiteY5" fmla="*/ 153541 h 417719"/>
              <a:gd name="connsiteX6" fmla="*/ 1235 w 1240763"/>
              <a:gd name="connsiteY6" fmla="*/ 417066 h 41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763" h="417719">
                <a:moveTo>
                  <a:pt x="1235" y="417066"/>
                </a:moveTo>
                <a:cubicBezTo>
                  <a:pt x="25577" y="403308"/>
                  <a:pt x="385939" y="133433"/>
                  <a:pt x="588610" y="70991"/>
                </a:cubicBezTo>
                <a:cubicBezTo>
                  <a:pt x="791281" y="8549"/>
                  <a:pt x="1136298" y="50353"/>
                  <a:pt x="1217260" y="42416"/>
                </a:cubicBezTo>
                <a:cubicBezTo>
                  <a:pt x="1298222" y="34479"/>
                  <a:pt x="1150056" y="29187"/>
                  <a:pt x="1074385" y="23366"/>
                </a:cubicBezTo>
                <a:cubicBezTo>
                  <a:pt x="998714" y="17545"/>
                  <a:pt x="868539" y="-14205"/>
                  <a:pt x="763235" y="7491"/>
                </a:cubicBezTo>
                <a:cubicBezTo>
                  <a:pt x="657931" y="29187"/>
                  <a:pt x="566385" y="83691"/>
                  <a:pt x="442560" y="153541"/>
                </a:cubicBezTo>
                <a:cubicBezTo>
                  <a:pt x="318735" y="223391"/>
                  <a:pt x="-23107" y="430824"/>
                  <a:pt x="1235" y="417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0B79F7D-7389-C420-F7B8-48123ECE23B4}"/>
              </a:ext>
            </a:extLst>
          </p:cNvPr>
          <p:cNvSpPr/>
          <p:nvPr/>
        </p:nvSpPr>
        <p:spPr>
          <a:xfrm>
            <a:off x="8432105" y="8338362"/>
            <a:ext cx="880288" cy="250187"/>
          </a:xfrm>
          <a:custGeom>
            <a:avLst/>
            <a:gdLst>
              <a:gd name="connsiteX0" fmla="*/ 416620 w 880288"/>
              <a:gd name="connsiteY0" fmla="*/ 2363 h 250187"/>
              <a:gd name="connsiteX1" fmla="*/ 16570 w 880288"/>
              <a:gd name="connsiteY1" fmla="*/ 46813 h 250187"/>
              <a:gd name="connsiteX2" fmla="*/ 213420 w 880288"/>
              <a:gd name="connsiteY2" fmla="*/ 46813 h 250187"/>
              <a:gd name="connsiteX3" fmla="*/ 140395 w 880288"/>
              <a:gd name="connsiteY3" fmla="*/ 91263 h 250187"/>
              <a:gd name="connsiteX4" fmla="*/ 461070 w 880288"/>
              <a:gd name="connsiteY4" fmla="*/ 94438 h 250187"/>
              <a:gd name="connsiteX5" fmla="*/ 356295 w 880288"/>
              <a:gd name="connsiteY5" fmla="*/ 135713 h 250187"/>
              <a:gd name="connsiteX6" fmla="*/ 515045 w 880288"/>
              <a:gd name="connsiteY6" fmla="*/ 126188 h 250187"/>
              <a:gd name="connsiteX7" fmla="*/ 880170 w 880288"/>
              <a:gd name="connsiteY7" fmla="*/ 250013 h 250187"/>
              <a:gd name="connsiteX8" fmla="*/ 553145 w 880288"/>
              <a:gd name="connsiteY8" fmla="*/ 151588 h 250187"/>
              <a:gd name="connsiteX9" fmla="*/ 378520 w 880288"/>
              <a:gd name="connsiteY9" fmla="*/ 78563 h 250187"/>
              <a:gd name="connsiteX10" fmla="*/ 114995 w 880288"/>
              <a:gd name="connsiteY10" fmla="*/ 88088 h 250187"/>
              <a:gd name="connsiteX11" fmla="*/ 172145 w 880288"/>
              <a:gd name="connsiteY11" fmla="*/ 56338 h 250187"/>
              <a:gd name="connsiteX12" fmla="*/ 695 w 880288"/>
              <a:gd name="connsiteY12" fmla="*/ 34113 h 250187"/>
              <a:gd name="connsiteX13" fmla="*/ 248345 w 880288"/>
              <a:gd name="connsiteY13" fmla="*/ 8713 h 250187"/>
              <a:gd name="connsiteX14" fmla="*/ 416620 w 880288"/>
              <a:gd name="connsiteY14" fmla="*/ 2363 h 25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0288" h="250187">
                <a:moveTo>
                  <a:pt x="416620" y="2363"/>
                </a:moveTo>
                <a:cubicBezTo>
                  <a:pt x="377991" y="8713"/>
                  <a:pt x="50437" y="39405"/>
                  <a:pt x="16570" y="46813"/>
                </a:cubicBezTo>
                <a:cubicBezTo>
                  <a:pt x="-17297" y="54221"/>
                  <a:pt x="192783" y="39405"/>
                  <a:pt x="213420" y="46813"/>
                </a:cubicBezTo>
                <a:cubicBezTo>
                  <a:pt x="234057" y="54221"/>
                  <a:pt x="99120" y="83326"/>
                  <a:pt x="140395" y="91263"/>
                </a:cubicBezTo>
                <a:cubicBezTo>
                  <a:pt x="181670" y="99200"/>
                  <a:pt x="425087" y="87030"/>
                  <a:pt x="461070" y="94438"/>
                </a:cubicBezTo>
                <a:cubicBezTo>
                  <a:pt x="497053" y="101846"/>
                  <a:pt x="347299" y="130421"/>
                  <a:pt x="356295" y="135713"/>
                </a:cubicBezTo>
                <a:cubicBezTo>
                  <a:pt x="365291" y="141005"/>
                  <a:pt x="427733" y="107138"/>
                  <a:pt x="515045" y="126188"/>
                </a:cubicBezTo>
                <a:cubicBezTo>
                  <a:pt x="602357" y="145238"/>
                  <a:pt x="873820" y="245780"/>
                  <a:pt x="880170" y="250013"/>
                </a:cubicBezTo>
                <a:cubicBezTo>
                  <a:pt x="886520" y="254246"/>
                  <a:pt x="636753" y="180163"/>
                  <a:pt x="553145" y="151588"/>
                </a:cubicBezTo>
                <a:cubicBezTo>
                  <a:pt x="469537" y="123013"/>
                  <a:pt x="451545" y="89146"/>
                  <a:pt x="378520" y="78563"/>
                </a:cubicBezTo>
                <a:cubicBezTo>
                  <a:pt x="305495" y="67980"/>
                  <a:pt x="149391" y="91792"/>
                  <a:pt x="114995" y="88088"/>
                </a:cubicBezTo>
                <a:cubicBezTo>
                  <a:pt x="80599" y="84384"/>
                  <a:pt x="191195" y="65334"/>
                  <a:pt x="172145" y="56338"/>
                </a:cubicBezTo>
                <a:cubicBezTo>
                  <a:pt x="153095" y="47342"/>
                  <a:pt x="-12005" y="42050"/>
                  <a:pt x="695" y="34113"/>
                </a:cubicBezTo>
                <a:cubicBezTo>
                  <a:pt x="13395" y="26176"/>
                  <a:pt x="173203" y="13475"/>
                  <a:pt x="248345" y="8713"/>
                </a:cubicBezTo>
                <a:cubicBezTo>
                  <a:pt x="323487" y="3951"/>
                  <a:pt x="455249" y="-3987"/>
                  <a:pt x="416620" y="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DEEC7706-802A-2DED-EAEE-1781E1A0E1AB}"/>
              </a:ext>
            </a:extLst>
          </p:cNvPr>
          <p:cNvSpPr/>
          <p:nvPr/>
        </p:nvSpPr>
        <p:spPr>
          <a:xfrm>
            <a:off x="9889057" y="8203460"/>
            <a:ext cx="189930" cy="704000"/>
          </a:xfrm>
          <a:custGeom>
            <a:avLst/>
            <a:gdLst>
              <a:gd name="connsiteX0" fmla="*/ 173576 w 189930"/>
              <a:gd name="connsiteY0" fmla="*/ 740 h 704000"/>
              <a:gd name="connsiteX1" fmla="*/ 177810 w 189930"/>
              <a:gd name="connsiteY1" fmla="*/ 275907 h 704000"/>
              <a:gd name="connsiteX2" fmla="*/ 10 w 189930"/>
              <a:gd name="connsiteY2" fmla="*/ 703473 h 704000"/>
              <a:gd name="connsiteX3" fmla="*/ 169343 w 189930"/>
              <a:gd name="connsiteY3" fmla="*/ 356340 h 704000"/>
              <a:gd name="connsiteX4" fmla="*/ 173576 w 189930"/>
              <a:gd name="connsiteY4" fmla="*/ 740 h 7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930" h="704000">
                <a:moveTo>
                  <a:pt x="173576" y="740"/>
                </a:moveTo>
                <a:cubicBezTo>
                  <a:pt x="174987" y="-12665"/>
                  <a:pt x="206738" y="158785"/>
                  <a:pt x="177810" y="275907"/>
                </a:cubicBezTo>
                <a:cubicBezTo>
                  <a:pt x="148882" y="393029"/>
                  <a:pt x="1421" y="690068"/>
                  <a:pt x="10" y="703473"/>
                </a:cubicBezTo>
                <a:cubicBezTo>
                  <a:pt x="-1401" y="716878"/>
                  <a:pt x="136888" y="471345"/>
                  <a:pt x="169343" y="356340"/>
                </a:cubicBezTo>
                <a:cubicBezTo>
                  <a:pt x="201798" y="241335"/>
                  <a:pt x="172165" y="14145"/>
                  <a:pt x="173576" y="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5F3E813-503C-E896-E535-3050C6ED2CB0}"/>
              </a:ext>
            </a:extLst>
          </p:cNvPr>
          <p:cNvSpPr/>
          <p:nvPr/>
        </p:nvSpPr>
        <p:spPr>
          <a:xfrm>
            <a:off x="9725948" y="7764611"/>
            <a:ext cx="478106" cy="600344"/>
          </a:xfrm>
          <a:custGeom>
            <a:avLst/>
            <a:gdLst>
              <a:gd name="connsiteX0" fmla="*/ 2252 w 478106"/>
              <a:gd name="connsiteY0" fmla="*/ 3556 h 600344"/>
              <a:gd name="connsiteX1" fmla="*/ 472152 w 478106"/>
              <a:gd name="connsiteY1" fmla="*/ 596222 h 600344"/>
              <a:gd name="connsiteX2" fmla="*/ 268952 w 478106"/>
              <a:gd name="connsiteY2" fmla="*/ 270256 h 600344"/>
              <a:gd name="connsiteX3" fmla="*/ 294352 w 478106"/>
              <a:gd name="connsiteY3" fmla="*/ 346456 h 600344"/>
              <a:gd name="connsiteX4" fmla="*/ 2252 w 478106"/>
              <a:gd name="connsiteY4" fmla="*/ 3556 h 60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106" h="600344">
                <a:moveTo>
                  <a:pt x="2252" y="3556"/>
                </a:moveTo>
                <a:cubicBezTo>
                  <a:pt x="31885" y="45184"/>
                  <a:pt x="427702" y="551772"/>
                  <a:pt x="472152" y="596222"/>
                </a:cubicBezTo>
                <a:cubicBezTo>
                  <a:pt x="516602" y="640672"/>
                  <a:pt x="298585" y="311884"/>
                  <a:pt x="268952" y="270256"/>
                </a:cubicBezTo>
                <a:cubicBezTo>
                  <a:pt x="239319" y="228628"/>
                  <a:pt x="344447" y="394434"/>
                  <a:pt x="294352" y="346456"/>
                </a:cubicBezTo>
                <a:cubicBezTo>
                  <a:pt x="244258" y="298478"/>
                  <a:pt x="-27381" y="-38072"/>
                  <a:pt x="2252" y="3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C0595206-C191-093C-5D31-B6A3A0FED1F1}"/>
              </a:ext>
            </a:extLst>
          </p:cNvPr>
          <p:cNvSpPr/>
          <p:nvPr/>
        </p:nvSpPr>
        <p:spPr>
          <a:xfrm>
            <a:off x="8283652" y="6445985"/>
            <a:ext cx="1428729" cy="1308515"/>
          </a:xfrm>
          <a:custGeom>
            <a:avLst/>
            <a:gdLst>
              <a:gd name="connsiteX0" fmla="*/ 13681 w 1428729"/>
              <a:gd name="connsiteY0" fmla="*/ 14082 h 1308515"/>
              <a:gd name="connsiteX1" fmla="*/ 945015 w 1428729"/>
              <a:gd name="connsiteY1" fmla="*/ 843815 h 1308515"/>
              <a:gd name="connsiteX2" fmla="*/ 936548 w 1428729"/>
              <a:gd name="connsiteY2" fmla="*/ 814182 h 1308515"/>
              <a:gd name="connsiteX3" fmla="*/ 1423381 w 1428729"/>
              <a:gd name="connsiteY3" fmla="*/ 1305248 h 1308515"/>
              <a:gd name="connsiteX4" fmla="*/ 1169381 w 1428729"/>
              <a:gd name="connsiteY4" fmla="*/ 1008915 h 1308515"/>
              <a:gd name="connsiteX5" fmla="*/ 754515 w 1428729"/>
              <a:gd name="connsiteY5" fmla="*/ 636382 h 1308515"/>
              <a:gd name="connsiteX6" fmla="*/ 801081 w 1428729"/>
              <a:gd name="connsiteY6" fmla="*/ 682948 h 1308515"/>
              <a:gd name="connsiteX7" fmla="*/ 195715 w 1428729"/>
              <a:gd name="connsiteY7" fmla="*/ 234215 h 1308515"/>
              <a:gd name="connsiteX8" fmla="*/ 373515 w 1428729"/>
              <a:gd name="connsiteY8" fmla="*/ 314648 h 1308515"/>
              <a:gd name="connsiteX9" fmla="*/ 13681 w 1428729"/>
              <a:gd name="connsiteY9" fmla="*/ 14082 h 130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8729" h="1308515">
                <a:moveTo>
                  <a:pt x="13681" y="14082"/>
                </a:moveTo>
                <a:cubicBezTo>
                  <a:pt x="108931" y="102276"/>
                  <a:pt x="791204" y="710465"/>
                  <a:pt x="945015" y="843815"/>
                </a:cubicBezTo>
                <a:cubicBezTo>
                  <a:pt x="1098826" y="977165"/>
                  <a:pt x="856820" y="737277"/>
                  <a:pt x="936548" y="814182"/>
                </a:cubicBezTo>
                <a:cubicBezTo>
                  <a:pt x="1016276" y="891087"/>
                  <a:pt x="1384576" y="1272793"/>
                  <a:pt x="1423381" y="1305248"/>
                </a:cubicBezTo>
                <a:cubicBezTo>
                  <a:pt x="1462186" y="1337703"/>
                  <a:pt x="1280859" y="1120393"/>
                  <a:pt x="1169381" y="1008915"/>
                </a:cubicBezTo>
                <a:cubicBezTo>
                  <a:pt x="1057903" y="897437"/>
                  <a:pt x="815898" y="690710"/>
                  <a:pt x="754515" y="636382"/>
                </a:cubicBezTo>
                <a:cubicBezTo>
                  <a:pt x="693132" y="582054"/>
                  <a:pt x="894214" y="749976"/>
                  <a:pt x="801081" y="682948"/>
                </a:cubicBezTo>
                <a:cubicBezTo>
                  <a:pt x="707948" y="615920"/>
                  <a:pt x="266976" y="295598"/>
                  <a:pt x="195715" y="234215"/>
                </a:cubicBezTo>
                <a:cubicBezTo>
                  <a:pt x="124454" y="172832"/>
                  <a:pt x="396093" y="349926"/>
                  <a:pt x="373515" y="314648"/>
                </a:cubicBezTo>
                <a:cubicBezTo>
                  <a:pt x="350937" y="279370"/>
                  <a:pt x="-81569" y="-74112"/>
                  <a:pt x="13681" y="14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C8EAD53-1DB6-28AF-874E-98F9FFF5A981}"/>
              </a:ext>
            </a:extLst>
          </p:cNvPr>
          <p:cNvSpPr/>
          <p:nvPr/>
        </p:nvSpPr>
        <p:spPr>
          <a:xfrm>
            <a:off x="9939189" y="7936936"/>
            <a:ext cx="267954" cy="340306"/>
          </a:xfrm>
          <a:custGeom>
            <a:avLst/>
            <a:gdLst>
              <a:gd name="connsiteX0" fmla="*/ 678 w 267954"/>
              <a:gd name="connsiteY0" fmla="*/ 564 h 340306"/>
              <a:gd name="connsiteX1" fmla="*/ 258911 w 267954"/>
              <a:gd name="connsiteY1" fmla="*/ 326531 h 340306"/>
              <a:gd name="connsiteX2" fmla="*/ 186944 w 267954"/>
              <a:gd name="connsiteY2" fmla="*/ 250331 h 340306"/>
              <a:gd name="connsiteX3" fmla="*/ 678 w 267954"/>
              <a:gd name="connsiteY3" fmla="*/ 564 h 34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954" h="340306">
                <a:moveTo>
                  <a:pt x="678" y="564"/>
                </a:moveTo>
                <a:cubicBezTo>
                  <a:pt x="12673" y="13264"/>
                  <a:pt x="227867" y="284903"/>
                  <a:pt x="258911" y="326531"/>
                </a:cubicBezTo>
                <a:cubicBezTo>
                  <a:pt x="289955" y="368159"/>
                  <a:pt x="234922" y="307481"/>
                  <a:pt x="186944" y="250331"/>
                </a:cubicBezTo>
                <a:cubicBezTo>
                  <a:pt x="138966" y="193181"/>
                  <a:pt x="-11317" y="-12136"/>
                  <a:pt x="678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FB33679-16B6-543D-C614-B12E874507EE}"/>
              </a:ext>
            </a:extLst>
          </p:cNvPr>
          <p:cNvSpPr/>
          <p:nvPr/>
        </p:nvSpPr>
        <p:spPr>
          <a:xfrm>
            <a:off x="8589428" y="7482959"/>
            <a:ext cx="664544" cy="310845"/>
          </a:xfrm>
          <a:custGeom>
            <a:avLst/>
            <a:gdLst>
              <a:gd name="connsiteX0" fmla="*/ 5 w 664544"/>
              <a:gd name="connsiteY0" fmla="*/ 310608 h 310845"/>
              <a:gd name="connsiteX1" fmla="*/ 359839 w 664544"/>
              <a:gd name="connsiteY1" fmla="*/ 82008 h 310845"/>
              <a:gd name="connsiteX2" fmla="*/ 660405 w 664544"/>
              <a:gd name="connsiteY2" fmla="*/ 1574 h 310845"/>
              <a:gd name="connsiteX3" fmla="*/ 503772 w 664544"/>
              <a:gd name="connsiteY3" fmla="*/ 26974 h 310845"/>
              <a:gd name="connsiteX4" fmla="*/ 80439 w 664544"/>
              <a:gd name="connsiteY4" fmla="*/ 5808 h 310845"/>
              <a:gd name="connsiteX5" fmla="*/ 368305 w 664544"/>
              <a:gd name="connsiteY5" fmla="*/ 35441 h 310845"/>
              <a:gd name="connsiteX6" fmla="*/ 5 w 664544"/>
              <a:gd name="connsiteY6" fmla="*/ 310608 h 31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544" h="310845">
                <a:moveTo>
                  <a:pt x="5" y="310608"/>
                </a:moveTo>
                <a:cubicBezTo>
                  <a:pt x="-1406" y="318369"/>
                  <a:pt x="249772" y="133514"/>
                  <a:pt x="359839" y="82008"/>
                </a:cubicBezTo>
                <a:cubicBezTo>
                  <a:pt x="469906" y="30502"/>
                  <a:pt x="636416" y="10746"/>
                  <a:pt x="660405" y="1574"/>
                </a:cubicBezTo>
                <a:cubicBezTo>
                  <a:pt x="684394" y="-7598"/>
                  <a:pt x="600433" y="26268"/>
                  <a:pt x="503772" y="26974"/>
                </a:cubicBezTo>
                <a:cubicBezTo>
                  <a:pt x="407111" y="27680"/>
                  <a:pt x="103017" y="4397"/>
                  <a:pt x="80439" y="5808"/>
                </a:cubicBezTo>
                <a:cubicBezTo>
                  <a:pt x="57861" y="7219"/>
                  <a:pt x="381005" y="-11126"/>
                  <a:pt x="368305" y="35441"/>
                </a:cubicBezTo>
                <a:cubicBezTo>
                  <a:pt x="355605" y="82008"/>
                  <a:pt x="1416" y="302847"/>
                  <a:pt x="5" y="310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30F4E02-A53D-E5E2-6A0C-3090B4EDA602}"/>
              </a:ext>
            </a:extLst>
          </p:cNvPr>
          <p:cNvSpPr/>
          <p:nvPr/>
        </p:nvSpPr>
        <p:spPr>
          <a:xfrm>
            <a:off x="8155504" y="7645667"/>
            <a:ext cx="1084080" cy="463493"/>
          </a:xfrm>
          <a:custGeom>
            <a:avLst/>
            <a:gdLst>
              <a:gd name="connsiteX0" fmla="*/ 6363 w 1084080"/>
              <a:gd name="connsiteY0" fmla="*/ 461166 h 463493"/>
              <a:gd name="connsiteX1" fmla="*/ 759896 w 1084080"/>
              <a:gd name="connsiteY1" fmla="*/ 37833 h 463493"/>
              <a:gd name="connsiteX2" fmla="*/ 1081629 w 1084080"/>
              <a:gd name="connsiteY2" fmla="*/ 16666 h 463493"/>
              <a:gd name="connsiteX3" fmla="*/ 895363 w 1084080"/>
              <a:gd name="connsiteY3" fmla="*/ 3966 h 463493"/>
              <a:gd name="connsiteX4" fmla="*/ 662529 w 1084080"/>
              <a:gd name="connsiteY4" fmla="*/ 88633 h 463493"/>
              <a:gd name="connsiteX5" fmla="*/ 412763 w 1084080"/>
              <a:gd name="connsiteY5" fmla="*/ 202933 h 463493"/>
              <a:gd name="connsiteX6" fmla="*/ 6363 w 1084080"/>
              <a:gd name="connsiteY6" fmla="*/ 461166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4080" h="463493">
                <a:moveTo>
                  <a:pt x="6363" y="461166"/>
                </a:moveTo>
                <a:cubicBezTo>
                  <a:pt x="64218" y="433649"/>
                  <a:pt x="580685" y="111916"/>
                  <a:pt x="759896" y="37833"/>
                </a:cubicBezTo>
                <a:cubicBezTo>
                  <a:pt x="939107" y="-36250"/>
                  <a:pt x="1059051" y="22310"/>
                  <a:pt x="1081629" y="16666"/>
                </a:cubicBezTo>
                <a:cubicBezTo>
                  <a:pt x="1104207" y="11022"/>
                  <a:pt x="965213" y="-8028"/>
                  <a:pt x="895363" y="3966"/>
                </a:cubicBezTo>
                <a:cubicBezTo>
                  <a:pt x="825513" y="15960"/>
                  <a:pt x="742962" y="55472"/>
                  <a:pt x="662529" y="88633"/>
                </a:cubicBezTo>
                <a:cubicBezTo>
                  <a:pt x="582096" y="121794"/>
                  <a:pt x="524241" y="141550"/>
                  <a:pt x="412763" y="202933"/>
                </a:cubicBezTo>
                <a:cubicBezTo>
                  <a:pt x="301285" y="264316"/>
                  <a:pt x="-51492" y="488683"/>
                  <a:pt x="6363" y="461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06550D6-75B3-087E-CA14-9A669EA5F752}"/>
              </a:ext>
            </a:extLst>
          </p:cNvPr>
          <p:cNvSpPr/>
          <p:nvPr/>
        </p:nvSpPr>
        <p:spPr>
          <a:xfrm>
            <a:off x="8059420" y="7373234"/>
            <a:ext cx="657855" cy="708337"/>
          </a:xfrm>
          <a:custGeom>
            <a:avLst/>
            <a:gdLst>
              <a:gd name="connsiteX0" fmla="*/ 652780 w 657855"/>
              <a:gd name="connsiteY0" fmla="*/ 5466 h 708337"/>
              <a:gd name="connsiteX1" fmla="*/ 322580 w 657855"/>
              <a:gd name="connsiteY1" fmla="*/ 229833 h 708337"/>
              <a:gd name="connsiteX2" fmla="*/ 17780 w 657855"/>
              <a:gd name="connsiteY2" fmla="*/ 695499 h 708337"/>
              <a:gd name="connsiteX3" fmla="*/ 77047 w 657855"/>
              <a:gd name="connsiteY3" fmla="*/ 547333 h 708337"/>
              <a:gd name="connsiteX4" fmla="*/ 415713 w 657855"/>
              <a:gd name="connsiteY4" fmla="*/ 225599 h 708337"/>
              <a:gd name="connsiteX5" fmla="*/ 343747 w 657855"/>
              <a:gd name="connsiteY5" fmla="*/ 250999 h 708337"/>
              <a:gd name="connsiteX6" fmla="*/ 508847 w 657855"/>
              <a:gd name="connsiteY6" fmla="*/ 81666 h 708337"/>
              <a:gd name="connsiteX7" fmla="*/ 652780 w 657855"/>
              <a:gd name="connsiteY7" fmla="*/ 5466 h 70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855" h="708337">
                <a:moveTo>
                  <a:pt x="652780" y="5466"/>
                </a:moveTo>
                <a:cubicBezTo>
                  <a:pt x="621736" y="30160"/>
                  <a:pt x="428413" y="114828"/>
                  <a:pt x="322580" y="229833"/>
                </a:cubicBezTo>
                <a:cubicBezTo>
                  <a:pt x="216747" y="344839"/>
                  <a:pt x="58702" y="642582"/>
                  <a:pt x="17780" y="695499"/>
                </a:cubicBezTo>
                <a:cubicBezTo>
                  <a:pt x="-23142" y="748416"/>
                  <a:pt x="10725" y="625650"/>
                  <a:pt x="77047" y="547333"/>
                </a:cubicBezTo>
                <a:cubicBezTo>
                  <a:pt x="143369" y="469016"/>
                  <a:pt x="371263" y="274988"/>
                  <a:pt x="415713" y="225599"/>
                </a:cubicBezTo>
                <a:cubicBezTo>
                  <a:pt x="460163" y="176210"/>
                  <a:pt x="328225" y="274988"/>
                  <a:pt x="343747" y="250999"/>
                </a:cubicBezTo>
                <a:cubicBezTo>
                  <a:pt x="359269" y="227010"/>
                  <a:pt x="453108" y="117649"/>
                  <a:pt x="508847" y="81666"/>
                </a:cubicBezTo>
                <a:cubicBezTo>
                  <a:pt x="564586" y="45683"/>
                  <a:pt x="683824" y="-19228"/>
                  <a:pt x="652780" y="5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19115BA6-9111-BAAA-4561-00F326BE18A3}"/>
              </a:ext>
            </a:extLst>
          </p:cNvPr>
          <p:cNvSpPr/>
          <p:nvPr/>
        </p:nvSpPr>
        <p:spPr>
          <a:xfrm>
            <a:off x="8180018" y="7236486"/>
            <a:ext cx="763827" cy="324733"/>
          </a:xfrm>
          <a:custGeom>
            <a:avLst/>
            <a:gdLst>
              <a:gd name="connsiteX0" fmla="*/ 3015 w 763827"/>
              <a:gd name="connsiteY0" fmla="*/ 324247 h 324733"/>
              <a:gd name="connsiteX1" fmla="*/ 295115 w 763827"/>
              <a:gd name="connsiteY1" fmla="*/ 95647 h 324733"/>
              <a:gd name="connsiteX2" fmla="*/ 760782 w 763827"/>
              <a:gd name="connsiteY2" fmla="*/ 15214 h 324733"/>
              <a:gd name="connsiteX3" fmla="*/ 472915 w 763827"/>
              <a:gd name="connsiteY3" fmla="*/ 27914 h 324733"/>
              <a:gd name="connsiteX4" fmla="*/ 3015 w 763827"/>
              <a:gd name="connsiteY4" fmla="*/ 324247 h 3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827" h="324733">
                <a:moveTo>
                  <a:pt x="3015" y="324247"/>
                </a:moveTo>
                <a:cubicBezTo>
                  <a:pt x="-26618" y="335536"/>
                  <a:pt x="168821" y="147152"/>
                  <a:pt x="295115" y="95647"/>
                </a:cubicBezTo>
                <a:cubicBezTo>
                  <a:pt x="421409" y="44142"/>
                  <a:pt x="731149" y="26503"/>
                  <a:pt x="760782" y="15214"/>
                </a:cubicBezTo>
                <a:cubicBezTo>
                  <a:pt x="790415" y="3925"/>
                  <a:pt x="597093" y="-17947"/>
                  <a:pt x="472915" y="27914"/>
                </a:cubicBezTo>
                <a:cubicBezTo>
                  <a:pt x="348737" y="73775"/>
                  <a:pt x="32648" y="312958"/>
                  <a:pt x="3015" y="324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9E1E02DD-7201-CE3C-DE61-BC0AE0567E14}"/>
              </a:ext>
            </a:extLst>
          </p:cNvPr>
          <p:cNvSpPr/>
          <p:nvPr/>
        </p:nvSpPr>
        <p:spPr>
          <a:xfrm>
            <a:off x="8764852" y="7289786"/>
            <a:ext cx="398624" cy="35918"/>
          </a:xfrm>
          <a:custGeom>
            <a:avLst/>
            <a:gdLst>
              <a:gd name="connsiteX0" fmla="*/ 6615 w 398624"/>
              <a:gd name="connsiteY0" fmla="*/ 29647 h 35918"/>
              <a:gd name="connsiteX1" fmla="*/ 396081 w 398624"/>
              <a:gd name="connsiteY1" fmla="*/ 14 h 35918"/>
              <a:gd name="connsiteX2" fmla="*/ 167481 w 398624"/>
              <a:gd name="connsiteY2" fmla="*/ 33881 h 35918"/>
              <a:gd name="connsiteX3" fmla="*/ 6615 w 398624"/>
              <a:gd name="connsiteY3" fmla="*/ 29647 h 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624" h="35918">
                <a:moveTo>
                  <a:pt x="6615" y="29647"/>
                </a:moveTo>
                <a:cubicBezTo>
                  <a:pt x="44715" y="24003"/>
                  <a:pt x="369270" y="-692"/>
                  <a:pt x="396081" y="14"/>
                </a:cubicBezTo>
                <a:cubicBezTo>
                  <a:pt x="422892" y="720"/>
                  <a:pt x="230275" y="29648"/>
                  <a:pt x="167481" y="33881"/>
                </a:cubicBezTo>
                <a:cubicBezTo>
                  <a:pt x="104687" y="38114"/>
                  <a:pt x="-31485" y="35291"/>
                  <a:pt x="6615" y="29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4DEA9758-8B46-8B41-46B5-A186E9D42049}"/>
              </a:ext>
            </a:extLst>
          </p:cNvPr>
          <p:cNvSpPr/>
          <p:nvPr/>
        </p:nvSpPr>
        <p:spPr>
          <a:xfrm>
            <a:off x="8047404" y="6502210"/>
            <a:ext cx="402622" cy="139959"/>
          </a:xfrm>
          <a:custGeom>
            <a:avLst/>
            <a:gdLst>
              <a:gd name="connsiteX0" fmla="*/ 163 w 402622"/>
              <a:gd name="connsiteY0" fmla="*/ 139890 h 139959"/>
              <a:gd name="connsiteX1" fmla="*/ 203363 w 402622"/>
              <a:gd name="connsiteY1" fmla="*/ 89090 h 139959"/>
              <a:gd name="connsiteX2" fmla="*/ 402329 w 402622"/>
              <a:gd name="connsiteY2" fmla="*/ 101790 h 139959"/>
              <a:gd name="connsiteX3" fmla="*/ 249929 w 402622"/>
              <a:gd name="connsiteY3" fmla="*/ 190 h 139959"/>
              <a:gd name="connsiteX4" fmla="*/ 334596 w 402622"/>
              <a:gd name="connsiteY4" fmla="*/ 76390 h 139959"/>
              <a:gd name="connsiteX5" fmla="*/ 237229 w 402622"/>
              <a:gd name="connsiteY5" fmla="*/ 76390 h 139959"/>
              <a:gd name="connsiteX6" fmla="*/ 163 w 402622"/>
              <a:gd name="connsiteY6" fmla="*/ 139890 h 1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22" h="139959">
                <a:moveTo>
                  <a:pt x="163" y="139890"/>
                </a:moveTo>
                <a:cubicBezTo>
                  <a:pt x="-5481" y="142007"/>
                  <a:pt x="136335" y="95440"/>
                  <a:pt x="203363" y="89090"/>
                </a:cubicBezTo>
                <a:cubicBezTo>
                  <a:pt x="270391" y="82740"/>
                  <a:pt x="394568" y="116607"/>
                  <a:pt x="402329" y="101790"/>
                </a:cubicBezTo>
                <a:cubicBezTo>
                  <a:pt x="410090" y="86973"/>
                  <a:pt x="261218" y="4423"/>
                  <a:pt x="249929" y="190"/>
                </a:cubicBezTo>
                <a:cubicBezTo>
                  <a:pt x="238640" y="-4043"/>
                  <a:pt x="336713" y="63690"/>
                  <a:pt x="334596" y="76390"/>
                </a:cubicBezTo>
                <a:cubicBezTo>
                  <a:pt x="332479" y="89090"/>
                  <a:pt x="288734" y="69335"/>
                  <a:pt x="237229" y="76390"/>
                </a:cubicBezTo>
                <a:cubicBezTo>
                  <a:pt x="185724" y="83445"/>
                  <a:pt x="5807" y="137773"/>
                  <a:pt x="163" y="139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5A9CAB76-3CC0-86F6-5E9A-ADD12016532A}"/>
              </a:ext>
            </a:extLst>
          </p:cNvPr>
          <p:cNvSpPr/>
          <p:nvPr/>
        </p:nvSpPr>
        <p:spPr>
          <a:xfrm>
            <a:off x="7662331" y="6510503"/>
            <a:ext cx="469904" cy="834468"/>
          </a:xfrm>
          <a:custGeom>
            <a:avLst/>
            <a:gdLst>
              <a:gd name="connsiteX0" fmla="*/ 469902 w 469904"/>
              <a:gd name="connsiteY0" fmla="*/ 364 h 834468"/>
              <a:gd name="connsiteX1" fmla="*/ 232836 w 469904"/>
              <a:gd name="connsiteY1" fmla="*/ 322097 h 834468"/>
              <a:gd name="connsiteX2" fmla="*/ 2 w 469904"/>
              <a:gd name="connsiteY2" fmla="*/ 834330 h 834468"/>
              <a:gd name="connsiteX3" fmla="*/ 228602 w 469904"/>
              <a:gd name="connsiteY3" fmla="*/ 271297 h 834468"/>
              <a:gd name="connsiteX4" fmla="*/ 469902 w 469904"/>
              <a:gd name="connsiteY4" fmla="*/ 364 h 83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4" h="834468">
                <a:moveTo>
                  <a:pt x="469902" y="364"/>
                </a:moveTo>
                <a:cubicBezTo>
                  <a:pt x="470608" y="8831"/>
                  <a:pt x="311153" y="183103"/>
                  <a:pt x="232836" y="322097"/>
                </a:cubicBezTo>
                <a:cubicBezTo>
                  <a:pt x="154519" y="461091"/>
                  <a:pt x="708" y="842797"/>
                  <a:pt x="2" y="834330"/>
                </a:cubicBezTo>
                <a:cubicBezTo>
                  <a:pt x="-704" y="825863"/>
                  <a:pt x="147463" y="410291"/>
                  <a:pt x="228602" y="271297"/>
                </a:cubicBezTo>
                <a:cubicBezTo>
                  <a:pt x="309741" y="132303"/>
                  <a:pt x="469196" y="-8103"/>
                  <a:pt x="469902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4E9F19E5-8567-F832-8C57-A4C85C4AED13}"/>
              </a:ext>
            </a:extLst>
          </p:cNvPr>
          <p:cNvSpPr/>
          <p:nvPr/>
        </p:nvSpPr>
        <p:spPr>
          <a:xfrm>
            <a:off x="7558363" y="6485738"/>
            <a:ext cx="488014" cy="626984"/>
          </a:xfrm>
          <a:custGeom>
            <a:avLst/>
            <a:gdLst>
              <a:gd name="connsiteX0" fmla="*/ 476504 w 488014"/>
              <a:gd name="connsiteY0" fmla="*/ 20895 h 626984"/>
              <a:gd name="connsiteX1" fmla="*/ 27770 w 488014"/>
              <a:gd name="connsiteY1" fmla="*/ 592395 h 626984"/>
              <a:gd name="connsiteX2" fmla="*/ 74337 w 488014"/>
              <a:gd name="connsiteY2" fmla="*/ 511962 h 626984"/>
              <a:gd name="connsiteX3" fmla="*/ 290237 w 488014"/>
              <a:gd name="connsiteY3" fmla="*/ 88629 h 626984"/>
              <a:gd name="connsiteX4" fmla="*/ 150537 w 488014"/>
              <a:gd name="connsiteY4" fmla="*/ 410362 h 626984"/>
              <a:gd name="connsiteX5" fmla="*/ 336804 w 488014"/>
              <a:gd name="connsiteY5" fmla="*/ 152129 h 626984"/>
              <a:gd name="connsiteX6" fmla="*/ 476504 w 488014"/>
              <a:gd name="connsiteY6" fmla="*/ 20895 h 62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014" h="626984">
                <a:moveTo>
                  <a:pt x="476504" y="20895"/>
                </a:moveTo>
                <a:cubicBezTo>
                  <a:pt x="424998" y="94273"/>
                  <a:pt x="94798" y="510550"/>
                  <a:pt x="27770" y="592395"/>
                </a:cubicBezTo>
                <a:cubicBezTo>
                  <a:pt x="-39258" y="674240"/>
                  <a:pt x="30592" y="595923"/>
                  <a:pt x="74337" y="511962"/>
                </a:cubicBezTo>
                <a:cubicBezTo>
                  <a:pt x="118081" y="428001"/>
                  <a:pt x="277537" y="105562"/>
                  <a:pt x="290237" y="88629"/>
                </a:cubicBezTo>
                <a:cubicBezTo>
                  <a:pt x="302937" y="71696"/>
                  <a:pt x="142776" y="399779"/>
                  <a:pt x="150537" y="410362"/>
                </a:cubicBezTo>
                <a:cubicBezTo>
                  <a:pt x="158298" y="420945"/>
                  <a:pt x="280360" y="218451"/>
                  <a:pt x="336804" y="152129"/>
                </a:cubicBezTo>
                <a:cubicBezTo>
                  <a:pt x="393248" y="85807"/>
                  <a:pt x="528010" y="-52483"/>
                  <a:pt x="476504" y="20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970E7898-4E92-8EE9-E25C-EA661B37DA66}"/>
              </a:ext>
            </a:extLst>
          </p:cNvPr>
          <p:cNvSpPr/>
          <p:nvPr/>
        </p:nvSpPr>
        <p:spPr>
          <a:xfrm>
            <a:off x="7497232" y="6515060"/>
            <a:ext cx="259822" cy="423390"/>
          </a:xfrm>
          <a:custGeom>
            <a:avLst/>
            <a:gdLst>
              <a:gd name="connsiteX0" fmla="*/ 254001 w 259822"/>
              <a:gd name="connsiteY0" fmla="*/ 40 h 423390"/>
              <a:gd name="connsiteX1" fmla="*/ 228601 w 259822"/>
              <a:gd name="connsiteY1" fmla="*/ 160907 h 423390"/>
              <a:gd name="connsiteX2" fmla="*/ 1 w 259822"/>
              <a:gd name="connsiteY2" fmla="*/ 423373 h 423390"/>
              <a:gd name="connsiteX3" fmla="*/ 232835 w 259822"/>
              <a:gd name="connsiteY3" fmla="*/ 148207 h 423390"/>
              <a:gd name="connsiteX4" fmla="*/ 254001 w 259822"/>
              <a:gd name="connsiteY4" fmla="*/ 40 h 42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22" h="423390">
                <a:moveTo>
                  <a:pt x="254001" y="40"/>
                </a:moveTo>
                <a:cubicBezTo>
                  <a:pt x="253295" y="2157"/>
                  <a:pt x="270934" y="90352"/>
                  <a:pt x="228601" y="160907"/>
                </a:cubicBezTo>
                <a:cubicBezTo>
                  <a:pt x="186268" y="231462"/>
                  <a:pt x="-705" y="425490"/>
                  <a:pt x="1" y="423373"/>
                </a:cubicBezTo>
                <a:cubicBezTo>
                  <a:pt x="707" y="421256"/>
                  <a:pt x="189796" y="216646"/>
                  <a:pt x="232835" y="148207"/>
                </a:cubicBezTo>
                <a:cubicBezTo>
                  <a:pt x="275874" y="79768"/>
                  <a:pt x="254707" y="-2077"/>
                  <a:pt x="254001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43E780F3-D53C-5284-DF7F-DE60E48FE493}"/>
              </a:ext>
            </a:extLst>
          </p:cNvPr>
          <p:cNvSpPr/>
          <p:nvPr/>
        </p:nvSpPr>
        <p:spPr>
          <a:xfrm>
            <a:off x="7345471" y="6463351"/>
            <a:ext cx="692800" cy="140660"/>
          </a:xfrm>
          <a:custGeom>
            <a:avLst/>
            <a:gdLst>
              <a:gd name="connsiteX0" fmla="*/ 7829 w 692800"/>
              <a:gd name="connsiteY0" fmla="*/ 77149 h 140660"/>
              <a:gd name="connsiteX1" fmla="*/ 587796 w 692800"/>
              <a:gd name="connsiteY1" fmla="*/ 64449 h 140660"/>
              <a:gd name="connsiteX2" fmla="*/ 689396 w 692800"/>
              <a:gd name="connsiteY2" fmla="*/ 949 h 140660"/>
              <a:gd name="connsiteX3" fmla="*/ 541229 w 692800"/>
              <a:gd name="connsiteY3" fmla="*/ 119482 h 140660"/>
              <a:gd name="connsiteX4" fmla="*/ 545462 w 692800"/>
              <a:gd name="connsiteY4" fmla="*/ 77149 h 140660"/>
              <a:gd name="connsiteX5" fmla="*/ 388829 w 692800"/>
              <a:gd name="connsiteY5" fmla="*/ 94082 h 140660"/>
              <a:gd name="connsiteX6" fmla="*/ 134829 w 692800"/>
              <a:gd name="connsiteY6" fmla="*/ 140649 h 140660"/>
              <a:gd name="connsiteX7" fmla="*/ 244896 w 692800"/>
              <a:gd name="connsiteY7" fmla="*/ 98316 h 140660"/>
              <a:gd name="connsiteX8" fmla="*/ 7829 w 692800"/>
              <a:gd name="connsiteY8" fmla="*/ 77149 h 14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800" h="140660">
                <a:moveTo>
                  <a:pt x="7829" y="77149"/>
                </a:moveTo>
                <a:cubicBezTo>
                  <a:pt x="64979" y="71504"/>
                  <a:pt x="474202" y="77149"/>
                  <a:pt x="587796" y="64449"/>
                </a:cubicBezTo>
                <a:cubicBezTo>
                  <a:pt x="701390" y="51749"/>
                  <a:pt x="697157" y="-8223"/>
                  <a:pt x="689396" y="949"/>
                </a:cubicBezTo>
                <a:cubicBezTo>
                  <a:pt x="681635" y="10121"/>
                  <a:pt x="565218" y="106782"/>
                  <a:pt x="541229" y="119482"/>
                </a:cubicBezTo>
                <a:cubicBezTo>
                  <a:pt x="517240" y="132182"/>
                  <a:pt x="570862" y="81382"/>
                  <a:pt x="545462" y="77149"/>
                </a:cubicBezTo>
                <a:cubicBezTo>
                  <a:pt x="520062" y="72916"/>
                  <a:pt x="457268" y="83499"/>
                  <a:pt x="388829" y="94082"/>
                </a:cubicBezTo>
                <a:cubicBezTo>
                  <a:pt x="320390" y="104665"/>
                  <a:pt x="158818" y="139943"/>
                  <a:pt x="134829" y="140649"/>
                </a:cubicBezTo>
                <a:cubicBezTo>
                  <a:pt x="110840" y="141355"/>
                  <a:pt x="265357" y="108899"/>
                  <a:pt x="244896" y="98316"/>
                </a:cubicBezTo>
                <a:cubicBezTo>
                  <a:pt x="224435" y="87733"/>
                  <a:pt x="-49321" y="82794"/>
                  <a:pt x="7829" y="77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810A7E9D-6802-A381-60B9-12640D4E474A}"/>
              </a:ext>
            </a:extLst>
          </p:cNvPr>
          <p:cNvSpPr/>
          <p:nvPr/>
        </p:nvSpPr>
        <p:spPr>
          <a:xfrm>
            <a:off x="8118791" y="6673325"/>
            <a:ext cx="563776" cy="405462"/>
          </a:xfrm>
          <a:custGeom>
            <a:avLst/>
            <a:gdLst>
              <a:gd name="connsiteX0" fmla="*/ 742 w 563776"/>
              <a:gd name="connsiteY0" fmla="*/ 2642 h 405462"/>
              <a:gd name="connsiteX1" fmla="*/ 131976 w 563776"/>
              <a:gd name="connsiteY1" fmla="*/ 214308 h 405462"/>
              <a:gd name="connsiteX2" fmla="*/ 136209 w 563776"/>
              <a:gd name="connsiteY2" fmla="*/ 396342 h 405462"/>
              <a:gd name="connsiteX3" fmla="*/ 136209 w 563776"/>
              <a:gd name="connsiteY3" fmla="*/ 375175 h 405462"/>
              <a:gd name="connsiteX4" fmla="*/ 563776 w 563776"/>
              <a:gd name="connsiteY4" fmla="*/ 387875 h 405462"/>
              <a:gd name="connsiteX5" fmla="*/ 136209 w 563776"/>
              <a:gd name="connsiteY5" fmla="*/ 396342 h 405462"/>
              <a:gd name="connsiteX6" fmla="*/ 153142 w 563776"/>
              <a:gd name="connsiteY6" fmla="*/ 248175 h 405462"/>
              <a:gd name="connsiteX7" fmla="*/ 81176 w 563776"/>
              <a:gd name="connsiteY7" fmla="*/ 104242 h 405462"/>
              <a:gd name="connsiteX8" fmla="*/ 742 w 563776"/>
              <a:gd name="connsiteY8" fmla="*/ 2642 h 40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776" h="405462">
                <a:moveTo>
                  <a:pt x="742" y="2642"/>
                </a:moveTo>
                <a:cubicBezTo>
                  <a:pt x="9209" y="20986"/>
                  <a:pt x="109398" y="148691"/>
                  <a:pt x="131976" y="214308"/>
                </a:cubicBezTo>
                <a:cubicBezTo>
                  <a:pt x="154554" y="279925"/>
                  <a:pt x="136209" y="396342"/>
                  <a:pt x="136209" y="396342"/>
                </a:cubicBezTo>
                <a:cubicBezTo>
                  <a:pt x="136914" y="423153"/>
                  <a:pt x="136209" y="375175"/>
                  <a:pt x="136209" y="375175"/>
                </a:cubicBezTo>
                <a:lnTo>
                  <a:pt x="563776" y="387875"/>
                </a:lnTo>
                <a:cubicBezTo>
                  <a:pt x="563776" y="391403"/>
                  <a:pt x="204648" y="419625"/>
                  <a:pt x="136209" y="396342"/>
                </a:cubicBezTo>
                <a:cubicBezTo>
                  <a:pt x="67770" y="373059"/>
                  <a:pt x="162314" y="296858"/>
                  <a:pt x="153142" y="248175"/>
                </a:cubicBezTo>
                <a:cubicBezTo>
                  <a:pt x="143970" y="199492"/>
                  <a:pt x="103754" y="142342"/>
                  <a:pt x="81176" y="104242"/>
                </a:cubicBezTo>
                <a:cubicBezTo>
                  <a:pt x="58598" y="66142"/>
                  <a:pt x="-7725" y="-15702"/>
                  <a:pt x="742" y="2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BE560ACA-AC8C-C578-6537-7306B4FC6ACE}"/>
              </a:ext>
            </a:extLst>
          </p:cNvPr>
          <p:cNvSpPr/>
          <p:nvPr/>
        </p:nvSpPr>
        <p:spPr>
          <a:xfrm>
            <a:off x="8698995" y="7348994"/>
            <a:ext cx="450547" cy="110167"/>
          </a:xfrm>
          <a:custGeom>
            <a:avLst/>
            <a:gdLst>
              <a:gd name="connsiteX0" fmla="*/ 505 w 450547"/>
              <a:gd name="connsiteY0" fmla="*/ 110139 h 110167"/>
              <a:gd name="connsiteX1" fmla="*/ 449238 w 450547"/>
              <a:gd name="connsiteY1" fmla="*/ 42406 h 110167"/>
              <a:gd name="connsiteX2" fmla="*/ 144438 w 450547"/>
              <a:gd name="connsiteY2" fmla="*/ 73 h 110167"/>
              <a:gd name="connsiteX3" fmla="*/ 356105 w 450547"/>
              <a:gd name="connsiteY3" fmla="*/ 33939 h 110167"/>
              <a:gd name="connsiteX4" fmla="*/ 505 w 450547"/>
              <a:gd name="connsiteY4" fmla="*/ 110139 h 11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547" h="110167">
                <a:moveTo>
                  <a:pt x="505" y="110139"/>
                </a:moveTo>
                <a:cubicBezTo>
                  <a:pt x="16027" y="111550"/>
                  <a:pt x="425249" y="60750"/>
                  <a:pt x="449238" y="42406"/>
                </a:cubicBezTo>
                <a:cubicBezTo>
                  <a:pt x="473227" y="24062"/>
                  <a:pt x="159960" y="1484"/>
                  <a:pt x="144438" y="73"/>
                </a:cubicBezTo>
                <a:cubicBezTo>
                  <a:pt x="128916" y="-1338"/>
                  <a:pt x="380094" y="17711"/>
                  <a:pt x="356105" y="33939"/>
                </a:cubicBezTo>
                <a:cubicBezTo>
                  <a:pt x="332116" y="50167"/>
                  <a:pt x="-15017" y="108728"/>
                  <a:pt x="505" y="110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A50D2FD4-6710-5FE4-BC22-72E22A06CD5F}"/>
              </a:ext>
            </a:extLst>
          </p:cNvPr>
          <p:cNvSpPr/>
          <p:nvPr/>
        </p:nvSpPr>
        <p:spPr>
          <a:xfrm>
            <a:off x="8944768" y="8182099"/>
            <a:ext cx="423808" cy="272932"/>
          </a:xfrm>
          <a:custGeom>
            <a:avLst/>
            <a:gdLst>
              <a:gd name="connsiteX0" fmla="*/ 265 w 423808"/>
              <a:gd name="connsiteY0" fmla="*/ 64434 h 272932"/>
              <a:gd name="connsiteX1" fmla="*/ 199232 w 423808"/>
              <a:gd name="connsiteY1" fmla="*/ 94068 h 272932"/>
              <a:gd name="connsiteX2" fmla="*/ 423599 w 423808"/>
              <a:gd name="connsiteY2" fmla="*/ 271868 h 272932"/>
              <a:gd name="connsiteX3" fmla="*/ 241565 w 423808"/>
              <a:gd name="connsiteY3" fmla="*/ 934 h 272932"/>
              <a:gd name="connsiteX4" fmla="*/ 330465 w 423808"/>
              <a:gd name="connsiteY4" fmla="*/ 178734 h 272932"/>
              <a:gd name="connsiteX5" fmla="*/ 241565 w 423808"/>
              <a:gd name="connsiteY5" fmla="*/ 64434 h 272932"/>
              <a:gd name="connsiteX6" fmla="*/ 265 w 423808"/>
              <a:gd name="connsiteY6" fmla="*/ 64434 h 27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08" h="272932">
                <a:moveTo>
                  <a:pt x="265" y="64434"/>
                </a:moveTo>
                <a:cubicBezTo>
                  <a:pt x="-6790" y="69373"/>
                  <a:pt x="128676" y="59496"/>
                  <a:pt x="199232" y="94068"/>
                </a:cubicBezTo>
                <a:cubicBezTo>
                  <a:pt x="269788" y="128640"/>
                  <a:pt x="416544" y="287390"/>
                  <a:pt x="423599" y="271868"/>
                </a:cubicBezTo>
                <a:cubicBezTo>
                  <a:pt x="430654" y="256346"/>
                  <a:pt x="257087" y="16456"/>
                  <a:pt x="241565" y="934"/>
                </a:cubicBezTo>
                <a:cubicBezTo>
                  <a:pt x="226043" y="-14588"/>
                  <a:pt x="330465" y="168151"/>
                  <a:pt x="330465" y="178734"/>
                </a:cubicBezTo>
                <a:cubicBezTo>
                  <a:pt x="330465" y="189317"/>
                  <a:pt x="295893" y="82073"/>
                  <a:pt x="241565" y="64434"/>
                </a:cubicBezTo>
                <a:cubicBezTo>
                  <a:pt x="187237" y="46795"/>
                  <a:pt x="7320" y="59495"/>
                  <a:pt x="265" y="64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17C7C15A-DD91-65BD-D419-F9B8D3E5ABF3}"/>
              </a:ext>
            </a:extLst>
          </p:cNvPr>
          <p:cNvSpPr/>
          <p:nvPr/>
        </p:nvSpPr>
        <p:spPr>
          <a:xfrm>
            <a:off x="9824168" y="8119151"/>
            <a:ext cx="162274" cy="732824"/>
          </a:xfrm>
          <a:custGeom>
            <a:avLst/>
            <a:gdLst>
              <a:gd name="connsiteX0" fmla="*/ 5632 w 162274"/>
              <a:gd name="connsiteY0" fmla="*/ 382 h 732824"/>
              <a:gd name="connsiteX1" fmla="*/ 5632 w 162274"/>
              <a:gd name="connsiteY1" fmla="*/ 220516 h 732824"/>
              <a:gd name="connsiteX2" fmla="*/ 60665 w 162274"/>
              <a:gd name="connsiteY2" fmla="*/ 427949 h 732824"/>
              <a:gd name="connsiteX3" fmla="*/ 14099 w 162274"/>
              <a:gd name="connsiteY3" fmla="*/ 732749 h 732824"/>
              <a:gd name="connsiteX4" fmla="*/ 98765 w 162274"/>
              <a:gd name="connsiteY4" fmla="*/ 453349 h 732824"/>
              <a:gd name="connsiteX5" fmla="*/ 162265 w 162274"/>
              <a:gd name="connsiteY5" fmla="*/ 80816 h 732824"/>
              <a:gd name="connsiteX6" fmla="*/ 94532 w 162274"/>
              <a:gd name="connsiteY6" fmla="*/ 355982 h 732824"/>
              <a:gd name="connsiteX7" fmla="*/ 39499 w 162274"/>
              <a:gd name="connsiteY7" fmla="*/ 275549 h 732824"/>
              <a:gd name="connsiteX8" fmla="*/ 5632 w 162274"/>
              <a:gd name="connsiteY8" fmla="*/ 382 h 73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274" h="732824">
                <a:moveTo>
                  <a:pt x="5632" y="382"/>
                </a:moveTo>
                <a:cubicBezTo>
                  <a:pt x="-13" y="-8790"/>
                  <a:pt x="-3540" y="149255"/>
                  <a:pt x="5632" y="220516"/>
                </a:cubicBezTo>
                <a:cubicBezTo>
                  <a:pt x="14804" y="291777"/>
                  <a:pt x="59254" y="342577"/>
                  <a:pt x="60665" y="427949"/>
                </a:cubicBezTo>
                <a:cubicBezTo>
                  <a:pt x="62076" y="513321"/>
                  <a:pt x="7749" y="728516"/>
                  <a:pt x="14099" y="732749"/>
                </a:cubicBezTo>
                <a:cubicBezTo>
                  <a:pt x="20449" y="736982"/>
                  <a:pt x="74071" y="562004"/>
                  <a:pt x="98765" y="453349"/>
                </a:cubicBezTo>
                <a:cubicBezTo>
                  <a:pt x="123459" y="344694"/>
                  <a:pt x="162970" y="97044"/>
                  <a:pt x="162265" y="80816"/>
                </a:cubicBezTo>
                <a:cubicBezTo>
                  <a:pt x="161560" y="64588"/>
                  <a:pt x="114993" y="323527"/>
                  <a:pt x="94532" y="355982"/>
                </a:cubicBezTo>
                <a:cubicBezTo>
                  <a:pt x="74071" y="388437"/>
                  <a:pt x="55021" y="328466"/>
                  <a:pt x="39499" y="275549"/>
                </a:cubicBezTo>
                <a:cubicBezTo>
                  <a:pt x="23977" y="222632"/>
                  <a:pt x="11277" y="9554"/>
                  <a:pt x="5632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5F306FA5-2CD4-B30C-961E-E8ABF9BD3394}"/>
              </a:ext>
            </a:extLst>
          </p:cNvPr>
          <p:cNvSpPr/>
          <p:nvPr/>
        </p:nvSpPr>
        <p:spPr>
          <a:xfrm>
            <a:off x="8136052" y="8614612"/>
            <a:ext cx="112909" cy="559905"/>
          </a:xfrm>
          <a:custGeom>
            <a:avLst/>
            <a:gdLst>
              <a:gd name="connsiteX0" fmla="*/ 34281 w 112909"/>
              <a:gd name="connsiteY0" fmla="*/ 221 h 559905"/>
              <a:gd name="connsiteX1" fmla="*/ 68148 w 112909"/>
              <a:gd name="connsiteY1" fmla="*/ 321955 h 559905"/>
              <a:gd name="connsiteX2" fmla="*/ 415 w 112909"/>
              <a:gd name="connsiteY2" fmla="*/ 559021 h 559905"/>
              <a:gd name="connsiteX3" fmla="*/ 106248 w 112909"/>
              <a:gd name="connsiteY3" fmla="*/ 237288 h 559905"/>
              <a:gd name="connsiteX4" fmla="*/ 97781 w 112909"/>
              <a:gd name="connsiteY4" fmla="*/ 271155 h 559905"/>
              <a:gd name="connsiteX5" fmla="*/ 34281 w 112909"/>
              <a:gd name="connsiteY5" fmla="*/ 221 h 55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09" h="559905">
                <a:moveTo>
                  <a:pt x="34281" y="221"/>
                </a:moveTo>
                <a:cubicBezTo>
                  <a:pt x="29342" y="8688"/>
                  <a:pt x="73792" y="228822"/>
                  <a:pt x="68148" y="321955"/>
                </a:cubicBezTo>
                <a:cubicBezTo>
                  <a:pt x="62504" y="415088"/>
                  <a:pt x="-5935" y="573132"/>
                  <a:pt x="415" y="559021"/>
                </a:cubicBezTo>
                <a:cubicBezTo>
                  <a:pt x="6765" y="544910"/>
                  <a:pt x="90020" y="285266"/>
                  <a:pt x="106248" y="237288"/>
                </a:cubicBezTo>
                <a:cubicBezTo>
                  <a:pt x="122476" y="189310"/>
                  <a:pt x="104836" y="313488"/>
                  <a:pt x="97781" y="271155"/>
                </a:cubicBezTo>
                <a:cubicBezTo>
                  <a:pt x="90726" y="228822"/>
                  <a:pt x="39220" y="-8246"/>
                  <a:pt x="34281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9B2E9537-DA6C-64D7-D00A-4985F538A5C3}"/>
              </a:ext>
            </a:extLst>
          </p:cNvPr>
          <p:cNvSpPr/>
          <p:nvPr/>
        </p:nvSpPr>
        <p:spPr>
          <a:xfrm>
            <a:off x="9588377" y="8585200"/>
            <a:ext cx="142804" cy="931333"/>
          </a:xfrm>
          <a:custGeom>
            <a:avLst/>
            <a:gdLst>
              <a:gd name="connsiteX0" fmla="*/ 76323 w 142804"/>
              <a:gd name="connsiteY0" fmla="*/ 0 h 931333"/>
              <a:gd name="connsiteX1" fmla="*/ 114423 w 142804"/>
              <a:gd name="connsiteY1" fmla="*/ 584200 h 931333"/>
              <a:gd name="connsiteX2" fmla="*/ 123 w 142804"/>
              <a:gd name="connsiteY2" fmla="*/ 931333 h 931333"/>
              <a:gd name="connsiteX3" fmla="*/ 139823 w 142804"/>
              <a:gd name="connsiteY3" fmla="*/ 584200 h 931333"/>
              <a:gd name="connsiteX4" fmla="*/ 76323 w 142804"/>
              <a:gd name="connsiteY4" fmla="*/ 0 h 93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04" h="931333">
                <a:moveTo>
                  <a:pt x="76323" y="0"/>
                </a:moveTo>
                <a:cubicBezTo>
                  <a:pt x="72090" y="0"/>
                  <a:pt x="127123" y="428978"/>
                  <a:pt x="114423" y="584200"/>
                </a:cubicBezTo>
                <a:cubicBezTo>
                  <a:pt x="101723" y="739422"/>
                  <a:pt x="-4110" y="931333"/>
                  <a:pt x="123" y="931333"/>
                </a:cubicBezTo>
                <a:cubicBezTo>
                  <a:pt x="4356" y="931333"/>
                  <a:pt x="120773" y="738717"/>
                  <a:pt x="139823" y="584200"/>
                </a:cubicBezTo>
                <a:cubicBezTo>
                  <a:pt x="158873" y="429683"/>
                  <a:pt x="80556" y="0"/>
                  <a:pt x="763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8F30BEA1-AAB1-7054-2756-8CE4C88B8FB9}"/>
              </a:ext>
            </a:extLst>
          </p:cNvPr>
          <p:cNvSpPr/>
          <p:nvPr/>
        </p:nvSpPr>
        <p:spPr>
          <a:xfrm>
            <a:off x="9829800" y="8779283"/>
            <a:ext cx="41085" cy="719180"/>
          </a:xfrm>
          <a:custGeom>
            <a:avLst/>
            <a:gdLst>
              <a:gd name="connsiteX0" fmla="*/ 0 w 41085"/>
              <a:gd name="connsiteY0" fmla="*/ 4884 h 719180"/>
              <a:gd name="connsiteX1" fmla="*/ 38100 w 41085"/>
              <a:gd name="connsiteY1" fmla="*/ 707617 h 719180"/>
              <a:gd name="connsiteX2" fmla="*/ 38100 w 41085"/>
              <a:gd name="connsiteY2" fmla="*/ 411284 h 719180"/>
              <a:gd name="connsiteX3" fmla="*/ 0 w 41085"/>
              <a:gd name="connsiteY3" fmla="*/ 4884 h 71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85" h="719180">
                <a:moveTo>
                  <a:pt x="0" y="4884"/>
                </a:moveTo>
                <a:cubicBezTo>
                  <a:pt x="0" y="54273"/>
                  <a:pt x="31750" y="639884"/>
                  <a:pt x="38100" y="707617"/>
                </a:cubicBezTo>
                <a:cubicBezTo>
                  <a:pt x="44450" y="775350"/>
                  <a:pt x="38805" y="528406"/>
                  <a:pt x="38100" y="411284"/>
                </a:cubicBezTo>
                <a:cubicBezTo>
                  <a:pt x="37395" y="294162"/>
                  <a:pt x="0" y="-44505"/>
                  <a:pt x="0" y="4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B6DB109C-7266-15E9-A8EF-B86EFF7C39C6}"/>
              </a:ext>
            </a:extLst>
          </p:cNvPr>
          <p:cNvSpPr/>
          <p:nvPr/>
        </p:nvSpPr>
        <p:spPr>
          <a:xfrm>
            <a:off x="7578756" y="6954574"/>
            <a:ext cx="530713" cy="923237"/>
          </a:xfrm>
          <a:custGeom>
            <a:avLst/>
            <a:gdLst>
              <a:gd name="connsiteX0" fmla="*/ 3144 w 530713"/>
              <a:gd name="connsiteY0" fmla="*/ 1851 h 923237"/>
              <a:gd name="connsiteX1" fmla="*/ 114269 w 530713"/>
              <a:gd name="connsiteY1" fmla="*/ 455876 h 923237"/>
              <a:gd name="connsiteX2" fmla="*/ 342869 w 530713"/>
              <a:gd name="connsiteY2" fmla="*/ 697176 h 923237"/>
              <a:gd name="connsiteX3" fmla="*/ 339694 w 530713"/>
              <a:gd name="connsiteY3" fmla="*/ 668601 h 923237"/>
              <a:gd name="connsiteX4" fmla="*/ 530194 w 530713"/>
              <a:gd name="connsiteY4" fmla="*/ 922601 h 923237"/>
              <a:gd name="connsiteX5" fmla="*/ 273019 w 530713"/>
              <a:gd name="connsiteY5" fmla="*/ 582876 h 923237"/>
              <a:gd name="connsiteX6" fmla="*/ 120619 w 530713"/>
              <a:gd name="connsiteY6" fmla="*/ 376501 h 923237"/>
              <a:gd name="connsiteX7" fmla="*/ 206344 w 530713"/>
              <a:gd name="connsiteY7" fmla="*/ 538426 h 923237"/>
              <a:gd name="connsiteX8" fmla="*/ 44419 w 530713"/>
              <a:gd name="connsiteY8" fmla="*/ 303476 h 923237"/>
              <a:gd name="connsiteX9" fmla="*/ 3144 w 530713"/>
              <a:gd name="connsiteY9" fmla="*/ 1851 h 92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713" h="923237">
                <a:moveTo>
                  <a:pt x="3144" y="1851"/>
                </a:moveTo>
                <a:cubicBezTo>
                  <a:pt x="14786" y="27251"/>
                  <a:pt x="57648" y="339989"/>
                  <a:pt x="114269" y="455876"/>
                </a:cubicBezTo>
                <a:cubicBezTo>
                  <a:pt x="170890" y="571764"/>
                  <a:pt x="305298" y="661722"/>
                  <a:pt x="342869" y="697176"/>
                </a:cubicBezTo>
                <a:cubicBezTo>
                  <a:pt x="380440" y="732630"/>
                  <a:pt x="308473" y="631030"/>
                  <a:pt x="339694" y="668601"/>
                </a:cubicBezTo>
                <a:cubicBezTo>
                  <a:pt x="370915" y="706172"/>
                  <a:pt x="541307" y="936889"/>
                  <a:pt x="530194" y="922601"/>
                </a:cubicBezTo>
                <a:cubicBezTo>
                  <a:pt x="519082" y="908314"/>
                  <a:pt x="341281" y="673893"/>
                  <a:pt x="273019" y="582876"/>
                </a:cubicBezTo>
                <a:cubicBezTo>
                  <a:pt x="204757" y="491859"/>
                  <a:pt x="131732" y="383909"/>
                  <a:pt x="120619" y="376501"/>
                </a:cubicBezTo>
                <a:cubicBezTo>
                  <a:pt x="109507" y="369093"/>
                  <a:pt x="219044" y="550597"/>
                  <a:pt x="206344" y="538426"/>
                </a:cubicBezTo>
                <a:cubicBezTo>
                  <a:pt x="193644" y="526255"/>
                  <a:pt x="75111" y="387613"/>
                  <a:pt x="44419" y="303476"/>
                </a:cubicBezTo>
                <a:cubicBezTo>
                  <a:pt x="13727" y="219339"/>
                  <a:pt x="-8498" y="-23549"/>
                  <a:pt x="3144" y="1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B5A6F550-1EAA-1586-A596-7464BFB722D3}"/>
              </a:ext>
            </a:extLst>
          </p:cNvPr>
          <p:cNvSpPr/>
          <p:nvPr/>
        </p:nvSpPr>
        <p:spPr>
          <a:xfrm>
            <a:off x="8057849" y="7229137"/>
            <a:ext cx="600434" cy="289264"/>
          </a:xfrm>
          <a:custGeom>
            <a:avLst/>
            <a:gdLst>
              <a:gd name="connsiteX0" fmla="*/ 301 w 600434"/>
              <a:gd name="connsiteY0" fmla="*/ 289263 h 289264"/>
              <a:gd name="connsiteX1" fmla="*/ 279701 w 600434"/>
              <a:gd name="connsiteY1" fmla="*/ 76538 h 289264"/>
              <a:gd name="connsiteX2" fmla="*/ 600376 w 600434"/>
              <a:gd name="connsiteY2" fmla="*/ 338 h 289264"/>
              <a:gd name="connsiteX3" fmla="*/ 254301 w 600434"/>
              <a:gd name="connsiteY3" fmla="*/ 51138 h 289264"/>
              <a:gd name="connsiteX4" fmla="*/ 32051 w 600434"/>
              <a:gd name="connsiteY4" fmla="*/ 111463 h 289264"/>
              <a:gd name="connsiteX5" fmla="*/ 222551 w 600434"/>
              <a:gd name="connsiteY5" fmla="*/ 73363 h 289264"/>
              <a:gd name="connsiteX6" fmla="*/ 301 w 600434"/>
              <a:gd name="connsiteY6" fmla="*/ 289263 h 28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34" h="289264">
                <a:moveTo>
                  <a:pt x="301" y="289263"/>
                </a:moveTo>
                <a:cubicBezTo>
                  <a:pt x="9826" y="289792"/>
                  <a:pt x="179689" y="124692"/>
                  <a:pt x="279701" y="76538"/>
                </a:cubicBezTo>
                <a:cubicBezTo>
                  <a:pt x="379713" y="28384"/>
                  <a:pt x="604609" y="4571"/>
                  <a:pt x="600376" y="338"/>
                </a:cubicBezTo>
                <a:cubicBezTo>
                  <a:pt x="596143" y="-3895"/>
                  <a:pt x="349022" y="32617"/>
                  <a:pt x="254301" y="51138"/>
                </a:cubicBezTo>
                <a:cubicBezTo>
                  <a:pt x="159580" y="69659"/>
                  <a:pt x="37343" y="107759"/>
                  <a:pt x="32051" y="111463"/>
                </a:cubicBezTo>
                <a:cubicBezTo>
                  <a:pt x="26759" y="115167"/>
                  <a:pt x="234722" y="43201"/>
                  <a:pt x="222551" y="73363"/>
                </a:cubicBezTo>
                <a:cubicBezTo>
                  <a:pt x="210380" y="103525"/>
                  <a:pt x="-9224" y="288734"/>
                  <a:pt x="301" y="289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7BF6156E-FA93-06EB-4ED9-87C5D4A4C218}"/>
              </a:ext>
            </a:extLst>
          </p:cNvPr>
          <p:cNvSpPr/>
          <p:nvPr/>
        </p:nvSpPr>
        <p:spPr>
          <a:xfrm>
            <a:off x="8086651" y="6735853"/>
            <a:ext cx="19166" cy="548358"/>
          </a:xfrm>
          <a:custGeom>
            <a:avLst/>
            <a:gdLst>
              <a:gd name="connsiteX0" fmla="*/ 74 w 19166"/>
              <a:gd name="connsiteY0" fmla="*/ 4672 h 548358"/>
              <a:gd name="connsiteX1" fmla="*/ 12774 w 19166"/>
              <a:gd name="connsiteY1" fmla="*/ 541247 h 548358"/>
              <a:gd name="connsiteX2" fmla="*/ 19124 w 19166"/>
              <a:gd name="connsiteY2" fmla="*/ 293597 h 548358"/>
              <a:gd name="connsiteX3" fmla="*/ 74 w 19166"/>
              <a:gd name="connsiteY3" fmla="*/ 4672 h 54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66" h="548358">
                <a:moveTo>
                  <a:pt x="74" y="4672"/>
                </a:moveTo>
                <a:cubicBezTo>
                  <a:pt x="-984" y="45947"/>
                  <a:pt x="9599" y="493093"/>
                  <a:pt x="12774" y="541247"/>
                </a:cubicBezTo>
                <a:cubicBezTo>
                  <a:pt x="15949" y="589401"/>
                  <a:pt x="18066" y="380380"/>
                  <a:pt x="19124" y="293597"/>
                </a:cubicBezTo>
                <a:cubicBezTo>
                  <a:pt x="20182" y="206814"/>
                  <a:pt x="1132" y="-36603"/>
                  <a:pt x="74" y="4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BC5BC203-74F1-DE7C-8670-F830358F82F6}"/>
              </a:ext>
            </a:extLst>
          </p:cNvPr>
          <p:cNvSpPr/>
          <p:nvPr/>
        </p:nvSpPr>
        <p:spPr>
          <a:xfrm>
            <a:off x="7327892" y="6530764"/>
            <a:ext cx="406443" cy="711513"/>
          </a:xfrm>
          <a:custGeom>
            <a:avLst/>
            <a:gdLst>
              <a:gd name="connsiteX0" fmla="*/ 8 w 406443"/>
              <a:gd name="connsiteY0" fmla="*/ 211 h 711513"/>
              <a:gd name="connsiteX1" fmla="*/ 123833 w 406443"/>
              <a:gd name="connsiteY1" fmla="*/ 238336 h 711513"/>
              <a:gd name="connsiteX2" fmla="*/ 193683 w 406443"/>
              <a:gd name="connsiteY2" fmla="*/ 438361 h 711513"/>
              <a:gd name="connsiteX3" fmla="*/ 193683 w 406443"/>
              <a:gd name="connsiteY3" fmla="*/ 378036 h 711513"/>
              <a:gd name="connsiteX4" fmla="*/ 190508 w 406443"/>
              <a:gd name="connsiteY4" fmla="*/ 498686 h 711513"/>
              <a:gd name="connsiteX5" fmla="*/ 209558 w 406443"/>
              <a:gd name="connsiteY5" fmla="*/ 711411 h 711513"/>
              <a:gd name="connsiteX6" fmla="*/ 209558 w 406443"/>
              <a:gd name="connsiteY6" fmla="*/ 470111 h 711513"/>
              <a:gd name="connsiteX7" fmla="*/ 228608 w 406443"/>
              <a:gd name="connsiteY7" fmla="*/ 393911 h 711513"/>
              <a:gd name="connsiteX8" fmla="*/ 406408 w 406443"/>
              <a:gd name="connsiteY8" fmla="*/ 206586 h 711513"/>
              <a:gd name="connsiteX9" fmla="*/ 212733 w 406443"/>
              <a:gd name="connsiteY9" fmla="*/ 362161 h 711513"/>
              <a:gd name="connsiteX10" fmla="*/ 142883 w 406443"/>
              <a:gd name="connsiteY10" fmla="*/ 257386 h 711513"/>
              <a:gd name="connsiteX11" fmla="*/ 117483 w 406443"/>
              <a:gd name="connsiteY11" fmla="*/ 197061 h 711513"/>
              <a:gd name="connsiteX12" fmla="*/ 8 w 406443"/>
              <a:gd name="connsiteY12" fmla="*/ 211 h 71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443" h="711513">
                <a:moveTo>
                  <a:pt x="8" y="211"/>
                </a:moveTo>
                <a:cubicBezTo>
                  <a:pt x="1066" y="7090"/>
                  <a:pt x="91554" y="165311"/>
                  <a:pt x="123833" y="238336"/>
                </a:cubicBezTo>
                <a:cubicBezTo>
                  <a:pt x="156112" y="311361"/>
                  <a:pt x="182041" y="415078"/>
                  <a:pt x="193683" y="438361"/>
                </a:cubicBezTo>
                <a:cubicBezTo>
                  <a:pt x="205325" y="461644"/>
                  <a:pt x="194212" y="367982"/>
                  <a:pt x="193683" y="378036"/>
                </a:cubicBezTo>
                <a:cubicBezTo>
                  <a:pt x="193154" y="388090"/>
                  <a:pt x="187862" y="443124"/>
                  <a:pt x="190508" y="498686"/>
                </a:cubicBezTo>
                <a:cubicBezTo>
                  <a:pt x="193154" y="554248"/>
                  <a:pt x="206383" y="716173"/>
                  <a:pt x="209558" y="711411"/>
                </a:cubicBezTo>
                <a:cubicBezTo>
                  <a:pt x="212733" y="706649"/>
                  <a:pt x="206383" y="523028"/>
                  <a:pt x="209558" y="470111"/>
                </a:cubicBezTo>
                <a:cubicBezTo>
                  <a:pt x="212733" y="417194"/>
                  <a:pt x="195800" y="437832"/>
                  <a:pt x="228608" y="393911"/>
                </a:cubicBezTo>
                <a:cubicBezTo>
                  <a:pt x="261416" y="349990"/>
                  <a:pt x="409054" y="211878"/>
                  <a:pt x="406408" y="206586"/>
                </a:cubicBezTo>
                <a:cubicBezTo>
                  <a:pt x="403762" y="201294"/>
                  <a:pt x="256654" y="353694"/>
                  <a:pt x="212733" y="362161"/>
                </a:cubicBezTo>
                <a:cubicBezTo>
                  <a:pt x="168812" y="370628"/>
                  <a:pt x="158758" y="284903"/>
                  <a:pt x="142883" y="257386"/>
                </a:cubicBezTo>
                <a:cubicBezTo>
                  <a:pt x="127008" y="229869"/>
                  <a:pt x="139179" y="237807"/>
                  <a:pt x="117483" y="197061"/>
                </a:cubicBezTo>
                <a:cubicBezTo>
                  <a:pt x="95787" y="156315"/>
                  <a:pt x="-1050" y="-6668"/>
                  <a:pt x="8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F2FF57C7-21DF-03A0-820C-01305534B394}"/>
              </a:ext>
            </a:extLst>
          </p:cNvPr>
          <p:cNvSpPr/>
          <p:nvPr/>
        </p:nvSpPr>
        <p:spPr>
          <a:xfrm>
            <a:off x="7461930" y="6616686"/>
            <a:ext cx="256935" cy="200129"/>
          </a:xfrm>
          <a:custGeom>
            <a:avLst/>
            <a:gdLst>
              <a:gd name="connsiteX0" fmla="*/ 256495 w 256935"/>
              <a:gd name="connsiteY0" fmla="*/ 14 h 200129"/>
              <a:gd name="connsiteX1" fmla="*/ 8845 w 256935"/>
              <a:gd name="connsiteY1" fmla="*/ 47639 h 200129"/>
              <a:gd name="connsiteX2" fmla="*/ 56470 w 256935"/>
              <a:gd name="connsiteY2" fmla="*/ 66689 h 200129"/>
              <a:gd name="connsiteX3" fmla="*/ 69170 w 256935"/>
              <a:gd name="connsiteY3" fmla="*/ 200039 h 200129"/>
              <a:gd name="connsiteX4" fmla="*/ 69170 w 256935"/>
              <a:gd name="connsiteY4" fmla="*/ 44464 h 200129"/>
              <a:gd name="connsiteX5" fmla="*/ 256495 w 256935"/>
              <a:gd name="connsiteY5" fmla="*/ 14 h 20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935" h="200129">
                <a:moveTo>
                  <a:pt x="256495" y="14"/>
                </a:moveTo>
                <a:cubicBezTo>
                  <a:pt x="246441" y="543"/>
                  <a:pt x="42182" y="36527"/>
                  <a:pt x="8845" y="47639"/>
                </a:cubicBezTo>
                <a:cubicBezTo>
                  <a:pt x="-24492" y="58751"/>
                  <a:pt x="46416" y="41289"/>
                  <a:pt x="56470" y="66689"/>
                </a:cubicBezTo>
                <a:cubicBezTo>
                  <a:pt x="66524" y="92089"/>
                  <a:pt x="67053" y="203743"/>
                  <a:pt x="69170" y="200039"/>
                </a:cubicBezTo>
                <a:cubicBezTo>
                  <a:pt x="71287" y="196335"/>
                  <a:pt x="36891" y="75685"/>
                  <a:pt x="69170" y="44464"/>
                </a:cubicBezTo>
                <a:cubicBezTo>
                  <a:pt x="101449" y="13243"/>
                  <a:pt x="266549" y="-515"/>
                  <a:pt x="25649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B4366B10-6EAC-A090-7CEA-CAB7D190AE49}"/>
              </a:ext>
            </a:extLst>
          </p:cNvPr>
          <p:cNvSpPr/>
          <p:nvPr/>
        </p:nvSpPr>
        <p:spPr>
          <a:xfrm>
            <a:off x="7870142" y="7563000"/>
            <a:ext cx="270964" cy="390196"/>
          </a:xfrm>
          <a:custGeom>
            <a:avLst/>
            <a:gdLst>
              <a:gd name="connsiteX0" fmla="*/ 1649 w 270964"/>
              <a:gd name="connsiteY0" fmla="*/ 678 h 390196"/>
              <a:gd name="connsiteX1" fmla="*/ 140797 w 270964"/>
              <a:gd name="connsiteY1" fmla="*/ 214370 h 390196"/>
              <a:gd name="connsiteX2" fmla="*/ 260067 w 270964"/>
              <a:gd name="connsiteY2" fmla="*/ 388304 h 390196"/>
              <a:gd name="connsiteX3" fmla="*/ 240188 w 270964"/>
              <a:gd name="connsiteY3" fmla="*/ 288913 h 390196"/>
              <a:gd name="connsiteX4" fmla="*/ 1649 w 270964"/>
              <a:gd name="connsiteY4" fmla="*/ 678 h 3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964" h="390196">
                <a:moveTo>
                  <a:pt x="1649" y="678"/>
                </a:moveTo>
                <a:cubicBezTo>
                  <a:pt x="-14916" y="-11746"/>
                  <a:pt x="97727" y="149766"/>
                  <a:pt x="140797" y="214370"/>
                </a:cubicBezTo>
                <a:cubicBezTo>
                  <a:pt x="183867" y="278974"/>
                  <a:pt x="243502" y="375880"/>
                  <a:pt x="260067" y="388304"/>
                </a:cubicBezTo>
                <a:cubicBezTo>
                  <a:pt x="276632" y="400728"/>
                  <a:pt x="277460" y="350204"/>
                  <a:pt x="240188" y="288913"/>
                </a:cubicBezTo>
                <a:cubicBezTo>
                  <a:pt x="202916" y="227622"/>
                  <a:pt x="18214" y="13102"/>
                  <a:pt x="1649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EFB3A6BC-F08D-75D1-D9FF-C366ACCC63A5}"/>
              </a:ext>
            </a:extLst>
          </p:cNvPr>
          <p:cNvSpPr/>
          <p:nvPr/>
        </p:nvSpPr>
        <p:spPr>
          <a:xfrm>
            <a:off x="7187715" y="7325131"/>
            <a:ext cx="291570" cy="780237"/>
          </a:xfrm>
          <a:custGeom>
            <a:avLst/>
            <a:gdLst>
              <a:gd name="connsiteX0" fmla="*/ 28094 w 291570"/>
              <a:gd name="connsiteY0" fmla="*/ 8 h 780237"/>
              <a:gd name="connsiteX1" fmla="*/ 47972 w 291570"/>
              <a:gd name="connsiteY1" fmla="*/ 367756 h 780237"/>
              <a:gd name="connsiteX2" fmla="*/ 291481 w 291570"/>
              <a:gd name="connsiteY2" fmla="*/ 780230 h 780237"/>
              <a:gd name="connsiteX3" fmla="*/ 18155 w 291570"/>
              <a:gd name="connsiteY3" fmla="*/ 357817 h 780237"/>
              <a:gd name="connsiteX4" fmla="*/ 28094 w 291570"/>
              <a:gd name="connsiteY4" fmla="*/ 8 h 78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70" h="780237">
                <a:moveTo>
                  <a:pt x="28094" y="8"/>
                </a:moveTo>
                <a:cubicBezTo>
                  <a:pt x="33064" y="1665"/>
                  <a:pt x="4074" y="237719"/>
                  <a:pt x="47972" y="367756"/>
                </a:cubicBezTo>
                <a:cubicBezTo>
                  <a:pt x="91870" y="497793"/>
                  <a:pt x="296451" y="781887"/>
                  <a:pt x="291481" y="780230"/>
                </a:cubicBezTo>
                <a:cubicBezTo>
                  <a:pt x="286512" y="778574"/>
                  <a:pt x="62053" y="485369"/>
                  <a:pt x="18155" y="357817"/>
                </a:cubicBezTo>
                <a:cubicBezTo>
                  <a:pt x="-25743" y="230265"/>
                  <a:pt x="23124" y="-1649"/>
                  <a:pt x="2809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F12C707F-D2AA-E660-DA4F-E93F08340B2D}"/>
              </a:ext>
            </a:extLst>
          </p:cNvPr>
          <p:cNvSpPr/>
          <p:nvPr/>
        </p:nvSpPr>
        <p:spPr>
          <a:xfrm>
            <a:off x="7110993" y="8991943"/>
            <a:ext cx="199984" cy="537194"/>
          </a:xfrm>
          <a:custGeom>
            <a:avLst/>
            <a:gdLst>
              <a:gd name="connsiteX0" fmla="*/ 455 w 199984"/>
              <a:gd name="connsiteY0" fmla="*/ 62605 h 537194"/>
              <a:gd name="connsiteX1" fmla="*/ 50150 w 199984"/>
              <a:gd name="connsiteY1" fmla="*/ 296174 h 537194"/>
              <a:gd name="connsiteX2" fmla="*/ 25303 w 199984"/>
              <a:gd name="connsiteY2" fmla="*/ 529744 h 537194"/>
              <a:gd name="connsiteX3" fmla="*/ 199237 w 199984"/>
              <a:gd name="connsiteY3" fmla="*/ 2970 h 537194"/>
              <a:gd name="connsiteX4" fmla="*/ 84937 w 199984"/>
              <a:gd name="connsiteY4" fmla="*/ 306114 h 537194"/>
              <a:gd name="connsiteX5" fmla="*/ 455 w 199984"/>
              <a:gd name="connsiteY5" fmla="*/ 62605 h 53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84" h="537194">
                <a:moveTo>
                  <a:pt x="455" y="62605"/>
                </a:moveTo>
                <a:cubicBezTo>
                  <a:pt x="-5343" y="60948"/>
                  <a:pt x="46009" y="218318"/>
                  <a:pt x="50150" y="296174"/>
                </a:cubicBezTo>
                <a:cubicBezTo>
                  <a:pt x="54291" y="374031"/>
                  <a:pt x="455" y="578611"/>
                  <a:pt x="25303" y="529744"/>
                </a:cubicBezTo>
                <a:cubicBezTo>
                  <a:pt x="50151" y="480877"/>
                  <a:pt x="189298" y="40242"/>
                  <a:pt x="199237" y="2970"/>
                </a:cubicBezTo>
                <a:cubicBezTo>
                  <a:pt x="209176" y="-34302"/>
                  <a:pt x="117239" y="291205"/>
                  <a:pt x="84937" y="306114"/>
                </a:cubicBezTo>
                <a:cubicBezTo>
                  <a:pt x="52635" y="321023"/>
                  <a:pt x="6253" y="64262"/>
                  <a:pt x="455" y="62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389E025B-564B-1C2E-FD8D-85466C63FD4B}"/>
              </a:ext>
            </a:extLst>
          </p:cNvPr>
          <p:cNvSpPr/>
          <p:nvPr/>
        </p:nvSpPr>
        <p:spPr>
          <a:xfrm>
            <a:off x="6598761" y="8693424"/>
            <a:ext cx="466812" cy="839938"/>
          </a:xfrm>
          <a:custGeom>
            <a:avLst/>
            <a:gdLst>
              <a:gd name="connsiteX0" fmla="*/ 822 w 466812"/>
              <a:gd name="connsiteY0" fmla="*/ 838202 h 839938"/>
              <a:gd name="connsiteX1" fmla="*/ 368569 w 466812"/>
              <a:gd name="connsiteY1" fmla="*/ 261733 h 839938"/>
              <a:gd name="connsiteX2" fmla="*/ 462991 w 466812"/>
              <a:gd name="connsiteY2" fmla="*/ 3315 h 839938"/>
              <a:gd name="connsiteX3" fmla="*/ 274148 w 466812"/>
              <a:gd name="connsiteY3" fmla="*/ 425728 h 839938"/>
              <a:gd name="connsiteX4" fmla="*/ 822 w 466812"/>
              <a:gd name="connsiteY4" fmla="*/ 838202 h 83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812" h="839938">
                <a:moveTo>
                  <a:pt x="822" y="838202"/>
                </a:moveTo>
                <a:cubicBezTo>
                  <a:pt x="16559" y="810870"/>
                  <a:pt x="291541" y="400881"/>
                  <a:pt x="368569" y="261733"/>
                </a:cubicBezTo>
                <a:cubicBezTo>
                  <a:pt x="445597" y="122585"/>
                  <a:pt x="478728" y="-24017"/>
                  <a:pt x="462991" y="3315"/>
                </a:cubicBezTo>
                <a:cubicBezTo>
                  <a:pt x="447254" y="30647"/>
                  <a:pt x="348691" y="288237"/>
                  <a:pt x="274148" y="425728"/>
                </a:cubicBezTo>
                <a:cubicBezTo>
                  <a:pt x="199605" y="563219"/>
                  <a:pt x="-14915" y="865534"/>
                  <a:pt x="822" y="838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99B51A93-A65B-94F8-28E2-F6468D6BF16F}"/>
              </a:ext>
            </a:extLst>
          </p:cNvPr>
          <p:cNvSpPr/>
          <p:nvPr/>
        </p:nvSpPr>
        <p:spPr>
          <a:xfrm>
            <a:off x="7147785" y="8269051"/>
            <a:ext cx="140332" cy="641774"/>
          </a:xfrm>
          <a:custGeom>
            <a:avLst/>
            <a:gdLst>
              <a:gd name="connsiteX0" fmla="*/ 38206 w 140332"/>
              <a:gd name="connsiteY0" fmla="*/ 306 h 641774"/>
              <a:gd name="connsiteX1" fmla="*/ 3419 w 140332"/>
              <a:gd name="connsiteY1" fmla="*/ 293510 h 641774"/>
              <a:gd name="connsiteX2" fmla="*/ 137598 w 140332"/>
              <a:gd name="connsiteY2" fmla="*/ 636410 h 641774"/>
              <a:gd name="connsiteX3" fmla="*/ 87902 w 140332"/>
              <a:gd name="connsiteY3" fmla="*/ 492292 h 641774"/>
              <a:gd name="connsiteX4" fmla="*/ 18328 w 140332"/>
              <a:gd name="connsiteY4" fmla="*/ 348175 h 641774"/>
              <a:gd name="connsiteX5" fmla="*/ 38206 w 140332"/>
              <a:gd name="connsiteY5" fmla="*/ 306 h 64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32" h="641774">
                <a:moveTo>
                  <a:pt x="38206" y="306"/>
                </a:moveTo>
                <a:cubicBezTo>
                  <a:pt x="35721" y="-8805"/>
                  <a:pt x="-13146" y="187493"/>
                  <a:pt x="3419" y="293510"/>
                </a:cubicBezTo>
                <a:cubicBezTo>
                  <a:pt x="19984" y="399527"/>
                  <a:pt x="123518" y="603280"/>
                  <a:pt x="137598" y="636410"/>
                </a:cubicBezTo>
                <a:cubicBezTo>
                  <a:pt x="151678" y="669540"/>
                  <a:pt x="107780" y="540331"/>
                  <a:pt x="87902" y="492292"/>
                </a:cubicBezTo>
                <a:cubicBezTo>
                  <a:pt x="68024" y="444253"/>
                  <a:pt x="23297" y="426031"/>
                  <a:pt x="18328" y="348175"/>
                </a:cubicBezTo>
                <a:cubicBezTo>
                  <a:pt x="13359" y="270319"/>
                  <a:pt x="40691" y="9417"/>
                  <a:pt x="38206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0A99B5F8-154A-486A-6951-CD4365063FC4}"/>
              </a:ext>
            </a:extLst>
          </p:cNvPr>
          <p:cNvSpPr/>
          <p:nvPr/>
        </p:nvSpPr>
        <p:spPr>
          <a:xfrm>
            <a:off x="7286921" y="8204750"/>
            <a:ext cx="152594" cy="581443"/>
          </a:xfrm>
          <a:custGeom>
            <a:avLst/>
            <a:gdLst>
              <a:gd name="connsiteX0" fmla="*/ 18340 w 152594"/>
              <a:gd name="connsiteY0" fmla="*/ 2 h 581443"/>
              <a:gd name="connsiteX1" fmla="*/ 28279 w 152594"/>
              <a:gd name="connsiteY1" fmla="*/ 288237 h 581443"/>
              <a:gd name="connsiteX2" fmla="*/ 152518 w 152594"/>
              <a:gd name="connsiteY2" fmla="*/ 581441 h 581443"/>
              <a:gd name="connsiteX3" fmla="*/ 8401 w 152594"/>
              <a:gd name="connsiteY3" fmla="*/ 293207 h 581443"/>
              <a:gd name="connsiteX4" fmla="*/ 18340 w 152594"/>
              <a:gd name="connsiteY4" fmla="*/ 2 h 58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94" h="581443">
                <a:moveTo>
                  <a:pt x="18340" y="2"/>
                </a:moveTo>
                <a:cubicBezTo>
                  <a:pt x="21653" y="-826"/>
                  <a:pt x="5916" y="191331"/>
                  <a:pt x="28279" y="288237"/>
                </a:cubicBezTo>
                <a:cubicBezTo>
                  <a:pt x="50642" y="385143"/>
                  <a:pt x="155831" y="580613"/>
                  <a:pt x="152518" y="581441"/>
                </a:cubicBezTo>
                <a:cubicBezTo>
                  <a:pt x="149205" y="582269"/>
                  <a:pt x="30764" y="385972"/>
                  <a:pt x="8401" y="293207"/>
                </a:cubicBezTo>
                <a:cubicBezTo>
                  <a:pt x="-13962" y="200442"/>
                  <a:pt x="15027" y="830"/>
                  <a:pt x="183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8851846A-F40F-ED21-1440-294C62A3FC6A}"/>
              </a:ext>
            </a:extLst>
          </p:cNvPr>
          <p:cNvSpPr/>
          <p:nvPr/>
        </p:nvSpPr>
        <p:spPr>
          <a:xfrm>
            <a:off x="6927574" y="7188254"/>
            <a:ext cx="188880" cy="478616"/>
          </a:xfrm>
          <a:custGeom>
            <a:avLst/>
            <a:gdLst>
              <a:gd name="connsiteX0" fmla="*/ 188843 w 188880"/>
              <a:gd name="connsiteY0" fmla="*/ 2707 h 478616"/>
              <a:gd name="connsiteX1" fmla="*/ 124239 w 188880"/>
              <a:gd name="connsiteY1" fmla="*/ 464876 h 478616"/>
              <a:gd name="connsiteX2" fmla="*/ 114300 w 188880"/>
              <a:gd name="connsiteY2" fmla="*/ 335668 h 478616"/>
              <a:gd name="connsiteX3" fmla="*/ 0 w 188880"/>
              <a:gd name="connsiteY3" fmla="*/ 117007 h 478616"/>
              <a:gd name="connsiteX4" fmla="*/ 114300 w 188880"/>
              <a:gd name="connsiteY4" fmla="*/ 266094 h 478616"/>
              <a:gd name="connsiteX5" fmla="*/ 188843 w 188880"/>
              <a:gd name="connsiteY5" fmla="*/ 2707 h 47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880" h="478616">
                <a:moveTo>
                  <a:pt x="188843" y="2707"/>
                </a:moveTo>
                <a:cubicBezTo>
                  <a:pt x="190500" y="35837"/>
                  <a:pt x="136663" y="409383"/>
                  <a:pt x="124239" y="464876"/>
                </a:cubicBezTo>
                <a:cubicBezTo>
                  <a:pt x="111815" y="520370"/>
                  <a:pt x="135006" y="393646"/>
                  <a:pt x="114300" y="335668"/>
                </a:cubicBezTo>
                <a:cubicBezTo>
                  <a:pt x="93594" y="277690"/>
                  <a:pt x="0" y="128603"/>
                  <a:pt x="0" y="117007"/>
                </a:cubicBezTo>
                <a:cubicBezTo>
                  <a:pt x="0" y="105411"/>
                  <a:pt x="81998" y="281003"/>
                  <a:pt x="114300" y="266094"/>
                </a:cubicBezTo>
                <a:cubicBezTo>
                  <a:pt x="146602" y="251185"/>
                  <a:pt x="187186" y="-30423"/>
                  <a:pt x="188843" y="2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C2324AE2-BF01-DB4E-693E-526ED0FE3B38}"/>
              </a:ext>
            </a:extLst>
          </p:cNvPr>
          <p:cNvSpPr/>
          <p:nvPr/>
        </p:nvSpPr>
        <p:spPr>
          <a:xfrm>
            <a:off x="9333769" y="8676017"/>
            <a:ext cx="293926" cy="812135"/>
          </a:xfrm>
          <a:custGeom>
            <a:avLst/>
            <a:gdLst>
              <a:gd name="connsiteX0" fmla="*/ 731 w 293926"/>
              <a:gd name="connsiteY0" fmla="*/ 125083 h 812135"/>
              <a:gd name="connsiteX1" fmla="*/ 115031 w 293926"/>
              <a:gd name="connsiteY1" fmla="*/ 477508 h 812135"/>
              <a:gd name="connsiteX2" fmla="*/ 38831 w 293926"/>
              <a:gd name="connsiteY2" fmla="*/ 810883 h 812135"/>
              <a:gd name="connsiteX3" fmla="*/ 257906 w 293926"/>
              <a:gd name="connsiteY3" fmla="*/ 353683 h 812135"/>
              <a:gd name="connsiteX4" fmla="*/ 286481 w 293926"/>
              <a:gd name="connsiteY4" fmla="*/ 1258 h 812135"/>
              <a:gd name="connsiteX5" fmla="*/ 181706 w 293926"/>
              <a:gd name="connsiteY5" fmla="*/ 477508 h 812135"/>
              <a:gd name="connsiteX6" fmla="*/ 731 w 293926"/>
              <a:gd name="connsiteY6" fmla="*/ 125083 h 81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926" h="812135">
                <a:moveTo>
                  <a:pt x="731" y="125083"/>
                </a:moveTo>
                <a:cubicBezTo>
                  <a:pt x="-10381" y="125083"/>
                  <a:pt x="108681" y="363208"/>
                  <a:pt x="115031" y="477508"/>
                </a:cubicBezTo>
                <a:cubicBezTo>
                  <a:pt x="121381" y="591808"/>
                  <a:pt x="15019" y="831520"/>
                  <a:pt x="38831" y="810883"/>
                </a:cubicBezTo>
                <a:cubicBezTo>
                  <a:pt x="62643" y="790246"/>
                  <a:pt x="216631" y="488621"/>
                  <a:pt x="257906" y="353683"/>
                </a:cubicBezTo>
                <a:cubicBezTo>
                  <a:pt x="299181" y="218746"/>
                  <a:pt x="299181" y="-19379"/>
                  <a:pt x="286481" y="1258"/>
                </a:cubicBezTo>
                <a:cubicBezTo>
                  <a:pt x="273781" y="21895"/>
                  <a:pt x="226156" y="455283"/>
                  <a:pt x="181706" y="477508"/>
                </a:cubicBezTo>
                <a:cubicBezTo>
                  <a:pt x="137256" y="499733"/>
                  <a:pt x="11843" y="125083"/>
                  <a:pt x="731" y="125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5FFFB4FC-D89C-AEA4-CEC8-76C492640E68}"/>
              </a:ext>
            </a:extLst>
          </p:cNvPr>
          <p:cNvSpPr/>
          <p:nvPr/>
        </p:nvSpPr>
        <p:spPr>
          <a:xfrm>
            <a:off x="8293575" y="6675136"/>
            <a:ext cx="798934" cy="601261"/>
          </a:xfrm>
          <a:custGeom>
            <a:avLst/>
            <a:gdLst>
              <a:gd name="connsiteX0" fmla="*/ 2700 w 798934"/>
              <a:gd name="connsiteY0" fmla="*/ 1889 h 601261"/>
              <a:gd name="connsiteX1" fmla="*/ 78900 w 798934"/>
              <a:gd name="connsiteY1" fmla="*/ 59039 h 601261"/>
              <a:gd name="connsiteX2" fmla="*/ 698025 w 798934"/>
              <a:gd name="connsiteY2" fmla="*/ 516239 h 601261"/>
              <a:gd name="connsiteX3" fmla="*/ 783750 w 798934"/>
              <a:gd name="connsiteY3" fmla="*/ 582914 h 601261"/>
              <a:gd name="connsiteX4" fmla="*/ 545625 w 798934"/>
              <a:gd name="connsiteY4" fmla="*/ 297164 h 601261"/>
              <a:gd name="connsiteX5" fmla="*/ 574200 w 798934"/>
              <a:gd name="connsiteY5" fmla="*/ 420989 h 601261"/>
              <a:gd name="connsiteX6" fmla="*/ 2700 w 798934"/>
              <a:gd name="connsiteY6" fmla="*/ 1889 h 60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934" h="601261">
                <a:moveTo>
                  <a:pt x="2700" y="1889"/>
                </a:moveTo>
                <a:cubicBezTo>
                  <a:pt x="-17144" y="-12399"/>
                  <a:pt x="78900" y="59039"/>
                  <a:pt x="78900" y="59039"/>
                </a:cubicBezTo>
                <a:lnTo>
                  <a:pt x="698025" y="516239"/>
                </a:lnTo>
                <a:cubicBezTo>
                  <a:pt x="815500" y="603551"/>
                  <a:pt x="809150" y="619426"/>
                  <a:pt x="783750" y="582914"/>
                </a:cubicBezTo>
                <a:cubicBezTo>
                  <a:pt x="758350" y="546402"/>
                  <a:pt x="580550" y="324152"/>
                  <a:pt x="545625" y="297164"/>
                </a:cubicBezTo>
                <a:cubicBezTo>
                  <a:pt x="510700" y="270177"/>
                  <a:pt x="658338" y="474964"/>
                  <a:pt x="574200" y="420989"/>
                </a:cubicBezTo>
                <a:cubicBezTo>
                  <a:pt x="490062" y="367014"/>
                  <a:pt x="265431" y="170164"/>
                  <a:pt x="2700" y="1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43EE66C3-E15C-EB9E-F681-89842E8A91B3}"/>
              </a:ext>
            </a:extLst>
          </p:cNvPr>
          <p:cNvSpPr/>
          <p:nvPr/>
        </p:nvSpPr>
        <p:spPr>
          <a:xfrm>
            <a:off x="8972464" y="7570602"/>
            <a:ext cx="762086" cy="297800"/>
          </a:xfrm>
          <a:custGeom>
            <a:avLst/>
            <a:gdLst>
              <a:gd name="connsiteX0" fmla="*/ 86 w 762086"/>
              <a:gd name="connsiteY0" fmla="*/ 173223 h 297800"/>
              <a:gd name="connsiteX1" fmla="*/ 466811 w 762086"/>
              <a:gd name="connsiteY1" fmla="*/ 97023 h 297800"/>
              <a:gd name="connsiteX2" fmla="*/ 762086 w 762086"/>
              <a:gd name="connsiteY2" fmla="*/ 297048 h 297800"/>
              <a:gd name="connsiteX3" fmla="*/ 466811 w 762086"/>
              <a:gd name="connsiteY3" fmla="*/ 11298 h 297800"/>
              <a:gd name="connsiteX4" fmla="*/ 504911 w 762086"/>
              <a:gd name="connsiteY4" fmla="*/ 68448 h 297800"/>
              <a:gd name="connsiteX5" fmla="*/ 86 w 762086"/>
              <a:gd name="connsiteY5" fmla="*/ 173223 h 29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086" h="297800">
                <a:moveTo>
                  <a:pt x="86" y="173223"/>
                </a:moveTo>
                <a:cubicBezTo>
                  <a:pt x="-6264" y="177985"/>
                  <a:pt x="339811" y="76386"/>
                  <a:pt x="466811" y="97023"/>
                </a:cubicBezTo>
                <a:cubicBezTo>
                  <a:pt x="593811" y="117660"/>
                  <a:pt x="762086" y="311335"/>
                  <a:pt x="762086" y="297048"/>
                </a:cubicBezTo>
                <a:cubicBezTo>
                  <a:pt x="762086" y="282761"/>
                  <a:pt x="466811" y="11298"/>
                  <a:pt x="466811" y="11298"/>
                </a:cubicBezTo>
                <a:cubicBezTo>
                  <a:pt x="423949" y="-26802"/>
                  <a:pt x="579524" y="41460"/>
                  <a:pt x="504911" y="68448"/>
                </a:cubicBezTo>
                <a:cubicBezTo>
                  <a:pt x="430299" y="95435"/>
                  <a:pt x="6436" y="168461"/>
                  <a:pt x="86" y="173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448E1375-1F57-3B5A-F5F6-9766A9A003DA}"/>
              </a:ext>
            </a:extLst>
          </p:cNvPr>
          <p:cNvSpPr/>
          <p:nvPr/>
        </p:nvSpPr>
        <p:spPr>
          <a:xfrm>
            <a:off x="9286658" y="7896225"/>
            <a:ext cx="507851" cy="556452"/>
          </a:xfrm>
          <a:custGeom>
            <a:avLst/>
            <a:gdLst>
              <a:gd name="connsiteX0" fmla="*/ 505042 w 507851"/>
              <a:gd name="connsiteY0" fmla="*/ 0 h 556452"/>
              <a:gd name="connsiteX1" fmla="*/ 381217 w 507851"/>
              <a:gd name="connsiteY1" fmla="*/ 104775 h 556452"/>
              <a:gd name="connsiteX2" fmla="*/ 217 w 507851"/>
              <a:gd name="connsiteY2" fmla="*/ 304800 h 556452"/>
              <a:gd name="connsiteX3" fmla="*/ 438367 w 507851"/>
              <a:gd name="connsiteY3" fmla="*/ 133350 h 556452"/>
              <a:gd name="connsiteX4" fmla="*/ 447892 w 507851"/>
              <a:gd name="connsiteY4" fmla="*/ 314325 h 556452"/>
              <a:gd name="connsiteX5" fmla="*/ 466942 w 507851"/>
              <a:gd name="connsiteY5" fmla="*/ 552450 h 556452"/>
              <a:gd name="connsiteX6" fmla="*/ 466942 w 507851"/>
              <a:gd name="connsiteY6" fmla="*/ 104775 h 556452"/>
              <a:gd name="connsiteX7" fmla="*/ 505042 w 507851"/>
              <a:gd name="connsiteY7" fmla="*/ 0 h 55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851" h="556452">
                <a:moveTo>
                  <a:pt x="505042" y="0"/>
                </a:moveTo>
                <a:cubicBezTo>
                  <a:pt x="490755" y="0"/>
                  <a:pt x="465354" y="53975"/>
                  <a:pt x="381217" y="104775"/>
                </a:cubicBezTo>
                <a:cubicBezTo>
                  <a:pt x="297080" y="155575"/>
                  <a:pt x="-9308" y="300037"/>
                  <a:pt x="217" y="304800"/>
                </a:cubicBezTo>
                <a:cubicBezTo>
                  <a:pt x="9742" y="309563"/>
                  <a:pt x="363755" y="131763"/>
                  <a:pt x="438367" y="133350"/>
                </a:cubicBezTo>
                <a:cubicBezTo>
                  <a:pt x="512979" y="134937"/>
                  <a:pt x="443129" y="244475"/>
                  <a:pt x="447892" y="314325"/>
                </a:cubicBezTo>
                <a:cubicBezTo>
                  <a:pt x="452654" y="384175"/>
                  <a:pt x="463767" y="587375"/>
                  <a:pt x="466942" y="552450"/>
                </a:cubicBezTo>
                <a:cubicBezTo>
                  <a:pt x="470117" y="517525"/>
                  <a:pt x="459005" y="193675"/>
                  <a:pt x="466942" y="104775"/>
                </a:cubicBezTo>
                <a:cubicBezTo>
                  <a:pt x="474879" y="15875"/>
                  <a:pt x="519329" y="0"/>
                  <a:pt x="5050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428AF0B5-DF5F-1B51-373C-25061072DDC9}"/>
              </a:ext>
            </a:extLst>
          </p:cNvPr>
          <p:cNvSpPr/>
          <p:nvPr/>
        </p:nvSpPr>
        <p:spPr>
          <a:xfrm>
            <a:off x="8419907" y="7904242"/>
            <a:ext cx="1032762" cy="296792"/>
          </a:xfrm>
          <a:custGeom>
            <a:avLst/>
            <a:gdLst>
              <a:gd name="connsiteX0" fmla="*/ 193 w 1032762"/>
              <a:gd name="connsiteY0" fmla="*/ 296783 h 296792"/>
              <a:gd name="connsiteX1" fmla="*/ 781243 w 1032762"/>
              <a:gd name="connsiteY1" fmla="*/ 68183 h 296792"/>
              <a:gd name="connsiteX2" fmla="*/ 1028893 w 1032762"/>
              <a:gd name="connsiteY2" fmla="*/ 96758 h 296792"/>
              <a:gd name="connsiteX3" fmla="*/ 628843 w 1032762"/>
              <a:gd name="connsiteY3" fmla="*/ 1508 h 296792"/>
              <a:gd name="connsiteX4" fmla="*/ 705043 w 1032762"/>
              <a:gd name="connsiteY4" fmla="*/ 58658 h 296792"/>
              <a:gd name="connsiteX5" fmla="*/ 193 w 1032762"/>
              <a:gd name="connsiteY5" fmla="*/ 296783 h 29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762" h="296792">
                <a:moveTo>
                  <a:pt x="193" y="296783"/>
                </a:moveTo>
                <a:cubicBezTo>
                  <a:pt x="12893" y="298370"/>
                  <a:pt x="609793" y="101520"/>
                  <a:pt x="781243" y="68183"/>
                </a:cubicBezTo>
                <a:cubicBezTo>
                  <a:pt x="952693" y="34846"/>
                  <a:pt x="1054293" y="107870"/>
                  <a:pt x="1028893" y="96758"/>
                </a:cubicBezTo>
                <a:cubicBezTo>
                  <a:pt x="1003493" y="85646"/>
                  <a:pt x="682818" y="7858"/>
                  <a:pt x="628843" y="1508"/>
                </a:cubicBezTo>
                <a:cubicBezTo>
                  <a:pt x="574868" y="-4842"/>
                  <a:pt x="805056" y="7858"/>
                  <a:pt x="705043" y="58658"/>
                </a:cubicBezTo>
                <a:cubicBezTo>
                  <a:pt x="605030" y="109458"/>
                  <a:pt x="-12507" y="295196"/>
                  <a:pt x="193" y="296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53E8997F-93B5-3D5D-D8D2-B2F38CC53998}"/>
              </a:ext>
            </a:extLst>
          </p:cNvPr>
          <p:cNvSpPr/>
          <p:nvPr/>
        </p:nvSpPr>
        <p:spPr>
          <a:xfrm>
            <a:off x="8372302" y="8715029"/>
            <a:ext cx="252341" cy="658194"/>
          </a:xfrm>
          <a:custGeom>
            <a:avLst/>
            <a:gdLst>
              <a:gd name="connsiteX0" fmla="*/ 219248 w 252341"/>
              <a:gd name="connsiteY0" fmla="*/ 346 h 658194"/>
              <a:gd name="connsiteX1" fmla="*/ 200198 w 252341"/>
              <a:gd name="connsiteY1" fmla="*/ 419446 h 658194"/>
              <a:gd name="connsiteX2" fmla="*/ 173 w 252341"/>
              <a:gd name="connsiteY2" fmla="*/ 657571 h 658194"/>
              <a:gd name="connsiteX3" fmla="*/ 238298 w 252341"/>
              <a:gd name="connsiteY3" fmla="*/ 352771 h 658194"/>
              <a:gd name="connsiteX4" fmla="*/ 219248 w 252341"/>
              <a:gd name="connsiteY4" fmla="*/ 346 h 6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341" h="658194">
                <a:moveTo>
                  <a:pt x="219248" y="346"/>
                </a:moveTo>
                <a:cubicBezTo>
                  <a:pt x="212898" y="11458"/>
                  <a:pt x="236711" y="309908"/>
                  <a:pt x="200198" y="419446"/>
                </a:cubicBezTo>
                <a:cubicBezTo>
                  <a:pt x="163685" y="528984"/>
                  <a:pt x="-6177" y="668683"/>
                  <a:pt x="173" y="657571"/>
                </a:cubicBezTo>
                <a:cubicBezTo>
                  <a:pt x="6523" y="646459"/>
                  <a:pt x="200198" y="457546"/>
                  <a:pt x="238298" y="352771"/>
                </a:cubicBezTo>
                <a:cubicBezTo>
                  <a:pt x="276398" y="247996"/>
                  <a:pt x="225598" y="-10766"/>
                  <a:pt x="219248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988FDA31-A5BE-D1D9-6D37-FD6A89736953}"/>
              </a:ext>
            </a:extLst>
          </p:cNvPr>
          <p:cNvSpPr/>
          <p:nvPr/>
        </p:nvSpPr>
        <p:spPr>
          <a:xfrm>
            <a:off x="8013725" y="8828851"/>
            <a:ext cx="187688" cy="696570"/>
          </a:xfrm>
          <a:custGeom>
            <a:avLst/>
            <a:gdLst>
              <a:gd name="connsiteX0" fmla="*/ 34900 w 187688"/>
              <a:gd name="connsiteY0" fmla="*/ 824 h 696570"/>
              <a:gd name="connsiteX1" fmla="*/ 53950 w 187688"/>
              <a:gd name="connsiteY1" fmla="*/ 315149 h 696570"/>
              <a:gd name="connsiteX2" fmla="*/ 187300 w 187688"/>
              <a:gd name="connsiteY2" fmla="*/ 696149 h 696570"/>
              <a:gd name="connsiteX3" fmla="*/ 6325 w 187688"/>
              <a:gd name="connsiteY3" fmla="*/ 238949 h 696570"/>
              <a:gd name="connsiteX4" fmla="*/ 34900 w 187688"/>
              <a:gd name="connsiteY4" fmla="*/ 824 h 69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88" h="696570">
                <a:moveTo>
                  <a:pt x="34900" y="824"/>
                </a:moveTo>
                <a:cubicBezTo>
                  <a:pt x="42837" y="13524"/>
                  <a:pt x="28550" y="199262"/>
                  <a:pt x="53950" y="315149"/>
                </a:cubicBezTo>
                <a:cubicBezTo>
                  <a:pt x="79350" y="431036"/>
                  <a:pt x="195237" y="708849"/>
                  <a:pt x="187300" y="696149"/>
                </a:cubicBezTo>
                <a:cubicBezTo>
                  <a:pt x="179363" y="683449"/>
                  <a:pt x="28550" y="353249"/>
                  <a:pt x="6325" y="238949"/>
                </a:cubicBezTo>
                <a:cubicBezTo>
                  <a:pt x="-15900" y="124649"/>
                  <a:pt x="26963" y="-11876"/>
                  <a:pt x="34900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AF8295DA-C1FA-EE4A-6928-2D446B3C9A2B}"/>
              </a:ext>
            </a:extLst>
          </p:cNvPr>
          <p:cNvSpPr/>
          <p:nvPr/>
        </p:nvSpPr>
        <p:spPr>
          <a:xfrm>
            <a:off x="8877070" y="8886817"/>
            <a:ext cx="173035" cy="552471"/>
          </a:xfrm>
          <a:custGeom>
            <a:avLst/>
            <a:gdLst>
              <a:gd name="connsiteX0" fmla="*/ 76430 w 173035"/>
              <a:gd name="connsiteY0" fmla="*/ 8 h 552471"/>
              <a:gd name="connsiteX1" fmla="*/ 133580 w 173035"/>
              <a:gd name="connsiteY1" fmla="*/ 314333 h 552471"/>
              <a:gd name="connsiteX2" fmla="*/ 230 w 173035"/>
              <a:gd name="connsiteY2" fmla="*/ 552458 h 552471"/>
              <a:gd name="connsiteX3" fmla="*/ 171680 w 173035"/>
              <a:gd name="connsiteY3" fmla="*/ 323858 h 552471"/>
              <a:gd name="connsiteX4" fmla="*/ 76430 w 173035"/>
              <a:gd name="connsiteY4" fmla="*/ 8 h 55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35" h="552471">
                <a:moveTo>
                  <a:pt x="76430" y="8"/>
                </a:moveTo>
                <a:cubicBezTo>
                  <a:pt x="70080" y="-1580"/>
                  <a:pt x="146280" y="222258"/>
                  <a:pt x="133580" y="314333"/>
                </a:cubicBezTo>
                <a:cubicBezTo>
                  <a:pt x="120880" y="406408"/>
                  <a:pt x="-6120" y="550871"/>
                  <a:pt x="230" y="552458"/>
                </a:cubicBezTo>
                <a:cubicBezTo>
                  <a:pt x="6580" y="554046"/>
                  <a:pt x="157393" y="414345"/>
                  <a:pt x="171680" y="323858"/>
                </a:cubicBezTo>
                <a:cubicBezTo>
                  <a:pt x="185967" y="233371"/>
                  <a:pt x="82780" y="1596"/>
                  <a:pt x="7643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4681AE31-2A9A-E6F0-5F53-D499DD779000}"/>
              </a:ext>
            </a:extLst>
          </p:cNvPr>
          <p:cNvSpPr/>
          <p:nvPr/>
        </p:nvSpPr>
        <p:spPr>
          <a:xfrm>
            <a:off x="8486540" y="8791504"/>
            <a:ext cx="309028" cy="790706"/>
          </a:xfrm>
          <a:custGeom>
            <a:avLst/>
            <a:gdLst>
              <a:gd name="connsiteX0" fmla="*/ 285985 w 309028"/>
              <a:gd name="connsiteY0" fmla="*/ 71 h 790706"/>
              <a:gd name="connsiteX1" fmla="*/ 285985 w 309028"/>
              <a:gd name="connsiteY1" fmla="*/ 362021 h 790706"/>
              <a:gd name="connsiteX2" fmla="*/ 235 w 309028"/>
              <a:gd name="connsiteY2" fmla="*/ 790646 h 790706"/>
              <a:gd name="connsiteX3" fmla="*/ 238360 w 309028"/>
              <a:gd name="connsiteY3" fmla="*/ 390596 h 790706"/>
              <a:gd name="connsiteX4" fmla="*/ 285985 w 309028"/>
              <a:gd name="connsiteY4" fmla="*/ 71 h 79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028" h="790706">
                <a:moveTo>
                  <a:pt x="285985" y="71"/>
                </a:moveTo>
                <a:cubicBezTo>
                  <a:pt x="293923" y="-4692"/>
                  <a:pt x="333610" y="230259"/>
                  <a:pt x="285985" y="362021"/>
                </a:cubicBezTo>
                <a:cubicBezTo>
                  <a:pt x="238360" y="493783"/>
                  <a:pt x="8172" y="785884"/>
                  <a:pt x="235" y="790646"/>
                </a:cubicBezTo>
                <a:cubicBezTo>
                  <a:pt x="-7703" y="795409"/>
                  <a:pt x="187560" y="516008"/>
                  <a:pt x="238360" y="390596"/>
                </a:cubicBezTo>
                <a:cubicBezTo>
                  <a:pt x="289160" y="265184"/>
                  <a:pt x="278047" y="4834"/>
                  <a:pt x="285985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ACACB03E-D2E7-12FA-7642-0DC709A3EBE1}"/>
              </a:ext>
            </a:extLst>
          </p:cNvPr>
          <p:cNvSpPr/>
          <p:nvPr/>
        </p:nvSpPr>
        <p:spPr>
          <a:xfrm>
            <a:off x="4601416" y="6551370"/>
            <a:ext cx="829328" cy="107735"/>
          </a:xfrm>
          <a:custGeom>
            <a:avLst/>
            <a:gdLst>
              <a:gd name="connsiteX0" fmla="*/ 1581 w 829328"/>
              <a:gd name="connsiteY0" fmla="*/ 107735 h 107735"/>
              <a:gd name="connsiteX1" fmla="*/ 451031 w 829328"/>
              <a:gd name="connsiteY1" fmla="*/ 9579 h 107735"/>
              <a:gd name="connsiteX2" fmla="*/ 693838 w 829328"/>
              <a:gd name="connsiteY2" fmla="*/ 9579 h 107735"/>
              <a:gd name="connsiteX3" fmla="*/ 828157 w 829328"/>
              <a:gd name="connsiteY3" fmla="*/ 61240 h 107735"/>
              <a:gd name="connsiteX4" fmla="*/ 621513 w 829328"/>
              <a:gd name="connsiteY4" fmla="*/ 9579 h 107735"/>
              <a:gd name="connsiteX5" fmla="*/ 1581 w 829328"/>
              <a:gd name="connsiteY5" fmla="*/ 107735 h 10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328" h="107735">
                <a:moveTo>
                  <a:pt x="1581" y="107735"/>
                </a:moveTo>
                <a:cubicBezTo>
                  <a:pt x="-26833" y="107735"/>
                  <a:pt x="335655" y="25938"/>
                  <a:pt x="451031" y="9579"/>
                </a:cubicBezTo>
                <a:cubicBezTo>
                  <a:pt x="566407" y="-6780"/>
                  <a:pt x="630984" y="969"/>
                  <a:pt x="693838" y="9579"/>
                </a:cubicBezTo>
                <a:cubicBezTo>
                  <a:pt x="756692" y="18189"/>
                  <a:pt x="840211" y="61240"/>
                  <a:pt x="828157" y="61240"/>
                </a:cubicBezTo>
                <a:cubicBezTo>
                  <a:pt x="816103" y="61240"/>
                  <a:pt x="760998" y="-2475"/>
                  <a:pt x="621513" y="9579"/>
                </a:cubicBezTo>
                <a:cubicBezTo>
                  <a:pt x="482028" y="21633"/>
                  <a:pt x="29995" y="107735"/>
                  <a:pt x="1581" y="107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29350EF2-938F-0B85-E22E-70AAEC402F53}"/>
              </a:ext>
            </a:extLst>
          </p:cNvPr>
          <p:cNvSpPr/>
          <p:nvPr/>
        </p:nvSpPr>
        <p:spPr>
          <a:xfrm>
            <a:off x="4415065" y="6687633"/>
            <a:ext cx="95022" cy="331357"/>
          </a:xfrm>
          <a:custGeom>
            <a:avLst/>
            <a:gdLst>
              <a:gd name="connsiteX0" fmla="*/ 94942 w 95022"/>
              <a:gd name="connsiteY0" fmla="*/ 2469 h 331357"/>
              <a:gd name="connsiteX1" fmla="*/ 7118 w 95022"/>
              <a:gd name="connsiteY1" fmla="*/ 234943 h 331357"/>
              <a:gd name="connsiteX2" fmla="*/ 7118 w 95022"/>
              <a:gd name="connsiteY2" fmla="*/ 327933 h 331357"/>
              <a:gd name="connsiteX3" fmla="*/ 22616 w 95022"/>
              <a:gd name="connsiteY3" fmla="*/ 126455 h 331357"/>
              <a:gd name="connsiteX4" fmla="*/ 94942 w 95022"/>
              <a:gd name="connsiteY4" fmla="*/ 2469 h 33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22" h="331357">
                <a:moveTo>
                  <a:pt x="94942" y="2469"/>
                </a:moveTo>
                <a:cubicBezTo>
                  <a:pt x="92359" y="20550"/>
                  <a:pt x="21755" y="180699"/>
                  <a:pt x="7118" y="234943"/>
                </a:cubicBezTo>
                <a:cubicBezTo>
                  <a:pt x="-7519" y="289187"/>
                  <a:pt x="4535" y="346014"/>
                  <a:pt x="7118" y="327933"/>
                </a:cubicBezTo>
                <a:cubicBezTo>
                  <a:pt x="9701" y="309852"/>
                  <a:pt x="7979" y="183282"/>
                  <a:pt x="22616" y="126455"/>
                </a:cubicBezTo>
                <a:cubicBezTo>
                  <a:pt x="37253" y="69628"/>
                  <a:pt x="97525" y="-15612"/>
                  <a:pt x="94942" y="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8DF5C9E8-0B21-FF03-413D-90F9D964B76F}"/>
              </a:ext>
            </a:extLst>
          </p:cNvPr>
          <p:cNvSpPr/>
          <p:nvPr/>
        </p:nvSpPr>
        <p:spPr>
          <a:xfrm>
            <a:off x="4504125" y="6736528"/>
            <a:ext cx="47546" cy="315237"/>
          </a:xfrm>
          <a:custGeom>
            <a:avLst/>
            <a:gdLst>
              <a:gd name="connsiteX0" fmla="*/ 47211 w 47546"/>
              <a:gd name="connsiteY0" fmla="*/ 69 h 315237"/>
              <a:gd name="connsiteX1" fmla="*/ 21380 w 47546"/>
              <a:gd name="connsiteY1" fmla="*/ 129221 h 315237"/>
              <a:gd name="connsiteX2" fmla="*/ 16214 w 47546"/>
              <a:gd name="connsiteY2" fmla="*/ 315201 h 315237"/>
              <a:gd name="connsiteX3" fmla="*/ 716 w 47546"/>
              <a:gd name="connsiteY3" fmla="*/ 113723 h 315237"/>
              <a:gd name="connsiteX4" fmla="*/ 47211 w 47546"/>
              <a:gd name="connsiteY4" fmla="*/ 69 h 315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46" h="315237">
                <a:moveTo>
                  <a:pt x="47211" y="69"/>
                </a:moveTo>
                <a:cubicBezTo>
                  <a:pt x="50655" y="2652"/>
                  <a:pt x="26546" y="76699"/>
                  <a:pt x="21380" y="129221"/>
                </a:cubicBezTo>
                <a:cubicBezTo>
                  <a:pt x="16214" y="181743"/>
                  <a:pt x="19658" y="317784"/>
                  <a:pt x="16214" y="315201"/>
                </a:cubicBezTo>
                <a:cubicBezTo>
                  <a:pt x="12770" y="312618"/>
                  <a:pt x="-3589" y="160218"/>
                  <a:pt x="716" y="113723"/>
                </a:cubicBezTo>
                <a:cubicBezTo>
                  <a:pt x="5021" y="67228"/>
                  <a:pt x="43767" y="-2514"/>
                  <a:pt x="4721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D4E7DEE9-89D7-BBCB-211F-E0AB2D2B50B5}"/>
              </a:ext>
            </a:extLst>
          </p:cNvPr>
          <p:cNvSpPr/>
          <p:nvPr/>
        </p:nvSpPr>
        <p:spPr>
          <a:xfrm>
            <a:off x="4566411" y="6528381"/>
            <a:ext cx="771213" cy="93929"/>
          </a:xfrm>
          <a:custGeom>
            <a:avLst/>
            <a:gdLst>
              <a:gd name="connsiteX0" fmla="*/ 10755 w 771213"/>
              <a:gd name="connsiteY0" fmla="*/ 89395 h 93929"/>
              <a:gd name="connsiteX1" fmla="*/ 429209 w 771213"/>
              <a:gd name="connsiteY1" fmla="*/ 6738 h 93929"/>
              <a:gd name="connsiteX2" fmla="*/ 770172 w 771213"/>
              <a:gd name="connsiteY2" fmla="*/ 6738 h 93929"/>
              <a:gd name="connsiteX3" fmla="*/ 522199 w 771213"/>
              <a:gd name="connsiteY3" fmla="*/ 22236 h 93929"/>
              <a:gd name="connsiteX4" fmla="*/ 155406 w 771213"/>
              <a:gd name="connsiteY4" fmla="*/ 73897 h 93929"/>
              <a:gd name="connsiteX5" fmla="*/ 10755 w 771213"/>
              <a:gd name="connsiteY5" fmla="*/ 89395 h 9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213" h="93929">
                <a:moveTo>
                  <a:pt x="10755" y="89395"/>
                </a:moveTo>
                <a:cubicBezTo>
                  <a:pt x="56389" y="78202"/>
                  <a:pt x="302639" y="20514"/>
                  <a:pt x="429209" y="6738"/>
                </a:cubicBezTo>
                <a:cubicBezTo>
                  <a:pt x="555779" y="-7038"/>
                  <a:pt x="754674" y="4155"/>
                  <a:pt x="770172" y="6738"/>
                </a:cubicBezTo>
                <a:cubicBezTo>
                  <a:pt x="785670" y="9321"/>
                  <a:pt x="624660" y="11043"/>
                  <a:pt x="522199" y="22236"/>
                </a:cubicBezTo>
                <a:cubicBezTo>
                  <a:pt x="419738" y="33429"/>
                  <a:pt x="236341" y="58399"/>
                  <a:pt x="155406" y="73897"/>
                </a:cubicBezTo>
                <a:cubicBezTo>
                  <a:pt x="74471" y="89395"/>
                  <a:pt x="-34879" y="100588"/>
                  <a:pt x="10755" y="89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48E8E4D3-D9F5-7EC3-C308-2BFD14F6C4BC}"/>
              </a:ext>
            </a:extLst>
          </p:cNvPr>
          <p:cNvSpPr/>
          <p:nvPr/>
        </p:nvSpPr>
        <p:spPr>
          <a:xfrm>
            <a:off x="4706319" y="6533491"/>
            <a:ext cx="1087230" cy="172109"/>
          </a:xfrm>
          <a:custGeom>
            <a:avLst/>
            <a:gdLst>
              <a:gd name="connsiteX0" fmla="*/ 0 w 1087230"/>
              <a:gd name="connsiteY0" fmla="*/ 172109 h 172109"/>
              <a:gd name="connsiteX1" fmla="*/ 862739 w 1087230"/>
              <a:gd name="connsiteY1" fmla="*/ 58455 h 172109"/>
              <a:gd name="connsiteX2" fmla="*/ 1079715 w 1087230"/>
              <a:gd name="connsiteY2" fmla="*/ 94617 h 172109"/>
              <a:gd name="connsiteX3" fmla="*/ 671593 w 1087230"/>
              <a:gd name="connsiteY3" fmla="*/ 1628 h 172109"/>
              <a:gd name="connsiteX4" fmla="*/ 790413 w 1087230"/>
              <a:gd name="connsiteY4" fmla="*/ 37790 h 172109"/>
              <a:gd name="connsiteX5" fmla="*/ 516610 w 1087230"/>
              <a:gd name="connsiteY5" fmla="*/ 68787 h 172109"/>
              <a:gd name="connsiteX6" fmla="*/ 625098 w 1087230"/>
              <a:gd name="connsiteY6" fmla="*/ 53289 h 172109"/>
              <a:gd name="connsiteX7" fmla="*/ 0 w 1087230"/>
              <a:gd name="connsiteY7" fmla="*/ 172109 h 1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230" h="172109">
                <a:moveTo>
                  <a:pt x="0" y="172109"/>
                </a:moveTo>
                <a:cubicBezTo>
                  <a:pt x="341393" y="121739"/>
                  <a:pt x="682787" y="71370"/>
                  <a:pt x="862739" y="58455"/>
                </a:cubicBezTo>
                <a:cubicBezTo>
                  <a:pt x="1042691" y="45540"/>
                  <a:pt x="1111573" y="104088"/>
                  <a:pt x="1079715" y="94617"/>
                </a:cubicBezTo>
                <a:cubicBezTo>
                  <a:pt x="1047857" y="85146"/>
                  <a:pt x="719810" y="11099"/>
                  <a:pt x="671593" y="1628"/>
                </a:cubicBezTo>
                <a:cubicBezTo>
                  <a:pt x="623376" y="-7843"/>
                  <a:pt x="816243" y="26597"/>
                  <a:pt x="790413" y="37790"/>
                </a:cubicBezTo>
                <a:cubicBezTo>
                  <a:pt x="764583" y="48983"/>
                  <a:pt x="544163" y="66204"/>
                  <a:pt x="516610" y="68787"/>
                </a:cubicBezTo>
                <a:cubicBezTo>
                  <a:pt x="489058" y="71370"/>
                  <a:pt x="625098" y="53289"/>
                  <a:pt x="625098" y="53289"/>
                </a:cubicBezTo>
                <a:lnTo>
                  <a:pt x="0" y="1721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A3DA3FF4-E920-5AD5-B2E7-52919AEB3AE2}"/>
              </a:ext>
            </a:extLst>
          </p:cNvPr>
          <p:cNvSpPr/>
          <p:nvPr/>
        </p:nvSpPr>
        <p:spPr>
          <a:xfrm>
            <a:off x="4783719" y="6767588"/>
            <a:ext cx="142508" cy="294478"/>
          </a:xfrm>
          <a:custGeom>
            <a:avLst/>
            <a:gdLst>
              <a:gd name="connsiteX0" fmla="*/ 91 w 142508"/>
              <a:gd name="connsiteY0" fmla="*/ 5 h 294478"/>
              <a:gd name="connsiteX1" fmla="*/ 113745 w 142508"/>
              <a:gd name="connsiteY1" fmla="*/ 149822 h 294478"/>
              <a:gd name="connsiteX2" fmla="*/ 134410 w 142508"/>
              <a:gd name="connsiteY2" fmla="*/ 294473 h 294478"/>
              <a:gd name="connsiteX3" fmla="*/ 134410 w 142508"/>
              <a:gd name="connsiteY3" fmla="*/ 144656 h 294478"/>
              <a:gd name="connsiteX4" fmla="*/ 91 w 142508"/>
              <a:gd name="connsiteY4" fmla="*/ 5 h 2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08" h="294478">
                <a:moveTo>
                  <a:pt x="91" y="5"/>
                </a:moveTo>
                <a:cubicBezTo>
                  <a:pt x="-3353" y="866"/>
                  <a:pt x="91359" y="100744"/>
                  <a:pt x="113745" y="149822"/>
                </a:cubicBezTo>
                <a:cubicBezTo>
                  <a:pt x="136131" y="198900"/>
                  <a:pt x="130966" y="295334"/>
                  <a:pt x="134410" y="294473"/>
                </a:cubicBezTo>
                <a:cubicBezTo>
                  <a:pt x="137854" y="293612"/>
                  <a:pt x="150769" y="192012"/>
                  <a:pt x="134410" y="144656"/>
                </a:cubicBezTo>
                <a:cubicBezTo>
                  <a:pt x="118051" y="97300"/>
                  <a:pt x="3535" y="-856"/>
                  <a:pt x="9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47D87088-8117-392E-C3DD-B4E2A7D205C5}"/>
              </a:ext>
            </a:extLst>
          </p:cNvPr>
          <p:cNvSpPr/>
          <p:nvPr/>
        </p:nvSpPr>
        <p:spPr>
          <a:xfrm>
            <a:off x="4432270" y="7046371"/>
            <a:ext cx="563614" cy="278665"/>
          </a:xfrm>
          <a:custGeom>
            <a:avLst/>
            <a:gdLst>
              <a:gd name="connsiteX0" fmla="*/ 245 w 563614"/>
              <a:gd name="connsiteY0" fmla="*/ 192 h 278665"/>
              <a:gd name="connsiteX1" fmla="*/ 263716 w 563614"/>
              <a:gd name="connsiteY1" fmla="*/ 217168 h 278665"/>
              <a:gd name="connsiteX2" fmla="*/ 563350 w 563614"/>
              <a:gd name="connsiteY2" fmla="*/ 263663 h 278665"/>
              <a:gd name="connsiteX3" fmla="*/ 310211 w 563614"/>
              <a:gd name="connsiteY3" fmla="*/ 258497 h 278665"/>
              <a:gd name="connsiteX4" fmla="*/ 245 w 563614"/>
              <a:gd name="connsiteY4" fmla="*/ 192 h 27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614" h="278665">
                <a:moveTo>
                  <a:pt x="245" y="192"/>
                </a:moveTo>
                <a:cubicBezTo>
                  <a:pt x="-7504" y="-6696"/>
                  <a:pt x="169865" y="173256"/>
                  <a:pt x="263716" y="217168"/>
                </a:cubicBezTo>
                <a:cubicBezTo>
                  <a:pt x="357567" y="261080"/>
                  <a:pt x="555601" y="256775"/>
                  <a:pt x="563350" y="263663"/>
                </a:cubicBezTo>
                <a:cubicBezTo>
                  <a:pt x="571099" y="270551"/>
                  <a:pt x="406645" y="296382"/>
                  <a:pt x="310211" y="258497"/>
                </a:cubicBezTo>
                <a:cubicBezTo>
                  <a:pt x="213777" y="220612"/>
                  <a:pt x="7994" y="7080"/>
                  <a:pt x="245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BD81E26D-EF06-D77B-634A-6B5C966157C3}"/>
              </a:ext>
            </a:extLst>
          </p:cNvPr>
          <p:cNvSpPr/>
          <p:nvPr/>
        </p:nvSpPr>
        <p:spPr>
          <a:xfrm>
            <a:off x="5140240" y="6798507"/>
            <a:ext cx="119356" cy="180983"/>
          </a:xfrm>
          <a:custGeom>
            <a:avLst/>
            <a:gdLst>
              <a:gd name="connsiteX0" fmla="*/ 31 w 119356"/>
              <a:gd name="connsiteY0" fmla="*/ 83 h 180983"/>
              <a:gd name="connsiteX1" fmla="*/ 87855 w 119356"/>
              <a:gd name="connsiteY1" fmla="*/ 98239 h 180983"/>
              <a:gd name="connsiteX2" fmla="*/ 118852 w 119356"/>
              <a:gd name="connsiteY2" fmla="*/ 180896 h 180983"/>
              <a:gd name="connsiteX3" fmla="*/ 98187 w 119356"/>
              <a:gd name="connsiteY3" fmla="*/ 82740 h 180983"/>
              <a:gd name="connsiteX4" fmla="*/ 31 w 119356"/>
              <a:gd name="connsiteY4" fmla="*/ 83 h 18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56" h="180983">
                <a:moveTo>
                  <a:pt x="31" y="83"/>
                </a:moveTo>
                <a:cubicBezTo>
                  <a:pt x="-1691" y="2666"/>
                  <a:pt x="68052" y="68104"/>
                  <a:pt x="87855" y="98239"/>
                </a:cubicBezTo>
                <a:cubicBezTo>
                  <a:pt x="107658" y="128374"/>
                  <a:pt x="117130" y="183479"/>
                  <a:pt x="118852" y="180896"/>
                </a:cubicBezTo>
                <a:cubicBezTo>
                  <a:pt x="120574" y="178313"/>
                  <a:pt x="118851" y="110292"/>
                  <a:pt x="98187" y="82740"/>
                </a:cubicBezTo>
                <a:cubicBezTo>
                  <a:pt x="77523" y="55188"/>
                  <a:pt x="1753" y="-2500"/>
                  <a:pt x="3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065C72DE-20FF-54FF-1852-431759C1A693}"/>
              </a:ext>
            </a:extLst>
          </p:cNvPr>
          <p:cNvSpPr/>
          <p:nvPr/>
        </p:nvSpPr>
        <p:spPr>
          <a:xfrm>
            <a:off x="5372324" y="6769982"/>
            <a:ext cx="595522" cy="131952"/>
          </a:xfrm>
          <a:custGeom>
            <a:avLst/>
            <a:gdLst>
              <a:gd name="connsiteX0" fmla="*/ 422 w 595522"/>
              <a:gd name="connsiteY0" fmla="*/ 131930 h 131952"/>
              <a:gd name="connsiteX1" fmla="*/ 408544 w 595522"/>
              <a:gd name="connsiteY1" fmla="*/ 18276 h 131952"/>
              <a:gd name="connsiteX2" fmla="*/ 594523 w 595522"/>
              <a:gd name="connsiteY2" fmla="*/ 13110 h 131952"/>
              <a:gd name="connsiteX3" fmla="*/ 336218 w 595522"/>
              <a:gd name="connsiteY3" fmla="*/ 7943 h 131952"/>
              <a:gd name="connsiteX4" fmla="*/ 422 w 595522"/>
              <a:gd name="connsiteY4" fmla="*/ 131930 h 13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522" h="131952">
                <a:moveTo>
                  <a:pt x="422" y="131930"/>
                </a:moveTo>
                <a:cubicBezTo>
                  <a:pt x="12476" y="133652"/>
                  <a:pt x="309527" y="38079"/>
                  <a:pt x="408544" y="18276"/>
                </a:cubicBezTo>
                <a:cubicBezTo>
                  <a:pt x="507561" y="-1527"/>
                  <a:pt x="606577" y="14832"/>
                  <a:pt x="594523" y="13110"/>
                </a:cubicBezTo>
                <a:cubicBezTo>
                  <a:pt x="582469" y="11388"/>
                  <a:pt x="435235" y="-11860"/>
                  <a:pt x="336218" y="7943"/>
                </a:cubicBezTo>
                <a:cubicBezTo>
                  <a:pt x="237201" y="27746"/>
                  <a:pt x="-11632" y="130208"/>
                  <a:pt x="422" y="131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8F855F12-8027-B214-64EE-F0484E235CAB}"/>
              </a:ext>
            </a:extLst>
          </p:cNvPr>
          <p:cNvSpPr/>
          <p:nvPr/>
        </p:nvSpPr>
        <p:spPr>
          <a:xfrm>
            <a:off x="5202264" y="6539314"/>
            <a:ext cx="757631" cy="37133"/>
          </a:xfrm>
          <a:custGeom>
            <a:avLst/>
            <a:gdLst>
              <a:gd name="connsiteX0" fmla="*/ 0 w 757631"/>
              <a:gd name="connsiteY0" fmla="*/ 37133 h 37133"/>
              <a:gd name="connsiteX1" fmla="*/ 459783 w 757631"/>
              <a:gd name="connsiteY1" fmla="*/ 971 h 37133"/>
              <a:gd name="connsiteX2" fmla="*/ 754251 w 757631"/>
              <a:gd name="connsiteY2" fmla="*/ 11303 h 37133"/>
              <a:gd name="connsiteX3" fmla="*/ 268638 w 757631"/>
              <a:gd name="connsiteY3" fmla="*/ 21635 h 37133"/>
              <a:gd name="connsiteX4" fmla="*/ 0 w 757631"/>
              <a:gd name="connsiteY4" fmla="*/ 37133 h 3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631" h="37133">
                <a:moveTo>
                  <a:pt x="0" y="37133"/>
                </a:moveTo>
                <a:cubicBezTo>
                  <a:pt x="167037" y="21204"/>
                  <a:pt x="334075" y="5276"/>
                  <a:pt x="459783" y="971"/>
                </a:cubicBezTo>
                <a:cubicBezTo>
                  <a:pt x="585491" y="-3334"/>
                  <a:pt x="786108" y="7859"/>
                  <a:pt x="754251" y="11303"/>
                </a:cubicBezTo>
                <a:cubicBezTo>
                  <a:pt x="722394" y="14747"/>
                  <a:pt x="268638" y="21635"/>
                  <a:pt x="268638" y="21635"/>
                </a:cubicBezTo>
                <a:lnTo>
                  <a:pt x="0" y="3713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A3BC1B22-695E-94EC-4BC9-5F4F954A5D37}"/>
              </a:ext>
            </a:extLst>
          </p:cNvPr>
          <p:cNvSpPr/>
          <p:nvPr/>
        </p:nvSpPr>
        <p:spPr>
          <a:xfrm>
            <a:off x="4963214" y="6994671"/>
            <a:ext cx="212491" cy="269928"/>
          </a:xfrm>
          <a:custGeom>
            <a:avLst/>
            <a:gdLst>
              <a:gd name="connsiteX0" fmla="*/ 73735 w 212491"/>
              <a:gd name="connsiteY0" fmla="*/ 231 h 269928"/>
              <a:gd name="connsiteX1" fmla="*/ 115064 w 212491"/>
              <a:gd name="connsiteY1" fmla="*/ 155214 h 269928"/>
              <a:gd name="connsiteX2" fmla="*/ 1410 w 212491"/>
              <a:gd name="connsiteY2" fmla="*/ 268868 h 269928"/>
              <a:gd name="connsiteX3" fmla="*/ 208054 w 212491"/>
              <a:gd name="connsiteY3" fmla="*/ 88054 h 269928"/>
              <a:gd name="connsiteX4" fmla="*/ 140894 w 212491"/>
              <a:gd name="connsiteY4" fmla="*/ 119051 h 269928"/>
              <a:gd name="connsiteX5" fmla="*/ 73735 w 212491"/>
              <a:gd name="connsiteY5" fmla="*/ 231 h 26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491" h="269928">
                <a:moveTo>
                  <a:pt x="73735" y="231"/>
                </a:moveTo>
                <a:cubicBezTo>
                  <a:pt x="69430" y="6258"/>
                  <a:pt x="127118" y="110441"/>
                  <a:pt x="115064" y="155214"/>
                </a:cubicBezTo>
                <a:cubicBezTo>
                  <a:pt x="103010" y="199987"/>
                  <a:pt x="-14088" y="280061"/>
                  <a:pt x="1410" y="268868"/>
                </a:cubicBezTo>
                <a:cubicBezTo>
                  <a:pt x="16908" y="257675"/>
                  <a:pt x="184807" y="113024"/>
                  <a:pt x="208054" y="88054"/>
                </a:cubicBezTo>
                <a:cubicBezTo>
                  <a:pt x="231301" y="63085"/>
                  <a:pt x="156392" y="130244"/>
                  <a:pt x="140894" y="119051"/>
                </a:cubicBezTo>
                <a:cubicBezTo>
                  <a:pt x="125396" y="107858"/>
                  <a:pt x="78040" y="-5796"/>
                  <a:pt x="73735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01A0BF8E-35A6-8FD2-D48A-25C08562A3AE}"/>
              </a:ext>
            </a:extLst>
          </p:cNvPr>
          <p:cNvSpPr/>
          <p:nvPr/>
        </p:nvSpPr>
        <p:spPr>
          <a:xfrm>
            <a:off x="5439725" y="6838397"/>
            <a:ext cx="447215" cy="203147"/>
          </a:xfrm>
          <a:custGeom>
            <a:avLst/>
            <a:gdLst>
              <a:gd name="connsiteX0" fmla="*/ 180 w 447215"/>
              <a:gd name="connsiteY0" fmla="*/ 203000 h 203147"/>
              <a:gd name="connsiteX1" fmla="*/ 361807 w 447215"/>
              <a:gd name="connsiteY1" fmla="*/ 151339 h 203147"/>
              <a:gd name="connsiteX2" fmla="*/ 408302 w 447215"/>
              <a:gd name="connsiteY2" fmla="*/ 68681 h 203147"/>
              <a:gd name="connsiteX3" fmla="*/ 418634 w 447215"/>
              <a:gd name="connsiteY3" fmla="*/ 1522 h 203147"/>
              <a:gd name="connsiteX4" fmla="*/ 413468 w 447215"/>
              <a:gd name="connsiteY4" fmla="*/ 135840 h 203147"/>
              <a:gd name="connsiteX5" fmla="*/ 180 w 447215"/>
              <a:gd name="connsiteY5" fmla="*/ 203000 h 20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215" h="203147">
                <a:moveTo>
                  <a:pt x="180" y="203000"/>
                </a:moveTo>
                <a:cubicBezTo>
                  <a:pt x="-8430" y="205583"/>
                  <a:pt x="293787" y="173725"/>
                  <a:pt x="361807" y="151339"/>
                </a:cubicBezTo>
                <a:cubicBezTo>
                  <a:pt x="429827" y="128953"/>
                  <a:pt x="398831" y="93650"/>
                  <a:pt x="408302" y="68681"/>
                </a:cubicBezTo>
                <a:cubicBezTo>
                  <a:pt x="417773" y="43712"/>
                  <a:pt x="417773" y="-9671"/>
                  <a:pt x="418634" y="1522"/>
                </a:cubicBezTo>
                <a:cubicBezTo>
                  <a:pt x="419495" y="12715"/>
                  <a:pt x="485793" y="100538"/>
                  <a:pt x="413468" y="135840"/>
                </a:cubicBezTo>
                <a:cubicBezTo>
                  <a:pt x="341143" y="171142"/>
                  <a:pt x="8790" y="200417"/>
                  <a:pt x="180" y="203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621B5E02-0E0D-DEB5-83C0-F43C3EEEDC7F}"/>
              </a:ext>
            </a:extLst>
          </p:cNvPr>
          <p:cNvSpPr/>
          <p:nvPr/>
        </p:nvSpPr>
        <p:spPr>
          <a:xfrm>
            <a:off x="4928211" y="7215424"/>
            <a:ext cx="394979" cy="100455"/>
          </a:xfrm>
          <a:custGeom>
            <a:avLst/>
            <a:gdLst>
              <a:gd name="connsiteX0" fmla="*/ 250 w 394979"/>
              <a:gd name="connsiteY0" fmla="*/ 99776 h 100455"/>
              <a:gd name="connsiteX1" fmla="*/ 372209 w 394979"/>
              <a:gd name="connsiteY1" fmla="*/ 1620 h 100455"/>
              <a:gd name="connsiteX2" fmla="*/ 315382 w 394979"/>
              <a:gd name="connsiteY2" fmla="*/ 42949 h 100455"/>
              <a:gd name="connsiteX3" fmla="*/ 250 w 394979"/>
              <a:gd name="connsiteY3" fmla="*/ 99776 h 10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979" h="100455">
                <a:moveTo>
                  <a:pt x="250" y="99776"/>
                </a:moveTo>
                <a:cubicBezTo>
                  <a:pt x="9721" y="92888"/>
                  <a:pt x="319687" y="11091"/>
                  <a:pt x="372209" y="1620"/>
                </a:cubicBezTo>
                <a:cubicBezTo>
                  <a:pt x="424731" y="-7851"/>
                  <a:pt x="378236" y="26590"/>
                  <a:pt x="315382" y="42949"/>
                </a:cubicBezTo>
                <a:cubicBezTo>
                  <a:pt x="252528" y="59308"/>
                  <a:pt x="-9221" y="106664"/>
                  <a:pt x="250" y="99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65491FB9-19D4-099A-DDBA-5115AD92BAB2}"/>
              </a:ext>
            </a:extLst>
          </p:cNvPr>
          <p:cNvSpPr/>
          <p:nvPr/>
        </p:nvSpPr>
        <p:spPr>
          <a:xfrm>
            <a:off x="4907768" y="6725925"/>
            <a:ext cx="129353" cy="187175"/>
          </a:xfrm>
          <a:custGeom>
            <a:avLst/>
            <a:gdLst>
              <a:gd name="connsiteX0" fmla="*/ 29 w 129353"/>
              <a:gd name="connsiteY0" fmla="*/ 339 h 187175"/>
              <a:gd name="connsiteX1" fmla="*/ 98185 w 129353"/>
              <a:gd name="connsiteY1" fmla="*/ 134658 h 187175"/>
              <a:gd name="connsiteX2" fmla="*/ 129181 w 129353"/>
              <a:gd name="connsiteY2" fmla="*/ 186319 h 187175"/>
              <a:gd name="connsiteX3" fmla="*/ 87852 w 129353"/>
              <a:gd name="connsiteY3" fmla="*/ 98495 h 187175"/>
              <a:gd name="connsiteX4" fmla="*/ 29 w 129353"/>
              <a:gd name="connsiteY4" fmla="*/ 339 h 18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53" h="187175">
                <a:moveTo>
                  <a:pt x="29" y="339"/>
                </a:moveTo>
                <a:cubicBezTo>
                  <a:pt x="1751" y="6366"/>
                  <a:pt x="76660" y="103661"/>
                  <a:pt x="98185" y="134658"/>
                </a:cubicBezTo>
                <a:cubicBezTo>
                  <a:pt x="119710" y="165655"/>
                  <a:pt x="130903" y="192346"/>
                  <a:pt x="129181" y="186319"/>
                </a:cubicBezTo>
                <a:cubicBezTo>
                  <a:pt x="127459" y="180292"/>
                  <a:pt x="103350" y="126908"/>
                  <a:pt x="87852" y="98495"/>
                </a:cubicBezTo>
                <a:cubicBezTo>
                  <a:pt x="72354" y="70082"/>
                  <a:pt x="-1693" y="-5688"/>
                  <a:pt x="29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C9467C0E-54BE-4B1F-70BD-44C6F4D69EF6}"/>
              </a:ext>
            </a:extLst>
          </p:cNvPr>
          <p:cNvSpPr/>
          <p:nvPr/>
        </p:nvSpPr>
        <p:spPr>
          <a:xfrm>
            <a:off x="4680199" y="6802317"/>
            <a:ext cx="114724" cy="364040"/>
          </a:xfrm>
          <a:custGeom>
            <a:avLst/>
            <a:gdLst>
              <a:gd name="connsiteX0" fmla="*/ 289 w 114724"/>
              <a:gd name="connsiteY0" fmla="*/ 1439 h 364040"/>
              <a:gd name="connsiteX1" fmla="*/ 77781 w 114724"/>
              <a:gd name="connsiteY1" fmla="*/ 125425 h 364040"/>
              <a:gd name="connsiteX2" fmla="*/ 103611 w 114724"/>
              <a:gd name="connsiteY2" fmla="*/ 363066 h 364040"/>
              <a:gd name="connsiteX3" fmla="*/ 108777 w 114724"/>
              <a:gd name="connsiteY3" fmla="*/ 202917 h 364040"/>
              <a:gd name="connsiteX4" fmla="*/ 289 w 114724"/>
              <a:gd name="connsiteY4" fmla="*/ 1439 h 36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4" h="364040">
                <a:moveTo>
                  <a:pt x="289" y="1439"/>
                </a:moveTo>
                <a:cubicBezTo>
                  <a:pt x="-4877" y="-11476"/>
                  <a:pt x="60561" y="65154"/>
                  <a:pt x="77781" y="125425"/>
                </a:cubicBezTo>
                <a:cubicBezTo>
                  <a:pt x="95001" y="185696"/>
                  <a:pt x="98445" y="350151"/>
                  <a:pt x="103611" y="363066"/>
                </a:cubicBezTo>
                <a:cubicBezTo>
                  <a:pt x="108777" y="375981"/>
                  <a:pt x="122553" y="257161"/>
                  <a:pt x="108777" y="202917"/>
                </a:cubicBezTo>
                <a:cubicBezTo>
                  <a:pt x="95001" y="148673"/>
                  <a:pt x="5455" y="14354"/>
                  <a:pt x="289" y="1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314897A7-BA4F-BE5C-E16E-5568F72D3556}"/>
              </a:ext>
            </a:extLst>
          </p:cNvPr>
          <p:cNvSpPr/>
          <p:nvPr/>
        </p:nvSpPr>
        <p:spPr>
          <a:xfrm>
            <a:off x="5198713" y="7198479"/>
            <a:ext cx="559738" cy="278959"/>
          </a:xfrm>
          <a:custGeom>
            <a:avLst/>
            <a:gdLst>
              <a:gd name="connsiteX0" fmla="*/ 24216 w 559738"/>
              <a:gd name="connsiteY0" fmla="*/ 13399 h 278959"/>
              <a:gd name="connsiteX1" fmla="*/ 101707 w 559738"/>
              <a:gd name="connsiteY1" fmla="*/ 44396 h 278959"/>
              <a:gd name="connsiteX2" fmla="*/ 540826 w 559738"/>
              <a:gd name="connsiteY2" fmla="*/ 271704 h 278959"/>
              <a:gd name="connsiteX3" fmla="*/ 437504 w 559738"/>
              <a:gd name="connsiteY3" fmla="*/ 204545 h 278959"/>
              <a:gd name="connsiteX4" fmla="*/ 24216 w 559738"/>
              <a:gd name="connsiteY4" fmla="*/ 13399 h 27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738" h="278959">
                <a:moveTo>
                  <a:pt x="24216" y="13399"/>
                </a:moveTo>
                <a:cubicBezTo>
                  <a:pt x="-31750" y="-13292"/>
                  <a:pt x="15605" y="1345"/>
                  <a:pt x="101707" y="44396"/>
                </a:cubicBezTo>
                <a:cubicBezTo>
                  <a:pt x="187809" y="87447"/>
                  <a:pt x="484860" y="245013"/>
                  <a:pt x="540826" y="271704"/>
                </a:cubicBezTo>
                <a:cubicBezTo>
                  <a:pt x="596792" y="298395"/>
                  <a:pt x="518440" y="245874"/>
                  <a:pt x="437504" y="204545"/>
                </a:cubicBezTo>
                <a:cubicBezTo>
                  <a:pt x="356568" y="163216"/>
                  <a:pt x="80182" y="40090"/>
                  <a:pt x="24216" y="13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09485AA9-FDA0-CAF7-5713-981CD8261CAA}"/>
              </a:ext>
            </a:extLst>
          </p:cNvPr>
          <p:cNvSpPr/>
          <p:nvPr/>
        </p:nvSpPr>
        <p:spPr>
          <a:xfrm>
            <a:off x="5743873" y="6584959"/>
            <a:ext cx="217561" cy="472227"/>
          </a:xfrm>
          <a:custGeom>
            <a:avLst/>
            <a:gdLst>
              <a:gd name="connsiteX0" fmla="*/ 5998 w 217561"/>
              <a:gd name="connsiteY0" fmla="*/ 12153 h 472227"/>
              <a:gd name="connsiteX1" fmla="*/ 67991 w 217561"/>
              <a:gd name="connsiteY1" fmla="*/ 48316 h 472227"/>
              <a:gd name="connsiteX2" fmla="*/ 197144 w 217561"/>
              <a:gd name="connsiteY2" fmla="*/ 260126 h 472227"/>
              <a:gd name="connsiteX3" fmla="*/ 171313 w 217561"/>
              <a:gd name="connsiteY3" fmla="*/ 471936 h 472227"/>
              <a:gd name="connsiteX4" fmla="*/ 212642 w 217561"/>
              <a:gd name="connsiteY4" fmla="*/ 213631 h 472227"/>
              <a:gd name="connsiteX5" fmla="*/ 5998 w 217561"/>
              <a:gd name="connsiteY5" fmla="*/ 12153 h 47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561" h="472227">
                <a:moveTo>
                  <a:pt x="5998" y="12153"/>
                </a:moveTo>
                <a:cubicBezTo>
                  <a:pt x="-18110" y="-15399"/>
                  <a:pt x="36133" y="6987"/>
                  <a:pt x="67991" y="48316"/>
                </a:cubicBezTo>
                <a:cubicBezTo>
                  <a:pt x="99849" y="89645"/>
                  <a:pt x="179924" y="189523"/>
                  <a:pt x="197144" y="260126"/>
                </a:cubicBezTo>
                <a:cubicBezTo>
                  <a:pt x="214364" y="330729"/>
                  <a:pt x="168730" y="479685"/>
                  <a:pt x="171313" y="471936"/>
                </a:cubicBezTo>
                <a:cubicBezTo>
                  <a:pt x="173896" y="464187"/>
                  <a:pt x="235028" y="286818"/>
                  <a:pt x="212642" y="213631"/>
                </a:cubicBezTo>
                <a:cubicBezTo>
                  <a:pt x="190256" y="140445"/>
                  <a:pt x="30106" y="39705"/>
                  <a:pt x="5998" y="12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E33B310B-5554-4752-5909-10CC2AD5BD23}"/>
              </a:ext>
            </a:extLst>
          </p:cNvPr>
          <p:cNvSpPr/>
          <p:nvPr/>
        </p:nvSpPr>
        <p:spPr>
          <a:xfrm>
            <a:off x="5771445" y="7101892"/>
            <a:ext cx="113018" cy="362161"/>
          </a:xfrm>
          <a:custGeom>
            <a:avLst/>
            <a:gdLst>
              <a:gd name="connsiteX0" fmla="*/ 112745 w 113018"/>
              <a:gd name="connsiteY0" fmla="*/ 1498 h 362161"/>
              <a:gd name="connsiteX1" fmla="*/ 9423 w 113018"/>
              <a:gd name="connsiteY1" fmla="*/ 347627 h 362161"/>
              <a:gd name="connsiteX2" fmla="*/ 9423 w 113018"/>
              <a:gd name="connsiteY2" fmla="*/ 270135 h 362161"/>
              <a:gd name="connsiteX3" fmla="*/ 50752 w 113018"/>
              <a:gd name="connsiteY3" fmla="*/ 22162 h 362161"/>
              <a:gd name="connsiteX4" fmla="*/ 40419 w 113018"/>
              <a:gd name="connsiteY4" fmla="*/ 213308 h 362161"/>
              <a:gd name="connsiteX5" fmla="*/ 112745 w 113018"/>
              <a:gd name="connsiteY5" fmla="*/ 1498 h 36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18" h="362161">
                <a:moveTo>
                  <a:pt x="112745" y="1498"/>
                </a:moveTo>
                <a:cubicBezTo>
                  <a:pt x="107579" y="23884"/>
                  <a:pt x="26643" y="302854"/>
                  <a:pt x="9423" y="347627"/>
                </a:cubicBezTo>
                <a:cubicBezTo>
                  <a:pt x="-7797" y="392400"/>
                  <a:pt x="2535" y="324379"/>
                  <a:pt x="9423" y="270135"/>
                </a:cubicBezTo>
                <a:cubicBezTo>
                  <a:pt x="16311" y="215891"/>
                  <a:pt x="45586" y="31633"/>
                  <a:pt x="50752" y="22162"/>
                </a:cubicBezTo>
                <a:cubicBezTo>
                  <a:pt x="55918" y="12691"/>
                  <a:pt x="32670" y="211586"/>
                  <a:pt x="40419" y="213308"/>
                </a:cubicBezTo>
                <a:cubicBezTo>
                  <a:pt x="48168" y="215030"/>
                  <a:pt x="117911" y="-20888"/>
                  <a:pt x="112745" y="1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8720E388-B5B1-161F-6C14-BC4A510EBC8E}"/>
              </a:ext>
            </a:extLst>
          </p:cNvPr>
          <p:cNvSpPr/>
          <p:nvPr/>
        </p:nvSpPr>
        <p:spPr>
          <a:xfrm>
            <a:off x="5790010" y="7458495"/>
            <a:ext cx="655314" cy="399242"/>
          </a:xfrm>
          <a:custGeom>
            <a:avLst/>
            <a:gdLst>
              <a:gd name="connsiteX0" fmla="*/ 1190 w 655314"/>
              <a:gd name="connsiteY0" fmla="*/ 1356 h 399242"/>
              <a:gd name="connsiteX1" fmla="*/ 631454 w 655314"/>
              <a:gd name="connsiteY1" fmla="*/ 388813 h 399242"/>
              <a:gd name="connsiteX2" fmla="*/ 476471 w 655314"/>
              <a:gd name="connsiteY2" fmla="*/ 264827 h 399242"/>
              <a:gd name="connsiteX3" fmla="*/ 1190 w 655314"/>
              <a:gd name="connsiteY3" fmla="*/ 1356 h 39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14" h="399242">
                <a:moveTo>
                  <a:pt x="1190" y="1356"/>
                </a:moveTo>
                <a:cubicBezTo>
                  <a:pt x="27020" y="22020"/>
                  <a:pt x="552241" y="344901"/>
                  <a:pt x="631454" y="388813"/>
                </a:cubicBezTo>
                <a:cubicBezTo>
                  <a:pt x="710667" y="432725"/>
                  <a:pt x="575488" y="327681"/>
                  <a:pt x="476471" y="264827"/>
                </a:cubicBezTo>
                <a:cubicBezTo>
                  <a:pt x="377454" y="201973"/>
                  <a:pt x="-24640" y="-19308"/>
                  <a:pt x="1190" y="1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7CCE09A4-BFC0-0D63-476C-F2514C4A6CD4}"/>
              </a:ext>
            </a:extLst>
          </p:cNvPr>
          <p:cNvSpPr/>
          <p:nvPr/>
        </p:nvSpPr>
        <p:spPr>
          <a:xfrm>
            <a:off x="5977070" y="6643382"/>
            <a:ext cx="227421" cy="801068"/>
          </a:xfrm>
          <a:custGeom>
            <a:avLst/>
            <a:gdLst>
              <a:gd name="connsiteX0" fmla="*/ 110 w 227421"/>
              <a:gd name="connsiteY0" fmla="*/ 225 h 801068"/>
              <a:gd name="connsiteX1" fmla="*/ 41438 w 227421"/>
              <a:gd name="connsiteY1" fmla="*/ 279194 h 801068"/>
              <a:gd name="connsiteX2" fmla="*/ 227418 w 227421"/>
              <a:gd name="connsiteY2" fmla="*/ 800971 h 801068"/>
              <a:gd name="connsiteX3" fmla="*/ 36272 w 227421"/>
              <a:gd name="connsiteY3" fmla="*/ 320523 h 801068"/>
              <a:gd name="connsiteX4" fmla="*/ 110 w 227421"/>
              <a:gd name="connsiteY4" fmla="*/ 225 h 80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21" h="801068">
                <a:moveTo>
                  <a:pt x="110" y="225"/>
                </a:moveTo>
                <a:cubicBezTo>
                  <a:pt x="971" y="-6663"/>
                  <a:pt x="3553" y="145736"/>
                  <a:pt x="41438" y="279194"/>
                </a:cubicBezTo>
                <a:cubicBezTo>
                  <a:pt x="79323" y="412652"/>
                  <a:pt x="228279" y="794083"/>
                  <a:pt x="227418" y="800971"/>
                </a:cubicBezTo>
                <a:cubicBezTo>
                  <a:pt x="226557" y="807859"/>
                  <a:pt x="69852" y="448815"/>
                  <a:pt x="36272" y="320523"/>
                </a:cubicBezTo>
                <a:cubicBezTo>
                  <a:pt x="2692" y="192231"/>
                  <a:pt x="-751" y="7113"/>
                  <a:pt x="110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06443440-ECF4-DC70-356B-C75F6BA31AB3}"/>
              </a:ext>
            </a:extLst>
          </p:cNvPr>
          <p:cNvSpPr/>
          <p:nvPr/>
        </p:nvSpPr>
        <p:spPr>
          <a:xfrm>
            <a:off x="6730887" y="7761217"/>
            <a:ext cx="52749" cy="949851"/>
          </a:xfrm>
          <a:custGeom>
            <a:avLst/>
            <a:gdLst>
              <a:gd name="connsiteX0" fmla="*/ 52205 w 52749"/>
              <a:gd name="connsiteY0" fmla="*/ 44763 h 949851"/>
              <a:gd name="connsiteX1" fmla="*/ 544 w 52749"/>
              <a:gd name="connsiteY1" fmla="*/ 948830 h 949851"/>
              <a:gd name="connsiteX2" fmla="*/ 26374 w 52749"/>
              <a:gd name="connsiteY2" fmla="*/ 220410 h 949851"/>
              <a:gd name="connsiteX3" fmla="*/ 52205 w 52749"/>
              <a:gd name="connsiteY3" fmla="*/ 44763 h 94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9" h="949851">
                <a:moveTo>
                  <a:pt x="52205" y="44763"/>
                </a:moveTo>
                <a:cubicBezTo>
                  <a:pt x="47900" y="166166"/>
                  <a:pt x="4849" y="919556"/>
                  <a:pt x="544" y="948830"/>
                </a:cubicBezTo>
                <a:cubicBezTo>
                  <a:pt x="-3761" y="978104"/>
                  <a:pt x="18625" y="369366"/>
                  <a:pt x="26374" y="220410"/>
                </a:cubicBezTo>
                <a:cubicBezTo>
                  <a:pt x="34123" y="71454"/>
                  <a:pt x="56510" y="-76640"/>
                  <a:pt x="52205" y="44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F6B2B7B0-0F58-FB82-5743-ED53CA7407AF}"/>
              </a:ext>
            </a:extLst>
          </p:cNvPr>
          <p:cNvSpPr/>
          <p:nvPr/>
        </p:nvSpPr>
        <p:spPr>
          <a:xfrm>
            <a:off x="6261157" y="8764869"/>
            <a:ext cx="196596" cy="816427"/>
          </a:xfrm>
          <a:custGeom>
            <a:avLst/>
            <a:gdLst>
              <a:gd name="connsiteX0" fmla="*/ 196470 w 196596"/>
              <a:gd name="connsiteY0" fmla="*/ 7172 h 816427"/>
              <a:gd name="connsiteX1" fmla="*/ 82816 w 196596"/>
              <a:gd name="connsiteY1" fmla="*/ 435958 h 816427"/>
              <a:gd name="connsiteX2" fmla="*/ 158 w 196596"/>
              <a:gd name="connsiteY2" fmla="*/ 813084 h 816427"/>
              <a:gd name="connsiteX3" fmla="*/ 103480 w 196596"/>
              <a:gd name="connsiteY3" fmla="*/ 213816 h 816427"/>
              <a:gd name="connsiteX4" fmla="*/ 196470 w 196596"/>
              <a:gd name="connsiteY4" fmla="*/ 7172 h 8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596" h="816427">
                <a:moveTo>
                  <a:pt x="196470" y="7172"/>
                </a:moveTo>
                <a:cubicBezTo>
                  <a:pt x="193026" y="44196"/>
                  <a:pt x="115535" y="301639"/>
                  <a:pt x="82816" y="435958"/>
                </a:cubicBezTo>
                <a:cubicBezTo>
                  <a:pt x="50097" y="570277"/>
                  <a:pt x="-3286" y="850108"/>
                  <a:pt x="158" y="813084"/>
                </a:cubicBezTo>
                <a:cubicBezTo>
                  <a:pt x="3602" y="776060"/>
                  <a:pt x="75066" y="345551"/>
                  <a:pt x="103480" y="213816"/>
                </a:cubicBezTo>
                <a:cubicBezTo>
                  <a:pt x="131894" y="82081"/>
                  <a:pt x="199914" y="-29852"/>
                  <a:pt x="196470" y="7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5E9984F-2D04-354F-03AF-D461F679A8B7}"/>
              </a:ext>
            </a:extLst>
          </p:cNvPr>
          <p:cNvSpPr/>
          <p:nvPr/>
        </p:nvSpPr>
        <p:spPr>
          <a:xfrm>
            <a:off x="6434347" y="8544161"/>
            <a:ext cx="519227" cy="218237"/>
          </a:xfrm>
          <a:custGeom>
            <a:avLst/>
            <a:gdLst>
              <a:gd name="connsiteX0" fmla="*/ 18114 w 519227"/>
              <a:gd name="connsiteY0" fmla="*/ 217547 h 218237"/>
              <a:gd name="connsiteX1" fmla="*/ 43945 w 519227"/>
              <a:gd name="connsiteY1" fmla="*/ 5737 h 218237"/>
              <a:gd name="connsiteX2" fmla="*/ 519226 w 519227"/>
              <a:gd name="connsiteY2" fmla="*/ 57398 h 218237"/>
              <a:gd name="connsiteX3" fmla="*/ 49111 w 519227"/>
              <a:gd name="connsiteY3" fmla="*/ 26402 h 218237"/>
              <a:gd name="connsiteX4" fmla="*/ 18114 w 519227"/>
              <a:gd name="connsiteY4" fmla="*/ 72897 h 218237"/>
              <a:gd name="connsiteX5" fmla="*/ 18114 w 519227"/>
              <a:gd name="connsiteY5" fmla="*/ 217547 h 21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227" h="218237">
                <a:moveTo>
                  <a:pt x="18114" y="217547"/>
                </a:moveTo>
                <a:cubicBezTo>
                  <a:pt x="22419" y="206354"/>
                  <a:pt x="-39574" y="32428"/>
                  <a:pt x="43945" y="5737"/>
                </a:cubicBezTo>
                <a:cubicBezTo>
                  <a:pt x="127464" y="-20954"/>
                  <a:pt x="518365" y="53954"/>
                  <a:pt x="519226" y="57398"/>
                </a:cubicBezTo>
                <a:cubicBezTo>
                  <a:pt x="520087" y="60842"/>
                  <a:pt x="132630" y="23819"/>
                  <a:pt x="49111" y="26402"/>
                </a:cubicBezTo>
                <a:cubicBezTo>
                  <a:pt x="-34408" y="28985"/>
                  <a:pt x="20697" y="45344"/>
                  <a:pt x="18114" y="72897"/>
                </a:cubicBezTo>
                <a:cubicBezTo>
                  <a:pt x="15531" y="100449"/>
                  <a:pt x="13809" y="228740"/>
                  <a:pt x="18114" y="217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46A7864-DC84-32D1-C554-FC9E4582DF34}"/>
              </a:ext>
            </a:extLst>
          </p:cNvPr>
          <p:cNvSpPr/>
          <p:nvPr/>
        </p:nvSpPr>
        <p:spPr>
          <a:xfrm>
            <a:off x="6478190" y="8601400"/>
            <a:ext cx="559374" cy="144849"/>
          </a:xfrm>
          <a:custGeom>
            <a:avLst/>
            <a:gdLst>
              <a:gd name="connsiteX0" fmla="*/ 102 w 559374"/>
              <a:gd name="connsiteY0" fmla="*/ 144810 h 144849"/>
              <a:gd name="connsiteX1" fmla="*/ 279071 w 559374"/>
              <a:gd name="connsiteY1" fmla="*/ 82817 h 144849"/>
              <a:gd name="connsiteX2" fmla="*/ 558041 w 559374"/>
              <a:gd name="connsiteY2" fmla="*/ 93149 h 144849"/>
              <a:gd name="connsiteX3" fmla="*/ 160251 w 559374"/>
              <a:gd name="connsiteY3" fmla="*/ 159 h 144849"/>
              <a:gd name="connsiteX4" fmla="*/ 310068 w 559374"/>
              <a:gd name="connsiteY4" fmla="*/ 72485 h 144849"/>
              <a:gd name="connsiteX5" fmla="*/ 102 w 559374"/>
              <a:gd name="connsiteY5" fmla="*/ 144810 h 14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374" h="144849">
                <a:moveTo>
                  <a:pt x="102" y="144810"/>
                </a:moveTo>
                <a:cubicBezTo>
                  <a:pt x="-5064" y="146532"/>
                  <a:pt x="186081" y="91427"/>
                  <a:pt x="279071" y="82817"/>
                </a:cubicBezTo>
                <a:cubicBezTo>
                  <a:pt x="372061" y="74207"/>
                  <a:pt x="577844" y="106925"/>
                  <a:pt x="558041" y="93149"/>
                </a:cubicBezTo>
                <a:cubicBezTo>
                  <a:pt x="538238" y="79373"/>
                  <a:pt x="201580" y="3603"/>
                  <a:pt x="160251" y="159"/>
                </a:cubicBezTo>
                <a:cubicBezTo>
                  <a:pt x="118922" y="-3285"/>
                  <a:pt x="334177" y="50098"/>
                  <a:pt x="310068" y="72485"/>
                </a:cubicBezTo>
                <a:cubicBezTo>
                  <a:pt x="285960" y="94871"/>
                  <a:pt x="5268" y="143088"/>
                  <a:pt x="102" y="144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08D7051B-ECE8-FFEF-C2E4-8EE964045361}"/>
              </a:ext>
            </a:extLst>
          </p:cNvPr>
          <p:cNvSpPr/>
          <p:nvPr/>
        </p:nvSpPr>
        <p:spPr>
          <a:xfrm>
            <a:off x="5294707" y="6958345"/>
            <a:ext cx="473556" cy="51826"/>
          </a:xfrm>
          <a:custGeom>
            <a:avLst/>
            <a:gdLst>
              <a:gd name="connsiteX0" fmla="*/ 2122 w 473556"/>
              <a:gd name="connsiteY0" fmla="*/ 50196 h 51826"/>
              <a:gd name="connsiteX1" fmla="*/ 464898 w 473556"/>
              <a:gd name="connsiteY1" fmla="*/ 16 h 51826"/>
              <a:gd name="connsiteX2" fmla="*/ 303205 w 473556"/>
              <a:gd name="connsiteY2" fmla="*/ 44621 h 51826"/>
              <a:gd name="connsiteX3" fmla="*/ 292054 w 473556"/>
              <a:gd name="connsiteY3" fmla="*/ 39045 h 51826"/>
              <a:gd name="connsiteX4" fmla="*/ 2122 w 473556"/>
              <a:gd name="connsiteY4" fmla="*/ 50196 h 5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556" h="51826">
                <a:moveTo>
                  <a:pt x="2122" y="50196"/>
                </a:moveTo>
                <a:cubicBezTo>
                  <a:pt x="30929" y="43691"/>
                  <a:pt x="414718" y="945"/>
                  <a:pt x="464898" y="16"/>
                </a:cubicBezTo>
                <a:cubicBezTo>
                  <a:pt x="515078" y="-913"/>
                  <a:pt x="332012" y="38116"/>
                  <a:pt x="303205" y="44621"/>
                </a:cubicBezTo>
                <a:cubicBezTo>
                  <a:pt x="274398" y="51126"/>
                  <a:pt x="337588" y="36257"/>
                  <a:pt x="292054" y="39045"/>
                </a:cubicBezTo>
                <a:cubicBezTo>
                  <a:pt x="246520" y="41833"/>
                  <a:pt x="-26685" y="56701"/>
                  <a:pt x="2122" y="50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4E1923A0-4A47-FFFF-A94C-E39F1DE3AEBC}"/>
              </a:ext>
            </a:extLst>
          </p:cNvPr>
          <p:cNvSpPr/>
          <p:nvPr/>
        </p:nvSpPr>
        <p:spPr>
          <a:xfrm>
            <a:off x="5383568" y="7170051"/>
            <a:ext cx="365142" cy="33637"/>
          </a:xfrm>
          <a:custGeom>
            <a:avLst/>
            <a:gdLst>
              <a:gd name="connsiteX0" fmla="*/ 2471 w 365142"/>
              <a:gd name="connsiteY0" fmla="*/ 33637 h 33637"/>
              <a:gd name="connsiteX1" fmla="*/ 359310 w 365142"/>
              <a:gd name="connsiteY1" fmla="*/ 5759 h 33637"/>
              <a:gd name="connsiteX2" fmla="*/ 208769 w 365142"/>
              <a:gd name="connsiteY2" fmla="*/ 5759 h 33637"/>
              <a:gd name="connsiteX3" fmla="*/ 2471 w 365142"/>
              <a:gd name="connsiteY3" fmla="*/ 33637 h 3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142" h="33637">
                <a:moveTo>
                  <a:pt x="2471" y="33637"/>
                </a:moveTo>
                <a:cubicBezTo>
                  <a:pt x="27561" y="33637"/>
                  <a:pt x="324927" y="10405"/>
                  <a:pt x="359310" y="5759"/>
                </a:cubicBezTo>
                <a:cubicBezTo>
                  <a:pt x="393693" y="1113"/>
                  <a:pt x="267313" y="-4463"/>
                  <a:pt x="208769" y="5759"/>
                </a:cubicBezTo>
                <a:cubicBezTo>
                  <a:pt x="150225" y="15981"/>
                  <a:pt x="-22619" y="33637"/>
                  <a:pt x="2471" y="33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F75B1A3-3599-3E2A-220A-BCBD8FB6DAFB}"/>
              </a:ext>
            </a:extLst>
          </p:cNvPr>
          <p:cNvSpPr/>
          <p:nvPr/>
        </p:nvSpPr>
        <p:spPr>
          <a:xfrm>
            <a:off x="5530964" y="7242717"/>
            <a:ext cx="669413" cy="373566"/>
          </a:xfrm>
          <a:custGeom>
            <a:avLst/>
            <a:gdLst>
              <a:gd name="connsiteX0" fmla="*/ 41 w 669413"/>
              <a:gd name="connsiteY0" fmla="*/ 0 h 373566"/>
              <a:gd name="connsiteX1" fmla="*/ 512997 w 669413"/>
              <a:gd name="connsiteY1" fmla="*/ 250903 h 373566"/>
              <a:gd name="connsiteX2" fmla="*/ 669114 w 669413"/>
              <a:gd name="connsiteY2" fmla="*/ 373566 h 373566"/>
              <a:gd name="connsiteX3" fmla="*/ 485119 w 669413"/>
              <a:gd name="connsiteY3" fmla="*/ 250903 h 373566"/>
              <a:gd name="connsiteX4" fmla="*/ 41 w 669413"/>
              <a:gd name="connsiteY4" fmla="*/ 0 h 37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413" h="373566">
                <a:moveTo>
                  <a:pt x="41" y="0"/>
                </a:moveTo>
                <a:cubicBezTo>
                  <a:pt x="4687" y="0"/>
                  <a:pt x="401485" y="188642"/>
                  <a:pt x="512997" y="250903"/>
                </a:cubicBezTo>
                <a:cubicBezTo>
                  <a:pt x="624509" y="313164"/>
                  <a:pt x="673760" y="373566"/>
                  <a:pt x="669114" y="373566"/>
                </a:cubicBezTo>
                <a:cubicBezTo>
                  <a:pt x="664468" y="373566"/>
                  <a:pt x="591055" y="307588"/>
                  <a:pt x="485119" y="250903"/>
                </a:cubicBezTo>
                <a:cubicBezTo>
                  <a:pt x="379183" y="194218"/>
                  <a:pt x="-4605" y="0"/>
                  <a:pt x="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C4E13A8E-C8F8-547F-09D2-5E51726089CC}"/>
              </a:ext>
            </a:extLst>
          </p:cNvPr>
          <p:cNvSpPr/>
          <p:nvPr/>
        </p:nvSpPr>
        <p:spPr>
          <a:xfrm>
            <a:off x="4619672" y="7353618"/>
            <a:ext cx="837186" cy="73110"/>
          </a:xfrm>
          <a:custGeom>
            <a:avLst/>
            <a:gdLst>
              <a:gd name="connsiteX0" fmla="*/ 2508 w 837186"/>
              <a:gd name="connsiteY0" fmla="*/ 28489 h 73110"/>
              <a:gd name="connsiteX1" fmla="*/ 554494 w 837186"/>
              <a:gd name="connsiteY1" fmla="*/ 17338 h 73110"/>
              <a:gd name="connsiteX2" fmla="*/ 833274 w 837186"/>
              <a:gd name="connsiteY2" fmla="*/ 73094 h 73110"/>
              <a:gd name="connsiteX3" fmla="*/ 693884 w 837186"/>
              <a:gd name="connsiteY3" fmla="*/ 22914 h 73110"/>
              <a:gd name="connsiteX4" fmla="*/ 364923 w 837186"/>
              <a:gd name="connsiteY4" fmla="*/ 611 h 73110"/>
              <a:gd name="connsiteX5" fmla="*/ 2508 w 837186"/>
              <a:gd name="connsiteY5" fmla="*/ 28489 h 7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7186" h="73110">
                <a:moveTo>
                  <a:pt x="2508" y="28489"/>
                </a:moveTo>
                <a:cubicBezTo>
                  <a:pt x="34103" y="31277"/>
                  <a:pt x="416033" y="9904"/>
                  <a:pt x="554494" y="17338"/>
                </a:cubicBezTo>
                <a:cubicBezTo>
                  <a:pt x="692955" y="24772"/>
                  <a:pt x="810042" y="72165"/>
                  <a:pt x="833274" y="73094"/>
                </a:cubicBezTo>
                <a:cubicBezTo>
                  <a:pt x="856506" y="74023"/>
                  <a:pt x="771942" y="34994"/>
                  <a:pt x="693884" y="22914"/>
                </a:cubicBezTo>
                <a:cubicBezTo>
                  <a:pt x="615826" y="10834"/>
                  <a:pt x="483869" y="-3106"/>
                  <a:pt x="364923" y="611"/>
                </a:cubicBezTo>
                <a:cubicBezTo>
                  <a:pt x="245977" y="4328"/>
                  <a:pt x="-29087" y="25701"/>
                  <a:pt x="2508" y="28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2FC4A536-FD38-B95D-2FF3-A30798807EF3}"/>
              </a:ext>
            </a:extLst>
          </p:cNvPr>
          <p:cNvSpPr/>
          <p:nvPr/>
        </p:nvSpPr>
        <p:spPr>
          <a:xfrm>
            <a:off x="5380422" y="7454493"/>
            <a:ext cx="88994" cy="267879"/>
          </a:xfrm>
          <a:custGeom>
            <a:avLst/>
            <a:gdLst>
              <a:gd name="connsiteX0" fmla="*/ 41 w 88994"/>
              <a:gd name="connsiteY0" fmla="*/ 97 h 267879"/>
              <a:gd name="connsiteX1" fmla="*/ 72524 w 88994"/>
              <a:gd name="connsiteY1" fmla="*/ 161790 h 267879"/>
              <a:gd name="connsiteX2" fmla="*/ 78100 w 88994"/>
              <a:gd name="connsiteY2" fmla="*/ 267727 h 267879"/>
              <a:gd name="connsiteX3" fmla="*/ 83676 w 88994"/>
              <a:gd name="connsiteY3" fmla="*/ 139487 h 267879"/>
              <a:gd name="connsiteX4" fmla="*/ 41 w 88994"/>
              <a:gd name="connsiteY4" fmla="*/ 97 h 26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94" h="267879">
                <a:moveTo>
                  <a:pt x="41" y="97"/>
                </a:moveTo>
                <a:cubicBezTo>
                  <a:pt x="-1818" y="3814"/>
                  <a:pt x="59514" y="117185"/>
                  <a:pt x="72524" y="161790"/>
                </a:cubicBezTo>
                <a:cubicBezTo>
                  <a:pt x="85534" y="206395"/>
                  <a:pt x="76241" y="271444"/>
                  <a:pt x="78100" y="267727"/>
                </a:cubicBezTo>
                <a:cubicBezTo>
                  <a:pt x="79959" y="264010"/>
                  <a:pt x="97615" y="178516"/>
                  <a:pt x="83676" y="139487"/>
                </a:cubicBezTo>
                <a:cubicBezTo>
                  <a:pt x="69737" y="100458"/>
                  <a:pt x="1900" y="-3620"/>
                  <a:pt x="41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F55D12AE-AB5A-0161-629E-41BC1E4E464A}"/>
              </a:ext>
            </a:extLst>
          </p:cNvPr>
          <p:cNvSpPr/>
          <p:nvPr/>
        </p:nvSpPr>
        <p:spPr>
          <a:xfrm>
            <a:off x="4387977" y="7393237"/>
            <a:ext cx="106035" cy="641381"/>
          </a:xfrm>
          <a:custGeom>
            <a:avLst/>
            <a:gdLst>
              <a:gd name="connsiteX0" fmla="*/ 105964 w 106035"/>
              <a:gd name="connsiteY0" fmla="*/ 22 h 641381"/>
              <a:gd name="connsiteX1" fmla="*/ 16755 w 106035"/>
              <a:gd name="connsiteY1" fmla="*/ 184017 h 641381"/>
              <a:gd name="connsiteX2" fmla="*/ 33482 w 106035"/>
              <a:gd name="connsiteY2" fmla="*/ 429343 h 641381"/>
              <a:gd name="connsiteX3" fmla="*/ 94813 w 106035"/>
              <a:gd name="connsiteY3" fmla="*/ 635641 h 641381"/>
              <a:gd name="connsiteX4" fmla="*/ 28 w 106035"/>
              <a:gd name="connsiteY4" fmla="*/ 195168 h 641381"/>
              <a:gd name="connsiteX5" fmla="*/ 105964 w 106035"/>
              <a:gd name="connsiteY5" fmla="*/ 22 h 64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5" h="641381">
                <a:moveTo>
                  <a:pt x="105964" y="22"/>
                </a:moveTo>
                <a:cubicBezTo>
                  <a:pt x="108752" y="-1836"/>
                  <a:pt x="28835" y="112464"/>
                  <a:pt x="16755" y="184017"/>
                </a:cubicBezTo>
                <a:cubicBezTo>
                  <a:pt x="4675" y="255571"/>
                  <a:pt x="20472" y="354072"/>
                  <a:pt x="33482" y="429343"/>
                </a:cubicBezTo>
                <a:cubicBezTo>
                  <a:pt x="46492" y="504614"/>
                  <a:pt x="100389" y="674670"/>
                  <a:pt x="94813" y="635641"/>
                </a:cubicBezTo>
                <a:cubicBezTo>
                  <a:pt x="89237" y="596612"/>
                  <a:pt x="-1830" y="302963"/>
                  <a:pt x="28" y="195168"/>
                </a:cubicBezTo>
                <a:cubicBezTo>
                  <a:pt x="1886" y="87373"/>
                  <a:pt x="103176" y="1880"/>
                  <a:pt x="10596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8EEA9A87-E7CB-90A7-B2C1-C5CED550495A}"/>
              </a:ext>
            </a:extLst>
          </p:cNvPr>
          <p:cNvSpPr/>
          <p:nvPr/>
        </p:nvSpPr>
        <p:spPr>
          <a:xfrm>
            <a:off x="4555166" y="7421134"/>
            <a:ext cx="123362" cy="563142"/>
          </a:xfrm>
          <a:custGeom>
            <a:avLst/>
            <a:gdLst>
              <a:gd name="connsiteX0" fmla="*/ 107 w 123362"/>
              <a:gd name="connsiteY0" fmla="*/ 3 h 563142"/>
              <a:gd name="connsiteX1" fmla="*/ 100468 w 123362"/>
              <a:gd name="connsiteY1" fmla="*/ 284359 h 563142"/>
              <a:gd name="connsiteX2" fmla="*/ 61439 w 123362"/>
              <a:gd name="connsiteY2" fmla="*/ 563139 h 563142"/>
              <a:gd name="connsiteX3" fmla="*/ 122771 w 123362"/>
              <a:gd name="connsiteY3" fmla="*/ 289934 h 563142"/>
              <a:gd name="connsiteX4" fmla="*/ 107 w 123362"/>
              <a:gd name="connsiteY4" fmla="*/ 3 h 56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62" h="563142">
                <a:moveTo>
                  <a:pt x="107" y="3"/>
                </a:moveTo>
                <a:cubicBezTo>
                  <a:pt x="-3610" y="-926"/>
                  <a:pt x="90246" y="190503"/>
                  <a:pt x="100468" y="284359"/>
                </a:cubicBezTo>
                <a:cubicBezTo>
                  <a:pt x="110690" y="378215"/>
                  <a:pt x="57722" y="562210"/>
                  <a:pt x="61439" y="563139"/>
                </a:cubicBezTo>
                <a:cubicBezTo>
                  <a:pt x="65156" y="564068"/>
                  <a:pt x="130205" y="381932"/>
                  <a:pt x="122771" y="289934"/>
                </a:cubicBezTo>
                <a:cubicBezTo>
                  <a:pt x="115337" y="197937"/>
                  <a:pt x="3824" y="932"/>
                  <a:pt x="10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A494F059-DF2F-6F41-9FCF-E1C232862DE7}"/>
              </a:ext>
            </a:extLst>
          </p:cNvPr>
          <p:cNvSpPr/>
          <p:nvPr/>
        </p:nvSpPr>
        <p:spPr>
          <a:xfrm>
            <a:off x="4683027" y="7471178"/>
            <a:ext cx="245869" cy="357951"/>
          </a:xfrm>
          <a:custGeom>
            <a:avLst/>
            <a:gdLst>
              <a:gd name="connsiteX0" fmla="*/ 485 w 245869"/>
              <a:gd name="connsiteY0" fmla="*/ 139 h 357951"/>
              <a:gd name="connsiteX1" fmla="*/ 117573 w 245869"/>
              <a:gd name="connsiteY1" fmla="*/ 167407 h 357951"/>
              <a:gd name="connsiteX2" fmla="*/ 139875 w 245869"/>
              <a:gd name="connsiteY2" fmla="*/ 356978 h 357951"/>
              <a:gd name="connsiteX3" fmla="*/ 156602 w 245869"/>
              <a:gd name="connsiteY3" fmla="*/ 234315 h 357951"/>
              <a:gd name="connsiteX4" fmla="*/ 245812 w 245869"/>
              <a:gd name="connsiteY4" fmla="*/ 78198 h 357951"/>
              <a:gd name="connsiteX5" fmla="*/ 167753 w 245869"/>
              <a:gd name="connsiteY5" fmla="*/ 195285 h 357951"/>
              <a:gd name="connsiteX6" fmla="*/ 485 w 245869"/>
              <a:gd name="connsiteY6" fmla="*/ 139 h 35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869" h="357951">
                <a:moveTo>
                  <a:pt x="485" y="139"/>
                </a:moveTo>
                <a:cubicBezTo>
                  <a:pt x="-7878" y="-4507"/>
                  <a:pt x="94341" y="107934"/>
                  <a:pt x="117573" y="167407"/>
                </a:cubicBezTo>
                <a:cubicBezTo>
                  <a:pt x="140805" y="226880"/>
                  <a:pt x="133370" y="345827"/>
                  <a:pt x="139875" y="356978"/>
                </a:cubicBezTo>
                <a:cubicBezTo>
                  <a:pt x="146380" y="368129"/>
                  <a:pt x="138946" y="280778"/>
                  <a:pt x="156602" y="234315"/>
                </a:cubicBezTo>
                <a:cubicBezTo>
                  <a:pt x="174258" y="187852"/>
                  <a:pt x="243954" y="84703"/>
                  <a:pt x="245812" y="78198"/>
                </a:cubicBezTo>
                <a:cubicBezTo>
                  <a:pt x="247670" y="71693"/>
                  <a:pt x="203994" y="206436"/>
                  <a:pt x="167753" y="195285"/>
                </a:cubicBezTo>
                <a:cubicBezTo>
                  <a:pt x="131512" y="184134"/>
                  <a:pt x="8848" y="4785"/>
                  <a:pt x="485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8A06BE6A-7737-DC8C-CC82-8DF08F2189B0}"/>
              </a:ext>
            </a:extLst>
          </p:cNvPr>
          <p:cNvSpPr/>
          <p:nvPr/>
        </p:nvSpPr>
        <p:spPr>
          <a:xfrm>
            <a:off x="4471558" y="7867164"/>
            <a:ext cx="213301" cy="162138"/>
          </a:xfrm>
          <a:custGeom>
            <a:avLst/>
            <a:gdLst>
              <a:gd name="connsiteX0" fmla="*/ 211954 w 213301"/>
              <a:gd name="connsiteY0" fmla="*/ 21 h 162138"/>
              <a:gd name="connsiteX1" fmla="*/ 178501 w 213301"/>
              <a:gd name="connsiteY1" fmla="*/ 150563 h 162138"/>
              <a:gd name="connsiteX2" fmla="*/ 81 w 213301"/>
              <a:gd name="connsiteY2" fmla="*/ 150563 h 162138"/>
              <a:gd name="connsiteX3" fmla="*/ 156198 w 213301"/>
              <a:gd name="connsiteY3" fmla="*/ 139412 h 162138"/>
              <a:gd name="connsiteX4" fmla="*/ 211954 w 213301"/>
              <a:gd name="connsiteY4" fmla="*/ 21 h 16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01" h="162138">
                <a:moveTo>
                  <a:pt x="211954" y="21"/>
                </a:moveTo>
                <a:cubicBezTo>
                  <a:pt x="215671" y="1879"/>
                  <a:pt x="213813" y="125473"/>
                  <a:pt x="178501" y="150563"/>
                </a:cubicBezTo>
                <a:cubicBezTo>
                  <a:pt x="143189" y="175653"/>
                  <a:pt x="3798" y="152421"/>
                  <a:pt x="81" y="150563"/>
                </a:cubicBezTo>
                <a:cubicBezTo>
                  <a:pt x="-3636" y="148705"/>
                  <a:pt x="120886" y="158927"/>
                  <a:pt x="156198" y="139412"/>
                </a:cubicBezTo>
                <a:cubicBezTo>
                  <a:pt x="191510" y="119897"/>
                  <a:pt x="208237" y="-1837"/>
                  <a:pt x="21195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E8398AB7-15EB-21D5-5DCA-71577EA40DBA}"/>
              </a:ext>
            </a:extLst>
          </p:cNvPr>
          <p:cNvSpPr/>
          <p:nvPr/>
        </p:nvSpPr>
        <p:spPr>
          <a:xfrm>
            <a:off x="5121724" y="7810189"/>
            <a:ext cx="303581" cy="302656"/>
          </a:xfrm>
          <a:custGeom>
            <a:avLst/>
            <a:gdLst>
              <a:gd name="connsiteX0" fmla="*/ 303344 w 303581"/>
              <a:gd name="connsiteY0" fmla="*/ 6816 h 302656"/>
              <a:gd name="connsiteX1" fmla="*/ 80320 w 303581"/>
              <a:gd name="connsiteY1" fmla="*/ 146206 h 302656"/>
              <a:gd name="connsiteX2" fmla="*/ 102622 w 303581"/>
              <a:gd name="connsiteY2" fmla="*/ 129479 h 302656"/>
              <a:gd name="connsiteX3" fmla="*/ 74744 w 303581"/>
              <a:gd name="connsiteY3" fmla="*/ 196387 h 302656"/>
              <a:gd name="connsiteX4" fmla="*/ 2261 w 303581"/>
              <a:gd name="connsiteY4" fmla="*/ 296748 h 302656"/>
              <a:gd name="connsiteX5" fmla="*/ 169530 w 303581"/>
              <a:gd name="connsiteY5" fmla="*/ 6816 h 302656"/>
              <a:gd name="connsiteX6" fmla="*/ 124925 w 303581"/>
              <a:gd name="connsiteY6" fmla="*/ 84874 h 302656"/>
              <a:gd name="connsiteX7" fmla="*/ 303344 w 303581"/>
              <a:gd name="connsiteY7" fmla="*/ 6816 h 3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581" h="302656">
                <a:moveTo>
                  <a:pt x="303344" y="6816"/>
                </a:moveTo>
                <a:cubicBezTo>
                  <a:pt x="295910" y="17038"/>
                  <a:pt x="113774" y="125762"/>
                  <a:pt x="80320" y="146206"/>
                </a:cubicBezTo>
                <a:cubicBezTo>
                  <a:pt x="46866" y="166650"/>
                  <a:pt x="103551" y="121115"/>
                  <a:pt x="102622" y="129479"/>
                </a:cubicBezTo>
                <a:cubicBezTo>
                  <a:pt x="101693" y="137843"/>
                  <a:pt x="91471" y="168509"/>
                  <a:pt x="74744" y="196387"/>
                </a:cubicBezTo>
                <a:cubicBezTo>
                  <a:pt x="58017" y="224265"/>
                  <a:pt x="-13537" y="328343"/>
                  <a:pt x="2261" y="296748"/>
                </a:cubicBezTo>
                <a:cubicBezTo>
                  <a:pt x="18059" y="265153"/>
                  <a:pt x="149086" y="42128"/>
                  <a:pt x="169530" y="6816"/>
                </a:cubicBezTo>
                <a:cubicBezTo>
                  <a:pt x="189974" y="-28496"/>
                  <a:pt x="108198" y="84874"/>
                  <a:pt x="124925" y="84874"/>
                </a:cubicBezTo>
                <a:cubicBezTo>
                  <a:pt x="141652" y="84874"/>
                  <a:pt x="310778" y="-3406"/>
                  <a:pt x="303344" y="6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ADB50E65-0A31-2CEC-9F0F-79E313AAC4F7}"/>
              </a:ext>
            </a:extLst>
          </p:cNvPr>
          <p:cNvSpPr/>
          <p:nvPr/>
        </p:nvSpPr>
        <p:spPr>
          <a:xfrm>
            <a:off x="4699281" y="8017418"/>
            <a:ext cx="439331" cy="50489"/>
          </a:xfrm>
          <a:custGeom>
            <a:avLst/>
            <a:gdLst>
              <a:gd name="connsiteX0" fmla="*/ 958 w 439331"/>
              <a:gd name="connsiteY0" fmla="*/ 33762 h 50489"/>
              <a:gd name="connsiteX1" fmla="*/ 223982 w 439331"/>
              <a:gd name="connsiteY1" fmla="*/ 22611 h 50489"/>
              <a:gd name="connsiteX2" fmla="*/ 435856 w 439331"/>
              <a:gd name="connsiteY2" fmla="*/ 50489 h 50489"/>
              <a:gd name="connsiteX3" fmla="*/ 341070 w 439331"/>
              <a:gd name="connsiteY3" fmla="*/ 22611 h 50489"/>
              <a:gd name="connsiteX4" fmla="*/ 151499 w 439331"/>
              <a:gd name="connsiteY4" fmla="*/ 309 h 50489"/>
              <a:gd name="connsiteX5" fmla="*/ 958 w 439331"/>
              <a:gd name="connsiteY5" fmla="*/ 33762 h 50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331" h="50489">
                <a:moveTo>
                  <a:pt x="958" y="33762"/>
                </a:moveTo>
                <a:cubicBezTo>
                  <a:pt x="13038" y="37479"/>
                  <a:pt x="151499" y="19823"/>
                  <a:pt x="223982" y="22611"/>
                </a:cubicBezTo>
                <a:cubicBezTo>
                  <a:pt x="296465" y="25399"/>
                  <a:pt x="416341" y="50489"/>
                  <a:pt x="435856" y="50489"/>
                </a:cubicBezTo>
                <a:cubicBezTo>
                  <a:pt x="455371" y="50489"/>
                  <a:pt x="388463" y="30974"/>
                  <a:pt x="341070" y="22611"/>
                </a:cubicBezTo>
                <a:cubicBezTo>
                  <a:pt x="293677" y="14248"/>
                  <a:pt x="209114" y="-2479"/>
                  <a:pt x="151499" y="309"/>
                </a:cubicBezTo>
                <a:cubicBezTo>
                  <a:pt x="93884" y="3097"/>
                  <a:pt x="-11122" y="30045"/>
                  <a:pt x="958" y="3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958FF431-DA8E-3151-797B-190FD525C526}"/>
              </a:ext>
            </a:extLst>
          </p:cNvPr>
          <p:cNvSpPr/>
          <p:nvPr/>
        </p:nvSpPr>
        <p:spPr>
          <a:xfrm>
            <a:off x="4824045" y="7425082"/>
            <a:ext cx="533459" cy="63104"/>
          </a:xfrm>
          <a:custGeom>
            <a:avLst/>
            <a:gdLst>
              <a:gd name="connsiteX0" fmla="*/ 4433 w 533459"/>
              <a:gd name="connsiteY0" fmla="*/ 62962 h 63104"/>
              <a:gd name="connsiteX1" fmla="*/ 188428 w 533459"/>
              <a:gd name="connsiteY1" fmla="*/ 18357 h 63104"/>
              <a:gd name="connsiteX2" fmla="*/ 528540 w 533459"/>
              <a:gd name="connsiteY2" fmla="*/ 12781 h 63104"/>
              <a:gd name="connsiteX3" fmla="*/ 366848 w 533459"/>
              <a:gd name="connsiteY3" fmla="*/ 1630 h 63104"/>
              <a:gd name="connsiteX4" fmla="*/ 4433 w 533459"/>
              <a:gd name="connsiteY4" fmla="*/ 62962 h 6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59" h="63104">
                <a:moveTo>
                  <a:pt x="4433" y="62962"/>
                </a:moveTo>
                <a:cubicBezTo>
                  <a:pt x="-25304" y="65750"/>
                  <a:pt x="101077" y="26720"/>
                  <a:pt x="188428" y="18357"/>
                </a:cubicBezTo>
                <a:cubicBezTo>
                  <a:pt x="275779" y="9994"/>
                  <a:pt x="498803" y="15569"/>
                  <a:pt x="528540" y="12781"/>
                </a:cubicBezTo>
                <a:cubicBezTo>
                  <a:pt x="558277" y="9993"/>
                  <a:pt x="446765" y="-4875"/>
                  <a:pt x="366848" y="1630"/>
                </a:cubicBezTo>
                <a:cubicBezTo>
                  <a:pt x="286931" y="8135"/>
                  <a:pt x="34170" y="60174"/>
                  <a:pt x="4433" y="62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5FFE8F53-8D32-E115-89D2-4AFBFC46534C}"/>
              </a:ext>
            </a:extLst>
          </p:cNvPr>
          <p:cNvSpPr/>
          <p:nvPr/>
        </p:nvSpPr>
        <p:spPr>
          <a:xfrm>
            <a:off x="4616577" y="7370850"/>
            <a:ext cx="122838" cy="223347"/>
          </a:xfrm>
          <a:custGeom>
            <a:avLst/>
            <a:gdLst>
              <a:gd name="connsiteX0" fmla="*/ 28 w 122838"/>
              <a:gd name="connsiteY0" fmla="*/ 106 h 223347"/>
              <a:gd name="connsiteX1" fmla="*/ 105964 w 122838"/>
              <a:gd name="connsiteY1" fmla="*/ 145072 h 223347"/>
              <a:gd name="connsiteX2" fmla="*/ 111540 w 122838"/>
              <a:gd name="connsiteY2" fmla="*/ 223130 h 223347"/>
              <a:gd name="connsiteX3" fmla="*/ 117116 w 122838"/>
              <a:gd name="connsiteY3" fmla="*/ 122770 h 223347"/>
              <a:gd name="connsiteX4" fmla="*/ 28 w 122838"/>
              <a:gd name="connsiteY4" fmla="*/ 106 h 22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38" h="223347">
                <a:moveTo>
                  <a:pt x="28" y="106"/>
                </a:moveTo>
                <a:cubicBezTo>
                  <a:pt x="-1831" y="3823"/>
                  <a:pt x="87379" y="107901"/>
                  <a:pt x="105964" y="145072"/>
                </a:cubicBezTo>
                <a:cubicBezTo>
                  <a:pt x="124549" y="182243"/>
                  <a:pt x="109681" y="226847"/>
                  <a:pt x="111540" y="223130"/>
                </a:cubicBezTo>
                <a:cubicBezTo>
                  <a:pt x="113399" y="219413"/>
                  <a:pt x="131984" y="154365"/>
                  <a:pt x="117116" y="122770"/>
                </a:cubicBezTo>
                <a:cubicBezTo>
                  <a:pt x="102248" y="91175"/>
                  <a:pt x="1887" y="-3611"/>
                  <a:pt x="28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15B23B11-E4D4-E993-F083-1B4ADD566199}"/>
              </a:ext>
            </a:extLst>
          </p:cNvPr>
          <p:cNvSpPr/>
          <p:nvPr/>
        </p:nvSpPr>
        <p:spPr>
          <a:xfrm>
            <a:off x="4861871" y="7883562"/>
            <a:ext cx="189875" cy="123613"/>
          </a:xfrm>
          <a:custGeom>
            <a:avLst/>
            <a:gdLst>
              <a:gd name="connsiteX0" fmla="*/ 61 w 189875"/>
              <a:gd name="connsiteY0" fmla="*/ 350 h 123613"/>
              <a:gd name="connsiteX1" fmla="*/ 139451 w 189875"/>
              <a:gd name="connsiteY1" fmla="*/ 83984 h 123613"/>
              <a:gd name="connsiteX2" fmla="*/ 189631 w 189875"/>
              <a:gd name="connsiteY2" fmla="*/ 123014 h 123613"/>
              <a:gd name="connsiteX3" fmla="*/ 122724 w 189875"/>
              <a:gd name="connsiteY3" fmla="*/ 56106 h 123613"/>
              <a:gd name="connsiteX4" fmla="*/ 61 w 189875"/>
              <a:gd name="connsiteY4" fmla="*/ 350 h 1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875" h="123613">
                <a:moveTo>
                  <a:pt x="61" y="350"/>
                </a:moveTo>
                <a:cubicBezTo>
                  <a:pt x="2849" y="4996"/>
                  <a:pt x="107856" y="63540"/>
                  <a:pt x="139451" y="83984"/>
                </a:cubicBezTo>
                <a:cubicBezTo>
                  <a:pt x="171046" y="104428"/>
                  <a:pt x="192419" y="127660"/>
                  <a:pt x="189631" y="123014"/>
                </a:cubicBezTo>
                <a:cubicBezTo>
                  <a:pt x="186843" y="118368"/>
                  <a:pt x="155248" y="73762"/>
                  <a:pt x="122724" y="56106"/>
                </a:cubicBezTo>
                <a:cubicBezTo>
                  <a:pt x="90200" y="38450"/>
                  <a:pt x="-2727" y="-4296"/>
                  <a:pt x="61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B8B8F913-8713-6FB9-3D6F-F68E8CE9CC0D}"/>
              </a:ext>
            </a:extLst>
          </p:cNvPr>
          <p:cNvSpPr/>
          <p:nvPr/>
        </p:nvSpPr>
        <p:spPr>
          <a:xfrm>
            <a:off x="5408335" y="7447908"/>
            <a:ext cx="147398" cy="737361"/>
          </a:xfrm>
          <a:custGeom>
            <a:avLst/>
            <a:gdLst>
              <a:gd name="connsiteX0" fmla="*/ 55763 w 147398"/>
              <a:gd name="connsiteY0" fmla="*/ 1107 h 737361"/>
              <a:gd name="connsiteX1" fmla="*/ 139397 w 147398"/>
              <a:gd name="connsiteY1" fmla="*/ 313341 h 737361"/>
              <a:gd name="connsiteX2" fmla="*/ 128245 w 147398"/>
              <a:gd name="connsiteY2" fmla="*/ 385824 h 737361"/>
              <a:gd name="connsiteX3" fmla="*/ 6 w 147398"/>
              <a:gd name="connsiteY3" fmla="*/ 737087 h 737361"/>
              <a:gd name="connsiteX4" fmla="*/ 133821 w 147398"/>
              <a:gd name="connsiteY4" fmla="*/ 436004 h 737361"/>
              <a:gd name="connsiteX5" fmla="*/ 55763 w 147398"/>
              <a:gd name="connsiteY5" fmla="*/ 1107 h 73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98" h="737361">
                <a:moveTo>
                  <a:pt x="55763" y="1107"/>
                </a:moveTo>
                <a:cubicBezTo>
                  <a:pt x="56692" y="-19337"/>
                  <a:pt x="127317" y="249222"/>
                  <a:pt x="139397" y="313341"/>
                </a:cubicBezTo>
                <a:cubicBezTo>
                  <a:pt x="151477" y="377461"/>
                  <a:pt x="151477" y="315200"/>
                  <a:pt x="128245" y="385824"/>
                </a:cubicBezTo>
                <a:cubicBezTo>
                  <a:pt x="105013" y="456448"/>
                  <a:pt x="-923" y="728724"/>
                  <a:pt x="6" y="737087"/>
                </a:cubicBezTo>
                <a:cubicBezTo>
                  <a:pt x="935" y="745450"/>
                  <a:pt x="120811" y="560526"/>
                  <a:pt x="133821" y="436004"/>
                </a:cubicBezTo>
                <a:cubicBezTo>
                  <a:pt x="146831" y="311482"/>
                  <a:pt x="54834" y="21551"/>
                  <a:pt x="55763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4E1297C2-38FC-A7CD-E3A5-943D58EDBA03}"/>
              </a:ext>
            </a:extLst>
          </p:cNvPr>
          <p:cNvSpPr/>
          <p:nvPr/>
        </p:nvSpPr>
        <p:spPr>
          <a:xfrm>
            <a:off x="5195589" y="8100406"/>
            <a:ext cx="339757" cy="200052"/>
          </a:xfrm>
          <a:custGeom>
            <a:avLst/>
            <a:gdLst>
              <a:gd name="connsiteX0" fmla="*/ 879 w 339757"/>
              <a:gd name="connsiteY0" fmla="*/ 955 h 200052"/>
              <a:gd name="connsiteX1" fmla="*/ 329840 w 339757"/>
              <a:gd name="connsiteY1" fmla="*/ 196101 h 200052"/>
              <a:gd name="connsiteX2" fmla="*/ 235055 w 339757"/>
              <a:gd name="connsiteY2" fmla="*/ 123618 h 200052"/>
              <a:gd name="connsiteX3" fmla="*/ 879 w 339757"/>
              <a:gd name="connsiteY3" fmla="*/ 955 h 20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757" h="200052">
                <a:moveTo>
                  <a:pt x="879" y="955"/>
                </a:moveTo>
                <a:cubicBezTo>
                  <a:pt x="16677" y="13036"/>
                  <a:pt x="290811" y="175657"/>
                  <a:pt x="329840" y="196101"/>
                </a:cubicBezTo>
                <a:cubicBezTo>
                  <a:pt x="368869" y="216545"/>
                  <a:pt x="283377" y="152425"/>
                  <a:pt x="235055" y="123618"/>
                </a:cubicBezTo>
                <a:cubicBezTo>
                  <a:pt x="186733" y="94811"/>
                  <a:pt x="-14919" y="-11126"/>
                  <a:pt x="879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AEE4434E-FA6A-C4DE-3F6C-566CECFC3763}"/>
              </a:ext>
            </a:extLst>
          </p:cNvPr>
          <p:cNvSpPr/>
          <p:nvPr/>
        </p:nvSpPr>
        <p:spPr>
          <a:xfrm>
            <a:off x="5529838" y="7469996"/>
            <a:ext cx="861660" cy="527766"/>
          </a:xfrm>
          <a:custGeom>
            <a:avLst/>
            <a:gdLst>
              <a:gd name="connsiteX0" fmla="*/ 1167 w 861660"/>
              <a:gd name="connsiteY0" fmla="*/ 1321 h 527766"/>
              <a:gd name="connsiteX1" fmla="*/ 424913 w 861660"/>
              <a:gd name="connsiteY1" fmla="*/ 252224 h 527766"/>
              <a:gd name="connsiteX2" fmla="*/ 859811 w 861660"/>
              <a:gd name="connsiteY2" fmla="*/ 525428 h 527766"/>
              <a:gd name="connsiteX3" fmla="*/ 558728 w 861660"/>
              <a:gd name="connsiteY3" fmla="*/ 363736 h 527766"/>
              <a:gd name="connsiteX4" fmla="*/ 1167 w 861660"/>
              <a:gd name="connsiteY4" fmla="*/ 1321 h 52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660" h="527766">
                <a:moveTo>
                  <a:pt x="1167" y="1321"/>
                </a:moveTo>
                <a:cubicBezTo>
                  <a:pt x="-21135" y="-17264"/>
                  <a:pt x="281806" y="164873"/>
                  <a:pt x="424913" y="252224"/>
                </a:cubicBezTo>
                <a:cubicBezTo>
                  <a:pt x="568020" y="339575"/>
                  <a:pt x="837509" y="506843"/>
                  <a:pt x="859811" y="525428"/>
                </a:cubicBezTo>
                <a:cubicBezTo>
                  <a:pt x="882113" y="544013"/>
                  <a:pt x="698118" y="448299"/>
                  <a:pt x="558728" y="363736"/>
                </a:cubicBezTo>
                <a:cubicBezTo>
                  <a:pt x="419338" y="279173"/>
                  <a:pt x="23469" y="19906"/>
                  <a:pt x="1167" y="1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D69BAFA4-80AD-6FEE-BB3A-BB1C2521D74B}"/>
              </a:ext>
            </a:extLst>
          </p:cNvPr>
          <p:cNvSpPr/>
          <p:nvPr/>
        </p:nvSpPr>
        <p:spPr>
          <a:xfrm>
            <a:off x="5603411" y="7576386"/>
            <a:ext cx="747545" cy="508250"/>
          </a:xfrm>
          <a:custGeom>
            <a:avLst/>
            <a:gdLst>
              <a:gd name="connsiteX0" fmla="*/ 77 w 747545"/>
              <a:gd name="connsiteY0" fmla="*/ 868 h 508250"/>
              <a:gd name="connsiteX1" fmla="*/ 83711 w 747545"/>
              <a:gd name="connsiteY1" fmla="*/ 262921 h 508250"/>
              <a:gd name="connsiteX2" fmla="*/ 78135 w 747545"/>
              <a:gd name="connsiteY2" fmla="*/ 290799 h 508250"/>
              <a:gd name="connsiteX3" fmla="*/ 111589 w 747545"/>
              <a:gd name="connsiteY3" fmla="*/ 196014 h 508250"/>
              <a:gd name="connsiteX4" fmla="*/ 323462 w 747545"/>
              <a:gd name="connsiteY4" fmla="*/ 279648 h 508250"/>
              <a:gd name="connsiteX5" fmla="*/ 267706 w 747545"/>
              <a:gd name="connsiteY5" fmla="*/ 235043 h 508250"/>
              <a:gd name="connsiteX6" fmla="*/ 747209 w 747545"/>
              <a:gd name="connsiteY6" fmla="*/ 508248 h 508250"/>
              <a:gd name="connsiteX7" fmla="*/ 184072 w 747545"/>
              <a:gd name="connsiteY7" fmla="*/ 229468 h 508250"/>
              <a:gd name="connsiteX8" fmla="*/ 100438 w 747545"/>
              <a:gd name="connsiteY8" fmla="*/ 179287 h 508250"/>
              <a:gd name="connsiteX9" fmla="*/ 77 w 747545"/>
              <a:gd name="connsiteY9" fmla="*/ 868 h 50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545" h="508250">
                <a:moveTo>
                  <a:pt x="77" y="868"/>
                </a:moveTo>
                <a:cubicBezTo>
                  <a:pt x="-2711" y="14807"/>
                  <a:pt x="70701" y="214599"/>
                  <a:pt x="83711" y="262921"/>
                </a:cubicBezTo>
                <a:cubicBezTo>
                  <a:pt x="96721" y="311243"/>
                  <a:pt x="73489" y="301950"/>
                  <a:pt x="78135" y="290799"/>
                </a:cubicBezTo>
                <a:cubicBezTo>
                  <a:pt x="82781" y="279648"/>
                  <a:pt x="70701" y="197872"/>
                  <a:pt x="111589" y="196014"/>
                </a:cubicBezTo>
                <a:cubicBezTo>
                  <a:pt x="152477" y="194156"/>
                  <a:pt x="297442" y="273143"/>
                  <a:pt x="323462" y="279648"/>
                </a:cubicBezTo>
                <a:cubicBezTo>
                  <a:pt x="349482" y="286153"/>
                  <a:pt x="197081" y="196943"/>
                  <a:pt x="267706" y="235043"/>
                </a:cubicBezTo>
                <a:cubicBezTo>
                  <a:pt x="338331" y="273143"/>
                  <a:pt x="761148" y="509177"/>
                  <a:pt x="747209" y="508248"/>
                </a:cubicBezTo>
                <a:cubicBezTo>
                  <a:pt x="733270" y="507319"/>
                  <a:pt x="291867" y="284295"/>
                  <a:pt x="184072" y="229468"/>
                </a:cubicBezTo>
                <a:cubicBezTo>
                  <a:pt x="76277" y="174641"/>
                  <a:pt x="128316" y="213670"/>
                  <a:pt x="100438" y="179287"/>
                </a:cubicBezTo>
                <a:cubicBezTo>
                  <a:pt x="72560" y="144904"/>
                  <a:pt x="2865" y="-13071"/>
                  <a:pt x="77" y="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7F866DDE-C64B-244B-58ED-E40419323027}"/>
              </a:ext>
            </a:extLst>
          </p:cNvPr>
          <p:cNvSpPr/>
          <p:nvPr/>
        </p:nvSpPr>
        <p:spPr>
          <a:xfrm>
            <a:off x="5578794" y="8304873"/>
            <a:ext cx="429031" cy="222070"/>
          </a:xfrm>
          <a:custGeom>
            <a:avLst/>
            <a:gdLst>
              <a:gd name="connsiteX0" fmla="*/ 2391 w 429031"/>
              <a:gd name="connsiteY0" fmla="*/ 2786 h 222070"/>
              <a:gd name="connsiteX1" fmla="*/ 420562 w 429031"/>
              <a:gd name="connsiteY1" fmla="*/ 220234 h 222070"/>
              <a:gd name="connsiteX2" fmla="*/ 258869 w 429031"/>
              <a:gd name="connsiteY2" fmla="*/ 103147 h 222070"/>
              <a:gd name="connsiteX3" fmla="*/ 2391 w 429031"/>
              <a:gd name="connsiteY3" fmla="*/ 2786 h 22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031" h="222070">
                <a:moveTo>
                  <a:pt x="2391" y="2786"/>
                </a:moveTo>
                <a:cubicBezTo>
                  <a:pt x="29340" y="22300"/>
                  <a:pt x="377816" y="203507"/>
                  <a:pt x="420562" y="220234"/>
                </a:cubicBezTo>
                <a:cubicBezTo>
                  <a:pt x="463308" y="236961"/>
                  <a:pt x="334140" y="134742"/>
                  <a:pt x="258869" y="103147"/>
                </a:cubicBezTo>
                <a:cubicBezTo>
                  <a:pt x="183598" y="71552"/>
                  <a:pt x="-24558" y="-16728"/>
                  <a:pt x="2391" y="2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0192E52D-33B3-D48F-C709-397D1DC471C0}"/>
              </a:ext>
            </a:extLst>
          </p:cNvPr>
          <p:cNvSpPr/>
          <p:nvPr/>
        </p:nvSpPr>
        <p:spPr>
          <a:xfrm>
            <a:off x="5991986" y="8006575"/>
            <a:ext cx="361386" cy="509907"/>
          </a:xfrm>
          <a:custGeom>
            <a:avLst/>
            <a:gdLst>
              <a:gd name="connsiteX0" fmla="*/ 358634 w 361386"/>
              <a:gd name="connsiteY0" fmla="*/ 5576 h 509907"/>
              <a:gd name="connsiteX1" fmla="*/ 230394 w 361386"/>
              <a:gd name="connsiteY1" fmla="*/ 150542 h 509907"/>
              <a:gd name="connsiteX2" fmla="*/ 152336 w 361386"/>
              <a:gd name="connsiteY2" fmla="*/ 250903 h 509907"/>
              <a:gd name="connsiteX3" fmla="*/ 1794 w 361386"/>
              <a:gd name="connsiteY3" fmla="*/ 507381 h 509907"/>
              <a:gd name="connsiteX4" fmla="*/ 263848 w 361386"/>
              <a:gd name="connsiteY4" fmla="*/ 78059 h 509907"/>
              <a:gd name="connsiteX5" fmla="*/ 314029 w 361386"/>
              <a:gd name="connsiteY5" fmla="*/ 33454 h 509907"/>
              <a:gd name="connsiteX6" fmla="*/ 358634 w 361386"/>
              <a:gd name="connsiteY6" fmla="*/ 5576 h 50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386" h="509907">
                <a:moveTo>
                  <a:pt x="358634" y="5576"/>
                </a:moveTo>
                <a:cubicBezTo>
                  <a:pt x="344695" y="25091"/>
                  <a:pt x="264777" y="109654"/>
                  <a:pt x="230394" y="150542"/>
                </a:cubicBezTo>
                <a:cubicBezTo>
                  <a:pt x="196011" y="191430"/>
                  <a:pt x="190436" y="191430"/>
                  <a:pt x="152336" y="250903"/>
                </a:cubicBezTo>
                <a:cubicBezTo>
                  <a:pt x="114236" y="310376"/>
                  <a:pt x="-16791" y="536188"/>
                  <a:pt x="1794" y="507381"/>
                </a:cubicBezTo>
                <a:cubicBezTo>
                  <a:pt x="20379" y="478574"/>
                  <a:pt x="211809" y="157047"/>
                  <a:pt x="263848" y="78059"/>
                </a:cubicBezTo>
                <a:cubicBezTo>
                  <a:pt x="315887" y="-929"/>
                  <a:pt x="298231" y="43676"/>
                  <a:pt x="314029" y="33454"/>
                </a:cubicBezTo>
                <a:cubicBezTo>
                  <a:pt x="329827" y="23232"/>
                  <a:pt x="372573" y="-13939"/>
                  <a:pt x="358634" y="5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2F1E1311-B867-F4DA-275C-DF7E59420F41}"/>
              </a:ext>
            </a:extLst>
          </p:cNvPr>
          <p:cNvSpPr/>
          <p:nvPr/>
        </p:nvSpPr>
        <p:spPr>
          <a:xfrm>
            <a:off x="6066145" y="8090159"/>
            <a:ext cx="352293" cy="563248"/>
          </a:xfrm>
          <a:custGeom>
            <a:avLst/>
            <a:gdLst>
              <a:gd name="connsiteX0" fmla="*/ 351382 w 352293"/>
              <a:gd name="connsiteY0" fmla="*/ 51 h 563248"/>
              <a:gd name="connsiteX1" fmla="*/ 278899 w 352293"/>
              <a:gd name="connsiteY1" fmla="*/ 289982 h 563248"/>
              <a:gd name="connsiteX2" fmla="*/ 118 w 352293"/>
              <a:gd name="connsiteY2" fmla="*/ 563187 h 563248"/>
              <a:gd name="connsiteX3" fmla="*/ 245445 w 352293"/>
              <a:gd name="connsiteY3" fmla="*/ 312285 h 563248"/>
              <a:gd name="connsiteX4" fmla="*/ 351382 w 352293"/>
              <a:gd name="connsiteY4" fmla="*/ 51 h 56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293" h="563248">
                <a:moveTo>
                  <a:pt x="351382" y="51"/>
                </a:moveTo>
                <a:cubicBezTo>
                  <a:pt x="356958" y="-3666"/>
                  <a:pt x="337443" y="196126"/>
                  <a:pt x="278899" y="289982"/>
                </a:cubicBezTo>
                <a:cubicBezTo>
                  <a:pt x="220355" y="383838"/>
                  <a:pt x="5694" y="559470"/>
                  <a:pt x="118" y="563187"/>
                </a:cubicBezTo>
                <a:cubicBezTo>
                  <a:pt x="-5458" y="566904"/>
                  <a:pt x="187830" y="401495"/>
                  <a:pt x="245445" y="312285"/>
                </a:cubicBezTo>
                <a:cubicBezTo>
                  <a:pt x="303060" y="223075"/>
                  <a:pt x="345806" y="3768"/>
                  <a:pt x="351382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65EA1D70-9D15-F05C-11A9-E48DAF8310E7}"/>
              </a:ext>
            </a:extLst>
          </p:cNvPr>
          <p:cNvSpPr/>
          <p:nvPr/>
        </p:nvSpPr>
        <p:spPr>
          <a:xfrm>
            <a:off x="4906437" y="7543770"/>
            <a:ext cx="444816" cy="322117"/>
          </a:xfrm>
          <a:custGeom>
            <a:avLst/>
            <a:gdLst>
              <a:gd name="connsiteX0" fmla="*/ 100 w 444816"/>
              <a:gd name="connsiteY0" fmla="*/ 245357 h 322117"/>
              <a:gd name="connsiteX1" fmla="*/ 156217 w 444816"/>
              <a:gd name="connsiteY1" fmla="*/ 262084 h 322117"/>
              <a:gd name="connsiteX2" fmla="*/ 206397 w 444816"/>
              <a:gd name="connsiteY2" fmla="*/ 317840 h 322117"/>
              <a:gd name="connsiteX3" fmla="*/ 423846 w 444816"/>
              <a:gd name="connsiteY3" fmla="*/ 133845 h 322117"/>
              <a:gd name="connsiteX4" fmla="*/ 434997 w 444816"/>
              <a:gd name="connsiteY4" fmla="*/ 30 h 322117"/>
              <a:gd name="connsiteX5" fmla="*/ 412695 w 444816"/>
              <a:gd name="connsiteY5" fmla="*/ 144996 h 322117"/>
              <a:gd name="connsiteX6" fmla="*/ 234275 w 444816"/>
              <a:gd name="connsiteY6" fmla="*/ 284386 h 322117"/>
              <a:gd name="connsiteX7" fmla="*/ 133914 w 444816"/>
              <a:gd name="connsiteY7" fmla="*/ 256508 h 322117"/>
              <a:gd name="connsiteX8" fmla="*/ 100 w 444816"/>
              <a:gd name="connsiteY8" fmla="*/ 245357 h 32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816" h="322117">
                <a:moveTo>
                  <a:pt x="100" y="245357"/>
                </a:moveTo>
                <a:cubicBezTo>
                  <a:pt x="3817" y="246286"/>
                  <a:pt x="121834" y="250004"/>
                  <a:pt x="156217" y="262084"/>
                </a:cubicBezTo>
                <a:cubicBezTo>
                  <a:pt x="190600" y="274164"/>
                  <a:pt x="161792" y="339213"/>
                  <a:pt x="206397" y="317840"/>
                </a:cubicBezTo>
                <a:cubicBezTo>
                  <a:pt x="251002" y="296467"/>
                  <a:pt x="385746" y="186813"/>
                  <a:pt x="423846" y="133845"/>
                </a:cubicBezTo>
                <a:cubicBezTo>
                  <a:pt x="461946" y="80877"/>
                  <a:pt x="436855" y="-1828"/>
                  <a:pt x="434997" y="30"/>
                </a:cubicBezTo>
                <a:cubicBezTo>
                  <a:pt x="433139" y="1888"/>
                  <a:pt x="446149" y="97603"/>
                  <a:pt x="412695" y="144996"/>
                </a:cubicBezTo>
                <a:cubicBezTo>
                  <a:pt x="379241" y="192389"/>
                  <a:pt x="280739" y="265801"/>
                  <a:pt x="234275" y="284386"/>
                </a:cubicBezTo>
                <a:cubicBezTo>
                  <a:pt x="187812" y="302971"/>
                  <a:pt x="171085" y="262084"/>
                  <a:pt x="133914" y="256508"/>
                </a:cubicBezTo>
                <a:cubicBezTo>
                  <a:pt x="96743" y="250932"/>
                  <a:pt x="-3617" y="244428"/>
                  <a:pt x="100" y="245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1C504645-A24F-8C44-B5D8-F657D8AB8B31}"/>
              </a:ext>
            </a:extLst>
          </p:cNvPr>
          <p:cNvSpPr/>
          <p:nvPr/>
        </p:nvSpPr>
        <p:spPr>
          <a:xfrm>
            <a:off x="5034988" y="7476540"/>
            <a:ext cx="353687" cy="56109"/>
          </a:xfrm>
          <a:custGeom>
            <a:avLst/>
            <a:gdLst>
              <a:gd name="connsiteX0" fmla="*/ 5363 w 353687"/>
              <a:gd name="connsiteY0" fmla="*/ 56109 h 56109"/>
              <a:gd name="connsiteX1" fmla="*/ 351051 w 353687"/>
              <a:gd name="connsiteY1" fmla="*/ 5928 h 56109"/>
              <a:gd name="connsiteX2" fmla="*/ 155905 w 353687"/>
              <a:gd name="connsiteY2" fmla="*/ 5928 h 56109"/>
              <a:gd name="connsiteX3" fmla="*/ 5363 w 353687"/>
              <a:gd name="connsiteY3" fmla="*/ 56109 h 5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687" h="56109">
                <a:moveTo>
                  <a:pt x="5363" y="56109"/>
                </a:moveTo>
                <a:cubicBezTo>
                  <a:pt x="37887" y="56109"/>
                  <a:pt x="325961" y="14291"/>
                  <a:pt x="351051" y="5928"/>
                </a:cubicBezTo>
                <a:cubicBezTo>
                  <a:pt x="376141" y="-2435"/>
                  <a:pt x="215378" y="-1506"/>
                  <a:pt x="155905" y="5928"/>
                </a:cubicBezTo>
                <a:cubicBezTo>
                  <a:pt x="96432" y="13362"/>
                  <a:pt x="-27161" y="56109"/>
                  <a:pt x="5363" y="56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2594202A-C395-936A-9111-9C8E230353B9}"/>
              </a:ext>
            </a:extLst>
          </p:cNvPr>
          <p:cNvSpPr/>
          <p:nvPr/>
        </p:nvSpPr>
        <p:spPr>
          <a:xfrm>
            <a:off x="4457406" y="7350016"/>
            <a:ext cx="531865" cy="49823"/>
          </a:xfrm>
          <a:custGeom>
            <a:avLst/>
            <a:gdLst>
              <a:gd name="connsiteX0" fmla="*/ 16169 w 531865"/>
              <a:gd name="connsiteY0" fmla="*/ 35034 h 49823"/>
              <a:gd name="connsiteX1" fmla="*/ 530519 w 531865"/>
              <a:gd name="connsiteY1" fmla="*/ 109 h 49823"/>
              <a:gd name="connsiteX2" fmla="*/ 162219 w 531865"/>
              <a:gd name="connsiteY2" fmla="*/ 47734 h 49823"/>
              <a:gd name="connsiteX3" fmla="*/ 16169 w 531865"/>
              <a:gd name="connsiteY3" fmla="*/ 35034 h 4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865" h="49823">
                <a:moveTo>
                  <a:pt x="16169" y="35034"/>
                </a:moveTo>
                <a:cubicBezTo>
                  <a:pt x="77552" y="27097"/>
                  <a:pt x="506177" y="-2008"/>
                  <a:pt x="530519" y="109"/>
                </a:cubicBezTo>
                <a:cubicBezTo>
                  <a:pt x="554861" y="2226"/>
                  <a:pt x="242123" y="40855"/>
                  <a:pt x="162219" y="47734"/>
                </a:cubicBezTo>
                <a:cubicBezTo>
                  <a:pt x="82315" y="54613"/>
                  <a:pt x="-45214" y="42971"/>
                  <a:pt x="16169" y="3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755B08DA-8B73-C06C-4102-21BECD5E5D49}"/>
              </a:ext>
            </a:extLst>
          </p:cNvPr>
          <p:cNvSpPr/>
          <p:nvPr/>
        </p:nvSpPr>
        <p:spPr>
          <a:xfrm>
            <a:off x="4451350" y="7975600"/>
            <a:ext cx="785690" cy="177831"/>
          </a:xfrm>
          <a:custGeom>
            <a:avLst/>
            <a:gdLst>
              <a:gd name="connsiteX0" fmla="*/ 0 w 785690"/>
              <a:gd name="connsiteY0" fmla="*/ 0 h 177831"/>
              <a:gd name="connsiteX1" fmla="*/ 425450 w 785690"/>
              <a:gd name="connsiteY1" fmla="*/ 117475 h 177831"/>
              <a:gd name="connsiteX2" fmla="*/ 561975 w 785690"/>
              <a:gd name="connsiteY2" fmla="*/ 111125 h 177831"/>
              <a:gd name="connsiteX3" fmla="*/ 784225 w 785690"/>
              <a:gd name="connsiteY3" fmla="*/ 177800 h 177831"/>
              <a:gd name="connsiteX4" fmla="*/ 444500 w 785690"/>
              <a:gd name="connsiteY4" fmla="*/ 101600 h 177831"/>
              <a:gd name="connsiteX5" fmla="*/ 0 w 785690"/>
              <a:gd name="connsiteY5" fmla="*/ 0 h 17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690" h="177831">
                <a:moveTo>
                  <a:pt x="0" y="0"/>
                </a:moveTo>
                <a:cubicBezTo>
                  <a:pt x="165894" y="49477"/>
                  <a:pt x="331788" y="98954"/>
                  <a:pt x="425450" y="117475"/>
                </a:cubicBezTo>
                <a:cubicBezTo>
                  <a:pt x="519113" y="135996"/>
                  <a:pt x="502179" y="101071"/>
                  <a:pt x="561975" y="111125"/>
                </a:cubicBezTo>
                <a:cubicBezTo>
                  <a:pt x="621771" y="121179"/>
                  <a:pt x="803804" y="179387"/>
                  <a:pt x="784225" y="177800"/>
                </a:cubicBezTo>
                <a:cubicBezTo>
                  <a:pt x="764646" y="176213"/>
                  <a:pt x="444500" y="101600"/>
                  <a:pt x="444500" y="1016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453AD130-BA85-4754-1B6D-82A35F058F8B}"/>
              </a:ext>
            </a:extLst>
          </p:cNvPr>
          <p:cNvSpPr/>
          <p:nvPr/>
        </p:nvSpPr>
        <p:spPr>
          <a:xfrm>
            <a:off x="6102520" y="8715258"/>
            <a:ext cx="253242" cy="218590"/>
          </a:xfrm>
          <a:custGeom>
            <a:avLst/>
            <a:gdLst>
              <a:gd name="connsiteX0" fmla="*/ 3450 w 253242"/>
              <a:gd name="connsiteY0" fmla="*/ 1452 h 218590"/>
              <a:gd name="connsiteX1" fmla="*/ 251278 w 253242"/>
              <a:gd name="connsiteY1" fmla="*/ 215097 h 218590"/>
              <a:gd name="connsiteX2" fmla="*/ 114545 w 253242"/>
              <a:gd name="connsiteY2" fmla="*/ 125366 h 218590"/>
              <a:gd name="connsiteX3" fmla="*/ 3450 w 253242"/>
              <a:gd name="connsiteY3" fmla="*/ 1452 h 21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42" h="218590">
                <a:moveTo>
                  <a:pt x="3450" y="1452"/>
                </a:moveTo>
                <a:cubicBezTo>
                  <a:pt x="26239" y="16407"/>
                  <a:pt x="232762" y="194445"/>
                  <a:pt x="251278" y="215097"/>
                </a:cubicBezTo>
                <a:cubicBezTo>
                  <a:pt x="269794" y="235749"/>
                  <a:pt x="152289" y="159549"/>
                  <a:pt x="114545" y="125366"/>
                </a:cubicBezTo>
                <a:cubicBezTo>
                  <a:pt x="76801" y="91183"/>
                  <a:pt x="-19339" y="-13503"/>
                  <a:pt x="3450" y="1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B64B6A3-FBDD-5CF5-AAA8-5EB64A0BDEF4}"/>
              </a:ext>
            </a:extLst>
          </p:cNvPr>
          <p:cNvSpPr/>
          <p:nvPr/>
        </p:nvSpPr>
        <p:spPr>
          <a:xfrm>
            <a:off x="5417201" y="8326570"/>
            <a:ext cx="621829" cy="337459"/>
          </a:xfrm>
          <a:custGeom>
            <a:avLst/>
            <a:gdLst>
              <a:gd name="connsiteX0" fmla="*/ 833 w 621829"/>
              <a:gd name="connsiteY0" fmla="*/ 1307 h 337459"/>
              <a:gd name="connsiteX1" fmla="*/ 530672 w 621829"/>
              <a:gd name="connsiteY1" fmla="*/ 283318 h 337459"/>
              <a:gd name="connsiteX2" fmla="*/ 607584 w 621829"/>
              <a:gd name="connsiteY2" fmla="*/ 326047 h 337459"/>
              <a:gd name="connsiteX3" fmla="*/ 372575 w 621829"/>
              <a:gd name="connsiteY3" fmla="*/ 142312 h 337459"/>
              <a:gd name="connsiteX4" fmla="*/ 406758 w 621829"/>
              <a:gd name="connsiteY4" fmla="*/ 176495 h 337459"/>
              <a:gd name="connsiteX5" fmla="*/ 833 w 621829"/>
              <a:gd name="connsiteY5" fmla="*/ 1307 h 3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829" h="337459">
                <a:moveTo>
                  <a:pt x="833" y="1307"/>
                </a:moveTo>
                <a:cubicBezTo>
                  <a:pt x="21485" y="19111"/>
                  <a:pt x="429547" y="229195"/>
                  <a:pt x="530672" y="283318"/>
                </a:cubicBezTo>
                <a:cubicBezTo>
                  <a:pt x="631797" y="337441"/>
                  <a:pt x="633933" y="349548"/>
                  <a:pt x="607584" y="326047"/>
                </a:cubicBezTo>
                <a:cubicBezTo>
                  <a:pt x="581235" y="302546"/>
                  <a:pt x="406046" y="167237"/>
                  <a:pt x="372575" y="142312"/>
                </a:cubicBezTo>
                <a:cubicBezTo>
                  <a:pt x="339104" y="117387"/>
                  <a:pt x="463730" y="199996"/>
                  <a:pt x="406758" y="176495"/>
                </a:cubicBezTo>
                <a:cubicBezTo>
                  <a:pt x="349786" y="152994"/>
                  <a:pt x="-19819" y="-16497"/>
                  <a:pt x="833" y="1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5569FAAB-02A1-D41F-B28F-02D12B375CC0}"/>
              </a:ext>
            </a:extLst>
          </p:cNvPr>
          <p:cNvSpPr/>
          <p:nvPr/>
        </p:nvSpPr>
        <p:spPr>
          <a:xfrm>
            <a:off x="5241721" y="8309169"/>
            <a:ext cx="134136" cy="422379"/>
          </a:xfrm>
          <a:custGeom>
            <a:avLst/>
            <a:gdLst>
              <a:gd name="connsiteX0" fmla="*/ 116492 w 134136"/>
              <a:gd name="connsiteY0" fmla="*/ 1616 h 422379"/>
              <a:gd name="connsiteX1" fmla="*/ 69490 w 134136"/>
              <a:gd name="connsiteY1" fmla="*/ 309265 h 422379"/>
              <a:gd name="connsiteX2" fmla="*/ 1124 w 134136"/>
              <a:gd name="connsiteY2" fmla="*/ 416087 h 422379"/>
              <a:gd name="connsiteX3" fmla="*/ 129311 w 134136"/>
              <a:gd name="connsiteY3" fmla="*/ 146895 h 422379"/>
              <a:gd name="connsiteX4" fmla="*/ 107946 w 134136"/>
              <a:gd name="connsiteY4" fmla="*/ 185351 h 422379"/>
              <a:gd name="connsiteX5" fmla="*/ 116492 w 134136"/>
              <a:gd name="connsiteY5" fmla="*/ 1616 h 42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36" h="422379">
                <a:moveTo>
                  <a:pt x="116492" y="1616"/>
                </a:moveTo>
                <a:cubicBezTo>
                  <a:pt x="110083" y="22268"/>
                  <a:pt x="88718" y="240187"/>
                  <a:pt x="69490" y="309265"/>
                </a:cubicBezTo>
                <a:cubicBezTo>
                  <a:pt x="50262" y="378343"/>
                  <a:pt x="-8846" y="443148"/>
                  <a:pt x="1124" y="416087"/>
                </a:cubicBezTo>
                <a:cubicBezTo>
                  <a:pt x="11094" y="389026"/>
                  <a:pt x="111507" y="185351"/>
                  <a:pt x="129311" y="146895"/>
                </a:cubicBezTo>
                <a:cubicBezTo>
                  <a:pt x="147115" y="108439"/>
                  <a:pt x="110082" y="206003"/>
                  <a:pt x="107946" y="185351"/>
                </a:cubicBezTo>
                <a:cubicBezTo>
                  <a:pt x="105810" y="164699"/>
                  <a:pt x="122901" y="-19036"/>
                  <a:pt x="116492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9A907C5F-66BF-5DFA-B21A-A99D879792F5}"/>
              </a:ext>
            </a:extLst>
          </p:cNvPr>
          <p:cNvSpPr/>
          <p:nvPr/>
        </p:nvSpPr>
        <p:spPr>
          <a:xfrm>
            <a:off x="5485291" y="8445559"/>
            <a:ext cx="524026" cy="275452"/>
          </a:xfrm>
          <a:custGeom>
            <a:avLst/>
            <a:gdLst>
              <a:gd name="connsiteX0" fmla="*/ 5382 w 524026"/>
              <a:gd name="connsiteY0" fmla="*/ 1959 h 275452"/>
              <a:gd name="connsiteX1" fmla="*/ 518130 w 524026"/>
              <a:gd name="connsiteY1" fmla="*/ 271151 h 275452"/>
              <a:gd name="connsiteX2" fmla="*/ 266029 w 524026"/>
              <a:gd name="connsiteY2" fmla="*/ 155783 h 275452"/>
              <a:gd name="connsiteX3" fmla="*/ 5382 w 524026"/>
              <a:gd name="connsiteY3" fmla="*/ 1959 h 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26" h="275452">
                <a:moveTo>
                  <a:pt x="5382" y="1959"/>
                </a:moveTo>
                <a:cubicBezTo>
                  <a:pt x="47399" y="21187"/>
                  <a:pt x="474689" y="245514"/>
                  <a:pt x="518130" y="271151"/>
                </a:cubicBezTo>
                <a:cubicBezTo>
                  <a:pt x="561571" y="296788"/>
                  <a:pt x="353623" y="201360"/>
                  <a:pt x="266029" y="155783"/>
                </a:cubicBezTo>
                <a:cubicBezTo>
                  <a:pt x="178435" y="110206"/>
                  <a:pt x="-36635" y="-17269"/>
                  <a:pt x="5382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6EB50AA0-0B1D-20BF-D5F9-2FE3A261CC83}"/>
              </a:ext>
            </a:extLst>
          </p:cNvPr>
          <p:cNvSpPr/>
          <p:nvPr/>
        </p:nvSpPr>
        <p:spPr>
          <a:xfrm>
            <a:off x="5379412" y="8832021"/>
            <a:ext cx="479213" cy="427352"/>
          </a:xfrm>
          <a:custGeom>
            <a:avLst/>
            <a:gdLst>
              <a:gd name="connsiteX0" fmla="*/ 166 w 479213"/>
              <a:gd name="connsiteY0" fmla="*/ 427347 h 427352"/>
              <a:gd name="connsiteX1" fmla="*/ 333452 w 479213"/>
              <a:gd name="connsiteY1" fmla="*/ 94061 h 427352"/>
              <a:gd name="connsiteX2" fmla="*/ 478730 w 479213"/>
              <a:gd name="connsiteY2" fmla="*/ 58 h 427352"/>
              <a:gd name="connsiteX3" fmla="*/ 290723 w 479213"/>
              <a:gd name="connsiteY3" fmla="*/ 102607 h 427352"/>
              <a:gd name="connsiteX4" fmla="*/ 166 w 479213"/>
              <a:gd name="connsiteY4" fmla="*/ 427347 h 42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213" h="427352">
                <a:moveTo>
                  <a:pt x="166" y="427347"/>
                </a:moveTo>
                <a:cubicBezTo>
                  <a:pt x="7288" y="425923"/>
                  <a:pt x="253691" y="165276"/>
                  <a:pt x="333452" y="94061"/>
                </a:cubicBezTo>
                <a:cubicBezTo>
                  <a:pt x="413213" y="22846"/>
                  <a:pt x="485852" y="-1366"/>
                  <a:pt x="478730" y="58"/>
                </a:cubicBezTo>
                <a:cubicBezTo>
                  <a:pt x="471608" y="1482"/>
                  <a:pt x="364786" y="33529"/>
                  <a:pt x="290723" y="102607"/>
                </a:cubicBezTo>
                <a:cubicBezTo>
                  <a:pt x="216660" y="171685"/>
                  <a:pt x="-6956" y="428771"/>
                  <a:pt x="166" y="427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692409E1-E546-48AD-5E1A-459121B9C23B}"/>
              </a:ext>
            </a:extLst>
          </p:cNvPr>
          <p:cNvSpPr/>
          <p:nvPr/>
        </p:nvSpPr>
        <p:spPr>
          <a:xfrm>
            <a:off x="4524896" y="8072718"/>
            <a:ext cx="726329" cy="143350"/>
          </a:xfrm>
          <a:custGeom>
            <a:avLst/>
            <a:gdLst>
              <a:gd name="connsiteX0" fmla="*/ 102 w 726329"/>
              <a:gd name="connsiteY0" fmla="*/ 32968 h 143350"/>
              <a:gd name="connsiteX1" fmla="*/ 247930 w 726329"/>
              <a:gd name="connsiteY1" fmla="*/ 28695 h 143350"/>
              <a:gd name="connsiteX2" fmla="*/ 705130 w 726329"/>
              <a:gd name="connsiteY2" fmla="*/ 139790 h 143350"/>
              <a:gd name="connsiteX3" fmla="*/ 606854 w 726329"/>
              <a:gd name="connsiteY3" fmla="*/ 105607 h 143350"/>
              <a:gd name="connsiteX4" fmla="*/ 222293 w 726329"/>
              <a:gd name="connsiteY4" fmla="*/ 3058 h 143350"/>
              <a:gd name="connsiteX5" fmla="*/ 102 w 726329"/>
              <a:gd name="connsiteY5" fmla="*/ 32968 h 1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6329" h="143350">
                <a:moveTo>
                  <a:pt x="102" y="32968"/>
                </a:moveTo>
                <a:cubicBezTo>
                  <a:pt x="4375" y="37241"/>
                  <a:pt x="130425" y="10891"/>
                  <a:pt x="247930" y="28695"/>
                </a:cubicBezTo>
                <a:cubicBezTo>
                  <a:pt x="365435" y="46499"/>
                  <a:pt x="645309" y="126971"/>
                  <a:pt x="705130" y="139790"/>
                </a:cubicBezTo>
                <a:cubicBezTo>
                  <a:pt x="764951" y="152609"/>
                  <a:pt x="687327" y="128396"/>
                  <a:pt x="606854" y="105607"/>
                </a:cubicBezTo>
                <a:cubicBezTo>
                  <a:pt x="526381" y="82818"/>
                  <a:pt x="318433" y="17301"/>
                  <a:pt x="222293" y="3058"/>
                </a:cubicBezTo>
                <a:cubicBezTo>
                  <a:pt x="126153" y="-11185"/>
                  <a:pt x="-4171" y="28695"/>
                  <a:pt x="102" y="32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0A28E0CA-BF46-1D5D-0C95-8DECD331B091}"/>
              </a:ext>
            </a:extLst>
          </p:cNvPr>
          <p:cNvSpPr/>
          <p:nvPr/>
        </p:nvSpPr>
        <p:spPr>
          <a:xfrm>
            <a:off x="4610450" y="8192174"/>
            <a:ext cx="589675" cy="110154"/>
          </a:xfrm>
          <a:custGeom>
            <a:avLst/>
            <a:gdLst>
              <a:gd name="connsiteX0" fmla="*/ 6 w 589675"/>
              <a:gd name="connsiteY0" fmla="*/ 3243 h 110154"/>
              <a:gd name="connsiteX1" fmla="*/ 333292 w 589675"/>
              <a:gd name="connsiteY1" fmla="*/ 28880 h 110154"/>
              <a:gd name="connsiteX2" fmla="*/ 589666 w 589675"/>
              <a:gd name="connsiteY2" fmla="*/ 110065 h 110154"/>
              <a:gd name="connsiteX3" fmla="*/ 341838 w 589675"/>
              <a:gd name="connsiteY3" fmla="*/ 11789 h 110154"/>
              <a:gd name="connsiteX4" fmla="*/ 6 w 589675"/>
              <a:gd name="connsiteY4" fmla="*/ 3243 h 11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675" h="110154">
                <a:moveTo>
                  <a:pt x="6" y="3243"/>
                </a:moveTo>
                <a:cubicBezTo>
                  <a:pt x="-1418" y="6091"/>
                  <a:pt x="235015" y="11076"/>
                  <a:pt x="333292" y="28880"/>
                </a:cubicBezTo>
                <a:cubicBezTo>
                  <a:pt x="431569" y="46684"/>
                  <a:pt x="588242" y="112913"/>
                  <a:pt x="589666" y="110065"/>
                </a:cubicBezTo>
                <a:cubicBezTo>
                  <a:pt x="591090" y="107217"/>
                  <a:pt x="433705" y="28880"/>
                  <a:pt x="341838" y="11789"/>
                </a:cubicBezTo>
                <a:cubicBezTo>
                  <a:pt x="249971" y="-5302"/>
                  <a:pt x="1430" y="395"/>
                  <a:pt x="6" y="3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13CDA5B1-4ED6-F0D2-5CD2-77F30DE0B2C1}"/>
              </a:ext>
            </a:extLst>
          </p:cNvPr>
          <p:cNvSpPr/>
          <p:nvPr/>
        </p:nvSpPr>
        <p:spPr>
          <a:xfrm>
            <a:off x="4758277" y="8587821"/>
            <a:ext cx="456928" cy="26444"/>
          </a:xfrm>
          <a:custGeom>
            <a:avLst/>
            <a:gdLst>
              <a:gd name="connsiteX0" fmla="*/ 1730 w 456928"/>
              <a:gd name="connsiteY0" fmla="*/ 702 h 26444"/>
              <a:gd name="connsiteX1" fmla="*/ 446112 w 456928"/>
              <a:gd name="connsiteY1" fmla="*/ 26340 h 26444"/>
              <a:gd name="connsiteX2" fmla="*/ 296560 w 456928"/>
              <a:gd name="connsiteY2" fmla="*/ 9248 h 26444"/>
              <a:gd name="connsiteX3" fmla="*/ 1730 w 456928"/>
              <a:gd name="connsiteY3" fmla="*/ 702 h 2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928" h="26444">
                <a:moveTo>
                  <a:pt x="1730" y="702"/>
                </a:moveTo>
                <a:cubicBezTo>
                  <a:pt x="26655" y="3551"/>
                  <a:pt x="396974" y="24916"/>
                  <a:pt x="446112" y="26340"/>
                </a:cubicBezTo>
                <a:cubicBezTo>
                  <a:pt x="495250" y="27764"/>
                  <a:pt x="364926" y="14233"/>
                  <a:pt x="296560" y="9248"/>
                </a:cubicBezTo>
                <a:cubicBezTo>
                  <a:pt x="228194" y="4263"/>
                  <a:pt x="-23195" y="-2147"/>
                  <a:pt x="1730" y="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40FB042B-A405-3A01-4BC6-65B6755CA92C}"/>
              </a:ext>
            </a:extLst>
          </p:cNvPr>
          <p:cNvSpPr/>
          <p:nvPr/>
        </p:nvSpPr>
        <p:spPr>
          <a:xfrm>
            <a:off x="4499175" y="8088569"/>
            <a:ext cx="195768" cy="487153"/>
          </a:xfrm>
          <a:custGeom>
            <a:avLst/>
            <a:gdLst>
              <a:gd name="connsiteX0" fmla="*/ 186 w 195768"/>
              <a:gd name="connsiteY0" fmla="*/ 25 h 487153"/>
              <a:gd name="connsiteX1" fmla="*/ 149737 w 195768"/>
              <a:gd name="connsiteY1" fmla="*/ 217943 h 487153"/>
              <a:gd name="connsiteX2" fmla="*/ 171102 w 195768"/>
              <a:gd name="connsiteY2" fmla="*/ 487136 h 487153"/>
              <a:gd name="connsiteX3" fmla="*/ 183920 w 195768"/>
              <a:gd name="connsiteY3" fmla="*/ 205124 h 487153"/>
              <a:gd name="connsiteX4" fmla="*/ 186 w 195768"/>
              <a:gd name="connsiteY4" fmla="*/ 25 h 48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768" h="487153">
                <a:moveTo>
                  <a:pt x="186" y="25"/>
                </a:moveTo>
                <a:cubicBezTo>
                  <a:pt x="-5511" y="2162"/>
                  <a:pt x="121251" y="136758"/>
                  <a:pt x="149737" y="217943"/>
                </a:cubicBezTo>
                <a:cubicBezTo>
                  <a:pt x="178223" y="299128"/>
                  <a:pt x="165405" y="489273"/>
                  <a:pt x="171102" y="487136"/>
                </a:cubicBezTo>
                <a:cubicBezTo>
                  <a:pt x="176799" y="485000"/>
                  <a:pt x="214543" y="279900"/>
                  <a:pt x="183920" y="205124"/>
                </a:cubicBezTo>
                <a:cubicBezTo>
                  <a:pt x="153298" y="130348"/>
                  <a:pt x="5883" y="-2112"/>
                  <a:pt x="18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5DA043A2-5B94-58E2-FFF4-3EA200E315B7}"/>
              </a:ext>
            </a:extLst>
          </p:cNvPr>
          <p:cNvSpPr/>
          <p:nvPr/>
        </p:nvSpPr>
        <p:spPr>
          <a:xfrm>
            <a:off x="4359295" y="8088575"/>
            <a:ext cx="105887" cy="494632"/>
          </a:xfrm>
          <a:custGeom>
            <a:avLst/>
            <a:gdLst>
              <a:gd name="connsiteX0" fmla="*/ 105883 w 105887"/>
              <a:gd name="connsiteY0" fmla="*/ 19 h 494632"/>
              <a:gd name="connsiteX1" fmla="*/ 7606 w 105887"/>
              <a:gd name="connsiteY1" fmla="*/ 123933 h 494632"/>
              <a:gd name="connsiteX2" fmla="*/ 7606 w 105887"/>
              <a:gd name="connsiteY2" fmla="*/ 299122 h 494632"/>
              <a:gd name="connsiteX3" fmla="*/ 16152 w 105887"/>
              <a:gd name="connsiteY3" fmla="*/ 491403 h 494632"/>
              <a:gd name="connsiteX4" fmla="*/ 11879 w 105887"/>
              <a:gd name="connsiteY4" fmla="*/ 132479 h 494632"/>
              <a:gd name="connsiteX5" fmla="*/ 105883 w 105887"/>
              <a:gd name="connsiteY5" fmla="*/ 19 h 49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87" h="494632">
                <a:moveTo>
                  <a:pt x="105883" y="19"/>
                </a:moveTo>
                <a:cubicBezTo>
                  <a:pt x="105171" y="-1405"/>
                  <a:pt x="23985" y="74083"/>
                  <a:pt x="7606" y="123933"/>
                </a:cubicBezTo>
                <a:cubicBezTo>
                  <a:pt x="-8773" y="173783"/>
                  <a:pt x="6182" y="237877"/>
                  <a:pt x="7606" y="299122"/>
                </a:cubicBezTo>
                <a:cubicBezTo>
                  <a:pt x="9030" y="360367"/>
                  <a:pt x="15440" y="519177"/>
                  <a:pt x="16152" y="491403"/>
                </a:cubicBezTo>
                <a:cubicBezTo>
                  <a:pt x="16864" y="463629"/>
                  <a:pt x="-5925" y="212240"/>
                  <a:pt x="11879" y="132479"/>
                </a:cubicBezTo>
                <a:cubicBezTo>
                  <a:pt x="29683" y="52718"/>
                  <a:pt x="106595" y="1443"/>
                  <a:pt x="10588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841D5C15-05D9-76DA-7C9C-8DA73A82432B}"/>
              </a:ext>
            </a:extLst>
          </p:cNvPr>
          <p:cNvSpPr/>
          <p:nvPr/>
        </p:nvSpPr>
        <p:spPr>
          <a:xfrm>
            <a:off x="4452350" y="8045865"/>
            <a:ext cx="158106" cy="13165"/>
          </a:xfrm>
          <a:custGeom>
            <a:avLst/>
            <a:gdLst>
              <a:gd name="connsiteX0" fmla="*/ 158106 w 158106"/>
              <a:gd name="connsiteY0" fmla="*/ 0 h 13165"/>
              <a:gd name="connsiteX1" fmla="*/ 9 w 158106"/>
              <a:gd name="connsiteY1" fmla="*/ 12819 h 13165"/>
              <a:gd name="connsiteX2" fmla="*/ 158106 w 158106"/>
              <a:gd name="connsiteY2" fmla="*/ 0 h 1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06" h="13165">
                <a:moveTo>
                  <a:pt x="158106" y="0"/>
                </a:moveTo>
                <a:cubicBezTo>
                  <a:pt x="158106" y="0"/>
                  <a:pt x="-1415" y="9970"/>
                  <a:pt x="9" y="12819"/>
                </a:cubicBezTo>
                <a:cubicBezTo>
                  <a:pt x="1433" y="15668"/>
                  <a:pt x="158106" y="0"/>
                  <a:pt x="1581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4FB4CF96-DA35-3956-15D6-BC317E720D72}"/>
              </a:ext>
            </a:extLst>
          </p:cNvPr>
          <p:cNvSpPr/>
          <p:nvPr/>
        </p:nvSpPr>
        <p:spPr>
          <a:xfrm>
            <a:off x="4312362" y="8044659"/>
            <a:ext cx="144455" cy="501163"/>
          </a:xfrm>
          <a:custGeom>
            <a:avLst/>
            <a:gdLst>
              <a:gd name="connsiteX0" fmla="*/ 144270 w 144455"/>
              <a:gd name="connsiteY0" fmla="*/ 1206 h 501163"/>
              <a:gd name="connsiteX1" fmla="*/ 33174 w 144455"/>
              <a:gd name="connsiteY1" fmla="*/ 129393 h 501163"/>
              <a:gd name="connsiteX2" fmla="*/ 28902 w 144455"/>
              <a:gd name="connsiteY2" fmla="*/ 227670 h 501163"/>
              <a:gd name="connsiteX3" fmla="*/ 37447 w 144455"/>
              <a:gd name="connsiteY3" fmla="*/ 501135 h 501163"/>
              <a:gd name="connsiteX4" fmla="*/ 3264 w 144455"/>
              <a:gd name="connsiteY4" fmla="*/ 210578 h 501163"/>
              <a:gd name="connsiteX5" fmla="*/ 144270 w 144455"/>
              <a:gd name="connsiteY5" fmla="*/ 1206 h 50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55" h="501163">
                <a:moveTo>
                  <a:pt x="144270" y="1206"/>
                </a:moveTo>
                <a:cubicBezTo>
                  <a:pt x="149255" y="-12325"/>
                  <a:pt x="52402" y="91649"/>
                  <a:pt x="33174" y="129393"/>
                </a:cubicBezTo>
                <a:cubicBezTo>
                  <a:pt x="13946" y="167137"/>
                  <a:pt x="28190" y="165713"/>
                  <a:pt x="28902" y="227670"/>
                </a:cubicBezTo>
                <a:cubicBezTo>
                  <a:pt x="29614" y="289627"/>
                  <a:pt x="41720" y="503984"/>
                  <a:pt x="37447" y="501135"/>
                </a:cubicBezTo>
                <a:cubicBezTo>
                  <a:pt x="33174" y="498286"/>
                  <a:pt x="-12403" y="293899"/>
                  <a:pt x="3264" y="210578"/>
                </a:cubicBezTo>
                <a:cubicBezTo>
                  <a:pt x="18931" y="127257"/>
                  <a:pt x="139285" y="14737"/>
                  <a:pt x="144270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8BC3CA95-3086-4AE0-7229-F9E3BE236960}"/>
              </a:ext>
            </a:extLst>
          </p:cNvPr>
          <p:cNvSpPr/>
          <p:nvPr/>
        </p:nvSpPr>
        <p:spPr>
          <a:xfrm>
            <a:off x="4426692" y="8190684"/>
            <a:ext cx="75462" cy="368887"/>
          </a:xfrm>
          <a:custGeom>
            <a:avLst/>
            <a:gdLst>
              <a:gd name="connsiteX0" fmla="*/ 29 w 75462"/>
              <a:gd name="connsiteY0" fmla="*/ 460 h 368887"/>
              <a:gd name="connsiteX1" fmla="*/ 59850 w 75462"/>
              <a:gd name="connsiteY1" fmla="*/ 209832 h 368887"/>
              <a:gd name="connsiteX2" fmla="*/ 64123 w 75462"/>
              <a:gd name="connsiteY2" fmla="*/ 363656 h 368887"/>
              <a:gd name="connsiteX3" fmla="*/ 64123 w 75462"/>
              <a:gd name="connsiteY3" fmla="*/ 316654 h 368887"/>
              <a:gd name="connsiteX4" fmla="*/ 68396 w 75462"/>
              <a:gd name="connsiteY4" fmla="*/ 158557 h 368887"/>
              <a:gd name="connsiteX5" fmla="*/ 29 w 75462"/>
              <a:gd name="connsiteY5" fmla="*/ 460 h 36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62" h="368887">
                <a:moveTo>
                  <a:pt x="29" y="460"/>
                </a:moveTo>
                <a:cubicBezTo>
                  <a:pt x="-1395" y="9006"/>
                  <a:pt x="49168" y="149299"/>
                  <a:pt x="59850" y="209832"/>
                </a:cubicBezTo>
                <a:cubicBezTo>
                  <a:pt x="70532" y="270365"/>
                  <a:pt x="63411" y="345852"/>
                  <a:pt x="64123" y="363656"/>
                </a:cubicBezTo>
                <a:cubicBezTo>
                  <a:pt x="64835" y="381460"/>
                  <a:pt x="63411" y="350837"/>
                  <a:pt x="64123" y="316654"/>
                </a:cubicBezTo>
                <a:cubicBezTo>
                  <a:pt x="64835" y="282471"/>
                  <a:pt x="86200" y="212680"/>
                  <a:pt x="68396" y="158557"/>
                </a:cubicBezTo>
                <a:cubicBezTo>
                  <a:pt x="50592" y="104434"/>
                  <a:pt x="1453" y="-8086"/>
                  <a:pt x="29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BE88B3B8-24E5-6536-8F9D-90FF912A9CE6}"/>
              </a:ext>
            </a:extLst>
          </p:cNvPr>
          <p:cNvSpPr/>
          <p:nvPr/>
        </p:nvSpPr>
        <p:spPr>
          <a:xfrm>
            <a:off x="4572000" y="8665436"/>
            <a:ext cx="675952" cy="12867"/>
          </a:xfrm>
          <a:custGeom>
            <a:avLst/>
            <a:gdLst>
              <a:gd name="connsiteX0" fmla="*/ 0 w 675952"/>
              <a:gd name="connsiteY0" fmla="*/ 4272 h 12867"/>
              <a:gd name="connsiteX1" fmla="*/ 645207 w 675952"/>
              <a:gd name="connsiteY1" fmla="*/ 12818 h 12867"/>
              <a:gd name="connsiteX2" fmla="*/ 517021 w 675952"/>
              <a:gd name="connsiteY2" fmla="*/ 0 h 12867"/>
              <a:gd name="connsiteX3" fmla="*/ 0 w 675952"/>
              <a:gd name="connsiteY3" fmla="*/ 4272 h 1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952" h="12867">
                <a:moveTo>
                  <a:pt x="0" y="4272"/>
                </a:moveTo>
                <a:cubicBezTo>
                  <a:pt x="21364" y="6408"/>
                  <a:pt x="559037" y="13530"/>
                  <a:pt x="645207" y="12818"/>
                </a:cubicBezTo>
                <a:cubicBezTo>
                  <a:pt x="731377" y="12106"/>
                  <a:pt x="619571" y="712"/>
                  <a:pt x="517021" y="0"/>
                </a:cubicBezTo>
                <a:lnTo>
                  <a:pt x="0" y="42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486ED45C-F6BD-F00C-4DCE-E087DFA25C6C}"/>
              </a:ext>
            </a:extLst>
          </p:cNvPr>
          <p:cNvSpPr/>
          <p:nvPr/>
        </p:nvSpPr>
        <p:spPr>
          <a:xfrm>
            <a:off x="5212888" y="8250049"/>
            <a:ext cx="43374" cy="312924"/>
          </a:xfrm>
          <a:custGeom>
            <a:avLst/>
            <a:gdLst>
              <a:gd name="connsiteX0" fmla="*/ 47 w 43374"/>
              <a:gd name="connsiteY0" fmla="*/ 915 h 312924"/>
              <a:gd name="connsiteX1" fmla="*/ 34230 w 43374"/>
              <a:gd name="connsiteY1" fmla="*/ 253016 h 312924"/>
              <a:gd name="connsiteX2" fmla="*/ 25684 w 43374"/>
              <a:gd name="connsiteY2" fmla="*/ 308564 h 312924"/>
              <a:gd name="connsiteX3" fmla="*/ 42776 w 43374"/>
              <a:gd name="connsiteY3" fmla="*/ 171831 h 312924"/>
              <a:gd name="connsiteX4" fmla="*/ 47 w 43374"/>
              <a:gd name="connsiteY4" fmla="*/ 915 h 31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4" h="312924">
                <a:moveTo>
                  <a:pt x="47" y="915"/>
                </a:moveTo>
                <a:cubicBezTo>
                  <a:pt x="-1377" y="14446"/>
                  <a:pt x="29957" y="201741"/>
                  <a:pt x="34230" y="253016"/>
                </a:cubicBezTo>
                <a:cubicBezTo>
                  <a:pt x="38503" y="304291"/>
                  <a:pt x="24260" y="322095"/>
                  <a:pt x="25684" y="308564"/>
                </a:cubicBezTo>
                <a:cubicBezTo>
                  <a:pt x="27108" y="295033"/>
                  <a:pt x="47049" y="215984"/>
                  <a:pt x="42776" y="171831"/>
                </a:cubicBezTo>
                <a:cubicBezTo>
                  <a:pt x="38503" y="127678"/>
                  <a:pt x="1471" y="-12616"/>
                  <a:pt x="47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B21B0F6C-54C8-98DB-9FEB-1F4440DD7FC1}"/>
              </a:ext>
            </a:extLst>
          </p:cNvPr>
          <p:cNvSpPr/>
          <p:nvPr/>
        </p:nvSpPr>
        <p:spPr>
          <a:xfrm>
            <a:off x="4443219" y="8524401"/>
            <a:ext cx="570294" cy="367749"/>
          </a:xfrm>
          <a:custGeom>
            <a:avLst/>
            <a:gdLst>
              <a:gd name="connsiteX0" fmla="*/ 594 w 570294"/>
              <a:gd name="connsiteY0" fmla="*/ 29 h 367749"/>
              <a:gd name="connsiteX1" fmla="*/ 90325 w 570294"/>
              <a:gd name="connsiteY1" fmla="*/ 175218 h 367749"/>
              <a:gd name="connsiteX2" fmla="*/ 406519 w 570294"/>
              <a:gd name="connsiteY2" fmla="*/ 350406 h 367749"/>
              <a:gd name="connsiteX3" fmla="*/ 568889 w 570294"/>
              <a:gd name="connsiteY3" fmla="*/ 358952 h 367749"/>
              <a:gd name="connsiteX4" fmla="*/ 321061 w 570294"/>
              <a:gd name="connsiteY4" fmla="*/ 329042 h 367749"/>
              <a:gd name="connsiteX5" fmla="*/ 64688 w 570294"/>
              <a:gd name="connsiteY5" fmla="*/ 162399 h 367749"/>
              <a:gd name="connsiteX6" fmla="*/ 594 w 570294"/>
              <a:gd name="connsiteY6" fmla="*/ 29 h 36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294" h="367749">
                <a:moveTo>
                  <a:pt x="594" y="29"/>
                </a:moveTo>
                <a:cubicBezTo>
                  <a:pt x="4867" y="2165"/>
                  <a:pt x="22671" y="116822"/>
                  <a:pt x="90325" y="175218"/>
                </a:cubicBezTo>
                <a:cubicBezTo>
                  <a:pt x="157979" y="233614"/>
                  <a:pt x="326758" y="319784"/>
                  <a:pt x="406519" y="350406"/>
                </a:cubicBezTo>
                <a:cubicBezTo>
                  <a:pt x="486280" y="381028"/>
                  <a:pt x="583132" y="362513"/>
                  <a:pt x="568889" y="358952"/>
                </a:cubicBezTo>
                <a:cubicBezTo>
                  <a:pt x="554646" y="355391"/>
                  <a:pt x="405095" y="361801"/>
                  <a:pt x="321061" y="329042"/>
                </a:cubicBezTo>
                <a:cubicBezTo>
                  <a:pt x="237028" y="296283"/>
                  <a:pt x="114538" y="211537"/>
                  <a:pt x="64688" y="162399"/>
                </a:cubicBezTo>
                <a:cubicBezTo>
                  <a:pt x="14838" y="113261"/>
                  <a:pt x="-3679" y="-2107"/>
                  <a:pt x="59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247BE80E-97C7-0266-6DEC-9368189B10DC}"/>
              </a:ext>
            </a:extLst>
          </p:cNvPr>
          <p:cNvSpPr/>
          <p:nvPr/>
        </p:nvSpPr>
        <p:spPr>
          <a:xfrm>
            <a:off x="5009964" y="8947082"/>
            <a:ext cx="443930" cy="471216"/>
          </a:xfrm>
          <a:custGeom>
            <a:avLst/>
            <a:gdLst>
              <a:gd name="connsiteX0" fmla="*/ 2144 w 443930"/>
              <a:gd name="connsiteY0" fmla="*/ 365 h 471216"/>
              <a:gd name="connsiteX1" fmla="*/ 258518 w 443930"/>
              <a:gd name="connsiteY1" fmla="*/ 320832 h 471216"/>
              <a:gd name="connsiteX2" fmla="*/ 442253 w 443930"/>
              <a:gd name="connsiteY2" fmla="*/ 470383 h 471216"/>
              <a:gd name="connsiteX3" fmla="*/ 151696 w 443930"/>
              <a:gd name="connsiteY3" fmla="*/ 261011 h 471216"/>
              <a:gd name="connsiteX4" fmla="*/ 2144 w 443930"/>
              <a:gd name="connsiteY4" fmla="*/ 365 h 47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930" h="471216">
                <a:moveTo>
                  <a:pt x="2144" y="365"/>
                </a:moveTo>
                <a:cubicBezTo>
                  <a:pt x="19948" y="10335"/>
                  <a:pt x="185167" y="242496"/>
                  <a:pt x="258518" y="320832"/>
                </a:cubicBezTo>
                <a:cubicBezTo>
                  <a:pt x="331869" y="399168"/>
                  <a:pt x="460057" y="480353"/>
                  <a:pt x="442253" y="470383"/>
                </a:cubicBezTo>
                <a:cubicBezTo>
                  <a:pt x="424449" y="460413"/>
                  <a:pt x="222199" y="335074"/>
                  <a:pt x="151696" y="261011"/>
                </a:cubicBezTo>
                <a:cubicBezTo>
                  <a:pt x="81193" y="186948"/>
                  <a:pt x="-15660" y="-9605"/>
                  <a:pt x="2144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6D83CA77-5BED-7F7B-21AE-7413832DA0A9}"/>
              </a:ext>
            </a:extLst>
          </p:cNvPr>
          <p:cNvSpPr/>
          <p:nvPr/>
        </p:nvSpPr>
        <p:spPr>
          <a:xfrm>
            <a:off x="5571576" y="8584248"/>
            <a:ext cx="73358" cy="299110"/>
          </a:xfrm>
          <a:custGeom>
            <a:avLst/>
            <a:gdLst>
              <a:gd name="connsiteX0" fmla="*/ 282 w 73358"/>
              <a:gd name="connsiteY0" fmla="*/ 2 h 299110"/>
              <a:gd name="connsiteX1" fmla="*/ 47284 w 73358"/>
              <a:gd name="connsiteY1" fmla="*/ 183737 h 299110"/>
              <a:gd name="connsiteX2" fmla="*/ 34465 w 73358"/>
              <a:gd name="connsiteY2" fmla="*/ 299105 h 299110"/>
              <a:gd name="connsiteX3" fmla="*/ 72921 w 73358"/>
              <a:gd name="connsiteY3" fmla="*/ 179464 h 299110"/>
              <a:gd name="connsiteX4" fmla="*/ 282 w 73358"/>
              <a:gd name="connsiteY4" fmla="*/ 2 h 2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58" h="299110">
                <a:moveTo>
                  <a:pt x="282" y="2"/>
                </a:moveTo>
                <a:cubicBezTo>
                  <a:pt x="-3991" y="714"/>
                  <a:pt x="41587" y="133887"/>
                  <a:pt x="47284" y="183737"/>
                </a:cubicBezTo>
                <a:cubicBezTo>
                  <a:pt x="52981" y="233587"/>
                  <a:pt x="30192" y="299817"/>
                  <a:pt x="34465" y="299105"/>
                </a:cubicBezTo>
                <a:cubicBezTo>
                  <a:pt x="38738" y="298393"/>
                  <a:pt x="77906" y="221481"/>
                  <a:pt x="72921" y="179464"/>
                </a:cubicBezTo>
                <a:cubicBezTo>
                  <a:pt x="67936" y="137447"/>
                  <a:pt x="4555" y="-710"/>
                  <a:pt x="28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436D714E-89FB-1872-3491-2360378A950A}"/>
              </a:ext>
            </a:extLst>
          </p:cNvPr>
          <p:cNvSpPr/>
          <p:nvPr/>
        </p:nvSpPr>
        <p:spPr>
          <a:xfrm>
            <a:off x="5435503" y="9467291"/>
            <a:ext cx="113729" cy="127060"/>
          </a:xfrm>
          <a:custGeom>
            <a:avLst/>
            <a:gdLst>
              <a:gd name="connsiteX0" fmla="*/ 97 w 113729"/>
              <a:gd name="connsiteY0" fmla="*/ 559 h 127060"/>
              <a:gd name="connsiteX1" fmla="*/ 108047 w 113729"/>
              <a:gd name="connsiteY1" fmla="*/ 124384 h 127060"/>
              <a:gd name="connsiteX2" fmla="*/ 88997 w 113729"/>
              <a:gd name="connsiteY2" fmla="*/ 79934 h 127060"/>
              <a:gd name="connsiteX3" fmla="*/ 97 w 113729"/>
              <a:gd name="connsiteY3" fmla="*/ 559 h 12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729" h="127060">
                <a:moveTo>
                  <a:pt x="97" y="559"/>
                </a:moveTo>
                <a:cubicBezTo>
                  <a:pt x="3272" y="7967"/>
                  <a:pt x="93230" y="111155"/>
                  <a:pt x="108047" y="124384"/>
                </a:cubicBezTo>
                <a:cubicBezTo>
                  <a:pt x="122864" y="137613"/>
                  <a:pt x="105930" y="98455"/>
                  <a:pt x="88997" y="79934"/>
                </a:cubicBezTo>
                <a:cubicBezTo>
                  <a:pt x="72064" y="61413"/>
                  <a:pt x="-3078" y="-6849"/>
                  <a:pt x="97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80CD74E7-B39A-27BC-0D68-FF89B010E265}"/>
              </a:ext>
            </a:extLst>
          </p:cNvPr>
          <p:cNvSpPr/>
          <p:nvPr/>
        </p:nvSpPr>
        <p:spPr>
          <a:xfrm>
            <a:off x="5422595" y="8866452"/>
            <a:ext cx="484380" cy="423679"/>
          </a:xfrm>
          <a:custGeom>
            <a:avLst/>
            <a:gdLst>
              <a:gd name="connsiteX0" fmla="*/ 305 w 484380"/>
              <a:gd name="connsiteY0" fmla="*/ 423598 h 423679"/>
              <a:gd name="connsiteX1" fmla="*/ 311455 w 484380"/>
              <a:gd name="connsiteY1" fmla="*/ 106098 h 423679"/>
              <a:gd name="connsiteX2" fmla="*/ 482905 w 484380"/>
              <a:gd name="connsiteY2" fmla="*/ 1323 h 423679"/>
              <a:gd name="connsiteX3" fmla="*/ 371780 w 484380"/>
              <a:gd name="connsiteY3" fmla="*/ 74348 h 423679"/>
              <a:gd name="connsiteX4" fmla="*/ 305 w 484380"/>
              <a:gd name="connsiteY4" fmla="*/ 423598 h 42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380" h="423679">
                <a:moveTo>
                  <a:pt x="305" y="423598"/>
                </a:moveTo>
                <a:cubicBezTo>
                  <a:pt x="-9749" y="428890"/>
                  <a:pt x="231022" y="176477"/>
                  <a:pt x="311455" y="106098"/>
                </a:cubicBezTo>
                <a:cubicBezTo>
                  <a:pt x="391888" y="35719"/>
                  <a:pt x="472851" y="6615"/>
                  <a:pt x="482905" y="1323"/>
                </a:cubicBezTo>
                <a:cubicBezTo>
                  <a:pt x="492959" y="-3969"/>
                  <a:pt x="451155" y="3969"/>
                  <a:pt x="371780" y="74348"/>
                </a:cubicBezTo>
                <a:cubicBezTo>
                  <a:pt x="292405" y="144727"/>
                  <a:pt x="10359" y="418306"/>
                  <a:pt x="305" y="423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0A178AD2-9885-1AE8-54C1-1AC4BAB88482}"/>
              </a:ext>
            </a:extLst>
          </p:cNvPr>
          <p:cNvSpPr/>
          <p:nvPr/>
        </p:nvSpPr>
        <p:spPr>
          <a:xfrm>
            <a:off x="5852747" y="8795915"/>
            <a:ext cx="197703" cy="459053"/>
          </a:xfrm>
          <a:custGeom>
            <a:avLst/>
            <a:gdLst>
              <a:gd name="connsiteX0" fmla="*/ 195628 w 197703"/>
              <a:gd name="connsiteY0" fmla="*/ 2010 h 459053"/>
              <a:gd name="connsiteX1" fmla="*/ 65453 w 197703"/>
              <a:gd name="connsiteY1" fmla="*/ 316335 h 459053"/>
              <a:gd name="connsiteX2" fmla="*/ 1953 w 197703"/>
              <a:gd name="connsiteY2" fmla="*/ 456035 h 459053"/>
              <a:gd name="connsiteX3" fmla="*/ 135303 w 197703"/>
              <a:gd name="connsiteY3" fmla="*/ 195685 h 459053"/>
              <a:gd name="connsiteX4" fmla="*/ 195628 w 197703"/>
              <a:gd name="connsiteY4" fmla="*/ 2010 h 45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" h="459053">
                <a:moveTo>
                  <a:pt x="195628" y="2010"/>
                </a:moveTo>
                <a:cubicBezTo>
                  <a:pt x="183986" y="22118"/>
                  <a:pt x="97732" y="240664"/>
                  <a:pt x="65453" y="316335"/>
                </a:cubicBezTo>
                <a:cubicBezTo>
                  <a:pt x="33174" y="392006"/>
                  <a:pt x="-9689" y="476143"/>
                  <a:pt x="1953" y="456035"/>
                </a:cubicBezTo>
                <a:cubicBezTo>
                  <a:pt x="13595" y="435927"/>
                  <a:pt x="103024" y="274002"/>
                  <a:pt x="135303" y="195685"/>
                </a:cubicBezTo>
                <a:cubicBezTo>
                  <a:pt x="167582" y="117368"/>
                  <a:pt x="207270" y="-18098"/>
                  <a:pt x="195628" y="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DD150E9D-720A-4A0D-44FC-52869FF7A182}"/>
              </a:ext>
            </a:extLst>
          </p:cNvPr>
          <p:cNvSpPr/>
          <p:nvPr/>
        </p:nvSpPr>
        <p:spPr>
          <a:xfrm>
            <a:off x="5497121" y="9236023"/>
            <a:ext cx="407508" cy="224146"/>
          </a:xfrm>
          <a:custGeom>
            <a:avLst/>
            <a:gdLst>
              <a:gd name="connsiteX0" fmla="*/ 1979 w 407508"/>
              <a:gd name="connsiteY0" fmla="*/ 222302 h 224146"/>
              <a:gd name="connsiteX1" fmla="*/ 398854 w 407508"/>
              <a:gd name="connsiteY1" fmla="*/ 3227 h 224146"/>
              <a:gd name="connsiteX2" fmla="*/ 252804 w 407508"/>
              <a:gd name="connsiteY2" fmla="*/ 101652 h 224146"/>
              <a:gd name="connsiteX3" fmla="*/ 1979 w 407508"/>
              <a:gd name="connsiteY3" fmla="*/ 222302 h 22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508" h="224146">
                <a:moveTo>
                  <a:pt x="1979" y="222302"/>
                </a:moveTo>
                <a:cubicBezTo>
                  <a:pt x="26321" y="205898"/>
                  <a:pt x="357050" y="23335"/>
                  <a:pt x="398854" y="3227"/>
                </a:cubicBezTo>
                <a:cubicBezTo>
                  <a:pt x="440658" y="-16881"/>
                  <a:pt x="321066" y="61965"/>
                  <a:pt x="252804" y="101652"/>
                </a:cubicBezTo>
                <a:cubicBezTo>
                  <a:pt x="184542" y="141339"/>
                  <a:pt x="-22363" y="238706"/>
                  <a:pt x="1979" y="222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7846D6EA-B353-6FDC-FC7E-95B5F3247364}"/>
              </a:ext>
            </a:extLst>
          </p:cNvPr>
          <p:cNvSpPr/>
          <p:nvPr/>
        </p:nvSpPr>
        <p:spPr>
          <a:xfrm>
            <a:off x="6083084" y="8899188"/>
            <a:ext cx="206789" cy="150753"/>
          </a:xfrm>
          <a:custGeom>
            <a:avLst/>
            <a:gdLst>
              <a:gd name="connsiteX0" fmla="*/ 216 w 206789"/>
              <a:gd name="connsiteY0" fmla="*/ 337 h 150753"/>
              <a:gd name="connsiteX1" fmla="*/ 89116 w 206789"/>
              <a:gd name="connsiteY1" fmla="*/ 101937 h 150753"/>
              <a:gd name="connsiteX2" fmla="*/ 206591 w 206789"/>
              <a:gd name="connsiteY2" fmla="*/ 136862 h 150753"/>
              <a:gd name="connsiteX3" fmla="*/ 114516 w 206789"/>
              <a:gd name="connsiteY3" fmla="*/ 140037 h 150753"/>
              <a:gd name="connsiteX4" fmla="*/ 216 w 206789"/>
              <a:gd name="connsiteY4" fmla="*/ 337 h 15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89" h="150753">
                <a:moveTo>
                  <a:pt x="216" y="337"/>
                </a:moveTo>
                <a:cubicBezTo>
                  <a:pt x="-4017" y="-6013"/>
                  <a:pt x="54720" y="79183"/>
                  <a:pt x="89116" y="101937"/>
                </a:cubicBezTo>
                <a:cubicBezTo>
                  <a:pt x="123512" y="124691"/>
                  <a:pt x="202358" y="130512"/>
                  <a:pt x="206591" y="136862"/>
                </a:cubicBezTo>
                <a:cubicBezTo>
                  <a:pt x="210824" y="143212"/>
                  <a:pt x="146266" y="162791"/>
                  <a:pt x="114516" y="140037"/>
                </a:cubicBezTo>
                <a:cubicBezTo>
                  <a:pt x="82766" y="117283"/>
                  <a:pt x="4449" y="6687"/>
                  <a:pt x="216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2A897506-9B6A-1DBF-A61C-787A2F81FBD2}"/>
              </a:ext>
            </a:extLst>
          </p:cNvPr>
          <p:cNvSpPr/>
          <p:nvPr/>
        </p:nvSpPr>
        <p:spPr>
          <a:xfrm>
            <a:off x="6173155" y="9104173"/>
            <a:ext cx="85149" cy="395994"/>
          </a:xfrm>
          <a:custGeom>
            <a:avLst/>
            <a:gdLst>
              <a:gd name="connsiteX0" fmla="*/ 84770 w 85149"/>
              <a:gd name="connsiteY0" fmla="*/ 4902 h 395994"/>
              <a:gd name="connsiteX1" fmla="*/ 2220 w 85149"/>
              <a:gd name="connsiteY1" fmla="*/ 392252 h 395994"/>
              <a:gd name="connsiteX2" fmla="*/ 30795 w 85149"/>
              <a:gd name="connsiteY2" fmla="*/ 189052 h 395994"/>
              <a:gd name="connsiteX3" fmla="*/ 84770 w 85149"/>
              <a:gd name="connsiteY3" fmla="*/ 4902 h 39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49" h="395994">
                <a:moveTo>
                  <a:pt x="84770" y="4902"/>
                </a:moveTo>
                <a:cubicBezTo>
                  <a:pt x="80008" y="38769"/>
                  <a:pt x="11216" y="361560"/>
                  <a:pt x="2220" y="392252"/>
                </a:cubicBezTo>
                <a:cubicBezTo>
                  <a:pt x="-6776" y="422944"/>
                  <a:pt x="13333" y="256785"/>
                  <a:pt x="30795" y="189052"/>
                </a:cubicBezTo>
                <a:cubicBezTo>
                  <a:pt x="48257" y="121319"/>
                  <a:pt x="89532" y="-28965"/>
                  <a:pt x="84770" y="4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A467F5DA-EE71-C170-FD78-673FE0CBC130}"/>
              </a:ext>
            </a:extLst>
          </p:cNvPr>
          <p:cNvSpPr/>
          <p:nvPr/>
        </p:nvSpPr>
        <p:spPr>
          <a:xfrm>
            <a:off x="5435497" y="8442325"/>
            <a:ext cx="6453" cy="384278"/>
          </a:xfrm>
          <a:custGeom>
            <a:avLst/>
            <a:gdLst>
              <a:gd name="connsiteX0" fmla="*/ 6453 w 6453"/>
              <a:gd name="connsiteY0" fmla="*/ 0 h 384278"/>
              <a:gd name="connsiteX1" fmla="*/ 103 w 6453"/>
              <a:gd name="connsiteY1" fmla="*/ 384175 h 384278"/>
              <a:gd name="connsiteX2" fmla="*/ 6453 w 6453"/>
              <a:gd name="connsiteY2" fmla="*/ 0 h 38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3" h="384278">
                <a:moveTo>
                  <a:pt x="6453" y="0"/>
                </a:moveTo>
                <a:cubicBezTo>
                  <a:pt x="6453" y="0"/>
                  <a:pt x="1161" y="376767"/>
                  <a:pt x="103" y="384175"/>
                </a:cubicBezTo>
                <a:cubicBezTo>
                  <a:pt x="-955" y="391583"/>
                  <a:pt x="6453" y="0"/>
                  <a:pt x="64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DC74D043-FEBD-68BC-9611-8D9CF8C7B569}"/>
              </a:ext>
            </a:extLst>
          </p:cNvPr>
          <p:cNvSpPr/>
          <p:nvPr/>
        </p:nvSpPr>
        <p:spPr>
          <a:xfrm>
            <a:off x="4673600" y="8724900"/>
            <a:ext cx="524078" cy="15966"/>
          </a:xfrm>
          <a:custGeom>
            <a:avLst/>
            <a:gdLst>
              <a:gd name="connsiteX0" fmla="*/ 0 w 524078"/>
              <a:gd name="connsiteY0" fmla="*/ 0 h 15966"/>
              <a:gd name="connsiteX1" fmla="*/ 511175 w 524078"/>
              <a:gd name="connsiteY1" fmla="*/ 15875 h 15966"/>
              <a:gd name="connsiteX2" fmla="*/ 342900 w 524078"/>
              <a:gd name="connsiteY2" fmla="*/ 6350 h 15966"/>
              <a:gd name="connsiteX3" fmla="*/ 0 w 524078"/>
              <a:gd name="connsiteY3" fmla="*/ 0 h 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78" h="15966">
                <a:moveTo>
                  <a:pt x="0" y="0"/>
                </a:moveTo>
                <a:cubicBezTo>
                  <a:pt x="28046" y="1587"/>
                  <a:pt x="454025" y="14817"/>
                  <a:pt x="511175" y="15875"/>
                </a:cubicBezTo>
                <a:cubicBezTo>
                  <a:pt x="568325" y="16933"/>
                  <a:pt x="421746" y="8467"/>
                  <a:pt x="342900" y="63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17851119-72F9-5D7B-8850-FEE6BE3B2648}"/>
              </a:ext>
            </a:extLst>
          </p:cNvPr>
          <p:cNvSpPr/>
          <p:nvPr/>
        </p:nvSpPr>
        <p:spPr>
          <a:xfrm>
            <a:off x="4968202" y="8781126"/>
            <a:ext cx="237077" cy="90748"/>
          </a:xfrm>
          <a:custGeom>
            <a:avLst/>
            <a:gdLst>
              <a:gd name="connsiteX0" fmla="*/ 235623 w 237077"/>
              <a:gd name="connsiteY0" fmla="*/ 924 h 90748"/>
              <a:gd name="connsiteX1" fmla="*/ 3848 w 237077"/>
              <a:gd name="connsiteY1" fmla="*/ 89824 h 90748"/>
              <a:gd name="connsiteX2" fmla="*/ 99098 w 237077"/>
              <a:gd name="connsiteY2" fmla="*/ 45374 h 90748"/>
              <a:gd name="connsiteX3" fmla="*/ 235623 w 237077"/>
              <a:gd name="connsiteY3" fmla="*/ 924 h 9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77" h="90748">
                <a:moveTo>
                  <a:pt x="235623" y="924"/>
                </a:moveTo>
                <a:cubicBezTo>
                  <a:pt x="219748" y="8332"/>
                  <a:pt x="26602" y="82416"/>
                  <a:pt x="3848" y="89824"/>
                </a:cubicBezTo>
                <a:cubicBezTo>
                  <a:pt x="-18906" y="97232"/>
                  <a:pt x="65231" y="58074"/>
                  <a:pt x="99098" y="45374"/>
                </a:cubicBezTo>
                <a:cubicBezTo>
                  <a:pt x="132965" y="32674"/>
                  <a:pt x="251498" y="-6484"/>
                  <a:pt x="235623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805E49BC-2B36-955C-2554-60CAE66B731B}"/>
              </a:ext>
            </a:extLst>
          </p:cNvPr>
          <p:cNvSpPr/>
          <p:nvPr/>
        </p:nvSpPr>
        <p:spPr>
          <a:xfrm>
            <a:off x="4898609" y="8851900"/>
            <a:ext cx="238652" cy="317500"/>
          </a:xfrm>
          <a:custGeom>
            <a:avLst/>
            <a:gdLst>
              <a:gd name="connsiteX0" fmla="*/ 416 w 238652"/>
              <a:gd name="connsiteY0" fmla="*/ 0 h 317500"/>
              <a:gd name="connsiteX1" fmla="*/ 86141 w 238652"/>
              <a:gd name="connsiteY1" fmla="*/ 133350 h 317500"/>
              <a:gd name="connsiteX2" fmla="*/ 238541 w 238652"/>
              <a:gd name="connsiteY2" fmla="*/ 317500 h 317500"/>
              <a:gd name="connsiteX3" fmla="*/ 60741 w 238652"/>
              <a:gd name="connsiteY3" fmla="*/ 133350 h 317500"/>
              <a:gd name="connsiteX4" fmla="*/ 416 w 238652"/>
              <a:gd name="connsiteY4" fmla="*/ 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652" h="317500">
                <a:moveTo>
                  <a:pt x="416" y="0"/>
                </a:moveTo>
                <a:cubicBezTo>
                  <a:pt x="4649" y="0"/>
                  <a:pt x="46454" y="80433"/>
                  <a:pt x="86141" y="133350"/>
                </a:cubicBezTo>
                <a:cubicBezTo>
                  <a:pt x="125828" y="186267"/>
                  <a:pt x="242774" y="317500"/>
                  <a:pt x="238541" y="317500"/>
                </a:cubicBezTo>
                <a:cubicBezTo>
                  <a:pt x="234308" y="317500"/>
                  <a:pt x="96724" y="181504"/>
                  <a:pt x="60741" y="133350"/>
                </a:cubicBezTo>
                <a:cubicBezTo>
                  <a:pt x="24758" y="85196"/>
                  <a:pt x="-3817" y="0"/>
                  <a:pt x="4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A2D7B20B-790F-E543-D19E-44271092A651}"/>
              </a:ext>
            </a:extLst>
          </p:cNvPr>
          <p:cNvSpPr/>
          <p:nvPr/>
        </p:nvSpPr>
        <p:spPr>
          <a:xfrm>
            <a:off x="5851312" y="9340328"/>
            <a:ext cx="285670" cy="226490"/>
          </a:xfrm>
          <a:custGeom>
            <a:avLst/>
            <a:gdLst>
              <a:gd name="connsiteX0" fmla="*/ 213 w 285670"/>
              <a:gd name="connsiteY0" fmla="*/ 522 h 226490"/>
              <a:gd name="connsiteX1" fmla="*/ 270088 w 285670"/>
              <a:gd name="connsiteY1" fmla="*/ 219597 h 226490"/>
              <a:gd name="connsiteX2" fmla="*/ 225638 w 285670"/>
              <a:gd name="connsiteY2" fmla="*/ 159272 h 226490"/>
              <a:gd name="connsiteX3" fmla="*/ 213 w 285670"/>
              <a:gd name="connsiteY3" fmla="*/ 522 h 22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670" h="226490">
                <a:moveTo>
                  <a:pt x="213" y="522"/>
                </a:moveTo>
                <a:cubicBezTo>
                  <a:pt x="7621" y="10576"/>
                  <a:pt x="232517" y="193139"/>
                  <a:pt x="270088" y="219597"/>
                </a:cubicBezTo>
                <a:cubicBezTo>
                  <a:pt x="307659" y="246055"/>
                  <a:pt x="271146" y="189964"/>
                  <a:pt x="225638" y="159272"/>
                </a:cubicBezTo>
                <a:cubicBezTo>
                  <a:pt x="180130" y="128580"/>
                  <a:pt x="-7195" y="-9532"/>
                  <a:pt x="213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C0C9C8AF-971E-52A1-3B32-7481946EB1CA}"/>
              </a:ext>
            </a:extLst>
          </p:cNvPr>
          <p:cNvSpPr/>
          <p:nvPr/>
        </p:nvSpPr>
        <p:spPr>
          <a:xfrm>
            <a:off x="5480029" y="8693141"/>
            <a:ext cx="520862" cy="695336"/>
          </a:xfrm>
          <a:custGeom>
            <a:avLst/>
            <a:gdLst>
              <a:gd name="connsiteX0" fmla="*/ 517546 w 520862"/>
              <a:gd name="connsiteY0" fmla="*/ 9 h 695336"/>
              <a:gd name="connsiteX1" fmla="*/ 450871 w 520862"/>
              <a:gd name="connsiteY1" fmla="*/ 203209 h 695336"/>
              <a:gd name="connsiteX2" fmla="*/ 21 w 520862"/>
              <a:gd name="connsiteY2" fmla="*/ 695334 h 695336"/>
              <a:gd name="connsiteX3" fmla="*/ 431821 w 520862"/>
              <a:gd name="connsiteY3" fmla="*/ 209559 h 695336"/>
              <a:gd name="connsiteX4" fmla="*/ 517546 w 520862"/>
              <a:gd name="connsiteY4" fmla="*/ 9 h 69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62" h="695336">
                <a:moveTo>
                  <a:pt x="517546" y="9"/>
                </a:moveTo>
                <a:cubicBezTo>
                  <a:pt x="520721" y="-1049"/>
                  <a:pt x="537125" y="87322"/>
                  <a:pt x="450871" y="203209"/>
                </a:cubicBezTo>
                <a:cubicBezTo>
                  <a:pt x="364617" y="319096"/>
                  <a:pt x="3196" y="694276"/>
                  <a:pt x="21" y="695334"/>
                </a:cubicBezTo>
                <a:cubicBezTo>
                  <a:pt x="-3154" y="696392"/>
                  <a:pt x="347154" y="320155"/>
                  <a:pt x="431821" y="209559"/>
                </a:cubicBezTo>
                <a:cubicBezTo>
                  <a:pt x="516488" y="98963"/>
                  <a:pt x="514371" y="1067"/>
                  <a:pt x="51754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FE4D9EC3-D095-B594-3BAE-EC7768630AEE}"/>
              </a:ext>
            </a:extLst>
          </p:cNvPr>
          <p:cNvSpPr/>
          <p:nvPr/>
        </p:nvSpPr>
        <p:spPr>
          <a:xfrm>
            <a:off x="7258033" y="6488904"/>
            <a:ext cx="157259" cy="429476"/>
          </a:xfrm>
          <a:custGeom>
            <a:avLst/>
            <a:gdLst>
              <a:gd name="connsiteX0" fmla="*/ 17 w 157259"/>
              <a:gd name="connsiteY0" fmla="*/ 796 h 429476"/>
              <a:gd name="connsiteX1" fmla="*/ 142892 w 157259"/>
              <a:gd name="connsiteY1" fmla="*/ 286546 h 429476"/>
              <a:gd name="connsiteX2" fmla="*/ 117492 w 157259"/>
              <a:gd name="connsiteY2" fmla="*/ 429421 h 429476"/>
              <a:gd name="connsiteX3" fmla="*/ 155592 w 157259"/>
              <a:gd name="connsiteY3" fmla="*/ 302421 h 429476"/>
              <a:gd name="connsiteX4" fmla="*/ 133367 w 157259"/>
              <a:gd name="connsiteY4" fmla="*/ 203996 h 429476"/>
              <a:gd name="connsiteX5" fmla="*/ 17 w 157259"/>
              <a:gd name="connsiteY5" fmla="*/ 796 h 42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259" h="429476">
                <a:moveTo>
                  <a:pt x="17" y="796"/>
                </a:moveTo>
                <a:cubicBezTo>
                  <a:pt x="1604" y="14554"/>
                  <a:pt x="123313" y="215109"/>
                  <a:pt x="142892" y="286546"/>
                </a:cubicBezTo>
                <a:cubicBezTo>
                  <a:pt x="162471" y="357983"/>
                  <a:pt x="115375" y="426775"/>
                  <a:pt x="117492" y="429421"/>
                </a:cubicBezTo>
                <a:cubicBezTo>
                  <a:pt x="119609" y="432067"/>
                  <a:pt x="152946" y="339992"/>
                  <a:pt x="155592" y="302421"/>
                </a:cubicBezTo>
                <a:cubicBezTo>
                  <a:pt x="158238" y="264850"/>
                  <a:pt x="161413" y="252679"/>
                  <a:pt x="133367" y="203996"/>
                </a:cubicBezTo>
                <a:cubicBezTo>
                  <a:pt x="105321" y="155313"/>
                  <a:pt x="-1570" y="-12962"/>
                  <a:pt x="17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12511744-5E90-2221-0CC2-B14CE85D6411}"/>
              </a:ext>
            </a:extLst>
          </p:cNvPr>
          <p:cNvSpPr/>
          <p:nvPr/>
        </p:nvSpPr>
        <p:spPr>
          <a:xfrm>
            <a:off x="7411094" y="6534308"/>
            <a:ext cx="429931" cy="994167"/>
          </a:xfrm>
          <a:custGeom>
            <a:avLst/>
            <a:gdLst>
              <a:gd name="connsiteX0" fmla="*/ 2531 w 429931"/>
              <a:gd name="connsiteY0" fmla="*/ 323692 h 994167"/>
              <a:gd name="connsiteX1" fmla="*/ 123181 w 429931"/>
              <a:gd name="connsiteY1" fmla="*/ 314167 h 994167"/>
              <a:gd name="connsiteX2" fmla="*/ 424806 w 429931"/>
              <a:gd name="connsiteY2" fmla="*/ 3017 h 994167"/>
              <a:gd name="connsiteX3" fmla="*/ 304156 w 429931"/>
              <a:gd name="connsiteY3" fmla="*/ 177642 h 994167"/>
              <a:gd name="connsiteX4" fmla="*/ 186681 w 429931"/>
              <a:gd name="connsiteY4" fmla="*/ 523717 h 994167"/>
              <a:gd name="connsiteX5" fmla="*/ 196206 w 429931"/>
              <a:gd name="connsiteY5" fmla="*/ 803117 h 994167"/>
              <a:gd name="connsiteX6" fmla="*/ 202556 w 429931"/>
              <a:gd name="connsiteY6" fmla="*/ 752317 h 994167"/>
              <a:gd name="connsiteX7" fmla="*/ 224781 w 429931"/>
              <a:gd name="connsiteY7" fmla="*/ 993617 h 994167"/>
              <a:gd name="connsiteX8" fmla="*/ 148581 w 429931"/>
              <a:gd name="connsiteY8" fmla="*/ 812642 h 994167"/>
              <a:gd name="connsiteX9" fmla="*/ 81906 w 429931"/>
              <a:gd name="connsiteY9" fmla="*/ 628492 h 994167"/>
              <a:gd name="connsiteX10" fmla="*/ 43806 w 429931"/>
              <a:gd name="connsiteY10" fmla="*/ 441167 h 994167"/>
              <a:gd name="connsiteX11" fmla="*/ 2531 w 429931"/>
              <a:gd name="connsiteY11" fmla="*/ 323692 h 99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931" h="994167">
                <a:moveTo>
                  <a:pt x="2531" y="323692"/>
                </a:moveTo>
                <a:cubicBezTo>
                  <a:pt x="15760" y="302525"/>
                  <a:pt x="52802" y="367613"/>
                  <a:pt x="123181" y="314167"/>
                </a:cubicBezTo>
                <a:cubicBezTo>
                  <a:pt x="193560" y="260721"/>
                  <a:pt x="394644" y="25771"/>
                  <a:pt x="424806" y="3017"/>
                </a:cubicBezTo>
                <a:cubicBezTo>
                  <a:pt x="454968" y="-19737"/>
                  <a:pt x="343843" y="90859"/>
                  <a:pt x="304156" y="177642"/>
                </a:cubicBezTo>
                <a:cubicBezTo>
                  <a:pt x="264469" y="264425"/>
                  <a:pt x="204673" y="419471"/>
                  <a:pt x="186681" y="523717"/>
                </a:cubicBezTo>
                <a:cubicBezTo>
                  <a:pt x="168689" y="627963"/>
                  <a:pt x="193560" y="765017"/>
                  <a:pt x="196206" y="803117"/>
                </a:cubicBezTo>
                <a:cubicBezTo>
                  <a:pt x="198852" y="841217"/>
                  <a:pt x="197794" y="720567"/>
                  <a:pt x="202556" y="752317"/>
                </a:cubicBezTo>
                <a:cubicBezTo>
                  <a:pt x="207318" y="784067"/>
                  <a:pt x="233777" y="983563"/>
                  <a:pt x="224781" y="993617"/>
                </a:cubicBezTo>
                <a:cubicBezTo>
                  <a:pt x="215785" y="1003671"/>
                  <a:pt x="172394" y="873496"/>
                  <a:pt x="148581" y="812642"/>
                </a:cubicBezTo>
                <a:cubicBezTo>
                  <a:pt x="124768" y="751788"/>
                  <a:pt x="99368" y="690404"/>
                  <a:pt x="81906" y="628492"/>
                </a:cubicBezTo>
                <a:cubicBezTo>
                  <a:pt x="64444" y="566580"/>
                  <a:pt x="55977" y="488792"/>
                  <a:pt x="43806" y="441167"/>
                </a:cubicBezTo>
                <a:cubicBezTo>
                  <a:pt x="31635" y="393542"/>
                  <a:pt x="-10698" y="344859"/>
                  <a:pt x="2531" y="323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9C01F1B9-9457-62A9-CE91-586F5B55647C}"/>
              </a:ext>
            </a:extLst>
          </p:cNvPr>
          <p:cNvSpPr/>
          <p:nvPr/>
        </p:nvSpPr>
        <p:spPr>
          <a:xfrm>
            <a:off x="7588872" y="6589469"/>
            <a:ext cx="340208" cy="837709"/>
          </a:xfrm>
          <a:custGeom>
            <a:avLst/>
            <a:gdLst>
              <a:gd name="connsiteX0" fmla="*/ 339103 w 340208"/>
              <a:gd name="connsiteY0" fmla="*/ 128831 h 837709"/>
              <a:gd name="connsiteX1" fmla="*/ 129553 w 340208"/>
              <a:gd name="connsiteY1" fmla="*/ 541581 h 837709"/>
              <a:gd name="connsiteX2" fmla="*/ 81928 w 340208"/>
              <a:gd name="connsiteY2" fmla="*/ 836856 h 837709"/>
              <a:gd name="connsiteX3" fmla="*/ 31128 w 340208"/>
              <a:gd name="connsiteY3" fmla="*/ 624131 h 837709"/>
              <a:gd name="connsiteX4" fmla="*/ 5728 w 340208"/>
              <a:gd name="connsiteY4" fmla="*/ 414581 h 837709"/>
              <a:gd name="connsiteX5" fmla="*/ 142253 w 340208"/>
              <a:gd name="connsiteY5" fmla="*/ 103431 h 837709"/>
              <a:gd name="connsiteX6" fmla="*/ 69228 w 340208"/>
              <a:gd name="connsiteY6" fmla="*/ 271706 h 837709"/>
              <a:gd name="connsiteX7" fmla="*/ 256553 w 340208"/>
              <a:gd name="connsiteY7" fmla="*/ 1831 h 837709"/>
              <a:gd name="connsiteX8" fmla="*/ 72403 w 340208"/>
              <a:gd name="connsiteY8" fmla="*/ 433631 h 837709"/>
              <a:gd name="connsiteX9" fmla="*/ 205753 w 340208"/>
              <a:gd name="connsiteY9" fmla="*/ 205031 h 837709"/>
              <a:gd name="connsiteX10" fmla="*/ 339103 w 340208"/>
              <a:gd name="connsiteY10" fmla="*/ 128831 h 83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0208" h="837709">
                <a:moveTo>
                  <a:pt x="339103" y="128831"/>
                </a:moveTo>
                <a:cubicBezTo>
                  <a:pt x="326403" y="184923"/>
                  <a:pt x="172415" y="423577"/>
                  <a:pt x="129553" y="541581"/>
                </a:cubicBezTo>
                <a:cubicBezTo>
                  <a:pt x="86690" y="659585"/>
                  <a:pt x="98332" y="823098"/>
                  <a:pt x="81928" y="836856"/>
                </a:cubicBezTo>
                <a:cubicBezTo>
                  <a:pt x="65524" y="850614"/>
                  <a:pt x="43828" y="694510"/>
                  <a:pt x="31128" y="624131"/>
                </a:cubicBezTo>
                <a:cubicBezTo>
                  <a:pt x="18428" y="553752"/>
                  <a:pt x="-12793" y="501364"/>
                  <a:pt x="5728" y="414581"/>
                </a:cubicBezTo>
                <a:cubicBezTo>
                  <a:pt x="24249" y="327798"/>
                  <a:pt x="131670" y="127243"/>
                  <a:pt x="142253" y="103431"/>
                </a:cubicBezTo>
                <a:cubicBezTo>
                  <a:pt x="152836" y="79619"/>
                  <a:pt x="50178" y="288639"/>
                  <a:pt x="69228" y="271706"/>
                </a:cubicBezTo>
                <a:cubicBezTo>
                  <a:pt x="88278" y="254773"/>
                  <a:pt x="256024" y="-25156"/>
                  <a:pt x="256553" y="1831"/>
                </a:cubicBezTo>
                <a:cubicBezTo>
                  <a:pt x="257082" y="28818"/>
                  <a:pt x="80870" y="399764"/>
                  <a:pt x="72403" y="433631"/>
                </a:cubicBezTo>
                <a:cubicBezTo>
                  <a:pt x="63936" y="467498"/>
                  <a:pt x="159716" y="258477"/>
                  <a:pt x="205753" y="205031"/>
                </a:cubicBezTo>
                <a:cubicBezTo>
                  <a:pt x="251790" y="151585"/>
                  <a:pt x="351803" y="72739"/>
                  <a:pt x="339103" y="128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F6B75FD9-8EF4-9922-CD9F-E063E3B96711}"/>
              </a:ext>
            </a:extLst>
          </p:cNvPr>
          <p:cNvSpPr/>
          <p:nvPr/>
        </p:nvSpPr>
        <p:spPr>
          <a:xfrm>
            <a:off x="7517131" y="7080122"/>
            <a:ext cx="638724" cy="1140108"/>
          </a:xfrm>
          <a:custGeom>
            <a:avLst/>
            <a:gdLst>
              <a:gd name="connsiteX0" fmla="*/ 4444 w 638724"/>
              <a:gd name="connsiteY0" fmla="*/ 128 h 1140108"/>
              <a:gd name="connsiteX1" fmla="*/ 118744 w 638724"/>
              <a:gd name="connsiteY1" fmla="*/ 438278 h 1140108"/>
              <a:gd name="connsiteX2" fmla="*/ 328294 w 638724"/>
              <a:gd name="connsiteY2" fmla="*/ 790703 h 1140108"/>
              <a:gd name="connsiteX3" fmla="*/ 363219 w 638724"/>
              <a:gd name="connsiteY3" fmla="*/ 771653 h 1140108"/>
              <a:gd name="connsiteX4" fmla="*/ 636269 w 638724"/>
              <a:gd name="connsiteY4" fmla="*/ 1133603 h 1140108"/>
              <a:gd name="connsiteX5" fmla="*/ 502919 w 638724"/>
              <a:gd name="connsiteY5" fmla="*/ 993903 h 1140108"/>
              <a:gd name="connsiteX6" fmla="*/ 594994 w 638724"/>
              <a:gd name="connsiteY6" fmla="*/ 860553 h 1140108"/>
              <a:gd name="connsiteX7" fmla="*/ 401319 w 638724"/>
              <a:gd name="connsiteY7" fmla="*/ 558928 h 1140108"/>
              <a:gd name="connsiteX8" fmla="*/ 131444 w 638724"/>
              <a:gd name="connsiteY8" fmla="*/ 257303 h 1140108"/>
              <a:gd name="connsiteX9" fmla="*/ 267969 w 638724"/>
              <a:gd name="connsiteY9" fmla="*/ 482728 h 1140108"/>
              <a:gd name="connsiteX10" fmla="*/ 4444 w 638724"/>
              <a:gd name="connsiteY10" fmla="*/ 128 h 114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8724" h="1140108">
                <a:moveTo>
                  <a:pt x="4444" y="128"/>
                </a:moveTo>
                <a:cubicBezTo>
                  <a:pt x="-20427" y="-7280"/>
                  <a:pt x="64769" y="306516"/>
                  <a:pt x="118744" y="438278"/>
                </a:cubicBezTo>
                <a:cubicBezTo>
                  <a:pt x="172719" y="570041"/>
                  <a:pt x="287548" y="735141"/>
                  <a:pt x="328294" y="790703"/>
                </a:cubicBezTo>
                <a:cubicBezTo>
                  <a:pt x="369040" y="846265"/>
                  <a:pt x="311890" y="714503"/>
                  <a:pt x="363219" y="771653"/>
                </a:cubicBezTo>
                <a:cubicBezTo>
                  <a:pt x="414548" y="828803"/>
                  <a:pt x="612986" y="1096561"/>
                  <a:pt x="636269" y="1133603"/>
                </a:cubicBezTo>
                <a:cubicBezTo>
                  <a:pt x="659552" y="1170645"/>
                  <a:pt x="509798" y="1039411"/>
                  <a:pt x="502919" y="993903"/>
                </a:cubicBezTo>
                <a:cubicBezTo>
                  <a:pt x="496040" y="948395"/>
                  <a:pt x="611927" y="933049"/>
                  <a:pt x="594994" y="860553"/>
                </a:cubicBezTo>
                <a:cubicBezTo>
                  <a:pt x="578061" y="788057"/>
                  <a:pt x="478577" y="659470"/>
                  <a:pt x="401319" y="558928"/>
                </a:cubicBezTo>
                <a:cubicBezTo>
                  <a:pt x="324061" y="458386"/>
                  <a:pt x="153669" y="270003"/>
                  <a:pt x="131444" y="257303"/>
                </a:cubicBezTo>
                <a:cubicBezTo>
                  <a:pt x="109219" y="244603"/>
                  <a:pt x="288077" y="522945"/>
                  <a:pt x="267969" y="482728"/>
                </a:cubicBezTo>
                <a:cubicBezTo>
                  <a:pt x="247861" y="442511"/>
                  <a:pt x="29315" y="7536"/>
                  <a:pt x="4444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B0FA4B62-C0E9-1529-08DE-EF50F7CC1E3D}"/>
              </a:ext>
            </a:extLst>
          </p:cNvPr>
          <p:cNvSpPr/>
          <p:nvPr/>
        </p:nvSpPr>
        <p:spPr>
          <a:xfrm>
            <a:off x="7655948" y="7212946"/>
            <a:ext cx="1146124" cy="725276"/>
          </a:xfrm>
          <a:custGeom>
            <a:avLst/>
            <a:gdLst>
              <a:gd name="connsiteX0" fmla="*/ 8502 w 1146124"/>
              <a:gd name="connsiteY0" fmla="*/ 654 h 725276"/>
              <a:gd name="connsiteX1" fmla="*/ 462527 w 1146124"/>
              <a:gd name="connsiteY1" fmla="*/ 334029 h 725276"/>
              <a:gd name="connsiteX2" fmla="*/ 468877 w 1146124"/>
              <a:gd name="connsiteY2" fmla="*/ 645179 h 725276"/>
              <a:gd name="connsiteX3" fmla="*/ 548252 w 1146124"/>
              <a:gd name="connsiteY3" fmla="*/ 515004 h 725276"/>
              <a:gd name="connsiteX4" fmla="*/ 684777 w 1146124"/>
              <a:gd name="connsiteY4" fmla="*/ 353079 h 725276"/>
              <a:gd name="connsiteX5" fmla="*/ 1129277 w 1146124"/>
              <a:gd name="connsiteY5" fmla="*/ 83204 h 725276"/>
              <a:gd name="connsiteX6" fmla="*/ 1005452 w 1146124"/>
              <a:gd name="connsiteY6" fmla="*/ 159404 h 725276"/>
              <a:gd name="connsiteX7" fmla="*/ 560952 w 1146124"/>
              <a:gd name="connsiteY7" fmla="*/ 607079 h 725276"/>
              <a:gd name="connsiteX8" fmla="*/ 459352 w 1146124"/>
              <a:gd name="connsiteY8" fmla="*/ 702329 h 725276"/>
              <a:gd name="connsiteX9" fmla="*/ 52952 w 1146124"/>
              <a:gd name="connsiteY9" fmla="*/ 251479 h 725276"/>
              <a:gd name="connsiteX10" fmla="*/ 157727 w 1146124"/>
              <a:gd name="connsiteY10" fmla="*/ 422929 h 725276"/>
              <a:gd name="connsiteX11" fmla="*/ 8502 w 1146124"/>
              <a:gd name="connsiteY11" fmla="*/ 654 h 72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6124" h="725276">
                <a:moveTo>
                  <a:pt x="8502" y="654"/>
                </a:moveTo>
                <a:cubicBezTo>
                  <a:pt x="59302" y="-14163"/>
                  <a:pt x="385798" y="226608"/>
                  <a:pt x="462527" y="334029"/>
                </a:cubicBezTo>
                <a:cubicBezTo>
                  <a:pt x="539256" y="441450"/>
                  <a:pt x="454590" y="615017"/>
                  <a:pt x="468877" y="645179"/>
                </a:cubicBezTo>
                <a:cubicBezTo>
                  <a:pt x="483164" y="675341"/>
                  <a:pt x="512269" y="563687"/>
                  <a:pt x="548252" y="515004"/>
                </a:cubicBezTo>
                <a:cubicBezTo>
                  <a:pt x="584235" y="466321"/>
                  <a:pt x="587940" y="425046"/>
                  <a:pt x="684777" y="353079"/>
                </a:cubicBezTo>
                <a:cubicBezTo>
                  <a:pt x="781615" y="281112"/>
                  <a:pt x="1075831" y="115483"/>
                  <a:pt x="1129277" y="83204"/>
                </a:cubicBezTo>
                <a:cubicBezTo>
                  <a:pt x="1182723" y="50925"/>
                  <a:pt x="1100173" y="72092"/>
                  <a:pt x="1005452" y="159404"/>
                </a:cubicBezTo>
                <a:cubicBezTo>
                  <a:pt x="910731" y="246716"/>
                  <a:pt x="651969" y="516592"/>
                  <a:pt x="560952" y="607079"/>
                </a:cubicBezTo>
                <a:cubicBezTo>
                  <a:pt x="469935" y="697566"/>
                  <a:pt x="544019" y="761596"/>
                  <a:pt x="459352" y="702329"/>
                </a:cubicBezTo>
                <a:cubicBezTo>
                  <a:pt x="374685" y="643062"/>
                  <a:pt x="103223" y="298046"/>
                  <a:pt x="52952" y="251479"/>
                </a:cubicBezTo>
                <a:cubicBezTo>
                  <a:pt x="2681" y="204912"/>
                  <a:pt x="164606" y="463146"/>
                  <a:pt x="157727" y="422929"/>
                </a:cubicBezTo>
                <a:cubicBezTo>
                  <a:pt x="150848" y="382712"/>
                  <a:pt x="-42298" y="15471"/>
                  <a:pt x="8502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CC295991-22F0-780C-7159-235A210885E8}"/>
              </a:ext>
            </a:extLst>
          </p:cNvPr>
          <p:cNvSpPr/>
          <p:nvPr/>
        </p:nvSpPr>
        <p:spPr>
          <a:xfrm>
            <a:off x="4750309" y="7255543"/>
            <a:ext cx="1676865" cy="763603"/>
          </a:xfrm>
          <a:custGeom>
            <a:avLst/>
            <a:gdLst>
              <a:gd name="connsiteX0" fmla="*/ 5841 w 1676865"/>
              <a:gd name="connsiteY0" fmla="*/ 53307 h 763603"/>
              <a:gd name="connsiteX1" fmla="*/ 475741 w 1676865"/>
              <a:gd name="connsiteY1" fmla="*/ 2507 h 763603"/>
              <a:gd name="connsiteX2" fmla="*/ 767841 w 1676865"/>
              <a:gd name="connsiteY2" fmla="*/ 139032 h 763603"/>
              <a:gd name="connsiteX3" fmla="*/ 751966 w 1676865"/>
              <a:gd name="connsiteY3" fmla="*/ 75532 h 763603"/>
              <a:gd name="connsiteX4" fmla="*/ 1304416 w 1676865"/>
              <a:gd name="connsiteY4" fmla="*/ 358107 h 763603"/>
              <a:gd name="connsiteX5" fmla="*/ 1656841 w 1676865"/>
              <a:gd name="connsiteY5" fmla="*/ 593057 h 763603"/>
              <a:gd name="connsiteX6" fmla="*/ 1456816 w 1676865"/>
              <a:gd name="connsiteY6" fmla="*/ 104107 h 763603"/>
              <a:gd name="connsiteX7" fmla="*/ 1555241 w 1676865"/>
              <a:gd name="connsiteY7" fmla="*/ 469232 h 763603"/>
              <a:gd name="connsiteX8" fmla="*/ 1675891 w 1676865"/>
              <a:gd name="connsiteY8" fmla="*/ 761332 h 763603"/>
              <a:gd name="connsiteX9" fmla="*/ 1485391 w 1676865"/>
              <a:gd name="connsiteY9" fmla="*/ 589882 h 763603"/>
              <a:gd name="connsiteX10" fmla="*/ 1044066 w 1676865"/>
              <a:gd name="connsiteY10" fmla="*/ 320007 h 763603"/>
              <a:gd name="connsiteX11" fmla="*/ 628141 w 1676865"/>
              <a:gd name="connsiteY11" fmla="*/ 100932 h 763603"/>
              <a:gd name="connsiteX12" fmla="*/ 482091 w 1676865"/>
              <a:gd name="connsiteY12" fmla="*/ 43782 h 763603"/>
              <a:gd name="connsiteX13" fmla="*/ 228091 w 1676865"/>
              <a:gd name="connsiteY13" fmla="*/ 88232 h 763603"/>
              <a:gd name="connsiteX14" fmla="*/ 5841 w 1676865"/>
              <a:gd name="connsiteY14" fmla="*/ 53307 h 76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6865" h="763603">
                <a:moveTo>
                  <a:pt x="5841" y="53307"/>
                </a:moveTo>
                <a:cubicBezTo>
                  <a:pt x="47116" y="39019"/>
                  <a:pt x="348741" y="-11780"/>
                  <a:pt x="475741" y="2507"/>
                </a:cubicBezTo>
                <a:cubicBezTo>
                  <a:pt x="602741" y="16794"/>
                  <a:pt x="721803" y="126861"/>
                  <a:pt x="767841" y="139032"/>
                </a:cubicBezTo>
                <a:cubicBezTo>
                  <a:pt x="813879" y="151203"/>
                  <a:pt x="662537" y="39019"/>
                  <a:pt x="751966" y="75532"/>
                </a:cubicBezTo>
                <a:cubicBezTo>
                  <a:pt x="841395" y="112045"/>
                  <a:pt x="1153604" y="271853"/>
                  <a:pt x="1304416" y="358107"/>
                </a:cubicBezTo>
                <a:cubicBezTo>
                  <a:pt x="1455228" y="444361"/>
                  <a:pt x="1631441" y="635390"/>
                  <a:pt x="1656841" y="593057"/>
                </a:cubicBezTo>
                <a:cubicBezTo>
                  <a:pt x="1682241" y="550724"/>
                  <a:pt x="1473749" y="124745"/>
                  <a:pt x="1456816" y="104107"/>
                </a:cubicBezTo>
                <a:cubicBezTo>
                  <a:pt x="1439883" y="83470"/>
                  <a:pt x="1518728" y="359694"/>
                  <a:pt x="1555241" y="469232"/>
                </a:cubicBezTo>
                <a:cubicBezTo>
                  <a:pt x="1591754" y="578770"/>
                  <a:pt x="1687533" y="741224"/>
                  <a:pt x="1675891" y="761332"/>
                </a:cubicBezTo>
                <a:cubicBezTo>
                  <a:pt x="1664249" y="781440"/>
                  <a:pt x="1590695" y="663436"/>
                  <a:pt x="1485391" y="589882"/>
                </a:cubicBezTo>
                <a:cubicBezTo>
                  <a:pt x="1380087" y="516328"/>
                  <a:pt x="1186941" y="401499"/>
                  <a:pt x="1044066" y="320007"/>
                </a:cubicBezTo>
                <a:cubicBezTo>
                  <a:pt x="901191" y="238515"/>
                  <a:pt x="721804" y="146970"/>
                  <a:pt x="628141" y="100932"/>
                </a:cubicBezTo>
                <a:cubicBezTo>
                  <a:pt x="534479" y="54895"/>
                  <a:pt x="548766" y="45899"/>
                  <a:pt x="482091" y="43782"/>
                </a:cubicBezTo>
                <a:cubicBezTo>
                  <a:pt x="415416" y="41665"/>
                  <a:pt x="303233" y="88761"/>
                  <a:pt x="228091" y="88232"/>
                </a:cubicBezTo>
                <a:cubicBezTo>
                  <a:pt x="152949" y="87703"/>
                  <a:pt x="-35434" y="67595"/>
                  <a:pt x="5841" y="53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834C6C1E-BF09-797A-44C9-E2A075D5D1A0}"/>
              </a:ext>
            </a:extLst>
          </p:cNvPr>
          <p:cNvSpPr/>
          <p:nvPr/>
        </p:nvSpPr>
        <p:spPr>
          <a:xfrm>
            <a:off x="6016567" y="8047162"/>
            <a:ext cx="383417" cy="582777"/>
          </a:xfrm>
          <a:custGeom>
            <a:avLst/>
            <a:gdLst>
              <a:gd name="connsiteX0" fmla="*/ 358833 w 383417"/>
              <a:gd name="connsiteY0" fmla="*/ 1463 h 582777"/>
              <a:gd name="connsiteX1" fmla="*/ 69908 w 383417"/>
              <a:gd name="connsiteY1" fmla="*/ 363413 h 582777"/>
              <a:gd name="connsiteX2" fmla="*/ 58 w 383417"/>
              <a:gd name="connsiteY2" fmla="*/ 506288 h 582777"/>
              <a:gd name="connsiteX3" fmla="*/ 57208 w 383417"/>
              <a:gd name="connsiteY3" fmla="*/ 426913 h 582777"/>
              <a:gd name="connsiteX4" fmla="*/ 19108 w 383417"/>
              <a:gd name="connsiteY4" fmla="*/ 579313 h 582777"/>
              <a:gd name="connsiteX5" fmla="*/ 327083 w 383417"/>
              <a:gd name="connsiteY5" fmla="*/ 249113 h 582777"/>
              <a:gd name="connsiteX6" fmla="*/ 358833 w 383417"/>
              <a:gd name="connsiteY6" fmla="*/ 1463 h 58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417" h="582777">
                <a:moveTo>
                  <a:pt x="358833" y="1463"/>
                </a:moveTo>
                <a:cubicBezTo>
                  <a:pt x="315970" y="20513"/>
                  <a:pt x="129704" y="279276"/>
                  <a:pt x="69908" y="363413"/>
                </a:cubicBezTo>
                <a:cubicBezTo>
                  <a:pt x="10112" y="447550"/>
                  <a:pt x="2175" y="495705"/>
                  <a:pt x="58" y="506288"/>
                </a:cubicBezTo>
                <a:cubicBezTo>
                  <a:pt x="-2059" y="516871"/>
                  <a:pt x="54033" y="414742"/>
                  <a:pt x="57208" y="426913"/>
                </a:cubicBezTo>
                <a:cubicBezTo>
                  <a:pt x="60383" y="439084"/>
                  <a:pt x="-25871" y="608946"/>
                  <a:pt x="19108" y="579313"/>
                </a:cubicBezTo>
                <a:cubicBezTo>
                  <a:pt x="64087" y="549680"/>
                  <a:pt x="267287" y="344363"/>
                  <a:pt x="327083" y="249113"/>
                </a:cubicBezTo>
                <a:cubicBezTo>
                  <a:pt x="386879" y="153863"/>
                  <a:pt x="401696" y="-17587"/>
                  <a:pt x="358833" y="1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4C4B56B5-F951-995A-993F-2218E1860864}"/>
              </a:ext>
            </a:extLst>
          </p:cNvPr>
          <p:cNvSpPr/>
          <p:nvPr/>
        </p:nvSpPr>
        <p:spPr>
          <a:xfrm>
            <a:off x="4681752" y="8021588"/>
            <a:ext cx="1528612" cy="625587"/>
          </a:xfrm>
          <a:custGeom>
            <a:avLst/>
            <a:gdLst>
              <a:gd name="connsiteX0" fmla="*/ 1373 w 1528612"/>
              <a:gd name="connsiteY0" fmla="*/ 11162 h 625587"/>
              <a:gd name="connsiteX1" fmla="*/ 366498 w 1528612"/>
              <a:gd name="connsiteY1" fmla="*/ 27037 h 625587"/>
              <a:gd name="connsiteX2" fmla="*/ 845923 w 1528612"/>
              <a:gd name="connsiteY2" fmla="*/ 274687 h 625587"/>
              <a:gd name="connsiteX3" fmla="*/ 820523 w 1528612"/>
              <a:gd name="connsiteY3" fmla="*/ 230237 h 625587"/>
              <a:gd name="connsiteX4" fmla="*/ 1258673 w 1528612"/>
              <a:gd name="connsiteY4" fmla="*/ 471537 h 625587"/>
              <a:gd name="connsiteX5" fmla="*/ 1528548 w 1528612"/>
              <a:gd name="connsiteY5" fmla="*/ 623937 h 625587"/>
              <a:gd name="connsiteX6" fmla="*/ 1236448 w 1528612"/>
              <a:gd name="connsiteY6" fmla="*/ 531862 h 625587"/>
              <a:gd name="connsiteX7" fmla="*/ 712573 w 1528612"/>
              <a:gd name="connsiteY7" fmla="*/ 230237 h 625587"/>
              <a:gd name="connsiteX8" fmla="*/ 350623 w 1528612"/>
              <a:gd name="connsiteY8" fmla="*/ 100062 h 625587"/>
              <a:gd name="connsiteX9" fmla="*/ 245848 w 1528612"/>
              <a:gd name="connsiteY9" fmla="*/ 68312 h 625587"/>
              <a:gd name="connsiteX10" fmla="*/ 1373 w 1528612"/>
              <a:gd name="connsiteY10" fmla="*/ 11162 h 62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8612" h="625587">
                <a:moveTo>
                  <a:pt x="1373" y="11162"/>
                </a:moveTo>
                <a:cubicBezTo>
                  <a:pt x="21481" y="4283"/>
                  <a:pt x="225740" y="-16884"/>
                  <a:pt x="366498" y="27037"/>
                </a:cubicBezTo>
                <a:cubicBezTo>
                  <a:pt x="507256" y="70958"/>
                  <a:pt x="770252" y="240820"/>
                  <a:pt x="845923" y="274687"/>
                </a:cubicBezTo>
                <a:cubicBezTo>
                  <a:pt x="921594" y="308554"/>
                  <a:pt x="751731" y="197429"/>
                  <a:pt x="820523" y="230237"/>
                </a:cubicBezTo>
                <a:cubicBezTo>
                  <a:pt x="889315" y="263045"/>
                  <a:pt x="1258673" y="471537"/>
                  <a:pt x="1258673" y="471537"/>
                </a:cubicBezTo>
                <a:cubicBezTo>
                  <a:pt x="1376677" y="537154"/>
                  <a:pt x="1532252" y="613883"/>
                  <a:pt x="1528548" y="623937"/>
                </a:cubicBezTo>
                <a:cubicBezTo>
                  <a:pt x="1524844" y="633991"/>
                  <a:pt x="1372444" y="597479"/>
                  <a:pt x="1236448" y="531862"/>
                </a:cubicBezTo>
                <a:cubicBezTo>
                  <a:pt x="1100452" y="466245"/>
                  <a:pt x="860210" y="302204"/>
                  <a:pt x="712573" y="230237"/>
                </a:cubicBezTo>
                <a:cubicBezTo>
                  <a:pt x="564936" y="158270"/>
                  <a:pt x="428410" y="127049"/>
                  <a:pt x="350623" y="100062"/>
                </a:cubicBezTo>
                <a:cubicBezTo>
                  <a:pt x="272836" y="73075"/>
                  <a:pt x="304056" y="79425"/>
                  <a:pt x="245848" y="68312"/>
                </a:cubicBezTo>
                <a:cubicBezTo>
                  <a:pt x="187640" y="57200"/>
                  <a:pt x="-18735" y="18041"/>
                  <a:pt x="1373" y="11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24AD3D58-10F0-E1F5-5926-B8358C3D9107}"/>
              </a:ext>
            </a:extLst>
          </p:cNvPr>
          <p:cNvSpPr/>
          <p:nvPr/>
        </p:nvSpPr>
        <p:spPr>
          <a:xfrm>
            <a:off x="6101763" y="7753502"/>
            <a:ext cx="383330" cy="1149198"/>
          </a:xfrm>
          <a:custGeom>
            <a:avLst/>
            <a:gdLst>
              <a:gd name="connsiteX0" fmla="*/ 235537 w 383330"/>
              <a:gd name="connsiteY0" fmla="*/ 3023 h 1149198"/>
              <a:gd name="connsiteX1" fmla="*/ 279987 w 383330"/>
              <a:gd name="connsiteY1" fmla="*/ 501498 h 1149198"/>
              <a:gd name="connsiteX2" fmla="*/ 6937 w 383330"/>
              <a:gd name="connsiteY2" fmla="*/ 914248 h 1149198"/>
              <a:gd name="connsiteX3" fmla="*/ 99012 w 383330"/>
              <a:gd name="connsiteY3" fmla="*/ 790423 h 1149198"/>
              <a:gd name="connsiteX4" fmla="*/ 289512 w 383330"/>
              <a:gd name="connsiteY4" fmla="*/ 593573 h 1149198"/>
              <a:gd name="connsiteX5" fmla="*/ 289512 w 383330"/>
              <a:gd name="connsiteY5" fmla="*/ 765023 h 1149198"/>
              <a:gd name="connsiteX6" fmla="*/ 279987 w 383330"/>
              <a:gd name="connsiteY6" fmla="*/ 1085698 h 1149198"/>
              <a:gd name="connsiteX7" fmla="*/ 264112 w 383330"/>
              <a:gd name="connsiteY7" fmla="*/ 1149198 h 1149198"/>
              <a:gd name="connsiteX8" fmla="*/ 372062 w 383330"/>
              <a:gd name="connsiteY8" fmla="*/ 714223 h 1149198"/>
              <a:gd name="connsiteX9" fmla="*/ 368887 w 383330"/>
              <a:gd name="connsiteY9" fmla="*/ 209398 h 1149198"/>
              <a:gd name="connsiteX10" fmla="*/ 378412 w 383330"/>
              <a:gd name="connsiteY10" fmla="*/ 288773 h 1149198"/>
              <a:gd name="connsiteX11" fmla="*/ 235537 w 383330"/>
              <a:gd name="connsiteY11" fmla="*/ 3023 h 114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3330" h="1149198">
                <a:moveTo>
                  <a:pt x="235537" y="3023"/>
                </a:moveTo>
                <a:cubicBezTo>
                  <a:pt x="219133" y="38477"/>
                  <a:pt x="318087" y="349627"/>
                  <a:pt x="279987" y="501498"/>
                </a:cubicBezTo>
                <a:cubicBezTo>
                  <a:pt x="241887" y="653369"/>
                  <a:pt x="37099" y="866094"/>
                  <a:pt x="6937" y="914248"/>
                </a:cubicBezTo>
                <a:cubicBezTo>
                  <a:pt x="-23226" y="962402"/>
                  <a:pt x="51916" y="843869"/>
                  <a:pt x="99012" y="790423"/>
                </a:cubicBezTo>
                <a:cubicBezTo>
                  <a:pt x="146108" y="736977"/>
                  <a:pt x="257762" y="597806"/>
                  <a:pt x="289512" y="593573"/>
                </a:cubicBezTo>
                <a:cubicBezTo>
                  <a:pt x="321262" y="589340"/>
                  <a:pt x="291099" y="683002"/>
                  <a:pt x="289512" y="765023"/>
                </a:cubicBezTo>
                <a:cubicBezTo>
                  <a:pt x="287925" y="847044"/>
                  <a:pt x="284220" y="1021669"/>
                  <a:pt x="279987" y="1085698"/>
                </a:cubicBezTo>
                <a:cubicBezTo>
                  <a:pt x="275754" y="1149727"/>
                  <a:pt x="264112" y="1149198"/>
                  <a:pt x="264112" y="1149198"/>
                </a:cubicBezTo>
                <a:cubicBezTo>
                  <a:pt x="279458" y="1087286"/>
                  <a:pt x="354600" y="870856"/>
                  <a:pt x="372062" y="714223"/>
                </a:cubicBezTo>
                <a:cubicBezTo>
                  <a:pt x="389525" y="557590"/>
                  <a:pt x="367829" y="280306"/>
                  <a:pt x="368887" y="209398"/>
                </a:cubicBezTo>
                <a:cubicBezTo>
                  <a:pt x="369945" y="138490"/>
                  <a:pt x="393229" y="322640"/>
                  <a:pt x="378412" y="288773"/>
                </a:cubicBezTo>
                <a:cubicBezTo>
                  <a:pt x="363595" y="254906"/>
                  <a:pt x="251941" y="-32431"/>
                  <a:pt x="235537" y="3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FA3F3850-BF5E-EBB8-20F6-CEF5F1BD1F3C}"/>
              </a:ext>
            </a:extLst>
          </p:cNvPr>
          <p:cNvSpPr/>
          <p:nvPr/>
        </p:nvSpPr>
        <p:spPr>
          <a:xfrm>
            <a:off x="5504769" y="6466656"/>
            <a:ext cx="698265" cy="852046"/>
          </a:xfrm>
          <a:custGeom>
            <a:avLst/>
            <a:gdLst>
              <a:gd name="connsiteX0" fmla="*/ 7031 w 698265"/>
              <a:gd name="connsiteY0" fmla="*/ 13519 h 852046"/>
              <a:gd name="connsiteX1" fmla="*/ 505506 w 698265"/>
              <a:gd name="connsiteY1" fmla="*/ 13519 h 852046"/>
              <a:gd name="connsiteX2" fmla="*/ 476931 w 698265"/>
              <a:gd name="connsiteY2" fmla="*/ 130994 h 852046"/>
              <a:gd name="connsiteX3" fmla="*/ 511856 w 698265"/>
              <a:gd name="connsiteY3" fmla="*/ 321494 h 852046"/>
              <a:gd name="connsiteX4" fmla="*/ 696006 w 698265"/>
              <a:gd name="connsiteY4" fmla="*/ 851719 h 852046"/>
              <a:gd name="connsiteX5" fmla="*/ 368981 w 698265"/>
              <a:gd name="connsiteY5" fmla="*/ 238944 h 852046"/>
              <a:gd name="connsiteX6" fmla="*/ 222931 w 698265"/>
              <a:gd name="connsiteY6" fmla="*/ 111944 h 852046"/>
              <a:gd name="connsiteX7" fmla="*/ 7031 w 698265"/>
              <a:gd name="connsiteY7" fmla="*/ 13519 h 85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265" h="852046">
                <a:moveTo>
                  <a:pt x="7031" y="13519"/>
                </a:moveTo>
                <a:cubicBezTo>
                  <a:pt x="54127" y="-2885"/>
                  <a:pt x="427189" y="-6060"/>
                  <a:pt x="505506" y="13519"/>
                </a:cubicBezTo>
                <a:cubicBezTo>
                  <a:pt x="583823" y="33098"/>
                  <a:pt x="475873" y="79665"/>
                  <a:pt x="476931" y="130994"/>
                </a:cubicBezTo>
                <a:cubicBezTo>
                  <a:pt x="477989" y="182323"/>
                  <a:pt x="475344" y="201373"/>
                  <a:pt x="511856" y="321494"/>
                </a:cubicBezTo>
                <a:cubicBezTo>
                  <a:pt x="548368" y="441615"/>
                  <a:pt x="719818" y="865477"/>
                  <a:pt x="696006" y="851719"/>
                </a:cubicBezTo>
                <a:cubicBezTo>
                  <a:pt x="672194" y="837961"/>
                  <a:pt x="447827" y="362240"/>
                  <a:pt x="368981" y="238944"/>
                </a:cubicBezTo>
                <a:cubicBezTo>
                  <a:pt x="290135" y="115648"/>
                  <a:pt x="283256" y="148456"/>
                  <a:pt x="222931" y="111944"/>
                </a:cubicBezTo>
                <a:cubicBezTo>
                  <a:pt x="162606" y="75432"/>
                  <a:pt x="-40065" y="29923"/>
                  <a:pt x="7031" y="13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42AE57E9-498C-FF7F-819A-DE20E613E115}"/>
              </a:ext>
            </a:extLst>
          </p:cNvPr>
          <p:cNvSpPr/>
          <p:nvPr/>
        </p:nvSpPr>
        <p:spPr>
          <a:xfrm>
            <a:off x="5883189" y="7019147"/>
            <a:ext cx="386313" cy="655793"/>
          </a:xfrm>
          <a:custGeom>
            <a:avLst/>
            <a:gdLst>
              <a:gd name="connsiteX0" fmla="*/ 98511 w 386313"/>
              <a:gd name="connsiteY0" fmla="*/ 7128 h 655793"/>
              <a:gd name="connsiteX1" fmla="*/ 377911 w 386313"/>
              <a:gd name="connsiteY1" fmla="*/ 632603 h 655793"/>
              <a:gd name="connsiteX2" fmla="*/ 285836 w 386313"/>
              <a:gd name="connsiteY2" fmla="*/ 496078 h 655793"/>
              <a:gd name="connsiteX3" fmla="*/ 6436 w 386313"/>
              <a:gd name="connsiteY3" fmla="*/ 251603 h 655793"/>
              <a:gd name="connsiteX4" fmla="*/ 88986 w 386313"/>
              <a:gd name="connsiteY4" fmla="*/ 292878 h 655793"/>
              <a:gd name="connsiteX5" fmla="*/ 98511 w 386313"/>
              <a:gd name="connsiteY5" fmla="*/ 7128 h 65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313" h="655793">
                <a:moveTo>
                  <a:pt x="98511" y="7128"/>
                </a:moveTo>
                <a:cubicBezTo>
                  <a:pt x="146665" y="63749"/>
                  <a:pt x="346690" y="551111"/>
                  <a:pt x="377911" y="632603"/>
                </a:cubicBezTo>
                <a:cubicBezTo>
                  <a:pt x="409132" y="714095"/>
                  <a:pt x="347748" y="559578"/>
                  <a:pt x="285836" y="496078"/>
                </a:cubicBezTo>
                <a:cubicBezTo>
                  <a:pt x="223924" y="432578"/>
                  <a:pt x="39244" y="285470"/>
                  <a:pt x="6436" y="251603"/>
                </a:cubicBezTo>
                <a:cubicBezTo>
                  <a:pt x="-26372" y="217736"/>
                  <a:pt x="76286" y="337328"/>
                  <a:pt x="88986" y="292878"/>
                </a:cubicBezTo>
                <a:cubicBezTo>
                  <a:pt x="101686" y="248428"/>
                  <a:pt x="50357" y="-49493"/>
                  <a:pt x="98511" y="7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3E37431F-4E7B-E156-56AA-EEC6BF9EBF9D}"/>
              </a:ext>
            </a:extLst>
          </p:cNvPr>
          <p:cNvSpPr/>
          <p:nvPr/>
        </p:nvSpPr>
        <p:spPr>
          <a:xfrm>
            <a:off x="4340610" y="7384241"/>
            <a:ext cx="120444" cy="629471"/>
          </a:xfrm>
          <a:custGeom>
            <a:avLst/>
            <a:gdLst>
              <a:gd name="connsiteX0" fmla="*/ 120265 w 120444"/>
              <a:gd name="connsiteY0" fmla="*/ 809 h 629471"/>
              <a:gd name="connsiteX1" fmla="*/ 37715 w 120444"/>
              <a:gd name="connsiteY1" fmla="*/ 172259 h 629471"/>
              <a:gd name="connsiteX2" fmla="*/ 31365 w 120444"/>
              <a:gd name="connsiteY2" fmla="*/ 264334 h 629471"/>
              <a:gd name="connsiteX3" fmla="*/ 34540 w 120444"/>
              <a:gd name="connsiteY3" fmla="*/ 419909 h 629471"/>
              <a:gd name="connsiteX4" fmla="*/ 117090 w 120444"/>
              <a:gd name="connsiteY4" fmla="*/ 629459 h 629471"/>
              <a:gd name="connsiteX5" fmla="*/ 12315 w 120444"/>
              <a:gd name="connsiteY5" fmla="*/ 410384 h 629471"/>
              <a:gd name="connsiteX6" fmla="*/ 12315 w 120444"/>
              <a:gd name="connsiteY6" fmla="*/ 248459 h 629471"/>
              <a:gd name="connsiteX7" fmla="*/ 120265 w 120444"/>
              <a:gd name="connsiteY7" fmla="*/ 809 h 62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444" h="629471">
                <a:moveTo>
                  <a:pt x="120265" y="809"/>
                </a:moveTo>
                <a:cubicBezTo>
                  <a:pt x="124498" y="-11891"/>
                  <a:pt x="52532" y="128338"/>
                  <a:pt x="37715" y="172259"/>
                </a:cubicBezTo>
                <a:cubicBezTo>
                  <a:pt x="22898" y="216180"/>
                  <a:pt x="31894" y="223059"/>
                  <a:pt x="31365" y="264334"/>
                </a:cubicBezTo>
                <a:cubicBezTo>
                  <a:pt x="30836" y="305609"/>
                  <a:pt x="20253" y="359055"/>
                  <a:pt x="34540" y="419909"/>
                </a:cubicBezTo>
                <a:cubicBezTo>
                  <a:pt x="48827" y="480763"/>
                  <a:pt x="120794" y="631046"/>
                  <a:pt x="117090" y="629459"/>
                </a:cubicBezTo>
                <a:cubicBezTo>
                  <a:pt x="113386" y="627872"/>
                  <a:pt x="29777" y="473884"/>
                  <a:pt x="12315" y="410384"/>
                </a:cubicBezTo>
                <a:cubicBezTo>
                  <a:pt x="-5147" y="346884"/>
                  <a:pt x="-3031" y="313017"/>
                  <a:pt x="12315" y="248459"/>
                </a:cubicBezTo>
                <a:cubicBezTo>
                  <a:pt x="27661" y="183901"/>
                  <a:pt x="116032" y="13509"/>
                  <a:pt x="120265" y="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2" name="直線コネクタ 191">
            <a:extLst>
              <a:ext uri="{FF2B5EF4-FFF2-40B4-BE49-F238E27FC236}">
                <a16:creationId xmlns:a16="http://schemas.microsoft.com/office/drawing/2014/main" id="{F1F370D8-3F94-050D-0335-6EF2A7AD1BBD}"/>
              </a:ext>
            </a:extLst>
          </p:cNvPr>
          <p:cNvCxnSpPr/>
          <p:nvPr/>
        </p:nvCxnSpPr>
        <p:spPr>
          <a:xfrm>
            <a:off x="1351722" y="6467138"/>
            <a:ext cx="460817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>
            <a:extLst>
              <a:ext uri="{FF2B5EF4-FFF2-40B4-BE49-F238E27FC236}">
                <a16:creationId xmlns:a16="http://schemas.microsoft.com/office/drawing/2014/main" id="{6451FA7E-38B4-C95F-D829-3229CE29123C}"/>
              </a:ext>
            </a:extLst>
          </p:cNvPr>
          <p:cNvCxnSpPr>
            <a:cxnSpLocks/>
          </p:cNvCxnSpPr>
          <p:nvPr/>
        </p:nvCxnSpPr>
        <p:spPr>
          <a:xfrm flipV="1">
            <a:off x="7271945" y="6425803"/>
            <a:ext cx="4032159" cy="41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57F826EB-95BE-259C-E6F1-B332AB50A6B5}"/>
              </a:ext>
            </a:extLst>
          </p:cNvPr>
          <p:cNvCxnSpPr>
            <a:cxnSpLocks/>
          </p:cNvCxnSpPr>
          <p:nvPr/>
        </p:nvCxnSpPr>
        <p:spPr>
          <a:xfrm>
            <a:off x="1351722" y="934039"/>
            <a:ext cx="0" cy="556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>
            <a:extLst>
              <a:ext uri="{FF2B5EF4-FFF2-40B4-BE49-F238E27FC236}">
                <a16:creationId xmlns:a16="http://schemas.microsoft.com/office/drawing/2014/main" id="{2FF338EB-13D8-11CB-7B2D-B8CEE96897FE}"/>
              </a:ext>
            </a:extLst>
          </p:cNvPr>
          <p:cNvCxnSpPr/>
          <p:nvPr/>
        </p:nvCxnSpPr>
        <p:spPr>
          <a:xfrm>
            <a:off x="11310937" y="934039"/>
            <a:ext cx="0" cy="54759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357E1802-8217-1640-43BF-C5C70C5B76A9}"/>
              </a:ext>
            </a:extLst>
          </p:cNvPr>
          <p:cNvCxnSpPr>
            <a:cxnSpLocks/>
          </p:cNvCxnSpPr>
          <p:nvPr/>
        </p:nvCxnSpPr>
        <p:spPr>
          <a:xfrm>
            <a:off x="1351722" y="934039"/>
            <a:ext cx="99592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28CDE599-FF3A-93D0-DAE0-9B9D0B86093C}"/>
              </a:ext>
            </a:extLst>
          </p:cNvPr>
          <p:cNvSpPr/>
          <p:nvPr/>
        </p:nvSpPr>
        <p:spPr>
          <a:xfrm>
            <a:off x="7153996" y="6413489"/>
            <a:ext cx="1053285" cy="505328"/>
          </a:xfrm>
          <a:custGeom>
            <a:avLst/>
            <a:gdLst>
              <a:gd name="connsiteX0" fmla="*/ 37379 w 1053285"/>
              <a:gd name="connsiteY0" fmla="*/ 38111 h 505328"/>
              <a:gd name="connsiteX1" fmla="*/ 1031154 w 1053285"/>
              <a:gd name="connsiteY1" fmla="*/ 22236 h 505328"/>
              <a:gd name="connsiteX2" fmla="*/ 694604 w 1053285"/>
              <a:gd name="connsiteY2" fmla="*/ 174636 h 505328"/>
              <a:gd name="connsiteX3" fmla="*/ 313604 w 1053285"/>
              <a:gd name="connsiteY3" fmla="*/ 498486 h 505328"/>
              <a:gd name="connsiteX4" fmla="*/ 218354 w 1053285"/>
              <a:gd name="connsiteY4" fmla="*/ 368311 h 505328"/>
              <a:gd name="connsiteX5" fmla="*/ 37379 w 1053285"/>
              <a:gd name="connsiteY5" fmla="*/ 38111 h 50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285" h="505328">
                <a:moveTo>
                  <a:pt x="37379" y="38111"/>
                </a:moveTo>
                <a:cubicBezTo>
                  <a:pt x="172846" y="-19568"/>
                  <a:pt x="921617" y="-518"/>
                  <a:pt x="1031154" y="22236"/>
                </a:cubicBezTo>
                <a:cubicBezTo>
                  <a:pt x="1140691" y="44990"/>
                  <a:pt x="814196" y="95261"/>
                  <a:pt x="694604" y="174636"/>
                </a:cubicBezTo>
                <a:cubicBezTo>
                  <a:pt x="575012" y="254011"/>
                  <a:pt x="392979" y="466207"/>
                  <a:pt x="313604" y="498486"/>
                </a:cubicBezTo>
                <a:cubicBezTo>
                  <a:pt x="234229" y="530765"/>
                  <a:pt x="261746" y="442394"/>
                  <a:pt x="218354" y="368311"/>
                </a:cubicBezTo>
                <a:cubicBezTo>
                  <a:pt x="174962" y="294228"/>
                  <a:pt x="-98088" y="95790"/>
                  <a:pt x="37379" y="38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22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Web サイト, QR コード&#10;&#10;自動的に生成された説明" hidden="1">
            <a:extLst>
              <a:ext uri="{FF2B5EF4-FFF2-40B4-BE49-F238E27FC236}">
                <a16:creationId xmlns:a16="http://schemas.microsoft.com/office/drawing/2014/main" id="{9C28642F-7266-2514-2A71-4DCBA7E09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3" t="26142" r="26961"/>
          <a:stretch/>
        </p:blipFill>
        <p:spPr>
          <a:xfrm>
            <a:off x="646981" y="170392"/>
            <a:ext cx="11507638" cy="9433020"/>
          </a:xfrm>
          <a:prstGeom prst="rect">
            <a:avLst/>
          </a:prstGeom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081A18E0-778E-5FEF-B7DF-813D2245F02A}"/>
              </a:ext>
            </a:extLst>
          </p:cNvPr>
          <p:cNvSpPr/>
          <p:nvPr/>
        </p:nvSpPr>
        <p:spPr>
          <a:xfrm>
            <a:off x="6009743" y="5792567"/>
            <a:ext cx="76985" cy="635990"/>
          </a:xfrm>
          <a:custGeom>
            <a:avLst/>
            <a:gdLst>
              <a:gd name="connsiteX0" fmla="*/ 76012 w 76985"/>
              <a:gd name="connsiteY0" fmla="*/ 1194 h 635990"/>
              <a:gd name="connsiteX1" fmla="*/ 6855 w 76985"/>
              <a:gd name="connsiteY1" fmla="*/ 492972 h 635990"/>
              <a:gd name="connsiteX2" fmla="*/ 6855 w 76985"/>
              <a:gd name="connsiteY2" fmla="*/ 631285 h 635990"/>
              <a:gd name="connsiteX3" fmla="*/ 45275 w 76985"/>
              <a:gd name="connsiteY3" fmla="*/ 362344 h 635990"/>
              <a:gd name="connsiteX4" fmla="*/ 76012 w 76985"/>
              <a:gd name="connsiteY4" fmla="*/ 1194 h 6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85" h="635990">
                <a:moveTo>
                  <a:pt x="76012" y="1194"/>
                </a:moveTo>
                <a:cubicBezTo>
                  <a:pt x="69609" y="22965"/>
                  <a:pt x="18381" y="387957"/>
                  <a:pt x="6855" y="492972"/>
                </a:cubicBezTo>
                <a:cubicBezTo>
                  <a:pt x="-4671" y="597987"/>
                  <a:pt x="452" y="653056"/>
                  <a:pt x="6855" y="631285"/>
                </a:cubicBezTo>
                <a:cubicBezTo>
                  <a:pt x="13258" y="609514"/>
                  <a:pt x="35029" y="463517"/>
                  <a:pt x="45275" y="362344"/>
                </a:cubicBezTo>
                <a:cubicBezTo>
                  <a:pt x="55520" y="261171"/>
                  <a:pt x="82415" y="-20577"/>
                  <a:pt x="76012" y="1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B6A8BE3-38A2-03E3-5BB4-2B097ADED084}"/>
              </a:ext>
            </a:extLst>
          </p:cNvPr>
          <p:cNvSpPr/>
          <p:nvPr/>
        </p:nvSpPr>
        <p:spPr>
          <a:xfrm>
            <a:off x="5993374" y="5793579"/>
            <a:ext cx="86121" cy="700487"/>
          </a:xfrm>
          <a:custGeom>
            <a:avLst/>
            <a:gdLst>
              <a:gd name="connsiteX0" fmla="*/ 86061 w 86121"/>
              <a:gd name="connsiteY0" fmla="*/ 934 h 700487"/>
              <a:gd name="connsiteX1" fmla="*/ 16487 w 86121"/>
              <a:gd name="connsiteY1" fmla="*/ 322299 h 700487"/>
              <a:gd name="connsiteX2" fmla="*/ 9861 w 86121"/>
              <a:gd name="connsiteY2" fmla="*/ 699986 h 700487"/>
              <a:gd name="connsiteX3" fmla="*/ 3235 w 86121"/>
              <a:gd name="connsiteY3" fmla="*/ 239473 h 700487"/>
              <a:gd name="connsiteX4" fmla="*/ 86061 w 86121"/>
              <a:gd name="connsiteY4" fmla="*/ 934 h 70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21" h="700487">
                <a:moveTo>
                  <a:pt x="86061" y="934"/>
                </a:moveTo>
                <a:cubicBezTo>
                  <a:pt x="88270" y="14738"/>
                  <a:pt x="29187" y="205790"/>
                  <a:pt x="16487" y="322299"/>
                </a:cubicBezTo>
                <a:cubicBezTo>
                  <a:pt x="3787" y="438808"/>
                  <a:pt x="12070" y="713790"/>
                  <a:pt x="9861" y="699986"/>
                </a:cubicBezTo>
                <a:cubicBezTo>
                  <a:pt x="7652" y="686182"/>
                  <a:pt x="-6152" y="349908"/>
                  <a:pt x="3235" y="239473"/>
                </a:cubicBezTo>
                <a:cubicBezTo>
                  <a:pt x="12622" y="129038"/>
                  <a:pt x="83852" y="-12870"/>
                  <a:pt x="86061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E3911F8-A90D-BAFA-E604-47B19B4C2E01}"/>
              </a:ext>
            </a:extLst>
          </p:cNvPr>
          <p:cNvSpPr/>
          <p:nvPr/>
        </p:nvSpPr>
        <p:spPr>
          <a:xfrm>
            <a:off x="6112565" y="5764517"/>
            <a:ext cx="71834" cy="446149"/>
          </a:xfrm>
          <a:custGeom>
            <a:avLst/>
            <a:gdLst>
              <a:gd name="connsiteX0" fmla="*/ 0 w 71834"/>
              <a:gd name="connsiteY0" fmla="*/ 179 h 446149"/>
              <a:gd name="connsiteX1" fmla="*/ 29818 w 71834"/>
              <a:gd name="connsiteY1" fmla="*/ 308292 h 446149"/>
              <a:gd name="connsiteX2" fmla="*/ 69574 w 71834"/>
              <a:gd name="connsiteY2" fmla="*/ 444126 h 446149"/>
              <a:gd name="connsiteX3" fmla="*/ 62948 w 71834"/>
              <a:gd name="connsiteY3" fmla="*/ 381179 h 446149"/>
              <a:gd name="connsiteX4" fmla="*/ 29818 w 71834"/>
              <a:gd name="connsiteY4" fmla="*/ 265222 h 446149"/>
              <a:gd name="connsiteX5" fmla="*/ 0 w 71834"/>
              <a:gd name="connsiteY5" fmla="*/ 179 h 44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34" h="446149">
                <a:moveTo>
                  <a:pt x="0" y="179"/>
                </a:moveTo>
                <a:cubicBezTo>
                  <a:pt x="0" y="7357"/>
                  <a:pt x="18222" y="234301"/>
                  <a:pt x="29818" y="308292"/>
                </a:cubicBezTo>
                <a:cubicBezTo>
                  <a:pt x="41414" y="382283"/>
                  <a:pt x="64052" y="431978"/>
                  <a:pt x="69574" y="444126"/>
                </a:cubicBezTo>
                <a:cubicBezTo>
                  <a:pt x="75096" y="456274"/>
                  <a:pt x="69574" y="410996"/>
                  <a:pt x="62948" y="381179"/>
                </a:cubicBezTo>
                <a:cubicBezTo>
                  <a:pt x="56322" y="351362"/>
                  <a:pt x="40861" y="327618"/>
                  <a:pt x="29818" y="265222"/>
                </a:cubicBezTo>
                <a:cubicBezTo>
                  <a:pt x="18775" y="202826"/>
                  <a:pt x="0" y="-6999"/>
                  <a:pt x="0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CE52BF0-6451-C1BC-6B58-C4E5D9D868A6}"/>
              </a:ext>
            </a:extLst>
          </p:cNvPr>
          <p:cNvSpPr/>
          <p:nvPr/>
        </p:nvSpPr>
        <p:spPr>
          <a:xfrm>
            <a:off x="6087743" y="5466736"/>
            <a:ext cx="250983" cy="284249"/>
          </a:xfrm>
          <a:custGeom>
            <a:avLst/>
            <a:gdLst>
              <a:gd name="connsiteX0" fmla="*/ 250109 w 250983"/>
              <a:gd name="connsiteY0" fmla="*/ 3099 h 284249"/>
              <a:gd name="connsiteX1" fmla="*/ 74518 w 250983"/>
              <a:gd name="connsiteY1" fmla="*/ 188629 h 284249"/>
              <a:gd name="connsiteX2" fmla="*/ 1631 w 250983"/>
              <a:gd name="connsiteY2" fmla="*/ 281394 h 284249"/>
              <a:gd name="connsiteX3" fmla="*/ 137466 w 250983"/>
              <a:gd name="connsiteY3" fmla="*/ 85925 h 284249"/>
              <a:gd name="connsiteX4" fmla="*/ 250109 w 250983"/>
              <a:gd name="connsiteY4" fmla="*/ 3099 h 28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83" h="284249">
                <a:moveTo>
                  <a:pt x="250109" y="3099"/>
                </a:moveTo>
                <a:cubicBezTo>
                  <a:pt x="239618" y="20216"/>
                  <a:pt x="115931" y="142246"/>
                  <a:pt x="74518" y="188629"/>
                </a:cubicBezTo>
                <a:cubicBezTo>
                  <a:pt x="33105" y="235012"/>
                  <a:pt x="-8860" y="298511"/>
                  <a:pt x="1631" y="281394"/>
                </a:cubicBezTo>
                <a:cubicBezTo>
                  <a:pt x="12122" y="264277"/>
                  <a:pt x="101023" y="128442"/>
                  <a:pt x="137466" y="85925"/>
                </a:cubicBezTo>
                <a:cubicBezTo>
                  <a:pt x="173909" y="43408"/>
                  <a:pt x="260600" y="-14018"/>
                  <a:pt x="250109" y="3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E02B6E3A-0B3F-4F22-6464-24CE9D8DBFC3}"/>
              </a:ext>
            </a:extLst>
          </p:cNvPr>
          <p:cNvSpPr/>
          <p:nvPr/>
        </p:nvSpPr>
        <p:spPr>
          <a:xfrm>
            <a:off x="6118747" y="5516138"/>
            <a:ext cx="248940" cy="322524"/>
          </a:xfrm>
          <a:custGeom>
            <a:avLst/>
            <a:gdLst>
              <a:gd name="connsiteX0" fmla="*/ 248923 w 248940"/>
              <a:gd name="connsiteY0" fmla="*/ 79 h 322524"/>
              <a:gd name="connsiteX1" fmla="*/ 93210 w 248940"/>
              <a:gd name="connsiteY1" fmla="*/ 169045 h 322524"/>
              <a:gd name="connsiteX2" fmla="*/ 444 w 248940"/>
              <a:gd name="connsiteY2" fmla="*/ 321445 h 322524"/>
              <a:gd name="connsiteX3" fmla="*/ 129653 w 248940"/>
              <a:gd name="connsiteY3" fmla="*/ 89532 h 322524"/>
              <a:gd name="connsiteX4" fmla="*/ 83270 w 248940"/>
              <a:gd name="connsiteY4" fmla="*/ 145853 h 322524"/>
              <a:gd name="connsiteX5" fmla="*/ 248923 w 248940"/>
              <a:gd name="connsiteY5" fmla="*/ 79 h 32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940" h="322524">
                <a:moveTo>
                  <a:pt x="248923" y="79"/>
                </a:moveTo>
                <a:cubicBezTo>
                  <a:pt x="250580" y="3944"/>
                  <a:pt x="134623" y="115484"/>
                  <a:pt x="93210" y="169045"/>
                </a:cubicBezTo>
                <a:cubicBezTo>
                  <a:pt x="51797" y="222606"/>
                  <a:pt x="-5630" y="334697"/>
                  <a:pt x="444" y="321445"/>
                </a:cubicBezTo>
                <a:cubicBezTo>
                  <a:pt x="6518" y="308193"/>
                  <a:pt x="115849" y="118797"/>
                  <a:pt x="129653" y="89532"/>
                </a:cubicBezTo>
                <a:cubicBezTo>
                  <a:pt x="143457" y="60267"/>
                  <a:pt x="64496" y="156897"/>
                  <a:pt x="83270" y="145853"/>
                </a:cubicBezTo>
                <a:cubicBezTo>
                  <a:pt x="102044" y="134810"/>
                  <a:pt x="247266" y="-3786"/>
                  <a:pt x="248923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8B7A6A9-8CFB-D36E-FAE7-A3D89F80A075}"/>
              </a:ext>
            </a:extLst>
          </p:cNvPr>
          <p:cNvSpPr/>
          <p:nvPr/>
        </p:nvSpPr>
        <p:spPr>
          <a:xfrm>
            <a:off x="6107905" y="5716744"/>
            <a:ext cx="77959" cy="125164"/>
          </a:xfrm>
          <a:custGeom>
            <a:avLst/>
            <a:gdLst>
              <a:gd name="connsiteX0" fmla="*/ 77547 w 77959"/>
              <a:gd name="connsiteY0" fmla="*/ 1569 h 125164"/>
              <a:gd name="connsiteX1" fmla="*/ 1347 w 77959"/>
              <a:gd name="connsiteY1" fmla="*/ 124152 h 125164"/>
              <a:gd name="connsiteX2" fmla="*/ 31165 w 77959"/>
              <a:gd name="connsiteY2" fmla="*/ 57891 h 125164"/>
              <a:gd name="connsiteX3" fmla="*/ 77547 w 77959"/>
              <a:gd name="connsiteY3" fmla="*/ 1569 h 12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59" h="125164">
                <a:moveTo>
                  <a:pt x="77547" y="1569"/>
                </a:moveTo>
                <a:cubicBezTo>
                  <a:pt x="72577" y="12612"/>
                  <a:pt x="9077" y="114765"/>
                  <a:pt x="1347" y="124152"/>
                </a:cubicBezTo>
                <a:cubicBezTo>
                  <a:pt x="-6383" y="133539"/>
                  <a:pt x="21226" y="75009"/>
                  <a:pt x="31165" y="57891"/>
                </a:cubicBezTo>
                <a:cubicBezTo>
                  <a:pt x="41104" y="40774"/>
                  <a:pt x="82517" y="-9474"/>
                  <a:pt x="77547" y="1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671D7BA-FEC5-ACA6-DC5D-8A741AB999AD}"/>
              </a:ext>
            </a:extLst>
          </p:cNvPr>
          <p:cNvSpPr/>
          <p:nvPr/>
        </p:nvSpPr>
        <p:spPr>
          <a:xfrm>
            <a:off x="6377608" y="5476221"/>
            <a:ext cx="371700" cy="50275"/>
          </a:xfrm>
          <a:custGeom>
            <a:avLst/>
            <a:gdLst>
              <a:gd name="connsiteX0" fmla="*/ 1 w 371700"/>
              <a:gd name="connsiteY0" fmla="*/ 30057 h 50275"/>
              <a:gd name="connsiteX1" fmla="*/ 212035 w 371700"/>
              <a:gd name="connsiteY1" fmla="*/ 240 h 50275"/>
              <a:gd name="connsiteX2" fmla="*/ 371062 w 371700"/>
              <a:gd name="connsiteY2" fmla="*/ 49936 h 50275"/>
              <a:gd name="connsiteX3" fmla="*/ 271670 w 371700"/>
              <a:gd name="connsiteY3" fmla="*/ 23431 h 50275"/>
              <a:gd name="connsiteX4" fmla="*/ 208722 w 371700"/>
              <a:gd name="connsiteY4" fmla="*/ 6866 h 50275"/>
              <a:gd name="connsiteX5" fmla="*/ 1 w 371700"/>
              <a:gd name="connsiteY5" fmla="*/ 30057 h 5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700" h="50275">
                <a:moveTo>
                  <a:pt x="1" y="30057"/>
                </a:moveTo>
                <a:cubicBezTo>
                  <a:pt x="553" y="28953"/>
                  <a:pt x="150192" y="-3073"/>
                  <a:pt x="212035" y="240"/>
                </a:cubicBezTo>
                <a:cubicBezTo>
                  <a:pt x="273878" y="3553"/>
                  <a:pt x="361123" y="46071"/>
                  <a:pt x="371062" y="49936"/>
                </a:cubicBezTo>
                <a:cubicBezTo>
                  <a:pt x="381001" y="53801"/>
                  <a:pt x="271670" y="23431"/>
                  <a:pt x="271670" y="23431"/>
                </a:cubicBezTo>
                <a:cubicBezTo>
                  <a:pt x="244613" y="16253"/>
                  <a:pt x="252344" y="5762"/>
                  <a:pt x="208722" y="6866"/>
                </a:cubicBezTo>
                <a:cubicBezTo>
                  <a:pt x="165100" y="7970"/>
                  <a:pt x="-551" y="31161"/>
                  <a:pt x="1" y="30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AB403E3F-21DE-F8F0-8CC3-55CCBF1FA1C7}"/>
              </a:ext>
            </a:extLst>
          </p:cNvPr>
          <p:cNvSpPr/>
          <p:nvPr/>
        </p:nvSpPr>
        <p:spPr>
          <a:xfrm>
            <a:off x="6268096" y="5432909"/>
            <a:ext cx="402105" cy="109972"/>
          </a:xfrm>
          <a:custGeom>
            <a:avLst/>
            <a:gdLst>
              <a:gd name="connsiteX0" fmla="*/ 182 w 402105"/>
              <a:gd name="connsiteY0" fmla="*/ 109813 h 109972"/>
              <a:gd name="connsiteX1" fmla="*/ 139330 w 402105"/>
              <a:gd name="connsiteY1" fmla="*/ 30300 h 109972"/>
              <a:gd name="connsiteX2" fmla="*/ 278478 w 402105"/>
              <a:gd name="connsiteY2" fmla="*/ 13734 h 109972"/>
              <a:gd name="connsiteX3" fmla="*/ 401061 w 402105"/>
              <a:gd name="connsiteY3" fmla="*/ 20361 h 109972"/>
              <a:gd name="connsiteX4" fmla="*/ 328174 w 402105"/>
              <a:gd name="connsiteY4" fmla="*/ 3795 h 109972"/>
              <a:gd name="connsiteX5" fmla="*/ 169147 w 402105"/>
              <a:gd name="connsiteY5" fmla="*/ 7108 h 109972"/>
              <a:gd name="connsiteX6" fmla="*/ 182 w 402105"/>
              <a:gd name="connsiteY6" fmla="*/ 109813 h 10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105" h="109972">
                <a:moveTo>
                  <a:pt x="182" y="109813"/>
                </a:moveTo>
                <a:cubicBezTo>
                  <a:pt x="-4787" y="113678"/>
                  <a:pt x="92947" y="46313"/>
                  <a:pt x="139330" y="30300"/>
                </a:cubicBezTo>
                <a:cubicBezTo>
                  <a:pt x="185713" y="14287"/>
                  <a:pt x="234856" y="15390"/>
                  <a:pt x="278478" y="13734"/>
                </a:cubicBezTo>
                <a:cubicBezTo>
                  <a:pt x="322100" y="12078"/>
                  <a:pt x="392778" y="22017"/>
                  <a:pt x="401061" y="20361"/>
                </a:cubicBezTo>
                <a:cubicBezTo>
                  <a:pt x="409344" y="18705"/>
                  <a:pt x="366826" y="6004"/>
                  <a:pt x="328174" y="3795"/>
                </a:cubicBezTo>
                <a:cubicBezTo>
                  <a:pt x="289522" y="1586"/>
                  <a:pt x="217738" y="-5040"/>
                  <a:pt x="169147" y="7108"/>
                </a:cubicBezTo>
                <a:cubicBezTo>
                  <a:pt x="120556" y="19256"/>
                  <a:pt x="5151" y="105948"/>
                  <a:pt x="182" y="109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1942ADA-E39E-B1A1-AD46-31E3425AEE83}"/>
              </a:ext>
            </a:extLst>
          </p:cNvPr>
          <p:cNvSpPr/>
          <p:nvPr/>
        </p:nvSpPr>
        <p:spPr>
          <a:xfrm>
            <a:off x="6713980" y="5451683"/>
            <a:ext cx="482458" cy="987305"/>
          </a:xfrm>
          <a:custGeom>
            <a:avLst/>
            <a:gdLst>
              <a:gd name="connsiteX0" fmla="*/ 1559 w 482458"/>
              <a:gd name="connsiteY0" fmla="*/ 4900 h 987305"/>
              <a:gd name="connsiteX1" fmla="*/ 187090 w 482458"/>
              <a:gd name="connsiteY1" fmla="*/ 233500 h 987305"/>
              <a:gd name="connsiteX2" fmla="*/ 346116 w 482458"/>
              <a:gd name="connsiteY2" fmla="*/ 604560 h 987305"/>
              <a:gd name="connsiteX3" fmla="*/ 481950 w 482458"/>
              <a:gd name="connsiteY3" fmla="*/ 985560 h 987305"/>
              <a:gd name="connsiteX4" fmla="*/ 296420 w 482458"/>
              <a:gd name="connsiteY4" fmla="*/ 445534 h 987305"/>
              <a:gd name="connsiteX5" fmla="*/ 1559 w 482458"/>
              <a:gd name="connsiteY5" fmla="*/ 4900 h 98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458" h="987305">
                <a:moveTo>
                  <a:pt x="1559" y="4900"/>
                </a:moveTo>
                <a:cubicBezTo>
                  <a:pt x="-16663" y="-30439"/>
                  <a:pt x="129664" y="133557"/>
                  <a:pt x="187090" y="233500"/>
                </a:cubicBezTo>
                <a:cubicBezTo>
                  <a:pt x="244516" y="333443"/>
                  <a:pt x="296973" y="479217"/>
                  <a:pt x="346116" y="604560"/>
                </a:cubicBezTo>
                <a:cubicBezTo>
                  <a:pt x="395259" y="729903"/>
                  <a:pt x="490233" y="1012064"/>
                  <a:pt x="481950" y="985560"/>
                </a:cubicBezTo>
                <a:cubicBezTo>
                  <a:pt x="473667" y="959056"/>
                  <a:pt x="372620" y="603456"/>
                  <a:pt x="296420" y="445534"/>
                </a:cubicBezTo>
                <a:cubicBezTo>
                  <a:pt x="220220" y="287612"/>
                  <a:pt x="19781" y="40239"/>
                  <a:pt x="1559" y="4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965CBAB-27D7-956F-EEF3-78EB31BBB7B5}"/>
              </a:ext>
            </a:extLst>
          </p:cNvPr>
          <p:cNvSpPr/>
          <p:nvPr/>
        </p:nvSpPr>
        <p:spPr>
          <a:xfrm>
            <a:off x="6787995" y="5575111"/>
            <a:ext cx="200265" cy="561840"/>
          </a:xfrm>
          <a:custGeom>
            <a:avLst/>
            <a:gdLst>
              <a:gd name="connsiteX0" fmla="*/ 431 w 200265"/>
              <a:gd name="connsiteY0" fmla="*/ 741 h 561840"/>
              <a:gd name="connsiteX1" fmla="*/ 123014 w 200265"/>
              <a:gd name="connsiteY1" fmla="*/ 222715 h 561840"/>
              <a:gd name="connsiteX2" fmla="*/ 192588 w 200265"/>
              <a:gd name="connsiteY2" fmla="*/ 487759 h 561840"/>
              <a:gd name="connsiteX3" fmla="*/ 195901 w 200265"/>
              <a:gd name="connsiteY3" fmla="*/ 550706 h 561840"/>
              <a:gd name="connsiteX4" fmla="*/ 169396 w 200265"/>
              <a:gd name="connsiteY4" fmla="*/ 298915 h 561840"/>
              <a:gd name="connsiteX5" fmla="*/ 431 w 200265"/>
              <a:gd name="connsiteY5" fmla="*/ 741 h 56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65" h="561840">
                <a:moveTo>
                  <a:pt x="431" y="741"/>
                </a:moveTo>
                <a:cubicBezTo>
                  <a:pt x="-7299" y="-11959"/>
                  <a:pt x="90988" y="141545"/>
                  <a:pt x="123014" y="222715"/>
                </a:cubicBezTo>
                <a:cubicBezTo>
                  <a:pt x="155040" y="303885"/>
                  <a:pt x="180440" y="433094"/>
                  <a:pt x="192588" y="487759"/>
                </a:cubicBezTo>
                <a:cubicBezTo>
                  <a:pt x="204736" y="542424"/>
                  <a:pt x="199766" y="582180"/>
                  <a:pt x="195901" y="550706"/>
                </a:cubicBezTo>
                <a:cubicBezTo>
                  <a:pt x="192036" y="519232"/>
                  <a:pt x="198109" y="385054"/>
                  <a:pt x="169396" y="298915"/>
                </a:cubicBezTo>
                <a:cubicBezTo>
                  <a:pt x="140683" y="212776"/>
                  <a:pt x="8161" y="13441"/>
                  <a:pt x="431" y="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EFA787D-5DB4-C596-8484-EE4E0D6C2840}"/>
              </a:ext>
            </a:extLst>
          </p:cNvPr>
          <p:cNvSpPr/>
          <p:nvPr/>
        </p:nvSpPr>
        <p:spPr>
          <a:xfrm>
            <a:off x="6947399" y="5860527"/>
            <a:ext cx="108536" cy="394508"/>
          </a:xfrm>
          <a:custGeom>
            <a:avLst/>
            <a:gdLst>
              <a:gd name="connsiteX0" fmla="*/ 33184 w 108536"/>
              <a:gd name="connsiteY0" fmla="*/ 247 h 394508"/>
              <a:gd name="connsiteX1" fmla="*/ 106071 w 108536"/>
              <a:gd name="connsiteY1" fmla="*/ 212282 h 394508"/>
              <a:gd name="connsiteX2" fmla="*/ 82879 w 108536"/>
              <a:gd name="connsiteY2" fmla="*/ 265290 h 394508"/>
              <a:gd name="connsiteX3" fmla="*/ 53 w 108536"/>
              <a:gd name="connsiteY3" fmla="*/ 394499 h 394508"/>
              <a:gd name="connsiteX4" fmla="*/ 96131 w 108536"/>
              <a:gd name="connsiteY4" fmla="*/ 258664 h 394508"/>
              <a:gd name="connsiteX5" fmla="*/ 33184 w 108536"/>
              <a:gd name="connsiteY5" fmla="*/ 247 h 3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36" h="394508">
                <a:moveTo>
                  <a:pt x="33184" y="247"/>
                </a:moveTo>
                <a:cubicBezTo>
                  <a:pt x="34841" y="-7483"/>
                  <a:pt x="97789" y="168108"/>
                  <a:pt x="106071" y="212282"/>
                </a:cubicBezTo>
                <a:cubicBezTo>
                  <a:pt x="114353" y="256456"/>
                  <a:pt x="100549" y="234921"/>
                  <a:pt x="82879" y="265290"/>
                </a:cubicBezTo>
                <a:cubicBezTo>
                  <a:pt x="65209" y="295660"/>
                  <a:pt x="-2156" y="395603"/>
                  <a:pt x="53" y="394499"/>
                </a:cubicBezTo>
                <a:cubicBezTo>
                  <a:pt x="2262" y="393395"/>
                  <a:pt x="87848" y="324925"/>
                  <a:pt x="96131" y="258664"/>
                </a:cubicBezTo>
                <a:cubicBezTo>
                  <a:pt x="104414" y="192403"/>
                  <a:pt x="31527" y="7977"/>
                  <a:pt x="33184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DE894B3-652C-93FF-2725-59CE13828995}"/>
              </a:ext>
            </a:extLst>
          </p:cNvPr>
          <p:cNvSpPr/>
          <p:nvPr/>
        </p:nvSpPr>
        <p:spPr>
          <a:xfrm>
            <a:off x="6351864" y="6182139"/>
            <a:ext cx="624906" cy="112833"/>
          </a:xfrm>
          <a:custGeom>
            <a:avLst/>
            <a:gdLst>
              <a:gd name="connsiteX0" fmla="*/ 2553 w 624906"/>
              <a:gd name="connsiteY0" fmla="*/ 112644 h 112833"/>
              <a:gd name="connsiteX1" fmla="*/ 274223 w 624906"/>
              <a:gd name="connsiteY1" fmla="*/ 13252 h 112833"/>
              <a:gd name="connsiteX2" fmla="*/ 622093 w 624906"/>
              <a:gd name="connsiteY2" fmla="*/ 36444 h 112833"/>
              <a:gd name="connsiteX3" fmla="*/ 423310 w 624906"/>
              <a:gd name="connsiteY3" fmla="*/ 0 h 112833"/>
              <a:gd name="connsiteX4" fmla="*/ 154953 w 624906"/>
              <a:gd name="connsiteY4" fmla="*/ 36444 h 112833"/>
              <a:gd name="connsiteX5" fmla="*/ 2553 w 624906"/>
              <a:gd name="connsiteY5" fmla="*/ 112644 h 11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06" h="112833">
                <a:moveTo>
                  <a:pt x="2553" y="112644"/>
                </a:moveTo>
                <a:cubicBezTo>
                  <a:pt x="22431" y="108779"/>
                  <a:pt x="170966" y="25952"/>
                  <a:pt x="274223" y="13252"/>
                </a:cubicBezTo>
                <a:cubicBezTo>
                  <a:pt x="377480" y="552"/>
                  <a:pt x="597245" y="38653"/>
                  <a:pt x="622093" y="36444"/>
                </a:cubicBezTo>
                <a:cubicBezTo>
                  <a:pt x="646941" y="34235"/>
                  <a:pt x="501167" y="0"/>
                  <a:pt x="423310" y="0"/>
                </a:cubicBezTo>
                <a:cubicBezTo>
                  <a:pt x="345453" y="0"/>
                  <a:pt x="226736" y="12700"/>
                  <a:pt x="154953" y="36444"/>
                </a:cubicBezTo>
                <a:cubicBezTo>
                  <a:pt x="83170" y="60187"/>
                  <a:pt x="-17325" y="116509"/>
                  <a:pt x="2553" y="112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5F4C703-E0B7-EE03-5BA4-515B40BC6172}"/>
              </a:ext>
            </a:extLst>
          </p:cNvPr>
          <p:cNvSpPr/>
          <p:nvPr/>
        </p:nvSpPr>
        <p:spPr>
          <a:xfrm>
            <a:off x="6173171" y="6211760"/>
            <a:ext cx="172679" cy="89179"/>
          </a:xfrm>
          <a:custGeom>
            <a:avLst/>
            <a:gdLst>
              <a:gd name="connsiteX0" fmla="*/ 2342 w 172679"/>
              <a:gd name="connsiteY0" fmla="*/ 197 h 89179"/>
              <a:gd name="connsiteX1" fmla="*/ 171307 w 172679"/>
              <a:gd name="connsiteY1" fmla="*/ 86336 h 89179"/>
              <a:gd name="connsiteX2" fmla="*/ 78542 w 172679"/>
              <a:gd name="connsiteY2" fmla="*/ 63144 h 89179"/>
              <a:gd name="connsiteX3" fmla="*/ 2342 w 172679"/>
              <a:gd name="connsiteY3" fmla="*/ 197 h 8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679" h="89179">
                <a:moveTo>
                  <a:pt x="2342" y="197"/>
                </a:moveTo>
                <a:cubicBezTo>
                  <a:pt x="17803" y="4062"/>
                  <a:pt x="158607" y="75845"/>
                  <a:pt x="171307" y="86336"/>
                </a:cubicBezTo>
                <a:cubicBezTo>
                  <a:pt x="184007" y="96827"/>
                  <a:pt x="105046" y="75844"/>
                  <a:pt x="78542" y="63144"/>
                </a:cubicBezTo>
                <a:cubicBezTo>
                  <a:pt x="52038" y="50444"/>
                  <a:pt x="-13119" y="-3668"/>
                  <a:pt x="2342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32CCE79-6555-E298-FBE4-5FE9998892DE}"/>
              </a:ext>
            </a:extLst>
          </p:cNvPr>
          <p:cNvSpPr/>
          <p:nvPr/>
        </p:nvSpPr>
        <p:spPr>
          <a:xfrm>
            <a:off x="6251376" y="6011332"/>
            <a:ext cx="407351" cy="257219"/>
          </a:xfrm>
          <a:custGeom>
            <a:avLst/>
            <a:gdLst>
              <a:gd name="connsiteX0" fmla="*/ 337 w 407351"/>
              <a:gd name="connsiteY0" fmla="*/ 256946 h 257219"/>
              <a:gd name="connsiteX1" fmla="*/ 205746 w 407351"/>
              <a:gd name="connsiteY1" fmla="*/ 64790 h 257219"/>
              <a:gd name="connsiteX2" fmla="*/ 404528 w 407351"/>
              <a:gd name="connsiteY2" fmla="*/ 8468 h 257219"/>
              <a:gd name="connsiteX3" fmla="*/ 318389 w 407351"/>
              <a:gd name="connsiteY3" fmla="*/ 11781 h 257219"/>
              <a:gd name="connsiteX4" fmla="*/ 255441 w 407351"/>
              <a:gd name="connsiteY4" fmla="*/ 18407 h 257219"/>
              <a:gd name="connsiteX5" fmla="*/ 337 w 407351"/>
              <a:gd name="connsiteY5" fmla="*/ 256946 h 25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351" h="257219">
                <a:moveTo>
                  <a:pt x="337" y="256946"/>
                </a:moveTo>
                <a:cubicBezTo>
                  <a:pt x="-7945" y="264676"/>
                  <a:pt x="138381" y="106203"/>
                  <a:pt x="205746" y="64790"/>
                </a:cubicBezTo>
                <a:cubicBezTo>
                  <a:pt x="273111" y="23377"/>
                  <a:pt x="385754" y="17303"/>
                  <a:pt x="404528" y="8468"/>
                </a:cubicBezTo>
                <a:cubicBezTo>
                  <a:pt x="423302" y="-367"/>
                  <a:pt x="343237" y="10125"/>
                  <a:pt x="318389" y="11781"/>
                </a:cubicBezTo>
                <a:cubicBezTo>
                  <a:pt x="293541" y="13437"/>
                  <a:pt x="307345" y="-19693"/>
                  <a:pt x="255441" y="18407"/>
                </a:cubicBezTo>
                <a:cubicBezTo>
                  <a:pt x="203537" y="56507"/>
                  <a:pt x="8619" y="249216"/>
                  <a:pt x="337" y="25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6B82F5B-18EF-51A1-4EDC-5CFDB7F9E64B}"/>
              </a:ext>
            </a:extLst>
          </p:cNvPr>
          <p:cNvSpPr/>
          <p:nvPr/>
        </p:nvSpPr>
        <p:spPr>
          <a:xfrm>
            <a:off x="6708896" y="5996606"/>
            <a:ext cx="209655" cy="175661"/>
          </a:xfrm>
          <a:custGeom>
            <a:avLst/>
            <a:gdLst>
              <a:gd name="connsiteX0" fmla="*/ 17 w 209655"/>
              <a:gd name="connsiteY0" fmla="*/ 3 h 175661"/>
              <a:gd name="connsiteX1" fmla="*/ 132539 w 209655"/>
              <a:gd name="connsiteY1" fmla="*/ 96081 h 175661"/>
              <a:gd name="connsiteX2" fmla="*/ 208739 w 209655"/>
              <a:gd name="connsiteY2" fmla="*/ 175594 h 175661"/>
              <a:gd name="connsiteX3" fmla="*/ 82843 w 209655"/>
              <a:gd name="connsiteY3" fmla="*/ 82829 h 175661"/>
              <a:gd name="connsiteX4" fmla="*/ 122600 w 209655"/>
              <a:gd name="connsiteY4" fmla="*/ 99394 h 175661"/>
              <a:gd name="connsiteX5" fmla="*/ 17 w 209655"/>
              <a:gd name="connsiteY5" fmla="*/ 3 h 1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55" h="175661">
                <a:moveTo>
                  <a:pt x="17" y="3"/>
                </a:moveTo>
                <a:cubicBezTo>
                  <a:pt x="1673" y="-549"/>
                  <a:pt x="97752" y="66816"/>
                  <a:pt x="132539" y="96081"/>
                </a:cubicBezTo>
                <a:cubicBezTo>
                  <a:pt x="167326" y="125346"/>
                  <a:pt x="217022" y="177803"/>
                  <a:pt x="208739" y="175594"/>
                </a:cubicBezTo>
                <a:cubicBezTo>
                  <a:pt x="200456" y="173385"/>
                  <a:pt x="97200" y="95529"/>
                  <a:pt x="82843" y="82829"/>
                </a:cubicBezTo>
                <a:cubicBezTo>
                  <a:pt x="68487" y="70129"/>
                  <a:pt x="130883" y="110437"/>
                  <a:pt x="122600" y="99394"/>
                </a:cubicBezTo>
                <a:cubicBezTo>
                  <a:pt x="114317" y="88351"/>
                  <a:pt x="-1639" y="555"/>
                  <a:pt x="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098E8269-7DE2-3194-A9CB-B8A2D7222828}"/>
              </a:ext>
            </a:extLst>
          </p:cNvPr>
          <p:cNvSpPr/>
          <p:nvPr/>
        </p:nvSpPr>
        <p:spPr>
          <a:xfrm>
            <a:off x="6190973" y="5708210"/>
            <a:ext cx="74284" cy="378436"/>
          </a:xfrm>
          <a:custGeom>
            <a:avLst/>
            <a:gdLst>
              <a:gd name="connsiteX0" fmla="*/ 73992 w 74284"/>
              <a:gd name="connsiteY0" fmla="*/ 164 h 378436"/>
              <a:gd name="connsiteX1" fmla="*/ 50801 w 74284"/>
              <a:gd name="connsiteY1" fmla="*/ 192320 h 378436"/>
              <a:gd name="connsiteX2" fmla="*/ 70679 w 74284"/>
              <a:gd name="connsiteY2" fmla="*/ 377851 h 378436"/>
              <a:gd name="connsiteX3" fmla="*/ 1105 w 74284"/>
              <a:gd name="connsiteY3" fmla="*/ 129373 h 378436"/>
              <a:gd name="connsiteX4" fmla="*/ 30923 w 74284"/>
              <a:gd name="connsiteY4" fmla="*/ 225451 h 378436"/>
              <a:gd name="connsiteX5" fmla="*/ 73992 w 74284"/>
              <a:gd name="connsiteY5" fmla="*/ 164 h 37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84" h="378436">
                <a:moveTo>
                  <a:pt x="73992" y="164"/>
                </a:moveTo>
                <a:cubicBezTo>
                  <a:pt x="77305" y="-5358"/>
                  <a:pt x="51353" y="129372"/>
                  <a:pt x="50801" y="192320"/>
                </a:cubicBezTo>
                <a:cubicBezTo>
                  <a:pt x="50249" y="255268"/>
                  <a:pt x="78962" y="388342"/>
                  <a:pt x="70679" y="377851"/>
                </a:cubicBezTo>
                <a:cubicBezTo>
                  <a:pt x="62396" y="367360"/>
                  <a:pt x="7731" y="154773"/>
                  <a:pt x="1105" y="129373"/>
                </a:cubicBezTo>
                <a:cubicBezTo>
                  <a:pt x="-5521" y="103973"/>
                  <a:pt x="19327" y="240912"/>
                  <a:pt x="30923" y="225451"/>
                </a:cubicBezTo>
                <a:cubicBezTo>
                  <a:pt x="42519" y="209990"/>
                  <a:pt x="70679" y="5686"/>
                  <a:pt x="73992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6C16BE5-1F59-1F4F-D3DE-7F955DF290C8}"/>
              </a:ext>
            </a:extLst>
          </p:cNvPr>
          <p:cNvSpPr/>
          <p:nvPr/>
        </p:nvSpPr>
        <p:spPr>
          <a:xfrm>
            <a:off x="6747291" y="5642350"/>
            <a:ext cx="84450" cy="329134"/>
          </a:xfrm>
          <a:custGeom>
            <a:avLst/>
            <a:gdLst>
              <a:gd name="connsiteX0" fmla="*/ 1379 w 84450"/>
              <a:gd name="connsiteY0" fmla="*/ 3076 h 329134"/>
              <a:gd name="connsiteX1" fmla="*/ 70952 w 84450"/>
              <a:gd name="connsiteY1" fmla="*/ 241615 h 329134"/>
              <a:gd name="connsiteX2" fmla="*/ 80892 w 84450"/>
              <a:gd name="connsiteY2" fmla="*/ 324441 h 329134"/>
              <a:gd name="connsiteX3" fmla="*/ 27883 w 84450"/>
              <a:gd name="connsiteY3" fmla="*/ 119033 h 329134"/>
              <a:gd name="connsiteX4" fmla="*/ 1379 w 84450"/>
              <a:gd name="connsiteY4" fmla="*/ 3076 h 32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50" h="329134">
                <a:moveTo>
                  <a:pt x="1379" y="3076"/>
                </a:moveTo>
                <a:cubicBezTo>
                  <a:pt x="8557" y="23506"/>
                  <a:pt x="57700" y="188054"/>
                  <a:pt x="70952" y="241615"/>
                </a:cubicBezTo>
                <a:cubicBezTo>
                  <a:pt x="84204" y="295176"/>
                  <a:pt x="88070" y="344871"/>
                  <a:pt x="80892" y="324441"/>
                </a:cubicBezTo>
                <a:cubicBezTo>
                  <a:pt x="73714" y="304011"/>
                  <a:pt x="38927" y="169281"/>
                  <a:pt x="27883" y="119033"/>
                </a:cubicBezTo>
                <a:cubicBezTo>
                  <a:pt x="16840" y="68785"/>
                  <a:pt x="-5799" y="-17354"/>
                  <a:pt x="1379" y="3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33497A2-288F-4CE7-8230-1E05D7388738}"/>
              </a:ext>
            </a:extLst>
          </p:cNvPr>
          <p:cNvSpPr/>
          <p:nvPr/>
        </p:nvSpPr>
        <p:spPr>
          <a:xfrm>
            <a:off x="6813145" y="5610879"/>
            <a:ext cx="118560" cy="507103"/>
          </a:xfrm>
          <a:custGeom>
            <a:avLst/>
            <a:gdLst>
              <a:gd name="connsiteX0" fmla="*/ 1785 w 118560"/>
              <a:gd name="connsiteY0" fmla="*/ 11356 h 507103"/>
              <a:gd name="connsiteX1" fmla="*/ 117742 w 118560"/>
              <a:gd name="connsiteY1" fmla="*/ 504999 h 507103"/>
              <a:gd name="connsiteX2" fmla="*/ 51481 w 118560"/>
              <a:gd name="connsiteY2" fmla="*/ 183634 h 507103"/>
              <a:gd name="connsiteX3" fmla="*/ 1785 w 118560"/>
              <a:gd name="connsiteY3" fmla="*/ 11356 h 50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560" h="507103">
                <a:moveTo>
                  <a:pt x="1785" y="11356"/>
                </a:moveTo>
                <a:cubicBezTo>
                  <a:pt x="12828" y="64917"/>
                  <a:pt x="109459" y="476286"/>
                  <a:pt x="117742" y="504999"/>
                </a:cubicBezTo>
                <a:cubicBezTo>
                  <a:pt x="126025" y="533712"/>
                  <a:pt x="69150" y="260386"/>
                  <a:pt x="51481" y="183634"/>
                </a:cubicBezTo>
                <a:cubicBezTo>
                  <a:pt x="33812" y="106882"/>
                  <a:pt x="-9258" y="-42205"/>
                  <a:pt x="1785" y="11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CE69112-A8D6-DB84-0ADC-951977C388CD}"/>
              </a:ext>
            </a:extLst>
          </p:cNvPr>
          <p:cNvSpPr/>
          <p:nvPr/>
        </p:nvSpPr>
        <p:spPr>
          <a:xfrm>
            <a:off x="6233390" y="5522888"/>
            <a:ext cx="458958" cy="159762"/>
          </a:xfrm>
          <a:custGeom>
            <a:avLst/>
            <a:gdLst>
              <a:gd name="connsiteX0" fmla="*/ 1758 w 458958"/>
              <a:gd name="connsiteY0" fmla="*/ 158982 h 159762"/>
              <a:gd name="connsiteX1" fmla="*/ 183975 w 458958"/>
              <a:gd name="connsiteY1" fmla="*/ 9895 h 159762"/>
              <a:gd name="connsiteX2" fmla="*/ 458958 w 458958"/>
              <a:gd name="connsiteY2" fmla="*/ 13208 h 159762"/>
              <a:gd name="connsiteX3" fmla="*/ 183975 w 458958"/>
              <a:gd name="connsiteY3" fmla="*/ 6582 h 159762"/>
              <a:gd name="connsiteX4" fmla="*/ 392697 w 458958"/>
              <a:gd name="connsiteY4" fmla="*/ 16521 h 159762"/>
              <a:gd name="connsiteX5" fmla="*/ 207167 w 458958"/>
              <a:gd name="connsiteY5" fmla="*/ 19834 h 159762"/>
              <a:gd name="connsiteX6" fmla="*/ 97836 w 458958"/>
              <a:gd name="connsiteY6" fmla="*/ 66216 h 159762"/>
              <a:gd name="connsiteX7" fmla="*/ 1758 w 458958"/>
              <a:gd name="connsiteY7" fmla="*/ 158982 h 15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958" h="159762">
                <a:moveTo>
                  <a:pt x="1758" y="158982"/>
                </a:moveTo>
                <a:cubicBezTo>
                  <a:pt x="16115" y="149595"/>
                  <a:pt x="107775" y="34191"/>
                  <a:pt x="183975" y="9895"/>
                </a:cubicBezTo>
                <a:cubicBezTo>
                  <a:pt x="260175" y="-14401"/>
                  <a:pt x="458958" y="13760"/>
                  <a:pt x="458958" y="13208"/>
                </a:cubicBezTo>
                <a:cubicBezTo>
                  <a:pt x="458958" y="12656"/>
                  <a:pt x="183975" y="6582"/>
                  <a:pt x="183975" y="6582"/>
                </a:cubicBezTo>
                <a:lnTo>
                  <a:pt x="392697" y="16521"/>
                </a:lnTo>
                <a:cubicBezTo>
                  <a:pt x="396562" y="18730"/>
                  <a:pt x="256311" y="11551"/>
                  <a:pt x="207167" y="19834"/>
                </a:cubicBezTo>
                <a:cubicBezTo>
                  <a:pt x="158024" y="28116"/>
                  <a:pt x="130967" y="41920"/>
                  <a:pt x="97836" y="66216"/>
                </a:cubicBezTo>
                <a:cubicBezTo>
                  <a:pt x="64705" y="90512"/>
                  <a:pt x="-12599" y="168369"/>
                  <a:pt x="1758" y="158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8B76042D-74C1-F643-F713-63EAB236083C}"/>
              </a:ext>
            </a:extLst>
          </p:cNvPr>
          <p:cNvSpPr/>
          <p:nvPr/>
        </p:nvSpPr>
        <p:spPr>
          <a:xfrm>
            <a:off x="6032895" y="6409986"/>
            <a:ext cx="144221" cy="574733"/>
          </a:xfrm>
          <a:custGeom>
            <a:avLst/>
            <a:gdLst>
              <a:gd name="connsiteX0" fmla="*/ 307 w 144221"/>
              <a:gd name="connsiteY0" fmla="*/ 137853 h 574733"/>
              <a:gd name="connsiteX1" fmla="*/ 138156 w 144221"/>
              <a:gd name="connsiteY1" fmla="*/ 565186 h 574733"/>
              <a:gd name="connsiteX2" fmla="*/ 119776 w 144221"/>
              <a:gd name="connsiteY2" fmla="*/ 399767 h 574733"/>
              <a:gd name="connsiteX3" fmla="*/ 119776 w 144221"/>
              <a:gd name="connsiteY3" fmla="*/ 4 h 574733"/>
              <a:gd name="connsiteX4" fmla="*/ 101396 w 144221"/>
              <a:gd name="connsiteY4" fmla="*/ 390577 h 574733"/>
              <a:gd name="connsiteX5" fmla="*/ 307 w 144221"/>
              <a:gd name="connsiteY5" fmla="*/ 137853 h 57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221" h="574733">
                <a:moveTo>
                  <a:pt x="307" y="137853"/>
                </a:moveTo>
                <a:cubicBezTo>
                  <a:pt x="6434" y="166954"/>
                  <a:pt x="118245" y="521534"/>
                  <a:pt x="138156" y="565186"/>
                </a:cubicBezTo>
                <a:cubicBezTo>
                  <a:pt x="158067" y="608838"/>
                  <a:pt x="122839" y="493964"/>
                  <a:pt x="119776" y="399767"/>
                </a:cubicBezTo>
                <a:cubicBezTo>
                  <a:pt x="116713" y="305570"/>
                  <a:pt x="122839" y="1536"/>
                  <a:pt x="119776" y="4"/>
                </a:cubicBezTo>
                <a:cubicBezTo>
                  <a:pt x="116713" y="-1528"/>
                  <a:pt x="121308" y="363773"/>
                  <a:pt x="101396" y="390577"/>
                </a:cubicBezTo>
                <a:cubicBezTo>
                  <a:pt x="81485" y="417381"/>
                  <a:pt x="-5820" y="108752"/>
                  <a:pt x="307" y="137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A3F8443-94BC-8889-01B5-76216DBA1E6C}"/>
              </a:ext>
            </a:extLst>
          </p:cNvPr>
          <p:cNvSpPr/>
          <p:nvPr/>
        </p:nvSpPr>
        <p:spPr>
          <a:xfrm>
            <a:off x="7191120" y="6487926"/>
            <a:ext cx="188543" cy="345241"/>
          </a:xfrm>
          <a:custGeom>
            <a:avLst/>
            <a:gdLst>
              <a:gd name="connsiteX0" fmla="*/ 16 w 188543"/>
              <a:gd name="connsiteY0" fmla="*/ 179 h 345241"/>
              <a:gd name="connsiteX1" fmla="*/ 137865 w 188543"/>
              <a:gd name="connsiteY1" fmla="*/ 234522 h 345241"/>
              <a:gd name="connsiteX2" fmla="*/ 188410 w 188543"/>
              <a:gd name="connsiteY2" fmla="*/ 344802 h 345241"/>
              <a:gd name="connsiteX3" fmla="*/ 147055 w 188543"/>
              <a:gd name="connsiteY3" fmla="*/ 197762 h 345241"/>
              <a:gd name="connsiteX4" fmla="*/ 16 w 188543"/>
              <a:gd name="connsiteY4" fmla="*/ 179 h 34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43" h="345241">
                <a:moveTo>
                  <a:pt x="16" y="179"/>
                </a:moveTo>
                <a:cubicBezTo>
                  <a:pt x="-1516" y="6306"/>
                  <a:pt x="106466" y="177085"/>
                  <a:pt x="137865" y="234522"/>
                </a:cubicBezTo>
                <a:cubicBezTo>
                  <a:pt x="169264" y="291959"/>
                  <a:pt x="186878" y="350929"/>
                  <a:pt x="188410" y="344802"/>
                </a:cubicBezTo>
                <a:cubicBezTo>
                  <a:pt x="189942" y="338675"/>
                  <a:pt x="178454" y="249073"/>
                  <a:pt x="147055" y="197762"/>
                </a:cubicBezTo>
                <a:cubicBezTo>
                  <a:pt x="115656" y="146451"/>
                  <a:pt x="1548" y="-5948"/>
                  <a:pt x="16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953CBFC-B646-292A-B937-00C45F6B116A}"/>
              </a:ext>
            </a:extLst>
          </p:cNvPr>
          <p:cNvSpPr/>
          <p:nvPr/>
        </p:nvSpPr>
        <p:spPr>
          <a:xfrm>
            <a:off x="6041240" y="6478660"/>
            <a:ext cx="137410" cy="715061"/>
          </a:xfrm>
          <a:custGeom>
            <a:avLst/>
            <a:gdLst>
              <a:gd name="connsiteX0" fmla="*/ 5747 w 137410"/>
              <a:gd name="connsiteY0" fmla="*/ 255 h 715061"/>
              <a:gd name="connsiteX1" fmla="*/ 10342 w 137410"/>
              <a:gd name="connsiteY1" fmla="*/ 344878 h 715061"/>
              <a:gd name="connsiteX2" fmla="*/ 129811 w 137410"/>
              <a:gd name="connsiteY2" fmla="*/ 712476 h 715061"/>
              <a:gd name="connsiteX3" fmla="*/ 125216 w 137410"/>
              <a:gd name="connsiteY3" fmla="*/ 514892 h 715061"/>
              <a:gd name="connsiteX4" fmla="*/ 125216 w 137410"/>
              <a:gd name="connsiteY4" fmla="*/ 638956 h 715061"/>
              <a:gd name="connsiteX5" fmla="*/ 33317 w 137410"/>
              <a:gd name="connsiteY5" fmla="*/ 367853 h 715061"/>
              <a:gd name="connsiteX6" fmla="*/ 5747 w 137410"/>
              <a:gd name="connsiteY6" fmla="*/ 289738 h 715061"/>
              <a:gd name="connsiteX7" fmla="*/ 5747 w 137410"/>
              <a:gd name="connsiteY7" fmla="*/ 255 h 71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410" h="715061">
                <a:moveTo>
                  <a:pt x="5747" y="255"/>
                </a:moveTo>
                <a:cubicBezTo>
                  <a:pt x="6513" y="9445"/>
                  <a:pt x="-10335" y="226175"/>
                  <a:pt x="10342" y="344878"/>
                </a:cubicBezTo>
                <a:cubicBezTo>
                  <a:pt x="31019" y="463581"/>
                  <a:pt x="110665" y="684140"/>
                  <a:pt x="129811" y="712476"/>
                </a:cubicBezTo>
                <a:cubicBezTo>
                  <a:pt x="148957" y="740812"/>
                  <a:pt x="125982" y="527145"/>
                  <a:pt x="125216" y="514892"/>
                </a:cubicBezTo>
                <a:cubicBezTo>
                  <a:pt x="124450" y="502639"/>
                  <a:pt x="140533" y="663463"/>
                  <a:pt x="125216" y="638956"/>
                </a:cubicBezTo>
                <a:cubicBezTo>
                  <a:pt x="109899" y="614449"/>
                  <a:pt x="53228" y="426056"/>
                  <a:pt x="33317" y="367853"/>
                </a:cubicBezTo>
                <a:cubicBezTo>
                  <a:pt x="13406" y="309650"/>
                  <a:pt x="7279" y="347175"/>
                  <a:pt x="5747" y="289738"/>
                </a:cubicBezTo>
                <a:cubicBezTo>
                  <a:pt x="4215" y="232301"/>
                  <a:pt x="4981" y="-8935"/>
                  <a:pt x="5747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A947C435-8901-5155-3A05-BBE037118185}"/>
              </a:ext>
            </a:extLst>
          </p:cNvPr>
          <p:cNvSpPr/>
          <p:nvPr/>
        </p:nvSpPr>
        <p:spPr>
          <a:xfrm>
            <a:off x="6308814" y="6227471"/>
            <a:ext cx="597113" cy="141180"/>
          </a:xfrm>
          <a:custGeom>
            <a:avLst/>
            <a:gdLst>
              <a:gd name="connsiteX0" fmla="*/ 87 w 597113"/>
              <a:gd name="connsiteY0" fmla="*/ 141164 h 141180"/>
              <a:gd name="connsiteX1" fmla="*/ 335520 w 597113"/>
              <a:gd name="connsiteY1" fmla="*/ 3315 h 141180"/>
              <a:gd name="connsiteX2" fmla="*/ 592838 w 597113"/>
              <a:gd name="connsiteY2" fmla="*/ 44670 h 141180"/>
              <a:gd name="connsiteX3" fmla="*/ 487154 w 597113"/>
              <a:gd name="connsiteY3" fmla="*/ 7910 h 141180"/>
              <a:gd name="connsiteX4" fmla="*/ 367684 w 597113"/>
              <a:gd name="connsiteY4" fmla="*/ 12505 h 141180"/>
              <a:gd name="connsiteX5" fmla="*/ 87 w 597113"/>
              <a:gd name="connsiteY5" fmla="*/ 141164 h 14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113" h="141180">
                <a:moveTo>
                  <a:pt x="87" y="141164"/>
                </a:moveTo>
                <a:cubicBezTo>
                  <a:pt x="-5274" y="139632"/>
                  <a:pt x="236728" y="19397"/>
                  <a:pt x="335520" y="3315"/>
                </a:cubicBezTo>
                <a:cubicBezTo>
                  <a:pt x="434312" y="-12767"/>
                  <a:pt x="567566" y="43904"/>
                  <a:pt x="592838" y="44670"/>
                </a:cubicBezTo>
                <a:cubicBezTo>
                  <a:pt x="618110" y="45436"/>
                  <a:pt x="524680" y="13271"/>
                  <a:pt x="487154" y="7910"/>
                </a:cubicBezTo>
                <a:cubicBezTo>
                  <a:pt x="449628" y="2549"/>
                  <a:pt x="445033" y="-8938"/>
                  <a:pt x="367684" y="12505"/>
                </a:cubicBezTo>
                <a:cubicBezTo>
                  <a:pt x="290335" y="33948"/>
                  <a:pt x="5448" y="142696"/>
                  <a:pt x="87" y="141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0D0C20F1-FFE4-CDA3-F0EB-75DE580E4B1D}"/>
              </a:ext>
            </a:extLst>
          </p:cNvPr>
          <p:cNvSpPr/>
          <p:nvPr/>
        </p:nvSpPr>
        <p:spPr>
          <a:xfrm>
            <a:off x="6183981" y="7227111"/>
            <a:ext cx="337164" cy="785214"/>
          </a:xfrm>
          <a:custGeom>
            <a:avLst/>
            <a:gdLst>
              <a:gd name="connsiteX0" fmla="*/ 855 w 337164"/>
              <a:gd name="connsiteY0" fmla="*/ 5379 h 785214"/>
              <a:gd name="connsiteX1" fmla="*/ 290339 w 337164"/>
              <a:gd name="connsiteY1" fmla="*/ 634891 h 785214"/>
              <a:gd name="connsiteX2" fmla="*/ 294934 w 337164"/>
              <a:gd name="connsiteY2" fmla="*/ 772740 h 785214"/>
              <a:gd name="connsiteX3" fmla="*/ 331693 w 337164"/>
              <a:gd name="connsiteY3" fmla="*/ 409737 h 785214"/>
              <a:gd name="connsiteX4" fmla="*/ 317908 w 337164"/>
              <a:gd name="connsiteY4" fmla="*/ 483257 h 785214"/>
              <a:gd name="connsiteX5" fmla="*/ 157084 w 337164"/>
              <a:gd name="connsiteY5" fmla="*/ 138634 h 785214"/>
              <a:gd name="connsiteX6" fmla="*/ 304124 w 337164"/>
              <a:gd name="connsiteY6" fmla="*/ 501637 h 785214"/>
              <a:gd name="connsiteX7" fmla="*/ 281149 w 337164"/>
              <a:gd name="connsiteY7" fmla="*/ 497042 h 785214"/>
              <a:gd name="connsiteX8" fmla="*/ 134109 w 337164"/>
              <a:gd name="connsiteY8" fmla="*/ 281078 h 785214"/>
              <a:gd name="connsiteX9" fmla="*/ 198439 w 337164"/>
              <a:gd name="connsiteY9" fmla="*/ 327028 h 785214"/>
              <a:gd name="connsiteX10" fmla="*/ 855 w 337164"/>
              <a:gd name="connsiteY10" fmla="*/ 5379 h 78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164" h="785214">
                <a:moveTo>
                  <a:pt x="855" y="5379"/>
                </a:moveTo>
                <a:cubicBezTo>
                  <a:pt x="16172" y="56689"/>
                  <a:pt x="241326" y="506998"/>
                  <a:pt x="290339" y="634891"/>
                </a:cubicBezTo>
                <a:cubicBezTo>
                  <a:pt x="339352" y="762784"/>
                  <a:pt x="288042" y="810266"/>
                  <a:pt x="294934" y="772740"/>
                </a:cubicBezTo>
                <a:cubicBezTo>
                  <a:pt x="301826" y="735214"/>
                  <a:pt x="327864" y="457984"/>
                  <a:pt x="331693" y="409737"/>
                </a:cubicBezTo>
                <a:cubicBezTo>
                  <a:pt x="335522" y="361490"/>
                  <a:pt x="347010" y="528441"/>
                  <a:pt x="317908" y="483257"/>
                </a:cubicBezTo>
                <a:cubicBezTo>
                  <a:pt x="288807" y="438073"/>
                  <a:pt x="159381" y="135571"/>
                  <a:pt x="157084" y="138634"/>
                </a:cubicBezTo>
                <a:cubicBezTo>
                  <a:pt x="154787" y="141697"/>
                  <a:pt x="283447" y="441902"/>
                  <a:pt x="304124" y="501637"/>
                </a:cubicBezTo>
                <a:cubicBezTo>
                  <a:pt x="324801" y="561372"/>
                  <a:pt x="309485" y="533802"/>
                  <a:pt x="281149" y="497042"/>
                </a:cubicBezTo>
                <a:cubicBezTo>
                  <a:pt x="252813" y="460282"/>
                  <a:pt x="147894" y="309414"/>
                  <a:pt x="134109" y="281078"/>
                </a:cubicBezTo>
                <a:cubicBezTo>
                  <a:pt x="120324" y="252742"/>
                  <a:pt x="216053" y="368383"/>
                  <a:pt x="198439" y="327028"/>
                </a:cubicBezTo>
                <a:cubicBezTo>
                  <a:pt x="180825" y="285673"/>
                  <a:pt x="-14462" y="-45931"/>
                  <a:pt x="855" y="5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9BB10F2C-A240-FA57-7078-43460BC8832B}"/>
              </a:ext>
            </a:extLst>
          </p:cNvPr>
          <p:cNvSpPr/>
          <p:nvPr/>
        </p:nvSpPr>
        <p:spPr>
          <a:xfrm>
            <a:off x="6207423" y="6636460"/>
            <a:ext cx="83167" cy="585519"/>
          </a:xfrm>
          <a:custGeom>
            <a:avLst/>
            <a:gdLst>
              <a:gd name="connsiteX0" fmla="*/ 4983 w 83167"/>
              <a:gd name="connsiteY0" fmla="*/ 3279 h 585519"/>
              <a:gd name="connsiteX1" fmla="*/ 32553 w 83167"/>
              <a:gd name="connsiteY1" fmla="*/ 389257 h 585519"/>
              <a:gd name="connsiteX2" fmla="*/ 78503 w 83167"/>
              <a:gd name="connsiteY2" fmla="*/ 559271 h 585519"/>
              <a:gd name="connsiteX3" fmla="*/ 78503 w 83167"/>
              <a:gd name="connsiteY3" fmla="*/ 577651 h 585519"/>
              <a:gd name="connsiteX4" fmla="*/ 50933 w 83167"/>
              <a:gd name="connsiteY4" fmla="*/ 485751 h 585519"/>
              <a:gd name="connsiteX5" fmla="*/ 4983 w 83167"/>
              <a:gd name="connsiteY5" fmla="*/ 219243 h 585519"/>
              <a:gd name="connsiteX6" fmla="*/ 4983 w 83167"/>
              <a:gd name="connsiteY6" fmla="*/ 3279 h 58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7" h="585519">
                <a:moveTo>
                  <a:pt x="4983" y="3279"/>
                </a:moveTo>
                <a:cubicBezTo>
                  <a:pt x="9578" y="31615"/>
                  <a:pt x="20300" y="296592"/>
                  <a:pt x="32553" y="389257"/>
                </a:cubicBezTo>
                <a:cubicBezTo>
                  <a:pt x="44806" y="481922"/>
                  <a:pt x="70845" y="527872"/>
                  <a:pt x="78503" y="559271"/>
                </a:cubicBezTo>
                <a:cubicBezTo>
                  <a:pt x="86161" y="590670"/>
                  <a:pt x="83098" y="589904"/>
                  <a:pt x="78503" y="577651"/>
                </a:cubicBezTo>
                <a:cubicBezTo>
                  <a:pt x="73908" y="565398"/>
                  <a:pt x="63186" y="545486"/>
                  <a:pt x="50933" y="485751"/>
                </a:cubicBezTo>
                <a:cubicBezTo>
                  <a:pt x="38680" y="426016"/>
                  <a:pt x="13407" y="301187"/>
                  <a:pt x="4983" y="219243"/>
                </a:cubicBezTo>
                <a:cubicBezTo>
                  <a:pt x="-3441" y="137299"/>
                  <a:pt x="388" y="-25057"/>
                  <a:pt x="4983" y="3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FCFB3DD-043C-EDB5-3957-5A89117F8773}"/>
              </a:ext>
            </a:extLst>
          </p:cNvPr>
          <p:cNvSpPr/>
          <p:nvPr/>
        </p:nvSpPr>
        <p:spPr>
          <a:xfrm>
            <a:off x="7322488" y="7062254"/>
            <a:ext cx="43321" cy="399357"/>
          </a:xfrm>
          <a:custGeom>
            <a:avLst/>
            <a:gdLst>
              <a:gd name="connsiteX0" fmla="*/ 43257 w 43321"/>
              <a:gd name="connsiteY0" fmla="*/ 4817 h 399357"/>
              <a:gd name="connsiteX1" fmla="*/ 1902 w 43321"/>
              <a:gd name="connsiteY1" fmla="*/ 395390 h 399357"/>
              <a:gd name="connsiteX2" fmla="*/ 11092 w 43321"/>
              <a:gd name="connsiteY2" fmla="*/ 193211 h 399357"/>
              <a:gd name="connsiteX3" fmla="*/ 43257 w 43321"/>
              <a:gd name="connsiteY3" fmla="*/ 4817 h 39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21" h="399357">
                <a:moveTo>
                  <a:pt x="43257" y="4817"/>
                </a:moveTo>
                <a:cubicBezTo>
                  <a:pt x="41725" y="38513"/>
                  <a:pt x="7263" y="363991"/>
                  <a:pt x="1902" y="395390"/>
                </a:cubicBezTo>
                <a:cubicBezTo>
                  <a:pt x="-3459" y="426789"/>
                  <a:pt x="3434" y="263667"/>
                  <a:pt x="11092" y="193211"/>
                </a:cubicBezTo>
                <a:cubicBezTo>
                  <a:pt x="18750" y="122755"/>
                  <a:pt x="44789" y="-28879"/>
                  <a:pt x="43257" y="4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5ED9FA7-FB43-06F3-F4CA-63FE768B3DE0}"/>
              </a:ext>
            </a:extLst>
          </p:cNvPr>
          <p:cNvSpPr/>
          <p:nvPr/>
        </p:nvSpPr>
        <p:spPr>
          <a:xfrm>
            <a:off x="7397848" y="6923239"/>
            <a:ext cx="216075" cy="645731"/>
          </a:xfrm>
          <a:custGeom>
            <a:avLst/>
            <a:gdLst>
              <a:gd name="connsiteX0" fmla="*/ 62 w 216075"/>
              <a:gd name="connsiteY0" fmla="*/ 1388 h 645731"/>
              <a:gd name="connsiteX1" fmla="*/ 105746 w 216075"/>
              <a:gd name="connsiteY1" fmla="*/ 346011 h 645731"/>
              <a:gd name="connsiteX2" fmla="*/ 216025 w 216075"/>
              <a:gd name="connsiteY2" fmla="*/ 644685 h 645731"/>
              <a:gd name="connsiteX3" fmla="*/ 91961 w 216075"/>
              <a:gd name="connsiteY3" fmla="*/ 240327 h 645731"/>
              <a:gd name="connsiteX4" fmla="*/ 62 w 216075"/>
              <a:gd name="connsiteY4" fmla="*/ 1388 h 64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5" h="645731">
                <a:moveTo>
                  <a:pt x="62" y="1388"/>
                </a:moveTo>
                <a:cubicBezTo>
                  <a:pt x="2359" y="19002"/>
                  <a:pt x="69752" y="238795"/>
                  <a:pt x="105746" y="346011"/>
                </a:cubicBezTo>
                <a:cubicBezTo>
                  <a:pt x="141740" y="453227"/>
                  <a:pt x="218322" y="662299"/>
                  <a:pt x="216025" y="644685"/>
                </a:cubicBezTo>
                <a:cubicBezTo>
                  <a:pt x="213728" y="627071"/>
                  <a:pt x="124892" y="342948"/>
                  <a:pt x="91961" y="240327"/>
                </a:cubicBezTo>
                <a:cubicBezTo>
                  <a:pt x="59030" y="137706"/>
                  <a:pt x="-2235" y="-16226"/>
                  <a:pt x="62" y="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C4097EB-060E-9266-93F0-F00547066D93}"/>
              </a:ext>
            </a:extLst>
          </p:cNvPr>
          <p:cNvSpPr/>
          <p:nvPr/>
        </p:nvSpPr>
        <p:spPr>
          <a:xfrm>
            <a:off x="7355149" y="7498140"/>
            <a:ext cx="230409" cy="601296"/>
          </a:xfrm>
          <a:custGeom>
            <a:avLst/>
            <a:gdLst>
              <a:gd name="connsiteX0" fmla="*/ 1406 w 230409"/>
              <a:gd name="connsiteY0" fmla="*/ 5454 h 601296"/>
              <a:gd name="connsiteX1" fmla="*/ 226560 w 230409"/>
              <a:gd name="connsiteY1" fmla="*/ 593611 h 601296"/>
              <a:gd name="connsiteX2" fmla="*/ 134660 w 230409"/>
              <a:gd name="connsiteY2" fmla="*/ 317912 h 601296"/>
              <a:gd name="connsiteX3" fmla="*/ 1406 w 230409"/>
              <a:gd name="connsiteY3" fmla="*/ 5454 h 60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409" h="601296">
                <a:moveTo>
                  <a:pt x="1406" y="5454"/>
                </a:moveTo>
                <a:cubicBezTo>
                  <a:pt x="16723" y="51404"/>
                  <a:pt x="204351" y="541535"/>
                  <a:pt x="226560" y="593611"/>
                </a:cubicBezTo>
                <a:cubicBezTo>
                  <a:pt x="248769" y="645687"/>
                  <a:pt x="169122" y="419767"/>
                  <a:pt x="134660" y="317912"/>
                </a:cubicBezTo>
                <a:cubicBezTo>
                  <a:pt x="100198" y="216057"/>
                  <a:pt x="-13911" y="-40496"/>
                  <a:pt x="1406" y="5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DAF8DC2A-0855-EA9C-1D55-06F3A646A995}"/>
              </a:ext>
            </a:extLst>
          </p:cNvPr>
          <p:cNvSpPr/>
          <p:nvPr/>
        </p:nvSpPr>
        <p:spPr>
          <a:xfrm>
            <a:off x="7673005" y="7696144"/>
            <a:ext cx="387611" cy="501836"/>
          </a:xfrm>
          <a:custGeom>
            <a:avLst/>
            <a:gdLst>
              <a:gd name="connsiteX0" fmla="*/ 603 w 387611"/>
              <a:gd name="connsiteY0" fmla="*/ 439 h 501836"/>
              <a:gd name="connsiteX1" fmla="*/ 257922 w 387611"/>
              <a:gd name="connsiteY1" fmla="*/ 299112 h 501836"/>
              <a:gd name="connsiteX2" fmla="*/ 386581 w 387611"/>
              <a:gd name="connsiteY2" fmla="*/ 501291 h 501836"/>
              <a:gd name="connsiteX3" fmla="*/ 193592 w 387611"/>
              <a:gd name="connsiteY3" fmla="*/ 239378 h 501836"/>
              <a:gd name="connsiteX4" fmla="*/ 603 w 387611"/>
              <a:gd name="connsiteY4" fmla="*/ 439 h 50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611" h="501836">
                <a:moveTo>
                  <a:pt x="603" y="439"/>
                </a:moveTo>
                <a:cubicBezTo>
                  <a:pt x="11325" y="10395"/>
                  <a:pt x="193592" y="215637"/>
                  <a:pt x="257922" y="299112"/>
                </a:cubicBezTo>
                <a:cubicBezTo>
                  <a:pt x="322252" y="382587"/>
                  <a:pt x="397303" y="511247"/>
                  <a:pt x="386581" y="501291"/>
                </a:cubicBezTo>
                <a:cubicBezTo>
                  <a:pt x="375859" y="491335"/>
                  <a:pt x="262517" y="326682"/>
                  <a:pt x="193592" y="239378"/>
                </a:cubicBezTo>
                <a:cubicBezTo>
                  <a:pt x="124667" y="152074"/>
                  <a:pt x="-10119" y="-9517"/>
                  <a:pt x="603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93E1E678-4AC0-EDCE-FAFD-4A55E5F7EA1C}"/>
              </a:ext>
            </a:extLst>
          </p:cNvPr>
          <p:cNvSpPr/>
          <p:nvPr/>
        </p:nvSpPr>
        <p:spPr>
          <a:xfrm>
            <a:off x="6534054" y="7840037"/>
            <a:ext cx="82709" cy="686027"/>
          </a:xfrm>
          <a:custGeom>
            <a:avLst/>
            <a:gdLst>
              <a:gd name="connsiteX0" fmla="*/ 73520 w 82709"/>
              <a:gd name="connsiteY0" fmla="*/ 17370 h 686027"/>
              <a:gd name="connsiteX1" fmla="*/ 0 w 82709"/>
              <a:gd name="connsiteY1" fmla="*/ 683641 h 686027"/>
              <a:gd name="connsiteX2" fmla="*/ 73520 w 82709"/>
              <a:gd name="connsiteY2" fmla="*/ 233334 h 686027"/>
              <a:gd name="connsiteX3" fmla="*/ 73520 w 82709"/>
              <a:gd name="connsiteY3" fmla="*/ 17370 h 68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09" h="686027">
                <a:moveTo>
                  <a:pt x="73520" y="17370"/>
                </a:moveTo>
                <a:cubicBezTo>
                  <a:pt x="61267" y="92421"/>
                  <a:pt x="0" y="647647"/>
                  <a:pt x="0" y="683641"/>
                </a:cubicBezTo>
                <a:cubicBezTo>
                  <a:pt x="0" y="719635"/>
                  <a:pt x="61267" y="338252"/>
                  <a:pt x="73520" y="233334"/>
                </a:cubicBezTo>
                <a:cubicBezTo>
                  <a:pt x="85773" y="128416"/>
                  <a:pt x="85773" y="-57681"/>
                  <a:pt x="73520" y="17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6430919-144C-32A6-E63E-733011BEA0EE}"/>
              </a:ext>
            </a:extLst>
          </p:cNvPr>
          <p:cNvSpPr/>
          <p:nvPr/>
        </p:nvSpPr>
        <p:spPr>
          <a:xfrm>
            <a:off x="6354725" y="8679856"/>
            <a:ext cx="367799" cy="919098"/>
          </a:xfrm>
          <a:custGeom>
            <a:avLst/>
            <a:gdLst>
              <a:gd name="connsiteX0" fmla="*/ 367723 w 367799"/>
              <a:gd name="connsiteY0" fmla="*/ 52 h 919098"/>
              <a:gd name="connsiteX1" fmla="*/ 303394 w 367799"/>
              <a:gd name="connsiteY1" fmla="*/ 340080 h 919098"/>
              <a:gd name="connsiteX2" fmla="*/ 125 w 367799"/>
              <a:gd name="connsiteY2" fmla="*/ 919047 h 919098"/>
              <a:gd name="connsiteX3" fmla="*/ 266634 w 367799"/>
              <a:gd name="connsiteY3" fmla="*/ 372245 h 919098"/>
              <a:gd name="connsiteX4" fmla="*/ 317179 w 367799"/>
              <a:gd name="connsiteY4" fmla="*/ 114926 h 919098"/>
              <a:gd name="connsiteX5" fmla="*/ 298799 w 367799"/>
              <a:gd name="connsiteY5" fmla="*/ 312510 h 919098"/>
              <a:gd name="connsiteX6" fmla="*/ 367723 w 367799"/>
              <a:gd name="connsiteY6" fmla="*/ 52 h 9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799" h="919098">
                <a:moveTo>
                  <a:pt x="367723" y="52"/>
                </a:moveTo>
                <a:cubicBezTo>
                  <a:pt x="368489" y="4647"/>
                  <a:pt x="364660" y="186914"/>
                  <a:pt x="303394" y="340080"/>
                </a:cubicBezTo>
                <a:cubicBezTo>
                  <a:pt x="242128" y="493246"/>
                  <a:pt x="6252" y="913686"/>
                  <a:pt x="125" y="919047"/>
                </a:cubicBezTo>
                <a:cubicBezTo>
                  <a:pt x="-6002" y="924408"/>
                  <a:pt x="213792" y="506265"/>
                  <a:pt x="266634" y="372245"/>
                </a:cubicBezTo>
                <a:cubicBezTo>
                  <a:pt x="319476" y="238225"/>
                  <a:pt x="311818" y="124882"/>
                  <a:pt x="317179" y="114926"/>
                </a:cubicBezTo>
                <a:cubicBezTo>
                  <a:pt x="322540" y="104970"/>
                  <a:pt x="290375" y="330890"/>
                  <a:pt x="298799" y="312510"/>
                </a:cubicBezTo>
                <a:cubicBezTo>
                  <a:pt x="307223" y="294130"/>
                  <a:pt x="366957" y="-4543"/>
                  <a:pt x="36772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6946641-EE4C-2D0A-77E5-3A1E84E91871}"/>
              </a:ext>
            </a:extLst>
          </p:cNvPr>
          <p:cNvSpPr/>
          <p:nvPr/>
        </p:nvSpPr>
        <p:spPr>
          <a:xfrm>
            <a:off x="6491707" y="7635146"/>
            <a:ext cx="97511" cy="912253"/>
          </a:xfrm>
          <a:custGeom>
            <a:avLst/>
            <a:gdLst>
              <a:gd name="connsiteX0" fmla="*/ 97487 w 97511"/>
              <a:gd name="connsiteY0" fmla="*/ 1702 h 912253"/>
              <a:gd name="connsiteX1" fmla="*/ 14777 w 97511"/>
              <a:gd name="connsiteY1" fmla="*/ 746088 h 912253"/>
              <a:gd name="connsiteX2" fmla="*/ 14777 w 97511"/>
              <a:gd name="connsiteY2" fmla="*/ 911507 h 912253"/>
              <a:gd name="connsiteX3" fmla="*/ 10182 w 97511"/>
              <a:gd name="connsiteY3" fmla="*/ 792038 h 912253"/>
              <a:gd name="connsiteX4" fmla="*/ 10182 w 97511"/>
              <a:gd name="connsiteY4" fmla="*/ 461200 h 912253"/>
              <a:gd name="connsiteX5" fmla="*/ 5587 w 97511"/>
              <a:gd name="connsiteY5" fmla="*/ 539314 h 912253"/>
              <a:gd name="connsiteX6" fmla="*/ 97487 w 97511"/>
              <a:gd name="connsiteY6" fmla="*/ 1702 h 91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11" h="912253">
                <a:moveTo>
                  <a:pt x="97487" y="1702"/>
                </a:moveTo>
                <a:cubicBezTo>
                  <a:pt x="99019" y="36164"/>
                  <a:pt x="28562" y="594454"/>
                  <a:pt x="14777" y="746088"/>
                </a:cubicBezTo>
                <a:cubicBezTo>
                  <a:pt x="992" y="897722"/>
                  <a:pt x="15543" y="903849"/>
                  <a:pt x="14777" y="911507"/>
                </a:cubicBezTo>
                <a:cubicBezTo>
                  <a:pt x="14011" y="919165"/>
                  <a:pt x="10948" y="867089"/>
                  <a:pt x="10182" y="792038"/>
                </a:cubicBezTo>
                <a:cubicBezTo>
                  <a:pt x="9416" y="716987"/>
                  <a:pt x="10948" y="503321"/>
                  <a:pt x="10182" y="461200"/>
                </a:cubicBezTo>
                <a:cubicBezTo>
                  <a:pt x="9416" y="419079"/>
                  <a:pt x="-8964" y="612068"/>
                  <a:pt x="5587" y="539314"/>
                </a:cubicBezTo>
                <a:cubicBezTo>
                  <a:pt x="20138" y="466560"/>
                  <a:pt x="95955" y="-32760"/>
                  <a:pt x="97487" y="1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25DD06B-741C-5606-0B85-CC683E70DB1C}"/>
              </a:ext>
            </a:extLst>
          </p:cNvPr>
          <p:cNvSpPr/>
          <p:nvPr/>
        </p:nvSpPr>
        <p:spPr>
          <a:xfrm>
            <a:off x="6979662" y="7710348"/>
            <a:ext cx="203930" cy="454959"/>
          </a:xfrm>
          <a:custGeom>
            <a:avLst/>
            <a:gdLst>
              <a:gd name="connsiteX0" fmla="*/ 105 w 203930"/>
              <a:gd name="connsiteY0" fmla="*/ 20 h 454959"/>
              <a:gd name="connsiteX1" fmla="*/ 170119 w 203930"/>
              <a:gd name="connsiteY1" fmla="*/ 261933 h 454959"/>
              <a:gd name="connsiteX2" fmla="*/ 165524 w 203930"/>
              <a:gd name="connsiteY2" fmla="*/ 454922 h 454959"/>
              <a:gd name="connsiteX3" fmla="*/ 197689 w 203930"/>
              <a:gd name="connsiteY3" fmla="*/ 275718 h 454959"/>
              <a:gd name="connsiteX4" fmla="*/ 105 w 203930"/>
              <a:gd name="connsiteY4" fmla="*/ 20 h 45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30" h="454959">
                <a:moveTo>
                  <a:pt x="105" y="20"/>
                </a:moveTo>
                <a:cubicBezTo>
                  <a:pt x="-4490" y="-2277"/>
                  <a:pt x="142549" y="186116"/>
                  <a:pt x="170119" y="261933"/>
                </a:cubicBezTo>
                <a:cubicBezTo>
                  <a:pt x="197689" y="337750"/>
                  <a:pt x="160929" y="452625"/>
                  <a:pt x="165524" y="454922"/>
                </a:cubicBezTo>
                <a:cubicBezTo>
                  <a:pt x="170119" y="457219"/>
                  <a:pt x="221430" y="353832"/>
                  <a:pt x="197689" y="275718"/>
                </a:cubicBezTo>
                <a:cubicBezTo>
                  <a:pt x="173948" y="197604"/>
                  <a:pt x="4700" y="2317"/>
                  <a:pt x="10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8579DA5-4817-7274-884F-1C77EDE98874}"/>
              </a:ext>
            </a:extLst>
          </p:cNvPr>
          <p:cNvSpPr/>
          <p:nvPr/>
        </p:nvSpPr>
        <p:spPr>
          <a:xfrm>
            <a:off x="6839986" y="7471428"/>
            <a:ext cx="158293" cy="707630"/>
          </a:xfrm>
          <a:custGeom>
            <a:avLst/>
            <a:gdLst>
              <a:gd name="connsiteX0" fmla="*/ 57071 w 158293"/>
              <a:gd name="connsiteY0" fmla="*/ 1 h 707630"/>
              <a:gd name="connsiteX1" fmla="*/ 29501 w 158293"/>
              <a:gd name="connsiteY1" fmla="*/ 454904 h 707630"/>
              <a:gd name="connsiteX2" fmla="*/ 158161 w 158293"/>
              <a:gd name="connsiteY2" fmla="*/ 707627 h 707630"/>
              <a:gd name="connsiteX3" fmla="*/ 1932 w 158293"/>
              <a:gd name="connsiteY3" fmla="*/ 450309 h 707630"/>
              <a:gd name="connsiteX4" fmla="*/ 57071 w 158293"/>
              <a:gd name="connsiteY4" fmla="*/ 1 h 70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93" h="707630">
                <a:moveTo>
                  <a:pt x="57071" y="1"/>
                </a:moveTo>
                <a:cubicBezTo>
                  <a:pt x="61666" y="767"/>
                  <a:pt x="12653" y="336966"/>
                  <a:pt x="29501" y="454904"/>
                </a:cubicBezTo>
                <a:cubicBezTo>
                  <a:pt x="46349" y="572842"/>
                  <a:pt x="162756" y="708393"/>
                  <a:pt x="158161" y="707627"/>
                </a:cubicBezTo>
                <a:cubicBezTo>
                  <a:pt x="153566" y="706861"/>
                  <a:pt x="15717" y="567481"/>
                  <a:pt x="1932" y="450309"/>
                </a:cubicBezTo>
                <a:cubicBezTo>
                  <a:pt x="-11853" y="333137"/>
                  <a:pt x="52476" y="-765"/>
                  <a:pt x="570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B2E4380-1764-169C-44C5-DF8AED5D0CEA}"/>
              </a:ext>
            </a:extLst>
          </p:cNvPr>
          <p:cNvSpPr/>
          <p:nvPr/>
        </p:nvSpPr>
        <p:spPr>
          <a:xfrm>
            <a:off x="6391558" y="6456432"/>
            <a:ext cx="781513" cy="165058"/>
          </a:xfrm>
          <a:custGeom>
            <a:avLst/>
            <a:gdLst>
              <a:gd name="connsiteX0" fmla="*/ 52 w 781513"/>
              <a:gd name="connsiteY0" fmla="*/ 164927 h 165058"/>
              <a:gd name="connsiteX1" fmla="*/ 330890 w 781513"/>
              <a:gd name="connsiteY1" fmla="*/ 36267 h 165058"/>
              <a:gd name="connsiteX2" fmla="*/ 776603 w 781513"/>
              <a:gd name="connsiteY2" fmla="*/ 68432 h 165058"/>
              <a:gd name="connsiteX3" fmla="*/ 556044 w 781513"/>
              <a:gd name="connsiteY3" fmla="*/ 17888 h 165058"/>
              <a:gd name="connsiteX4" fmla="*/ 353865 w 781513"/>
              <a:gd name="connsiteY4" fmla="*/ 8698 h 165058"/>
              <a:gd name="connsiteX5" fmla="*/ 52 w 781513"/>
              <a:gd name="connsiteY5" fmla="*/ 164927 h 16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513" h="165058">
                <a:moveTo>
                  <a:pt x="52" y="164927"/>
                </a:moveTo>
                <a:cubicBezTo>
                  <a:pt x="-3777" y="169522"/>
                  <a:pt x="201465" y="52349"/>
                  <a:pt x="330890" y="36267"/>
                </a:cubicBezTo>
                <a:cubicBezTo>
                  <a:pt x="460315" y="20185"/>
                  <a:pt x="739077" y="71495"/>
                  <a:pt x="776603" y="68432"/>
                </a:cubicBezTo>
                <a:cubicBezTo>
                  <a:pt x="814129" y="65369"/>
                  <a:pt x="626500" y="27844"/>
                  <a:pt x="556044" y="17888"/>
                </a:cubicBezTo>
                <a:cubicBezTo>
                  <a:pt x="485588" y="7932"/>
                  <a:pt x="444999" y="-11213"/>
                  <a:pt x="353865" y="8698"/>
                </a:cubicBezTo>
                <a:cubicBezTo>
                  <a:pt x="262731" y="28609"/>
                  <a:pt x="3881" y="160332"/>
                  <a:pt x="52" y="164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FDD75E4-4655-13D9-C05D-A17291AA9B55}"/>
              </a:ext>
            </a:extLst>
          </p:cNvPr>
          <p:cNvSpPr/>
          <p:nvPr/>
        </p:nvSpPr>
        <p:spPr>
          <a:xfrm>
            <a:off x="6385348" y="6625402"/>
            <a:ext cx="686570" cy="180655"/>
          </a:xfrm>
          <a:custGeom>
            <a:avLst/>
            <a:gdLst>
              <a:gd name="connsiteX0" fmla="*/ 1667 w 686570"/>
              <a:gd name="connsiteY0" fmla="*/ 179756 h 180655"/>
              <a:gd name="connsiteX1" fmla="*/ 341695 w 686570"/>
              <a:gd name="connsiteY1" fmla="*/ 41907 h 180655"/>
              <a:gd name="connsiteX2" fmla="*/ 681723 w 686570"/>
              <a:gd name="connsiteY2" fmla="*/ 552 h 180655"/>
              <a:gd name="connsiteX3" fmla="*/ 520899 w 686570"/>
              <a:gd name="connsiteY3" fmla="*/ 23527 h 180655"/>
              <a:gd name="connsiteX4" fmla="*/ 226821 w 686570"/>
              <a:gd name="connsiteY4" fmla="*/ 97046 h 180655"/>
              <a:gd name="connsiteX5" fmla="*/ 1667 w 686570"/>
              <a:gd name="connsiteY5" fmla="*/ 179756 h 1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570" h="180655">
                <a:moveTo>
                  <a:pt x="1667" y="179756"/>
                </a:moveTo>
                <a:cubicBezTo>
                  <a:pt x="20813" y="170566"/>
                  <a:pt x="228352" y="71774"/>
                  <a:pt x="341695" y="41907"/>
                </a:cubicBezTo>
                <a:cubicBezTo>
                  <a:pt x="455038" y="12040"/>
                  <a:pt x="651856" y="3615"/>
                  <a:pt x="681723" y="552"/>
                </a:cubicBezTo>
                <a:cubicBezTo>
                  <a:pt x="711590" y="-2511"/>
                  <a:pt x="596716" y="7445"/>
                  <a:pt x="520899" y="23527"/>
                </a:cubicBezTo>
                <a:cubicBezTo>
                  <a:pt x="445082" y="39609"/>
                  <a:pt x="321018" y="68710"/>
                  <a:pt x="226821" y="97046"/>
                </a:cubicBezTo>
                <a:cubicBezTo>
                  <a:pt x="132624" y="125382"/>
                  <a:pt x="-17479" y="188946"/>
                  <a:pt x="1667" y="179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82C64DA2-299A-D275-3F43-283CB73E4917}"/>
              </a:ext>
            </a:extLst>
          </p:cNvPr>
          <p:cNvSpPr/>
          <p:nvPr/>
        </p:nvSpPr>
        <p:spPr>
          <a:xfrm>
            <a:off x="6501859" y="6804123"/>
            <a:ext cx="770086" cy="88398"/>
          </a:xfrm>
          <a:custGeom>
            <a:avLst/>
            <a:gdLst>
              <a:gd name="connsiteX0" fmla="*/ 30 w 770086"/>
              <a:gd name="connsiteY0" fmla="*/ 88339 h 88398"/>
              <a:gd name="connsiteX1" fmla="*/ 477908 w 770086"/>
              <a:gd name="connsiteY1" fmla="*/ 19415 h 88398"/>
              <a:gd name="connsiteX2" fmla="*/ 767391 w 770086"/>
              <a:gd name="connsiteY2" fmla="*/ 51580 h 88398"/>
              <a:gd name="connsiteX3" fmla="*/ 615757 w 770086"/>
              <a:gd name="connsiteY3" fmla="*/ 10225 h 88398"/>
              <a:gd name="connsiteX4" fmla="*/ 500883 w 770086"/>
              <a:gd name="connsiteY4" fmla="*/ 5630 h 88398"/>
              <a:gd name="connsiteX5" fmla="*/ 30 w 770086"/>
              <a:gd name="connsiteY5" fmla="*/ 88339 h 8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086" h="88398">
                <a:moveTo>
                  <a:pt x="30" y="88339"/>
                </a:moveTo>
                <a:cubicBezTo>
                  <a:pt x="-3799" y="90636"/>
                  <a:pt x="350015" y="25541"/>
                  <a:pt x="477908" y="19415"/>
                </a:cubicBezTo>
                <a:cubicBezTo>
                  <a:pt x="605801" y="13289"/>
                  <a:pt x="744416" y="53112"/>
                  <a:pt x="767391" y="51580"/>
                </a:cubicBezTo>
                <a:cubicBezTo>
                  <a:pt x="790366" y="50048"/>
                  <a:pt x="660175" y="17883"/>
                  <a:pt x="615757" y="10225"/>
                </a:cubicBezTo>
                <a:cubicBezTo>
                  <a:pt x="571339" y="2567"/>
                  <a:pt x="597377" y="-5857"/>
                  <a:pt x="500883" y="5630"/>
                </a:cubicBezTo>
                <a:cubicBezTo>
                  <a:pt x="404389" y="17117"/>
                  <a:pt x="3859" y="86042"/>
                  <a:pt x="30" y="88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D3308A2D-6CC8-D968-5CFD-566C81D72CBA}"/>
              </a:ext>
            </a:extLst>
          </p:cNvPr>
          <p:cNvSpPr/>
          <p:nvPr/>
        </p:nvSpPr>
        <p:spPr>
          <a:xfrm>
            <a:off x="7112867" y="6428352"/>
            <a:ext cx="183953" cy="347307"/>
          </a:xfrm>
          <a:custGeom>
            <a:avLst/>
            <a:gdLst>
              <a:gd name="connsiteX0" fmla="*/ 154 w 183953"/>
              <a:gd name="connsiteY0" fmla="*/ 18 h 347307"/>
              <a:gd name="connsiteX1" fmla="*/ 119623 w 183953"/>
              <a:gd name="connsiteY1" fmla="*/ 261931 h 347307"/>
              <a:gd name="connsiteX2" fmla="*/ 147193 w 183953"/>
              <a:gd name="connsiteY2" fmla="*/ 326261 h 347307"/>
              <a:gd name="connsiteX3" fmla="*/ 183953 w 183953"/>
              <a:gd name="connsiteY3" fmla="*/ 344641 h 347307"/>
              <a:gd name="connsiteX4" fmla="*/ 147193 w 183953"/>
              <a:gd name="connsiteY4" fmla="*/ 275716 h 347307"/>
              <a:gd name="connsiteX5" fmla="*/ 154 w 183953"/>
              <a:gd name="connsiteY5" fmla="*/ 18 h 3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953" h="347307">
                <a:moveTo>
                  <a:pt x="154" y="18"/>
                </a:moveTo>
                <a:cubicBezTo>
                  <a:pt x="-4441" y="-2279"/>
                  <a:pt x="95117" y="207557"/>
                  <a:pt x="119623" y="261931"/>
                </a:cubicBezTo>
                <a:cubicBezTo>
                  <a:pt x="144130" y="316305"/>
                  <a:pt x="136471" y="312476"/>
                  <a:pt x="147193" y="326261"/>
                </a:cubicBezTo>
                <a:cubicBezTo>
                  <a:pt x="157915" y="340046"/>
                  <a:pt x="183953" y="353065"/>
                  <a:pt x="183953" y="344641"/>
                </a:cubicBezTo>
                <a:cubicBezTo>
                  <a:pt x="183953" y="336217"/>
                  <a:pt x="173997" y="328558"/>
                  <a:pt x="147193" y="275716"/>
                </a:cubicBezTo>
                <a:cubicBezTo>
                  <a:pt x="120389" y="222874"/>
                  <a:pt x="4749" y="2315"/>
                  <a:pt x="154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E027895-3BF1-A16B-2E84-0202EEBBE195}"/>
              </a:ext>
            </a:extLst>
          </p:cNvPr>
          <p:cNvSpPr/>
          <p:nvPr/>
        </p:nvSpPr>
        <p:spPr>
          <a:xfrm>
            <a:off x="6295093" y="6467289"/>
            <a:ext cx="18438" cy="686849"/>
          </a:xfrm>
          <a:custGeom>
            <a:avLst/>
            <a:gdLst>
              <a:gd name="connsiteX0" fmla="*/ 4618 w 18438"/>
              <a:gd name="connsiteY0" fmla="*/ 11626 h 686849"/>
              <a:gd name="connsiteX1" fmla="*/ 18402 w 18438"/>
              <a:gd name="connsiteY1" fmla="*/ 682492 h 686849"/>
              <a:gd name="connsiteX2" fmla="*/ 23 w 18438"/>
              <a:gd name="connsiteY2" fmla="*/ 287324 h 686849"/>
              <a:gd name="connsiteX3" fmla="*/ 4618 w 18438"/>
              <a:gd name="connsiteY3" fmla="*/ 11626 h 68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38" h="686849">
                <a:moveTo>
                  <a:pt x="4618" y="11626"/>
                </a:moveTo>
                <a:cubicBezTo>
                  <a:pt x="7681" y="77487"/>
                  <a:pt x="19168" y="636542"/>
                  <a:pt x="18402" y="682492"/>
                </a:cubicBezTo>
                <a:cubicBezTo>
                  <a:pt x="17636" y="728442"/>
                  <a:pt x="-743" y="398369"/>
                  <a:pt x="23" y="287324"/>
                </a:cubicBezTo>
                <a:cubicBezTo>
                  <a:pt x="789" y="176279"/>
                  <a:pt x="1555" y="-54235"/>
                  <a:pt x="4618" y="11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88A6A5B-FDB4-EC2A-C956-600392F1EB62}"/>
              </a:ext>
            </a:extLst>
          </p:cNvPr>
          <p:cNvSpPr/>
          <p:nvPr/>
        </p:nvSpPr>
        <p:spPr>
          <a:xfrm>
            <a:off x="6671396" y="7214082"/>
            <a:ext cx="106287" cy="579047"/>
          </a:xfrm>
          <a:custGeom>
            <a:avLst/>
            <a:gdLst>
              <a:gd name="connsiteX0" fmla="*/ 18887 w 106287"/>
              <a:gd name="connsiteY0" fmla="*/ 29 h 579047"/>
              <a:gd name="connsiteX1" fmla="*/ 23482 w 106287"/>
              <a:gd name="connsiteY1" fmla="*/ 330867 h 579047"/>
              <a:gd name="connsiteX2" fmla="*/ 106192 w 106287"/>
              <a:gd name="connsiteY2" fmla="*/ 578995 h 579047"/>
              <a:gd name="connsiteX3" fmla="*/ 5102 w 106287"/>
              <a:gd name="connsiteY3" fmla="*/ 349247 h 579047"/>
              <a:gd name="connsiteX4" fmla="*/ 18887 w 106287"/>
              <a:gd name="connsiteY4" fmla="*/ 29 h 57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87" h="579047">
                <a:moveTo>
                  <a:pt x="18887" y="29"/>
                </a:moveTo>
                <a:cubicBezTo>
                  <a:pt x="21950" y="-3034"/>
                  <a:pt x="8931" y="234373"/>
                  <a:pt x="23482" y="330867"/>
                </a:cubicBezTo>
                <a:cubicBezTo>
                  <a:pt x="38033" y="427361"/>
                  <a:pt x="109255" y="575932"/>
                  <a:pt x="106192" y="578995"/>
                </a:cubicBezTo>
                <a:cubicBezTo>
                  <a:pt x="103129" y="582058"/>
                  <a:pt x="21185" y="450336"/>
                  <a:pt x="5102" y="349247"/>
                </a:cubicBezTo>
                <a:cubicBezTo>
                  <a:pt x="-10981" y="248158"/>
                  <a:pt x="15824" y="3092"/>
                  <a:pt x="1888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02D5872-633C-FE5D-D201-6FB8D6E02F23}"/>
              </a:ext>
            </a:extLst>
          </p:cNvPr>
          <p:cNvSpPr/>
          <p:nvPr/>
        </p:nvSpPr>
        <p:spPr>
          <a:xfrm>
            <a:off x="6405274" y="7089648"/>
            <a:ext cx="147164" cy="496872"/>
          </a:xfrm>
          <a:custGeom>
            <a:avLst/>
            <a:gdLst>
              <a:gd name="connsiteX0" fmla="*/ 121 w 147164"/>
              <a:gd name="connsiteY0" fmla="*/ 398 h 496872"/>
              <a:gd name="connsiteX1" fmla="*/ 27691 w 147164"/>
              <a:gd name="connsiteY1" fmla="*/ 179602 h 496872"/>
              <a:gd name="connsiteX2" fmla="*/ 147160 w 147164"/>
              <a:gd name="connsiteY2" fmla="*/ 496656 h 496872"/>
              <a:gd name="connsiteX3" fmla="*/ 23096 w 147164"/>
              <a:gd name="connsiteY3" fmla="*/ 225552 h 496872"/>
              <a:gd name="connsiteX4" fmla="*/ 121 w 147164"/>
              <a:gd name="connsiteY4" fmla="*/ 398 h 49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64" h="496872">
                <a:moveTo>
                  <a:pt x="121" y="398"/>
                </a:moveTo>
                <a:cubicBezTo>
                  <a:pt x="887" y="-7260"/>
                  <a:pt x="3185" y="96892"/>
                  <a:pt x="27691" y="179602"/>
                </a:cubicBezTo>
                <a:cubicBezTo>
                  <a:pt x="52197" y="262312"/>
                  <a:pt x="147926" y="488998"/>
                  <a:pt x="147160" y="496656"/>
                </a:cubicBezTo>
                <a:cubicBezTo>
                  <a:pt x="146394" y="504314"/>
                  <a:pt x="44539" y="306730"/>
                  <a:pt x="23096" y="225552"/>
                </a:cubicBezTo>
                <a:cubicBezTo>
                  <a:pt x="1653" y="144374"/>
                  <a:pt x="-645" y="8056"/>
                  <a:pt x="121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3222723-3C35-4276-863F-7A6B10CA7AB3}"/>
              </a:ext>
            </a:extLst>
          </p:cNvPr>
          <p:cNvSpPr/>
          <p:nvPr/>
        </p:nvSpPr>
        <p:spPr>
          <a:xfrm>
            <a:off x="6478915" y="6975172"/>
            <a:ext cx="721422" cy="73519"/>
          </a:xfrm>
          <a:custGeom>
            <a:avLst/>
            <a:gdLst>
              <a:gd name="connsiteX0" fmla="*/ 0 w 721422"/>
              <a:gd name="connsiteY0" fmla="*/ 73519 h 73519"/>
              <a:gd name="connsiteX1" fmla="*/ 238938 w 721422"/>
              <a:gd name="connsiteY1" fmla="*/ 0 h 73519"/>
              <a:gd name="connsiteX2" fmla="*/ 721411 w 721422"/>
              <a:gd name="connsiteY2" fmla="*/ 27570 h 73519"/>
              <a:gd name="connsiteX3" fmla="*/ 252723 w 721422"/>
              <a:gd name="connsiteY3" fmla="*/ 13785 h 73519"/>
              <a:gd name="connsiteX4" fmla="*/ 0 w 721422"/>
              <a:gd name="connsiteY4" fmla="*/ 73519 h 7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422" h="73519">
                <a:moveTo>
                  <a:pt x="0" y="73519"/>
                </a:moveTo>
                <a:cubicBezTo>
                  <a:pt x="59351" y="40588"/>
                  <a:pt x="118703" y="7658"/>
                  <a:pt x="238938" y="0"/>
                </a:cubicBezTo>
                <a:lnTo>
                  <a:pt x="721411" y="27570"/>
                </a:lnTo>
                <a:cubicBezTo>
                  <a:pt x="723708" y="29867"/>
                  <a:pt x="367597" y="7658"/>
                  <a:pt x="252723" y="13785"/>
                </a:cubicBezTo>
                <a:cubicBezTo>
                  <a:pt x="137849" y="19912"/>
                  <a:pt x="85006" y="42121"/>
                  <a:pt x="0" y="73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BDE099F-67FA-2FF6-67E7-C80CD38C5333}"/>
              </a:ext>
            </a:extLst>
          </p:cNvPr>
          <p:cNvSpPr/>
          <p:nvPr/>
        </p:nvSpPr>
        <p:spPr>
          <a:xfrm>
            <a:off x="7523897" y="7466102"/>
            <a:ext cx="223288" cy="571492"/>
          </a:xfrm>
          <a:custGeom>
            <a:avLst/>
            <a:gdLst>
              <a:gd name="connsiteX0" fmla="*/ 2672 w 223288"/>
              <a:gd name="connsiteY0" fmla="*/ 732 h 571492"/>
              <a:gd name="connsiteX1" fmla="*/ 53217 w 223288"/>
              <a:gd name="connsiteY1" fmla="*/ 262646 h 571492"/>
              <a:gd name="connsiteX2" fmla="*/ 223231 w 223288"/>
              <a:gd name="connsiteY2" fmla="*/ 570509 h 571492"/>
              <a:gd name="connsiteX3" fmla="*/ 71596 w 223288"/>
              <a:gd name="connsiteY3" fmla="*/ 354545 h 571492"/>
              <a:gd name="connsiteX4" fmla="*/ 11862 w 223288"/>
              <a:gd name="connsiteY4" fmla="*/ 189126 h 571492"/>
              <a:gd name="connsiteX5" fmla="*/ 2672 w 223288"/>
              <a:gd name="connsiteY5" fmla="*/ 732 h 57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288" h="571492">
                <a:moveTo>
                  <a:pt x="2672" y="732"/>
                </a:moveTo>
                <a:cubicBezTo>
                  <a:pt x="9565" y="12985"/>
                  <a:pt x="16457" y="167683"/>
                  <a:pt x="53217" y="262646"/>
                </a:cubicBezTo>
                <a:cubicBezTo>
                  <a:pt x="89977" y="357609"/>
                  <a:pt x="220168" y="555192"/>
                  <a:pt x="223231" y="570509"/>
                </a:cubicBezTo>
                <a:cubicBezTo>
                  <a:pt x="226294" y="585826"/>
                  <a:pt x="106824" y="418109"/>
                  <a:pt x="71596" y="354545"/>
                </a:cubicBezTo>
                <a:cubicBezTo>
                  <a:pt x="36368" y="290981"/>
                  <a:pt x="20286" y="245032"/>
                  <a:pt x="11862" y="189126"/>
                </a:cubicBezTo>
                <a:cubicBezTo>
                  <a:pt x="3438" y="133221"/>
                  <a:pt x="-4221" y="-11521"/>
                  <a:pt x="2672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F06A900-051B-1C43-6440-A7BD5BD6303C}"/>
              </a:ext>
            </a:extLst>
          </p:cNvPr>
          <p:cNvSpPr/>
          <p:nvPr/>
        </p:nvSpPr>
        <p:spPr>
          <a:xfrm>
            <a:off x="7503525" y="8246903"/>
            <a:ext cx="69000" cy="751778"/>
          </a:xfrm>
          <a:custGeom>
            <a:avLst/>
            <a:gdLst>
              <a:gd name="connsiteX0" fmla="*/ 69 w 69000"/>
              <a:gd name="connsiteY0" fmla="*/ 1077 h 751778"/>
              <a:gd name="connsiteX1" fmla="*/ 55209 w 69000"/>
              <a:gd name="connsiteY1" fmla="*/ 488144 h 751778"/>
              <a:gd name="connsiteX2" fmla="*/ 13854 w 69000"/>
              <a:gd name="connsiteY2" fmla="*/ 750058 h 751778"/>
              <a:gd name="connsiteX3" fmla="*/ 68994 w 69000"/>
              <a:gd name="connsiteY3" fmla="*/ 368675 h 751778"/>
              <a:gd name="connsiteX4" fmla="*/ 69 w 69000"/>
              <a:gd name="connsiteY4" fmla="*/ 1077 h 7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00" h="751778">
                <a:moveTo>
                  <a:pt x="69" y="1077"/>
                </a:moveTo>
                <a:cubicBezTo>
                  <a:pt x="-2228" y="20988"/>
                  <a:pt x="52912" y="363314"/>
                  <a:pt x="55209" y="488144"/>
                </a:cubicBezTo>
                <a:cubicBezTo>
                  <a:pt x="57507" y="612974"/>
                  <a:pt x="11557" y="769969"/>
                  <a:pt x="13854" y="750058"/>
                </a:cubicBezTo>
                <a:cubicBezTo>
                  <a:pt x="16151" y="730147"/>
                  <a:pt x="68228" y="495037"/>
                  <a:pt x="68994" y="368675"/>
                </a:cubicBezTo>
                <a:cubicBezTo>
                  <a:pt x="69760" y="242313"/>
                  <a:pt x="2366" y="-18834"/>
                  <a:pt x="69" y="1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5AF0A4E-5841-E4AF-8AD3-953BC75E0DA2}"/>
              </a:ext>
            </a:extLst>
          </p:cNvPr>
          <p:cNvSpPr/>
          <p:nvPr/>
        </p:nvSpPr>
        <p:spPr>
          <a:xfrm>
            <a:off x="7636580" y="8288664"/>
            <a:ext cx="202532" cy="863618"/>
          </a:xfrm>
          <a:custGeom>
            <a:avLst/>
            <a:gdLst>
              <a:gd name="connsiteX0" fmla="*/ 268 w 202532"/>
              <a:gd name="connsiteY0" fmla="*/ 671 h 863618"/>
              <a:gd name="connsiteX1" fmla="*/ 119738 w 202532"/>
              <a:gd name="connsiteY1" fmla="*/ 377459 h 863618"/>
              <a:gd name="connsiteX2" fmla="*/ 151902 w 202532"/>
              <a:gd name="connsiteY2" fmla="*/ 850741 h 863618"/>
              <a:gd name="connsiteX3" fmla="*/ 147307 w 202532"/>
              <a:gd name="connsiteY3" fmla="*/ 689917 h 863618"/>
              <a:gd name="connsiteX4" fmla="*/ 202447 w 202532"/>
              <a:gd name="connsiteY4" fmla="*/ 271774 h 863618"/>
              <a:gd name="connsiteX5" fmla="*/ 156497 w 202532"/>
              <a:gd name="connsiteY5" fmla="*/ 469358 h 863618"/>
              <a:gd name="connsiteX6" fmla="*/ 268 w 202532"/>
              <a:gd name="connsiteY6" fmla="*/ 671 h 8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32" h="863618">
                <a:moveTo>
                  <a:pt x="268" y="671"/>
                </a:moveTo>
                <a:cubicBezTo>
                  <a:pt x="-5858" y="-14645"/>
                  <a:pt x="94466" y="235781"/>
                  <a:pt x="119738" y="377459"/>
                </a:cubicBezTo>
                <a:cubicBezTo>
                  <a:pt x="145010" y="519137"/>
                  <a:pt x="147307" y="798665"/>
                  <a:pt x="151902" y="850741"/>
                </a:cubicBezTo>
                <a:cubicBezTo>
                  <a:pt x="156497" y="902817"/>
                  <a:pt x="138883" y="786412"/>
                  <a:pt x="147307" y="689917"/>
                </a:cubicBezTo>
                <a:cubicBezTo>
                  <a:pt x="155731" y="593423"/>
                  <a:pt x="200915" y="308534"/>
                  <a:pt x="202447" y="271774"/>
                </a:cubicBezTo>
                <a:cubicBezTo>
                  <a:pt x="203979" y="235014"/>
                  <a:pt x="184833" y="512244"/>
                  <a:pt x="156497" y="469358"/>
                </a:cubicBezTo>
                <a:cubicBezTo>
                  <a:pt x="128161" y="426472"/>
                  <a:pt x="6394" y="15987"/>
                  <a:pt x="268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412AB51-5F66-DDD3-4CAC-6B5E924ACD00}"/>
              </a:ext>
            </a:extLst>
          </p:cNvPr>
          <p:cNvSpPr/>
          <p:nvPr/>
        </p:nvSpPr>
        <p:spPr>
          <a:xfrm>
            <a:off x="6357745" y="8322549"/>
            <a:ext cx="287593" cy="1230392"/>
          </a:xfrm>
          <a:custGeom>
            <a:avLst/>
            <a:gdLst>
              <a:gd name="connsiteX0" fmla="*/ 281994 w 287593"/>
              <a:gd name="connsiteY0" fmla="*/ 31115 h 1230392"/>
              <a:gd name="connsiteX1" fmla="*/ 1700 w 287593"/>
              <a:gd name="connsiteY1" fmla="*/ 1225809 h 1230392"/>
              <a:gd name="connsiteX2" fmla="*/ 171714 w 287593"/>
              <a:gd name="connsiteY2" fmla="*/ 426283 h 1230392"/>
              <a:gd name="connsiteX3" fmla="*/ 281994 w 287593"/>
              <a:gd name="connsiteY3" fmla="*/ 31115 h 123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593" h="1230392">
                <a:moveTo>
                  <a:pt x="281994" y="31115"/>
                </a:moveTo>
                <a:cubicBezTo>
                  <a:pt x="253658" y="164369"/>
                  <a:pt x="20080" y="1159948"/>
                  <a:pt x="1700" y="1225809"/>
                </a:cubicBezTo>
                <a:cubicBezTo>
                  <a:pt x="-16680" y="1291670"/>
                  <a:pt x="118872" y="629228"/>
                  <a:pt x="171714" y="426283"/>
                </a:cubicBezTo>
                <a:cubicBezTo>
                  <a:pt x="224556" y="223338"/>
                  <a:pt x="310330" y="-102139"/>
                  <a:pt x="281994" y="3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CA20A9C-66E4-FAA3-9BF1-34E808309DBD}"/>
              </a:ext>
            </a:extLst>
          </p:cNvPr>
          <p:cNvSpPr/>
          <p:nvPr/>
        </p:nvSpPr>
        <p:spPr>
          <a:xfrm>
            <a:off x="6570806" y="8205560"/>
            <a:ext cx="441150" cy="56520"/>
          </a:xfrm>
          <a:custGeom>
            <a:avLst/>
            <a:gdLst>
              <a:gd name="connsiteX0" fmla="*/ 8 w 441150"/>
              <a:gd name="connsiteY0" fmla="*/ 56205 h 56520"/>
              <a:gd name="connsiteX1" fmla="*/ 284897 w 441150"/>
              <a:gd name="connsiteY1" fmla="*/ 24040 h 56520"/>
              <a:gd name="connsiteX2" fmla="*/ 441126 w 441150"/>
              <a:gd name="connsiteY2" fmla="*/ 33230 h 56520"/>
              <a:gd name="connsiteX3" fmla="*/ 294086 w 441150"/>
              <a:gd name="connsiteY3" fmla="*/ 1065 h 56520"/>
              <a:gd name="connsiteX4" fmla="*/ 8 w 441150"/>
              <a:gd name="connsiteY4" fmla="*/ 56205 h 5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150" h="56520">
                <a:moveTo>
                  <a:pt x="8" y="56205"/>
                </a:moveTo>
                <a:cubicBezTo>
                  <a:pt x="-1523" y="60034"/>
                  <a:pt x="211377" y="27869"/>
                  <a:pt x="284897" y="24040"/>
                </a:cubicBezTo>
                <a:cubicBezTo>
                  <a:pt x="358417" y="20211"/>
                  <a:pt x="439595" y="37059"/>
                  <a:pt x="441126" y="33230"/>
                </a:cubicBezTo>
                <a:cubicBezTo>
                  <a:pt x="442657" y="29401"/>
                  <a:pt x="372201" y="-6593"/>
                  <a:pt x="294086" y="1065"/>
                </a:cubicBezTo>
                <a:cubicBezTo>
                  <a:pt x="215971" y="8723"/>
                  <a:pt x="1539" y="52376"/>
                  <a:pt x="8" y="56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5CA2A5C-C616-4147-5390-8FEF668E44B0}"/>
              </a:ext>
            </a:extLst>
          </p:cNvPr>
          <p:cNvSpPr/>
          <p:nvPr/>
        </p:nvSpPr>
        <p:spPr>
          <a:xfrm>
            <a:off x="6451496" y="8711132"/>
            <a:ext cx="634674" cy="180280"/>
          </a:xfrm>
          <a:custGeom>
            <a:avLst/>
            <a:gdLst>
              <a:gd name="connsiteX0" fmla="*/ 4444 w 634674"/>
              <a:gd name="connsiteY0" fmla="*/ 940 h 180280"/>
              <a:gd name="connsiteX1" fmla="*/ 597195 w 634674"/>
              <a:gd name="connsiteY1" fmla="*/ 170954 h 180280"/>
              <a:gd name="connsiteX2" fmla="*/ 519081 w 634674"/>
              <a:gd name="connsiteY2" fmla="*/ 152575 h 180280"/>
              <a:gd name="connsiteX3" fmla="*/ 73368 w 634674"/>
              <a:gd name="connsiteY3" fmla="*/ 106625 h 180280"/>
              <a:gd name="connsiteX4" fmla="*/ 312307 w 634674"/>
              <a:gd name="connsiteY4" fmla="*/ 102030 h 180280"/>
              <a:gd name="connsiteX5" fmla="*/ 4444 w 634674"/>
              <a:gd name="connsiteY5" fmla="*/ 940 h 18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674" h="180280">
                <a:moveTo>
                  <a:pt x="4444" y="940"/>
                </a:moveTo>
                <a:cubicBezTo>
                  <a:pt x="51925" y="12427"/>
                  <a:pt x="511422" y="145682"/>
                  <a:pt x="597195" y="170954"/>
                </a:cubicBezTo>
                <a:cubicBezTo>
                  <a:pt x="682968" y="196227"/>
                  <a:pt x="606386" y="163297"/>
                  <a:pt x="519081" y="152575"/>
                </a:cubicBezTo>
                <a:cubicBezTo>
                  <a:pt x="431777" y="141854"/>
                  <a:pt x="107830" y="115049"/>
                  <a:pt x="73368" y="106625"/>
                </a:cubicBezTo>
                <a:cubicBezTo>
                  <a:pt x="38906" y="98201"/>
                  <a:pt x="319199" y="117347"/>
                  <a:pt x="312307" y="102030"/>
                </a:cubicBezTo>
                <a:cubicBezTo>
                  <a:pt x="305415" y="86713"/>
                  <a:pt x="-43037" y="-10547"/>
                  <a:pt x="4444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9F95FBE-7CE7-04C0-9E0F-4B10E6088B05}"/>
              </a:ext>
            </a:extLst>
          </p:cNvPr>
          <p:cNvSpPr/>
          <p:nvPr/>
        </p:nvSpPr>
        <p:spPr>
          <a:xfrm>
            <a:off x="9951761" y="8353155"/>
            <a:ext cx="218878" cy="1082773"/>
          </a:xfrm>
          <a:custGeom>
            <a:avLst/>
            <a:gdLst>
              <a:gd name="connsiteX0" fmla="*/ 208239 w 218878"/>
              <a:gd name="connsiteY0" fmla="*/ 270 h 1082773"/>
              <a:gd name="connsiteX1" fmla="*/ 116164 w 218878"/>
              <a:gd name="connsiteY1" fmla="*/ 546370 h 1082773"/>
              <a:gd name="connsiteX2" fmla="*/ 1864 w 218878"/>
              <a:gd name="connsiteY2" fmla="*/ 1079770 h 1082773"/>
              <a:gd name="connsiteX3" fmla="*/ 214589 w 218878"/>
              <a:gd name="connsiteY3" fmla="*/ 298720 h 1082773"/>
              <a:gd name="connsiteX4" fmla="*/ 151089 w 218878"/>
              <a:gd name="connsiteY4" fmla="*/ 470170 h 1082773"/>
              <a:gd name="connsiteX5" fmla="*/ 208239 w 218878"/>
              <a:gd name="connsiteY5" fmla="*/ 270 h 108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878" h="1082773">
                <a:moveTo>
                  <a:pt x="208239" y="270"/>
                </a:moveTo>
                <a:cubicBezTo>
                  <a:pt x="202418" y="12970"/>
                  <a:pt x="150560" y="366453"/>
                  <a:pt x="116164" y="546370"/>
                </a:cubicBezTo>
                <a:cubicBezTo>
                  <a:pt x="81768" y="726287"/>
                  <a:pt x="-14540" y="1121045"/>
                  <a:pt x="1864" y="1079770"/>
                </a:cubicBezTo>
                <a:cubicBezTo>
                  <a:pt x="18268" y="1038495"/>
                  <a:pt x="189718" y="400320"/>
                  <a:pt x="214589" y="298720"/>
                </a:cubicBezTo>
                <a:cubicBezTo>
                  <a:pt x="239460" y="197120"/>
                  <a:pt x="147914" y="514091"/>
                  <a:pt x="151089" y="470170"/>
                </a:cubicBezTo>
                <a:cubicBezTo>
                  <a:pt x="154264" y="426249"/>
                  <a:pt x="214060" y="-12430"/>
                  <a:pt x="208239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03BD849-034E-C2C6-B25F-5821B41F543D}"/>
              </a:ext>
            </a:extLst>
          </p:cNvPr>
          <p:cNvSpPr/>
          <p:nvPr/>
        </p:nvSpPr>
        <p:spPr>
          <a:xfrm>
            <a:off x="9919906" y="8356188"/>
            <a:ext cx="304902" cy="1224677"/>
          </a:xfrm>
          <a:custGeom>
            <a:avLst/>
            <a:gdLst>
              <a:gd name="connsiteX0" fmla="*/ 303594 w 304902"/>
              <a:gd name="connsiteY0" fmla="*/ 412 h 1224677"/>
              <a:gd name="connsiteX1" fmla="*/ 236919 w 304902"/>
              <a:gd name="connsiteY1" fmla="*/ 473487 h 1224677"/>
              <a:gd name="connsiteX2" fmla="*/ 1969 w 304902"/>
              <a:gd name="connsiteY2" fmla="*/ 1219612 h 1224677"/>
              <a:gd name="connsiteX3" fmla="*/ 132144 w 304902"/>
              <a:gd name="connsiteY3" fmla="*/ 781462 h 1224677"/>
              <a:gd name="connsiteX4" fmla="*/ 268669 w 304902"/>
              <a:gd name="connsiteY4" fmla="*/ 397287 h 1224677"/>
              <a:gd name="connsiteX5" fmla="*/ 303594 w 304902"/>
              <a:gd name="connsiteY5" fmla="*/ 412 h 122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902" h="1224677">
                <a:moveTo>
                  <a:pt x="303594" y="412"/>
                </a:moveTo>
                <a:cubicBezTo>
                  <a:pt x="298302" y="13112"/>
                  <a:pt x="287190" y="270287"/>
                  <a:pt x="236919" y="473487"/>
                </a:cubicBezTo>
                <a:cubicBezTo>
                  <a:pt x="186648" y="676687"/>
                  <a:pt x="19431" y="1168283"/>
                  <a:pt x="1969" y="1219612"/>
                </a:cubicBezTo>
                <a:cubicBezTo>
                  <a:pt x="-15493" y="1270941"/>
                  <a:pt x="87694" y="918516"/>
                  <a:pt x="132144" y="781462"/>
                </a:cubicBezTo>
                <a:cubicBezTo>
                  <a:pt x="176594" y="644408"/>
                  <a:pt x="239036" y="522699"/>
                  <a:pt x="268669" y="397287"/>
                </a:cubicBezTo>
                <a:cubicBezTo>
                  <a:pt x="298302" y="271875"/>
                  <a:pt x="308886" y="-12288"/>
                  <a:pt x="303594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037026B-5345-E89B-8E09-E7DD5A33052B}"/>
              </a:ext>
            </a:extLst>
          </p:cNvPr>
          <p:cNvSpPr/>
          <p:nvPr/>
        </p:nvSpPr>
        <p:spPr>
          <a:xfrm>
            <a:off x="7886692" y="8134727"/>
            <a:ext cx="34992" cy="532434"/>
          </a:xfrm>
          <a:custGeom>
            <a:avLst/>
            <a:gdLst>
              <a:gd name="connsiteX0" fmla="*/ 8 w 34992"/>
              <a:gd name="connsiteY0" fmla="*/ 9148 h 532434"/>
              <a:gd name="connsiteX1" fmla="*/ 31758 w 34992"/>
              <a:gd name="connsiteY1" fmla="*/ 523498 h 532434"/>
              <a:gd name="connsiteX2" fmla="*/ 31758 w 34992"/>
              <a:gd name="connsiteY2" fmla="*/ 320298 h 532434"/>
              <a:gd name="connsiteX3" fmla="*/ 34933 w 34992"/>
              <a:gd name="connsiteY3" fmla="*/ 120273 h 532434"/>
              <a:gd name="connsiteX4" fmla="*/ 28583 w 34992"/>
              <a:gd name="connsiteY4" fmla="*/ 186948 h 532434"/>
              <a:gd name="connsiteX5" fmla="*/ 8 w 34992"/>
              <a:gd name="connsiteY5" fmla="*/ 9148 h 53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92" h="532434">
                <a:moveTo>
                  <a:pt x="8" y="9148"/>
                </a:moveTo>
                <a:cubicBezTo>
                  <a:pt x="537" y="65240"/>
                  <a:pt x="26466" y="471640"/>
                  <a:pt x="31758" y="523498"/>
                </a:cubicBezTo>
                <a:cubicBezTo>
                  <a:pt x="37050" y="575356"/>
                  <a:pt x="31229" y="387502"/>
                  <a:pt x="31758" y="320298"/>
                </a:cubicBezTo>
                <a:cubicBezTo>
                  <a:pt x="32287" y="253094"/>
                  <a:pt x="35462" y="142498"/>
                  <a:pt x="34933" y="120273"/>
                </a:cubicBezTo>
                <a:cubicBezTo>
                  <a:pt x="34404" y="98048"/>
                  <a:pt x="32816" y="201235"/>
                  <a:pt x="28583" y="186948"/>
                </a:cubicBezTo>
                <a:cubicBezTo>
                  <a:pt x="24350" y="172661"/>
                  <a:pt x="-521" y="-46944"/>
                  <a:pt x="8" y="9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5E7C5ED-64E3-F9E6-0523-DA3912DF0D48}"/>
              </a:ext>
            </a:extLst>
          </p:cNvPr>
          <p:cNvSpPr/>
          <p:nvPr/>
        </p:nvSpPr>
        <p:spPr>
          <a:xfrm>
            <a:off x="7980654" y="8268285"/>
            <a:ext cx="679861" cy="358983"/>
          </a:xfrm>
          <a:custGeom>
            <a:avLst/>
            <a:gdLst>
              <a:gd name="connsiteX0" fmla="*/ 7646 w 679861"/>
              <a:gd name="connsiteY0" fmla="*/ 31165 h 358983"/>
              <a:gd name="connsiteX1" fmla="*/ 350546 w 679861"/>
              <a:gd name="connsiteY1" fmla="*/ 75615 h 358983"/>
              <a:gd name="connsiteX2" fmla="*/ 671221 w 679861"/>
              <a:gd name="connsiteY2" fmla="*/ 355015 h 358983"/>
              <a:gd name="connsiteX3" fmla="*/ 560096 w 679861"/>
              <a:gd name="connsiteY3" fmla="*/ 224840 h 358983"/>
              <a:gd name="connsiteX4" fmla="*/ 261646 w 679861"/>
              <a:gd name="connsiteY4" fmla="*/ 12115 h 358983"/>
              <a:gd name="connsiteX5" fmla="*/ 274346 w 679861"/>
              <a:gd name="connsiteY5" fmla="*/ 24815 h 358983"/>
              <a:gd name="connsiteX6" fmla="*/ 128296 w 679861"/>
              <a:gd name="connsiteY6" fmla="*/ 12115 h 358983"/>
              <a:gd name="connsiteX7" fmla="*/ 7646 w 679861"/>
              <a:gd name="connsiteY7" fmla="*/ 31165 h 35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9861" h="358983">
                <a:moveTo>
                  <a:pt x="7646" y="31165"/>
                </a:moveTo>
                <a:cubicBezTo>
                  <a:pt x="44688" y="41748"/>
                  <a:pt x="239950" y="21640"/>
                  <a:pt x="350546" y="75615"/>
                </a:cubicBezTo>
                <a:cubicBezTo>
                  <a:pt x="461142" y="129590"/>
                  <a:pt x="636296" y="330144"/>
                  <a:pt x="671221" y="355015"/>
                </a:cubicBezTo>
                <a:cubicBezTo>
                  <a:pt x="706146" y="379886"/>
                  <a:pt x="628358" y="281990"/>
                  <a:pt x="560096" y="224840"/>
                </a:cubicBezTo>
                <a:cubicBezTo>
                  <a:pt x="491834" y="167690"/>
                  <a:pt x="261646" y="12115"/>
                  <a:pt x="261646" y="12115"/>
                </a:cubicBezTo>
                <a:cubicBezTo>
                  <a:pt x="214021" y="-21223"/>
                  <a:pt x="296571" y="24815"/>
                  <a:pt x="274346" y="24815"/>
                </a:cubicBezTo>
                <a:cubicBezTo>
                  <a:pt x="252121" y="24815"/>
                  <a:pt x="179096" y="9469"/>
                  <a:pt x="128296" y="12115"/>
                </a:cubicBezTo>
                <a:cubicBezTo>
                  <a:pt x="77496" y="14761"/>
                  <a:pt x="-29396" y="20582"/>
                  <a:pt x="7646" y="3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F79AE56-E132-BC71-0A7E-79E174ABF581}"/>
              </a:ext>
            </a:extLst>
          </p:cNvPr>
          <p:cNvSpPr/>
          <p:nvPr/>
        </p:nvSpPr>
        <p:spPr>
          <a:xfrm>
            <a:off x="8190265" y="7796659"/>
            <a:ext cx="1240763" cy="417719"/>
          </a:xfrm>
          <a:custGeom>
            <a:avLst/>
            <a:gdLst>
              <a:gd name="connsiteX0" fmla="*/ 1235 w 1240763"/>
              <a:gd name="connsiteY0" fmla="*/ 417066 h 417719"/>
              <a:gd name="connsiteX1" fmla="*/ 588610 w 1240763"/>
              <a:gd name="connsiteY1" fmla="*/ 70991 h 417719"/>
              <a:gd name="connsiteX2" fmla="*/ 1217260 w 1240763"/>
              <a:gd name="connsiteY2" fmla="*/ 42416 h 417719"/>
              <a:gd name="connsiteX3" fmla="*/ 1074385 w 1240763"/>
              <a:gd name="connsiteY3" fmla="*/ 23366 h 417719"/>
              <a:gd name="connsiteX4" fmla="*/ 763235 w 1240763"/>
              <a:gd name="connsiteY4" fmla="*/ 7491 h 417719"/>
              <a:gd name="connsiteX5" fmla="*/ 442560 w 1240763"/>
              <a:gd name="connsiteY5" fmla="*/ 153541 h 417719"/>
              <a:gd name="connsiteX6" fmla="*/ 1235 w 1240763"/>
              <a:gd name="connsiteY6" fmla="*/ 417066 h 41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763" h="417719">
                <a:moveTo>
                  <a:pt x="1235" y="417066"/>
                </a:moveTo>
                <a:cubicBezTo>
                  <a:pt x="25577" y="403308"/>
                  <a:pt x="385939" y="133433"/>
                  <a:pt x="588610" y="70991"/>
                </a:cubicBezTo>
                <a:cubicBezTo>
                  <a:pt x="791281" y="8549"/>
                  <a:pt x="1136298" y="50353"/>
                  <a:pt x="1217260" y="42416"/>
                </a:cubicBezTo>
                <a:cubicBezTo>
                  <a:pt x="1298222" y="34479"/>
                  <a:pt x="1150056" y="29187"/>
                  <a:pt x="1074385" y="23366"/>
                </a:cubicBezTo>
                <a:cubicBezTo>
                  <a:pt x="998714" y="17545"/>
                  <a:pt x="868539" y="-14205"/>
                  <a:pt x="763235" y="7491"/>
                </a:cubicBezTo>
                <a:cubicBezTo>
                  <a:pt x="657931" y="29187"/>
                  <a:pt x="566385" y="83691"/>
                  <a:pt x="442560" y="153541"/>
                </a:cubicBezTo>
                <a:cubicBezTo>
                  <a:pt x="318735" y="223391"/>
                  <a:pt x="-23107" y="430824"/>
                  <a:pt x="1235" y="417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0B79F7D-7389-C420-F7B8-48123ECE23B4}"/>
              </a:ext>
            </a:extLst>
          </p:cNvPr>
          <p:cNvSpPr/>
          <p:nvPr/>
        </p:nvSpPr>
        <p:spPr>
          <a:xfrm>
            <a:off x="8432105" y="8338362"/>
            <a:ext cx="880288" cy="250187"/>
          </a:xfrm>
          <a:custGeom>
            <a:avLst/>
            <a:gdLst>
              <a:gd name="connsiteX0" fmla="*/ 416620 w 880288"/>
              <a:gd name="connsiteY0" fmla="*/ 2363 h 250187"/>
              <a:gd name="connsiteX1" fmla="*/ 16570 w 880288"/>
              <a:gd name="connsiteY1" fmla="*/ 46813 h 250187"/>
              <a:gd name="connsiteX2" fmla="*/ 213420 w 880288"/>
              <a:gd name="connsiteY2" fmla="*/ 46813 h 250187"/>
              <a:gd name="connsiteX3" fmla="*/ 140395 w 880288"/>
              <a:gd name="connsiteY3" fmla="*/ 91263 h 250187"/>
              <a:gd name="connsiteX4" fmla="*/ 461070 w 880288"/>
              <a:gd name="connsiteY4" fmla="*/ 94438 h 250187"/>
              <a:gd name="connsiteX5" fmla="*/ 356295 w 880288"/>
              <a:gd name="connsiteY5" fmla="*/ 135713 h 250187"/>
              <a:gd name="connsiteX6" fmla="*/ 515045 w 880288"/>
              <a:gd name="connsiteY6" fmla="*/ 126188 h 250187"/>
              <a:gd name="connsiteX7" fmla="*/ 880170 w 880288"/>
              <a:gd name="connsiteY7" fmla="*/ 250013 h 250187"/>
              <a:gd name="connsiteX8" fmla="*/ 553145 w 880288"/>
              <a:gd name="connsiteY8" fmla="*/ 151588 h 250187"/>
              <a:gd name="connsiteX9" fmla="*/ 378520 w 880288"/>
              <a:gd name="connsiteY9" fmla="*/ 78563 h 250187"/>
              <a:gd name="connsiteX10" fmla="*/ 114995 w 880288"/>
              <a:gd name="connsiteY10" fmla="*/ 88088 h 250187"/>
              <a:gd name="connsiteX11" fmla="*/ 172145 w 880288"/>
              <a:gd name="connsiteY11" fmla="*/ 56338 h 250187"/>
              <a:gd name="connsiteX12" fmla="*/ 695 w 880288"/>
              <a:gd name="connsiteY12" fmla="*/ 34113 h 250187"/>
              <a:gd name="connsiteX13" fmla="*/ 248345 w 880288"/>
              <a:gd name="connsiteY13" fmla="*/ 8713 h 250187"/>
              <a:gd name="connsiteX14" fmla="*/ 416620 w 880288"/>
              <a:gd name="connsiteY14" fmla="*/ 2363 h 25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0288" h="250187">
                <a:moveTo>
                  <a:pt x="416620" y="2363"/>
                </a:moveTo>
                <a:cubicBezTo>
                  <a:pt x="377991" y="8713"/>
                  <a:pt x="50437" y="39405"/>
                  <a:pt x="16570" y="46813"/>
                </a:cubicBezTo>
                <a:cubicBezTo>
                  <a:pt x="-17297" y="54221"/>
                  <a:pt x="192783" y="39405"/>
                  <a:pt x="213420" y="46813"/>
                </a:cubicBezTo>
                <a:cubicBezTo>
                  <a:pt x="234057" y="54221"/>
                  <a:pt x="99120" y="83326"/>
                  <a:pt x="140395" y="91263"/>
                </a:cubicBezTo>
                <a:cubicBezTo>
                  <a:pt x="181670" y="99200"/>
                  <a:pt x="425087" y="87030"/>
                  <a:pt x="461070" y="94438"/>
                </a:cubicBezTo>
                <a:cubicBezTo>
                  <a:pt x="497053" y="101846"/>
                  <a:pt x="347299" y="130421"/>
                  <a:pt x="356295" y="135713"/>
                </a:cubicBezTo>
                <a:cubicBezTo>
                  <a:pt x="365291" y="141005"/>
                  <a:pt x="427733" y="107138"/>
                  <a:pt x="515045" y="126188"/>
                </a:cubicBezTo>
                <a:cubicBezTo>
                  <a:pt x="602357" y="145238"/>
                  <a:pt x="873820" y="245780"/>
                  <a:pt x="880170" y="250013"/>
                </a:cubicBezTo>
                <a:cubicBezTo>
                  <a:pt x="886520" y="254246"/>
                  <a:pt x="636753" y="180163"/>
                  <a:pt x="553145" y="151588"/>
                </a:cubicBezTo>
                <a:cubicBezTo>
                  <a:pt x="469537" y="123013"/>
                  <a:pt x="451545" y="89146"/>
                  <a:pt x="378520" y="78563"/>
                </a:cubicBezTo>
                <a:cubicBezTo>
                  <a:pt x="305495" y="67980"/>
                  <a:pt x="149391" y="91792"/>
                  <a:pt x="114995" y="88088"/>
                </a:cubicBezTo>
                <a:cubicBezTo>
                  <a:pt x="80599" y="84384"/>
                  <a:pt x="191195" y="65334"/>
                  <a:pt x="172145" y="56338"/>
                </a:cubicBezTo>
                <a:cubicBezTo>
                  <a:pt x="153095" y="47342"/>
                  <a:pt x="-12005" y="42050"/>
                  <a:pt x="695" y="34113"/>
                </a:cubicBezTo>
                <a:cubicBezTo>
                  <a:pt x="13395" y="26176"/>
                  <a:pt x="173203" y="13475"/>
                  <a:pt x="248345" y="8713"/>
                </a:cubicBezTo>
                <a:cubicBezTo>
                  <a:pt x="323487" y="3951"/>
                  <a:pt x="455249" y="-3987"/>
                  <a:pt x="416620" y="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DEEC7706-802A-2DED-EAEE-1781E1A0E1AB}"/>
              </a:ext>
            </a:extLst>
          </p:cNvPr>
          <p:cNvSpPr/>
          <p:nvPr/>
        </p:nvSpPr>
        <p:spPr>
          <a:xfrm>
            <a:off x="9889057" y="8203460"/>
            <a:ext cx="189930" cy="704000"/>
          </a:xfrm>
          <a:custGeom>
            <a:avLst/>
            <a:gdLst>
              <a:gd name="connsiteX0" fmla="*/ 173576 w 189930"/>
              <a:gd name="connsiteY0" fmla="*/ 740 h 704000"/>
              <a:gd name="connsiteX1" fmla="*/ 177810 w 189930"/>
              <a:gd name="connsiteY1" fmla="*/ 275907 h 704000"/>
              <a:gd name="connsiteX2" fmla="*/ 10 w 189930"/>
              <a:gd name="connsiteY2" fmla="*/ 703473 h 704000"/>
              <a:gd name="connsiteX3" fmla="*/ 169343 w 189930"/>
              <a:gd name="connsiteY3" fmla="*/ 356340 h 704000"/>
              <a:gd name="connsiteX4" fmla="*/ 173576 w 189930"/>
              <a:gd name="connsiteY4" fmla="*/ 740 h 7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930" h="704000">
                <a:moveTo>
                  <a:pt x="173576" y="740"/>
                </a:moveTo>
                <a:cubicBezTo>
                  <a:pt x="174987" y="-12665"/>
                  <a:pt x="206738" y="158785"/>
                  <a:pt x="177810" y="275907"/>
                </a:cubicBezTo>
                <a:cubicBezTo>
                  <a:pt x="148882" y="393029"/>
                  <a:pt x="1421" y="690068"/>
                  <a:pt x="10" y="703473"/>
                </a:cubicBezTo>
                <a:cubicBezTo>
                  <a:pt x="-1401" y="716878"/>
                  <a:pt x="136888" y="471345"/>
                  <a:pt x="169343" y="356340"/>
                </a:cubicBezTo>
                <a:cubicBezTo>
                  <a:pt x="201798" y="241335"/>
                  <a:pt x="172165" y="14145"/>
                  <a:pt x="173576" y="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5F3E813-503C-E896-E535-3050C6ED2CB0}"/>
              </a:ext>
            </a:extLst>
          </p:cNvPr>
          <p:cNvSpPr/>
          <p:nvPr/>
        </p:nvSpPr>
        <p:spPr>
          <a:xfrm>
            <a:off x="9725948" y="7764611"/>
            <a:ext cx="478106" cy="600344"/>
          </a:xfrm>
          <a:custGeom>
            <a:avLst/>
            <a:gdLst>
              <a:gd name="connsiteX0" fmla="*/ 2252 w 478106"/>
              <a:gd name="connsiteY0" fmla="*/ 3556 h 600344"/>
              <a:gd name="connsiteX1" fmla="*/ 472152 w 478106"/>
              <a:gd name="connsiteY1" fmla="*/ 596222 h 600344"/>
              <a:gd name="connsiteX2" fmla="*/ 268952 w 478106"/>
              <a:gd name="connsiteY2" fmla="*/ 270256 h 600344"/>
              <a:gd name="connsiteX3" fmla="*/ 294352 w 478106"/>
              <a:gd name="connsiteY3" fmla="*/ 346456 h 600344"/>
              <a:gd name="connsiteX4" fmla="*/ 2252 w 478106"/>
              <a:gd name="connsiteY4" fmla="*/ 3556 h 60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106" h="600344">
                <a:moveTo>
                  <a:pt x="2252" y="3556"/>
                </a:moveTo>
                <a:cubicBezTo>
                  <a:pt x="31885" y="45184"/>
                  <a:pt x="427702" y="551772"/>
                  <a:pt x="472152" y="596222"/>
                </a:cubicBezTo>
                <a:cubicBezTo>
                  <a:pt x="516602" y="640672"/>
                  <a:pt x="298585" y="311884"/>
                  <a:pt x="268952" y="270256"/>
                </a:cubicBezTo>
                <a:cubicBezTo>
                  <a:pt x="239319" y="228628"/>
                  <a:pt x="344447" y="394434"/>
                  <a:pt x="294352" y="346456"/>
                </a:cubicBezTo>
                <a:cubicBezTo>
                  <a:pt x="244258" y="298478"/>
                  <a:pt x="-27381" y="-38072"/>
                  <a:pt x="2252" y="3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C0595206-C191-093C-5D31-B6A3A0FED1F1}"/>
              </a:ext>
            </a:extLst>
          </p:cNvPr>
          <p:cNvSpPr/>
          <p:nvPr/>
        </p:nvSpPr>
        <p:spPr>
          <a:xfrm>
            <a:off x="8283652" y="6445985"/>
            <a:ext cx="1428729" cy="1308515"/>
          </a:xfrm>
          <a:custGeom>
            <a:avLst/>
            <a:gdLst>
              <a:gd name="connsiteX0" fmla="*/ 13681 w 1428729"/>
              <a:gd name="connsiteY0" fmla="*/ 14082 h 1308515"/>
              <a:gd name="connsiteX1" fmla="*/ 945015 w 1428729"/>
              <a:gd name="connsiteY1" fmla="*/ 843815 h 1308515"/>
              <a:gd name="connsiteX2" fmla="*/ 936548 w 1428729"/>
              <a:gd name="connsiteY2" fmla="*/ 814182 h 1308515"/>
              <a:gd name="connsiteX3" fmla="*/ 1423381 w 1428729"/>
              <a:gd name="connsiteY3" fmla="*/ 1305248 h 1308515"/>
              <a:gd name="connsiteX4" fmla="*/ 1169381 w 1428729"/>
              <a:gd name="connsiteY4" fmla="*/ 1008915 h 1308515"/>
              <a:gd name="connsiteX5" fmla="*/ 754515 w 1428729"/>
              <a:gd name="connsiteY5" fmla="*/ 636382 h 1308515"/>
              <a:gd name="connsiteX6" fmla="*/ 801081 w 1428729"/>
              <a:gd name="connsiteY6" fmla="*/ 682948 h 1308515"/>
              <a:gd name="connsiteX7" fmla="*/ 195715 w 1428729"/>
              <a:gd name="connsiteY7" fmla="*/ 234215 h 1308515"/>
              <a:gd name="connsiteX8" fmla="*/ 373515 w 1428729"/>
              <a:gd name="connsiteY8" fmla="*/ 314648 h 1308515"/>
              <a:gd name="connsiteX9" fmla="*/ 13681 w 1428729"/>
              <a:gd name="connsiteY9" fmla="*/ 14082 h 130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8729" h="1308515">
                <a:moveTo>
                  <a:pt x="13681" y="14082"/>
                </a:moveTo>
                <a:cubicBezTo>
                  <a:pt x="108931" y="102276"/>
                  <a:pt x="791204" y="710465"/>
                  <a:pt x="945015" y="843815"/>
                </a:cubicBezTo>
                <a:cubicBezTo>
                  <a:pt x="1098826" y="977165"/>
                  <a:pt x="856820" y="737277"/>
                  <a:pt x="936548" y="814182"/>
                </a:cubicBezTo>
                <a:cubicBezTo>
                  <a:pt x="1016276" y="891087"/>
                  <a:pt x="1384576" y="1272793"/>
                  <a:pt x="1423381" y="1305248"/>
                </a:cubicBezTo>
                <a:cubicBezTo>
                  <a:pt x="1462186" y="1337703"/>
                  <a:pt x="1280859" y="1120393"/>
                  <a:pt x="1169381" y="1008915"/>
                </a:cubicBezTo>
                <a:cubicBezTo>
                  <a:pt x="1057903" y="897437"/>
                  <a:pt x="815898" y="690710"/>
                  <a:pt x="754515" y="636382"/>
                </a:cubicBezTo>
                <a:cubicBezTo>
                  <a:pt x="693132" y="582054"/>
                  <a:pt x="894214" y="749976"/>
                  <a:pt x="801081" y="682948"/>
                </a:cubicBezTo>
                <a:cubicBezTo>
                  <a:pt x="707948" y="615920"/>
                  <a:pt x="266976" y="295598"/>
                  <a:pt x="195715" y="234215"/>
                </a:cubicBezTo>
                <a:cubicBezTo>
                  <a:pt x="124454" y="172832"/>
                  <a:pt x="396093" y="349926"/>
                  <a:pt x="373515" y="314648"/>
                </a:cubicBezTo>
                <a:cubicBezTo>
                  <a:pt x="350937" y="279370"/>
                  <a:pt x="-81569" y="-74112"/>
                  <a:pt x="13681" y="14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C8EAD53-1DB6-28AF-874E-98F9FFF5A981}"/>
              </a:ext>
            </a:extLst>
          </p:cNvPr>
          <p:cNvSpPr/>
          <p:nvPr/>
        </p:nvSpPr>
        <p:spPr>
          <a:xfrm>
            <a:off x="9939189" y="7936936"/>
            <a:ext cx="267954" cy="340306"/>
          </a:xfrm>
          <a:custGeom>
            <a:avLst/>
            <a:gdLst>
              <a:gd name="connsiteX0" fmla="*/ 678 w 267954"/>
              <a:gd name="connsiteY0" fmla="*/ 564 h 340306"/>
              <a:gd name="connsiteX1" fmla="*/ 258911 w 267954"/>
              <a:gd name="connsiteY1" fmla="*/ 326531 h 340306"/>
              <a:gd name="connsiteX2" fmla="*/ 186944 w 267954"/>
              <a:gd name="connsiteY2" fmla="*/ 250331 h 340306"/>
              <a:gd name="connsiteX3" fmla="*/ 678 w 267954"/>
              <a:gd name="connsiteY3" fmla="*/ 564 h 34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954" h="340306">
                <a:moveTo>
                  <a:pt x="678" y="564"/>
                </a:moveTo>
                <a:cubicBezTo>
                  <a:pt x="12673" y="13264"/>
                  <a:pt x="227867" y="284903"/>
                  <a:pt x="258911" y="326531"/>
                </a:cubicBezTo>
                <a:cubicBezTo>
                  <a:pt x="289955" y="368159"/>
                  <a:pt x="234922" y="307481"/>
                  <a:pt x="186944" y="250331"/>
                </a:cubicBezTo>
                <a:cubicBezTo>
                  <a:pt x="138966" y="193181"/>
                  <a:pt x="-11317" y="-12136"/>
                  <a:pt x="678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FB33679-16B6-543D-C614-B12E874507EE}"/>
              </a:ext>
            </a:extLst>
          </p:cNvPr>
          <p:cNvSpPr/>
          <p:nvPr/>
        </p:nvSpPr>
        <p:spPr>
          <a:xfrm>
            <a:off x="8589428" y="7482959"/>
            <a:ext cx="664544" cy="310845"/>
          </a:xfrm>
          <a:custGeom>
            <a:avLst/>
            <a:gdLst>
              <a:gd name="connsiteX0" fmla="*/ 5 w 664544"/>
              <a:gd name="connsiteY0" fmla="*/ 310608 h 310845"/>
              <a:gd name="connsiteX1" fmla="*/ 359839 w 664544"/>
              <a:gd name="connsiteY1" fmla="*/ 82008 h 310845"/>
              <a:gd name="connsiteX2" fmla="*/ 660405 w 664544"/>
              <a:gd name="connsiteY2" fmla="*/ 1574 h 310845"/>
              <a:gd name="connsiteX3" fmla="*/ 503772 w 664544"/>
              <a:gd name="connsiteY3" fmla="*/ 26974 h 310845"/>
              <a:gd name="connsiteX4" fmla="*/ 80439 w 664544"/>
              <a:gd name="connsiteY4" fmla="*/ 5808 h 310845"/>
              <a:gd name="connsiteX5" fmla="*/ 368305 w 664544"/>
              <a:gd name="connsiteY5" fmla="*/ 35441 h 310845"/>
              <a:gd name="connsiteX6" fmla="*/ 5 w 664544"/>
              <a:gd name="connsiteY6" fmla="*/ 310608 h 31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544" h="310845">
                <a:moveTo>
                  <a:pt x="5" y="310608"/>
                </a:moveTo>
                <a:cubicBezTo>
                  <a:pt x="-1406" y="318369"/>
                  <a:pt x="249772" y="133514"/>
                  <a:pt x="359839" y="82008"/>
                </a:cubicBezTo>
                <a:cubicBezTo>
                  <a:pt x="469906" y="30502"/>
                  <a:pt x="636416" y="10746"/>
                  <a:pt x="660405" y="1574"/>
                </a:cubicBezTo>
                <a:cubicBezTo>
                  <a:pt x="684394" y="-7598"/>
                  <a:pt x="600433" y="26268"/>
                  <a:pt x="503772" y="26974"/>
                </a:cubicBezTo>
                <a:cubicBezTo>
                  <a:pt x="407111" y="27680"/>
                  <a:pt x="103017" y="4397"/>
                  <a:pt x="80439" y="5808"/>
                </a:cubicBezTo>
                <a:cubicBezTo>
                  <a:pt x="57861" y="7219"/>
                  <a:pt x="381005" y="-11126"/>
                  <a:pt x="368305" y="35441"/>
                </a:cubicBezTo>
                <a:cubicBezTo>
                  <a:pt x="355605" y="82008"/>
                  <a:pt x="1416" y="302847"/>
                  <a:pt x="5" y="310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30F4E02-A53D-E5E2-6A0C-3090B4EDA602}"/>
              </a:ext>
            </a:extLst>
          </p:cNvPr>
          <p:cNvSpPr/>
          <p:nvPr/>
        </p:nvSpPr>
        <p:spPr>
          <a:xfrm>
            <a:off x="8155504" y="7645667"/>
            <a:ext cx="1084080" cy="463493"/>
          </a:xfrm>
          <a:custGeom>
            <a:avLst/>
            <a:gdLst>
              <a:gd name="connsiteX0" fmla="*/ 6363 w 1084080"/>
              <a:gd name="connsiteY0" fmla="*/ 461166 h 463493"/>
              <a:gd name="connsiteX1" fmla="*/ 759896 w 1084080"/>
              <a:gd name="connsiteY1" fmla="*/ 37833 h 463493"/>
              <a:gd name="connsiteX2" fmla="*/ 1081629 w 1084080"/>
              <a:gd name="connsiteY2" fmla="*/ 16666 h 463493"/>
              <a:gd name="connsiteX3" fmla="*/ 895363 w 1084080"/>
              <a:gd name="connsiteY3" fmla="*/ 3966 h 463493"/>
              <a:gd name="connsiteX4" fmla="*/ 662529 w 1084080"/>
              <a:gd name="connsiteY4" fmla="*/ 88633 h 463493"/>
              <a:gd name="connsiteX5" fmla="*/ 412763 w 1084080"/>
              <a:gd name="connsiteY5" fmla="*/ 202933 h 463493"/>
              <a:gd name="connsiteX6" fmla="*/ 6363 w 1084080"/>
              <a:gd name="connsiteY6" fmla="*/ 461166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4080" h="463493">
                <a:moveTo>
                  <a:pt x="6363" y="461166"/>
                </a:moveTo>
                <a:cubicBezTo>
                  <a:pt x="64218" y="433649"/>
                  <a:pt x="580685" y="111916"/>
                  <a:pt x="759896" y="37833"/>
                </a:cubicBezTo>
                <a:cubicBezTo>
                  <a:pt x="939107" y="-36250"/>
                  <a:pt x="1059051" y="22310"/>
                  <a:pt x="1081629" y="16666"/>
                </a:cubicBezTo>
                <a:cubicBezTo>
                  <a:pt x="1104207" y="11022"/>
                  <a:pt x="965213" y="-8028"/>
                  <a:pt x="895363" y="3966"/>
                </a:cubicBezTo>
                <a:cubicBezTo>
                  <a:pt x="825513" y="15960"/>
                  <a:pt x="742962" y="55472"/>
                  <a:pt x="662529" y="88633"/>
                </a:cubicBezTo>
                <a:cubicBezTo>
                  <a:pt x="582096" y="121794"/>
                  <a:pt x="524241" y="141550"/>
                  <a:pt x="412763" y="202933"/>
                </a:cubicBezTo>
                <a:cubicBezTo>
                  <a:pt x="301285" y="264316"/>
                  <a:pt x="-51492" y="488683"/>
                  <a:pt x="6363" y="461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06550D6-75B3-087E-CA14-9A669EA5F752}"/>
              </a:ext>
            </a:extLst>
          </p:cNvPr>
          <p:cNvSpPr/>
          <p:nvPr/>
        </p:nvSpPr>
        <p:spPr>
          <a:xfrm>
            <a:off x="8059420" y="7373234"/>
            <a:ext cx="657855" cy="708337"/>
          </a:xfrm>
          <a:custGeom>
            <a:avLst/>
            <a:gdLst>
              <a:gd name="connsiteX0" fmla="*/ 652780 w 657855"/>
              <a:gd name="connsiteY0" fmla="*/ 5466 h 708337"/>
              <a:gd name="connsiteX1" fmla="*/ 322580 w 657855"/>
              <a:gd name="connsiteY1" fmla="*/ 229833 h 708337"/>
              <a:gd name="connsiteX2" fmla="*/ 17780 w 657855"/>
              <a:gd name="connsiteY2" fmla="*/ 695499 h 708337"/>
              <a:gd name="connsiteX3" fmla="*/ 77047 w 657855"/>
              <a:gd name="connsiteY3" fmla="*/ 547333 h 708337"/>
              <a:gd name="connsiteX4" fmla="*/ 415713 w 657855"/>
              <a:gd name="connsiteY4" fmla="*/ 225599 h 708337"/>
              <a:gd name="connsiteX5" fmla="*/ 343747 w 657855"/>
              <a:gd name="connsiteY5" fmla="*/ 250999 h 708337"/>
              <a:gd name="connsiteX6" fmla="*/ 508847 w 657855"/>
              <a:gd name="connsiteY6" fmla="*/ 81666 h 708337"/>
              <a:gd name="connsiteX7" fmla="*/ 652780 w 657855"/>
              <a:gd name="connsiteY7" fmla="*/ 5466 h 70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855" h="708337">
                <a:moveTo>
                  <a:pt x="652780" y="5466"/>
                </a:moveTo>
                <a:cubicBezTo>
                  <a:pt x="621736" y="30160"/>
                  <a:pt x="428413" y="114828"/>
                  <a:pt x="322580" y="229833"/>
                </a:cubicBezTo>
                <a:cubicBezTo>
                  <a:pt x="216747" y="344839"/>
                  <a:pt x="58702" y="642582"/>
                  <a:pt x="17780" y="695499"/>
                </a:cubicBezTo>
                <a:cubicBezTo>
                  <a:pt x="-23142" y="748416"/>
                  <a:pt x="10725" y="625650"/>
                  <a:pt x="77047" y="547333"/>
                </a:cubicBezTo>
                <a:cubicBezTo>
                  <a:pt x="143369" y="469016"/>
                  <a:pt x="371263" y="274988"/>
                  <a:pt x="415713" y="225599"/>
                </a:cubicBezTo>
                <a:cubicBezTo>
                  <a:pt x="460163" y="176210"/>
                  <a:pt x="328225" y="274988"/>
                  <a:pt x="343747" y="250999"/>
                </a:cubicBezTo>
                <a:cubicBezTo>
                  <a:pt x="359269" y="227010"/>
                  <a:pt x="453108" y="117649"/>
                  <a:pt x="508847" y="81666"/>
                </a:cubicBezTo>
                <a:cubicBezTo>
                  <a:pt x="564586" y="45683"/>
                  <a:pt x="683824" y="-19228"/>
                  <a:pt x="652780" y="5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19115BA6-9111-BAAA-4561-00F326BE18A3}"/>
              </a:ext>
            </a:extLst>
          </p:cNvPr>
          <p:cNvSpPr/>
          <p:nvPr/>
        </p:nvSpPr>
        <p:spPr>
          <a:xfrm>
            <a:off x="8180018" y="7236486"/>
            <a:ext cx="763827" cy="324733"/>
          </a:xfrm>
          <a:custGeom>
            <a:avLst/>
            <a:gdLst>
              <a:gd name="connsiteX0" fmla="*/ 3015 w 763827"/>
              <a:gd name="connsiteY0" fmla="*/ 324247 h 324733"/>
              <a:gd name="connsiteX1" fmla="*/ 295115 w 763827"/>
              <a:gd name="connsiteY1" fmla="*/ 95647 h 324733"/>
              <a:gd name="connsiteX2" fmla="*/ 760782 w 763827"/>
              <a:gd name="connsiteY2" fmla="*/ 15214 h 324733"/>
              <a:gd name="connsiteX3" fmla="*/ 472915 w 763827"/>
              <a:gd name="connsiteY3" fmla="*/ 27914 h 324733"/>
              <a:gd name="connsiteX4" fmla="*/ 3015 w 763827"/>
              <a:gd name="connsiteY4" fmla="*/ 324247 h 3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827" h="324733">
                <a:moveTo>
                  <a:pt x="3015" y="324247"/>
                </a:moveTo>
                <a:cubicBezTo>
                  <a:pt x="-26618" y="335536"/>
                  <a:pt x="168821" y="147152"/>
                  <a:pt x="295115" y="95647"/>
                </a:cubicBezTo>
                <a:cubicBezTo>
                  <a:pt x="421409" y="44142"/>
                  <a:pt x="731149" y="26503"/>
                  <a:pt x="760782" y="15214"/>
                </a:cubicBezTo>
                <a:cubicBezTo>
                  <a:pt x="790415" y="3925"/>
                  <a:pt x="597093" y="-17947"/>
                  <a:pt x="472915" y="27914"/>
                </a:cubicBezTo>
                <a:cubicBezTo>
                  <a:pt x="348737" y="73775"/>
                  <a:pt x="32648" y="312958"/>
                  <a:pt x="3015" y="324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9E1E02DD-7201-CE3C-DE61-BC0AE0567E14}"/>
              </a:ext>
            </a:extLst>
          </p:cNvPr>
          <p:cNvSpPr/>
          <p:nvPr/>
        </p:nvSpPr>
        <p:spPr>
          <a:xfrm>
            <a:off x="8764852" y="7289786"/>
            <a:ext cx="398624" cy="35918"/>
          </a:xfrm>
          <a:custGeom>
            <a:avLst/>
            <a:gdLst>
              <a:gd name="connsiteX0" fmla="*/ 6615 w 398624"/>
              <a:gd name="connsiteY0" fmla="*/ 29647 h 35918"/>
              <a:gd name="connsiteX1" fmla="*/ 396081 w 398624"/>
              <a:gd name="connsiteY1" fmla="*/ 14 h 35918"/>
              <a:gd name="connsiteX2" fmla="*/ 167481 w 398624"/>
              <a:gd name="connsiteY2" fmla="*/ 33881 h 35918"/>
              <a:gd name="connsiteX3" fmla="*/ 6615 w 398624"/>
              <a:gd name="connsiteY3" fmla="*/ 29647 h 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624" h="35918">
                <a:moveTo>
                  <a:pt x="6615" y="29647"/>
                </a:moveTo>
                <a:cubicBezTo>
                  <a:pt x="44715" y="24003"/>
                  <a:pt x="369270" y="-692"/>
                  <a:pt x="396081" y="14"/>
                </a:cubicBezTo>
                <a:cubicBezTo>
                  <a:pt x="422892" y="720"/>
                  <a:pt x="230275" y="29648"/>
                  <a:pt x="167481" y="33881"/>
                </a:cubicBezTo>
                <a:cubicBezTo>
                  <a:pt x="104687" y="38114"/>
                  <a:pt x="-31485" y="35291"/>
                  <a:pt x="6615" y="29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4DEA9758-8B46-8B41-46B5-A186E9D42049}"/>
              </a:ext>
            </a:extLst>
          </p:cNvPr>
          <p:cNvSpPr/>
          <p:nvPr/>
        </p:nvSpPr>
        <p:spPr>
          <a:xfrm>
            <a:off x="8047404" y="6502210"/>
            <a:ext cx="402622" cy="139959"/>
          </a:xfrm>
          <a:custGeom>
            <a:avLst/>
            <a:gdLst>
              <a:gd name="connsiteX0" fmla="*/ 163 w 402622"/>
              <a:gd name="connsiteY0" fmla="*/ 139890 h 139959"/>
              <a:gd name="connsiteX1" fmla="*/ 203363 w 402622"/>
              <a:gd name="connsiteY1" fmla="*/ 89090 h 139959"/>
              <a:gd name="connsiteX2" fmla="*/ 402329 w 402622"/>
              <a:gd name="connsiteY2" fmla="*/ 101790 h 139959"/>
              <a:gd name="connsiteX3" fmla="*/ 249929 w 402622"/>
              <a:gd name="connsiteY3" fmla="*/ 190 h 139959"/>
              <a:gd name="connsiteX4" fmla="*/ 334596 w 402622"/>
              <a:gd name="connsiteY4" fmla="*/ 76390 h 139959"/>
              <a:gd name="connsiteX5" fmla="*/ 237229 w 402622"/>
              <a:gd name="connsiteY5" fmla="*/ 76390 h 139959"/>
              <a:gd name="connsiteX6" fmla="*/ 163 w 402622"/>
              <a:gd name="connsiteY6" fmla="*/ 139890 h 1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22" h="139959">
                <a:moveTo>
                  <a:pt x="163" y="139890"/>
                </a:moveTo>
                <a:cubicBezTo>
                  <a:pt x="-5481" y="142007"/>
                  <a:pt x="136335" y="95440"/>
                  <a:pt x="203363" y="89090"/>
                </a:cubicBezTo>
                <a:cubicBezTo>
                  <a:pt x="270391" y="82740"/>
                  <a:pt x="394568" y="116607"/>
                  <a:pt x="402329" y="101790"/>
                </a:cubicBezTo>
                <a:cubicBezTo>
                  <a:pt x="410090" y="86973"/>
                  <a:pt x="261218" y="4423"/>
                  <a:pt x="249929" y="190"/>
                </a:cubicBezTo>
                <a:cubicBezTo>
                  <a:pt x="238640" y="-4043"/>
                  <a:pt x="336713" y="63690"/>
                  <a:pt x="334596" y="76390"/>
                </a:cubicBezTo>
                <a:cubicBezTo>
                  <a:pt x="332479" y="89090"/>
                  <a:pt x="288734" y="69335"/>
                  <a:pt x="237229" y="76390"/>
                </a:cubicBezTo>
                <a:cubicBezTo>
                  <a:pt x="185724" y="83445"/>
                  <a:pt x="5807" y="137773"/>
                  <a:pt x="163" y="139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5A9CAB76-3CC0-86F6-5E9A-ADD12016532A}"/>
              </a:ext>
            </a:extLst>
          </p:cNvPr>
          <p:cNvSpPr/>
          <p:nvPr/>
        </p:nvSpPr>
        <p:spPr>
          <a:xfrm>
            <a:off x="7662331" y="6510503"/>
            <a:ext cx="469904" cy="834468"/>
          </a:xfrm>
          <a:custGeom>
            <a:avLst/>
            <a:gdLst>
              <a:gd name="connsiteX0" fmla="*/ 469902 w 469904"/>
              <a:gd name="connsiteY0" fmla="*/ 364 h 834468"/>
              <a:gd name="connsiteX1" fmla="*/ 232836 w 469904"/>
              <a:gd name="connsiteY1" fmla="*/ 322097 h 834468"/>
              <a:gd name="connsiteX2" fmla="*/ 2 w 469904"/>
              <a:gd name="connsiteY2" fmla="*/ 834330 h 834468"/>
              <a:gd name="connsiteX3" fmla="*/ 228602 w 469904"/>
              <a:gd name="connsiteY3" fmla="*/ 271297 h 834468"/>
              <a:gd name="connsiteX4" fmla="*/ 469902 w 469904"/>
              <a:gd name="connsiteY4" fmla="*/ 364 h 83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4" h="834468">
                <a:moveTo>
                  <a:pt x="469902" y="364"/>
                </a:moveTo>
                <a:cubicBezTo>
                  <a:pt x="470608" y="8831"/>
                  <a:pt x="311153" y="183103"/>
                  <a:pt x="232836" y="322097"/>
                </a:cubicBezTo>
                <a:cubicBezTo>
                  <a:pt x="154519" y="461091"/>
                  <a:pt x="708" y="842797"/>
                  <a:pt x="2" y="834330"/>
                </a:cubicBezTo>
                <a:cubicBezTo>
                  <a:pt x="-704" y="825863"/>
                  <a:pt x="147463" y="410291"/>
                  <a:pt x="228602" y="271297"/>
                </a:cubicBezTo>
                <a:cubicBezTo>
                  <a:pt x="309741" y="132303"/>
                  <a:pt x="469196" y="-8103"/>
                  <a:pt x="469902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4E9F19E5-8567-F832-8C57-A4C85C4AED13}"/>
              </a:ext>
            </a:extLst>
          </p:cNvPr>
          <p:cNvSpPr/>
          <p:nvPr/>
        </p:nvSpPr>
        <p:spPr>
          <a:xfrm>
            <a:off x="7558363" y="6485738"/>
            <a:ext cx="488014" cy="626984"/>
          </a:xfrm>
          <a:custGeom>
            <a:avLst/>
            <a:gdLst>
              <a:gd name="connsiteX0" fmla="*/ 476504 w 488014"/>
              <a:gd name="connsiteY0" fmla="*/ 20895 h 626984"/>
              <a:gd name="connsiteX1" fmla="*/ 27770 w 488014"/>
              <a:gd name="connsiteY1" fmla="*/ 592395 h 626984"/>
              <a:gd name="connsiteX2" fmla="*/ 74337 w 488014"/>
              <a:gd name="connsiteY2" fmla="*/ 511962 h 626984"/>
              <a:gd name="connsiteX3" fmla="*/ 290237 w 488014"/>
              <a:gd name="connsiteY3" fmla="*/ 88629 h 626984"/>
              <a:gd name="connsiteX4" fmla="*/ 150537 w 488014"/>
              <a:gd name="connsiteY4" fmla="*/ 410362 h 626984"/>
              <a:gd name="connsiteX5" fmla="*/ 336804 w 488014"/>
              <a:gd name="connsiteY5" fmla="*/ 152129 h 626984"/>
              <a:gd name="connsiteX6" fmla="*/ 476504 w 488014"/>
              <a:gd name="connsiteY6" fmla="*/ 20895 h 62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014" h="626984">
                <a:moveTo>
                  <a:pt x="476504" y="20895"/>
                </a:moveTo>
                <a:cubicBezTo>
                  <a:pt x="424998" y="94273"/>
                  <a:pt x="94798" y="510550"/>
                  <a:pt x="27770" y="592395"/>
                </a:cubicBezTo>
                <a:cubicBezTo>
                  <a:pt x="-39258" y="674240"/>
                  <a:pt x="30592" y="595923"/>
                  <a:pt x="74337" y="511962"/>
                </a:cubicBezTo>
                <a:cubicBezTo>
                  <a:pt x="118081" y="428001"/>
                  <a:pt x="277537" y="105562"/>
                  <a:pt x="290237" y="88629"/>
                </a:cubicBezTo>
                <a:cubicBezTo>
                  <a:pt x="302937" y="71696"/>
                  <a:pt x="142776" y="399779"/>
                  <a:pt x="150537" y="410362"/>
                </a:cubicBezTo>
                <a:cubicBezTo>
                  <a:pt x="158298" y="420945"/>
                  <a:pt x="280360" y="218451"/>
                  <a:pt x="336804" y="152129"/>
                </a:cubicBezTo>
                <a:cubicBezTo>
                  <a:pt x="393248" y="85807"/>
                  <a:pt x="528010" y="-52483"/>
                  <a:pt x="476504" y="20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970E7898-4E92-8EE9-E25C-EA661B37DA66}"/>
              </a:ext>
            </a:extLst>
          </p:cNvPr>
          <p:cNvSpPr/>
          <p:nvPr/>
        </p:nvSpPr>
        <p:spPr>
          <a:xfrm>
            <a:off x="7497232" y="6515060"/>
            <a:ext cx="259822" cy="423390"/>
          </a:xfrm>
          <a:custGeom>
            <a:avLst/>
            <a:gdLst>
              <a:gd name="connsiteX0" fmla="*/ 254001 w 259822"/>
              <a:gd name="connsiteY0" fmla="*/ 40 h 423390"/>
              <a:gd name="connsiteX1" fmla="*/ 228601 w 259822"/>
              <a:gd name="connsiteY1" fmla="*/ 160907 h 423390"/>
              <a:gd name="connsiteX2" fmla="*/ 1 w 259822"/>
              <a:gd name="connsiteY2" fmla="*/ 423373 h 423390"/>
              <a:gd name="connsiteX3" fmla="*/ 232835 w 259822"/>
              <a:gd name="connsiteY3" fmla="*/ 148207 h 423390"/>
              <a:gd name="connsiteX4" fmla="*/ 254001 w 259822"/>
              <a:gd name="connsiteY4" fmla="*/ 40 h 42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22" h="423390">
                <a:moveTo>
                  <a:pt x="254001" y="40"/>
                </a:moveTo>
                <a:cubicBezTo>
                  <a:pt x="253295" y="2157"/>
                  <a:pt x="270934" y="90352"/>
                  <a:pt x="228601" y="160907"/>
                </a:cubicBezTo>
                <a:cubicBezTo>
                  <a:pt x="186268" y="231462"/>
                  <a:pt x="-705" y="425490"/>
                  <a:pt x="1" y="423373"/>
                </a:cubicBezTo>
                <a:cubicBezTo>
                  <a:pt x="707" y="421256"/>
                  <a:pt x="189796" y="216646"/>
                  <a:pt x="232835" y="148207"/>
                </a:cubicBezTo>
                <a:cubicBezTo>
                  <a:pt x="275874" y="79768"/>
                  <a:pt x="254707" y="-2077"/>
                  <a:pt x="254001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43E780F3-D53C-5284-DF7F-DE60E48FE493}"/>
              </a:ext>
            </a:extLst>
          </p:cNvPr>
          <p:cNvSpPr/>
          <p:nvPr/>
        </p:nvSpPr>
        <p:spPr>
          <a:xfrm>
            <a:off x="7345471" y="6463351"/>
            <a:ext cx="692800" cy="140660"/>
          </a:xfrm>
          <a:custGeom>
            <a:avLst/>
            <a:gdLst>
              <a:gd name="connsiteX0" fmla="*/ 7829 w 692800"/>
              <a:gd name="connsiteY0" fmla="*/ 77149 h 140660"/>
              <a:gd name="connsiteX1" fmla="*/ 587796 w 692800"/>
              <a:gd name="connsiteY1" fmla="*/ 64449 h 140660"/>
              <a:gd name="connsiteX2" fmla="*/ 689396 w 692800"/>
              <a:gd name="connsiteY2" fmla="*/ 949 h 140660"/>
              <a:gd name="connsiteX3" fmla="*/ 541229 w 692800"/>
              <a:gd name="connsiteY3" fmla="*/ 119482 h 140660"/>
              <a:gd name="connsiteX4" fmla="*/ 545462 w 692800"/>
              <a:gd name="connsiteY4" fmla="*/ 77149 h 140660"/>
              <a:gd name="connsiteX5" fmla="*/ 388829 w 692800"/>
              <a:gd name="connsiteY5" fmla="*/ 94082 h 140660"/>
              <a:gd name="connsiteX6" fmla="*/ 134829 w 692800"/>
              <a:gd name="connsiteY6" fmla="*/ 140649 h 140660"/>
              <a:gd name="connsiteX7" fmla="*/ 244896 w 692800"/>
              <a:gd name="connsiteY7" fmla="*/ 98316 h 140660"/>
              <a:gd name="connsiteX8" fmla="*/ 7829 w 692800"/>
              <a:gd name="connsiteY8" fmla="*/ 77149 h 14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800" h="140660">
                <a:moveTo>
                  <a:pt x="7829" y="77149"/>
                </a:moveTo>
                <a:cubicBezTo>
                  <a:pt x="64979" y="71504"/>
                  <a:pt x="474202" y="77149"/>
                  <a:pt x="587796" y="64449"/>
                </a:cubicBezTo>
                <a:cubicBezTo>
                  <a:pt x="701390" y="51749"/>
                  <a:pt x="697157" y="-8223"/>
                  <a:pt x="689396" y="949"/>
                </a:cubicBezTo>
                <a:cubicBezTo>
                  <a:pt x="681635" y="10121"/>
                  <a:pt x="565218" y="106782"/>
                  <a:pt x="541229" y="119482"/>
                </a:cubicBezTo>
                <a:cubicBezTo>
                  <a:pt x="517240" y="132182"/>
                  <a:pt x="570862" y="81382"/>
                  <a:pt x="545462" y="77149"/>
                </a:cubicBezTo>
                <a:cubicBezTo>
                  <a:pt x="520062" y="72916"/>
                  <a:pt x="457268" y="83499"/>
                  <a:pt x="388829" y="94082"/>
                </a:cubicBezTo>
                <a:cubicBezTo>
                  <a:pt x="320390" y="104665"/>
                  <a:pt x="158818" y="139943"/>
                  <a:pt x="134829" y="140649"/>
                </a:cubicBezTo>
                <a:cubicBezTo>
                  <a:pt x="110840" y="141355"/>
                  <a:pt x="265357" y="108899"/>
                  <a:pt x="244896" y="98316"/>
                </a:cubicBezTo>
                <a:cubicBezTo>
                  <a:pt x="224435" y="87733"/>
                  <a:pt x="-49321" y="82794"/>
                  <a:pt x="7829" y="77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810A7E9D-6802-A381-60B9-12640D4E474A}"/>
              </a:ext>
            </a:extLst>
          </p:cNvPr>
          <p:cNvSpPr/>
          <p:nvPr/>
        </p:nvSpPr>
        <p:spPr>
          <a:xfrm>
            <a:off x="8118791" y="6673325"/>
            <a:ext cx="563776" cy="405462"/>
          </a:xfrm>
          <a:custGeom>
            <a:avLst/>
            <a:gdLst>
              <a:gd name="connsiteX0" fmla="*/ 742 w 563776"/>
              <a:gd name="connsiteY0" fmla="*/ 2642 h 405462"/>
              <a:gd name="connsiteX1" fmla="*/ 131976 w 563776"/>
              <a:gd name="connsiteY1" fmla="*/ 214308 h 405462"/>
              <a:gd name="connsiteX2" fmla="*/ 136209 w 563776"/>
              <a:gd name="connsiteY2" fmla="*/ 396342 h 405462"/>
              <a:gd name="connsiteX3" fmla="*/ 136209 w 563776"/>
              <a:gd name="connsiteY3" fmla="*/ 375175 h 405462"/>
              <a:gd name="connsiteX4" fmla="*/ 563776 w 563776"/>
              <a:gd name="connsiteY4" fmla="*/ 387875 h 405462"/>
              <a:gd name="connsiteX5" fmla="*/ 136209 w 563776"/>
              <a:gd name="connsiteY5" fmla="*/ 396342 h 405462"/>
              <a:gd name="connsiteX6" fmla="*/ 153142 w 563776"/>
              <a:gd name="connsiteY6" fmla="*/ 248175 h 405462"/>
              <a:gd name="connsiteX7" fmla="*/ 81176 w 563776"/>
              <a:gd name="connsiteY7" fmla="*/ 104242 h 405462"/>
              <a:gd name="connsiteX8" fmla="*/ 742 w 563776"/>
              <a:gd name="connsiteY8" fmla="*/ 2642 h 40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776" h="405462">
                <a:moveTo>
                  <a:pt x="742" y="2642"/>
                </a:moveTo>
                <a:cubicBezTo>
                  <a:pt x="9209" y="20986"/>
                  <a:pt x="109398" y="148691"/>
                  <a:pt x="131976" y="214308"/>
                </a:cubicBezTo>
                <a:cubicBezTo>
                  <a:pt x="154554" y="279925"/>
                  <a:pt x="136209" y="396342"/>
                  <a:pt x="136209" y="396342"/>
                </a:cubicBezTo>
                <a:cubicBezTo>
                  <a:pt x="136914" y="423153"/>
                  <a:pt x="136209" y="375175"/>
                  <a:pt x="136209" y="375175"/>
                </a:cubicBezTo>
                <a:lnTo>
                  <a:pt x="563776" y="387875"/>
                </a:lnTo>
                <a:cubicBezTo>
                  <a:pt x="563776" y="391403"/>
                  <a:pt x="204648" y="419625"/>
                  <a:pt x="136209" y="396342"/>
                </a:cubicBezTo>
                <a:cubicBezTo>
                  <a:pt x="67770" y="373059"/>
                  <a:pt x="162314" y="296858"/>
                  <a:pt x="153142" y="248175"/>
                </a:cubicBezTo>
                <a:cubicBezTo>
                  <a:pt x="143970" y="199492"/>
                  <a:pt x="103754" y="142342"/>
                  <a:pt x="81176" y="104242"/>
                </a:cubicBezTo>
                <a:cubicBezTo>
                  <a:pt x="58598" y="66142"/>
                  <a:pt x="-7725" y="-15702"/>
                  <a:pt x="742" y="2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BE560ACA-AC8C-C578-6537-7306B4FC6ACE}"/>
              </a:ext>
            </a:extLst>
          </p:cNvPr>
          <p:cNvSpPr/>
          <p:nvPr/>
        </p:nvSpPr>
        <p:spPr>
          <a:xfrm>
            <a:off x="8698995" y="7348994"/>
            <a:ext cx="450547" cy="110167"/>
          </a:xfrm>
          <a:custGeom>
            <a:avLst/>
            <a:gdLst>
              <a:gd name="connsiteX0" fmla="*/ 505 w 450547"/>
              <a:gd name="connsiteY0" fmla="*/ 110139 h 110167"/>
              <a:gd name="connsiteX1" fmla="*/ 449238 w 450547"/>
              <a:gd name="connsiteY1" fmla="*/ 42406 h 110167"/>
              <a:gd name="connsiteX2" fmla="*/ 144438 w 450547"/>
              <a:gd name="connsiteY2" fmla="*/ 73 h 110167"/>
              <a:gd name="connsiteX3" fmla="*/ 356105 w 450547"/>
              <a:gd name="connsiteY3" fmla="*/ 33939 h 110167"/>
              <a:gd name="connsiteX4" fmla="*/ 505 w 450547"/>
              <a:gd name="connsiteY4" fmla="*/ 110139 h 11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547" h="110167">
                <a:moveTo>
                  <a:pt x="505" y="110139"/>
                </a:moveTo>
                <a:cubicBezTo>
                  <a:pt x="16027" y="111550"/>
                  <a:pt x="425249" y="60750"/>
                  <a:pt x="449238" y="42406"/>
                </a:cubicBezTo>
                <a:cubicBezTo>
                  <a:pt x="473227" y="24062"/>
                  <a:pt x="159960" y="1484"/>
                  <a:pt x="144438" y="73"/>
                </a:cubicBezTo>
                <a:cubicBezTo>
                  <a:pt x="128916" y="-1338"/>
                  <a:pt x="380094" y="17711"/>
                  <a:pt x="356105" y="33939"/>
                </a:cubicBezTo>
                <a:cubicBezTo>
                  <a:pt x="332116" y="50167"/>
                  <a:pt x="-15017" y="108728"/>
                  <a:pt x="505" y="110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A50D2FD4-6710-5FE4-BC22-72E22A06CD5F}"/>
              </a:ext>
            </a:extLst>
          </p:cNvPr>
          <p:cNvSpPr/>
          <p:nvPr/>
        </p:nvSpPr>
        <p:spPr>
          <a:xfrm>
            <a:off x="8944768" y="8182099"/>
            <a:ext cx="423808" cy="272932"/>
          </a:xfrm>
          <a:custGeom>
            <a:avLst/>
            <a:gdLst>
              <a:gd name="connsiteX0" fmla="*/ 265 w 423808"/>
              <a:gd name="connsiteY0" fmla="*/ 64434 h 272932"/>
              <a:gd name="connsiteX1" fmla="*/ 199232 w 423808"/>
              <a:gd name="connsiteY1" fmla="*/ 94068 h 272932"/>
              <a:gd name="connsiteX2" fmla="*/ 423599 w 423808"/>
              <a:gd name="connsiteY2" fmla="*/ 271868 h 272932"/>
              <a:gd name="connsiteX3" fmla="*/ 241565 w 423808"/>
              <a:gd name="connsiteY3" fmla="*/ 934 h 272932"/>
              <a:gd name="connsiteX4" fmla="*/ 330465 w 423808"/>
              <a:gd name="connsiteY4" fmla="*/ 178734 h 272932"/>
              <a:gd name="connsiteX5" fmla="*/ 241565 w 423808"/>
              <a:gd name="connsiteY5" fmla="*/ 64434 h 272932"/>
              <a:gd name="connsiteX6" fmla="*/ 265 w 423808"/>
              <a:gd name="connsiteY6" fmla="*/ 64434 h 27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08" h="272932">
                <a:moveTo>
                  <a:pt x="265" y="64434"/>
                </a:moveTo>
                <a:cubicBezTo>
                  <a:pt x="-6790" y="69373"/>
                  <a:pt x="128676" y="59496"/>
                  <a:pt x="199232" y="94068"/>
                </a:cubicBezTo>
                <a:cubicBezTo>
                  <a:pt x="269788" y="128640"/>
                  <a:pt x="416544" y="287390"/>
                  <a:pt x="423599" y="271868"/>
                </a:cubicBezTo>
                <a:cubicBezTo>
                  <a:pt x="430654" y="256346"/>
                  <a:pt x="257087" y="16456"/>
                  <a:pt x="241565" y="934"/>
                </a:cubicBezTo>
                <a:cubicBezTo>
                  <a:pt x="226043" y="-14588"/>
                  <a:pt x="330465" y="168151"/>
                  <a:pt x="330465" y="178734"/>
                </a:cubicBezTo>
                <a:cubicBezTo>
                  <a:pt x="330465" y="189317"/>
                  <a:pt x="295893" y="82073"/>
                  <a:pt x="241565" y="64434"/>
                </a:cubicBezTo>
                <a:cubicBezTo>
                  <a:pt x="187237" y="46795"/>
                  <a:pt x="7320" y="59495"/>
                  <a:pt x="265" y="64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17C7C15A-DD91-65BD-D419-F9B8D3E5ABF3}"/>
              </a:ext>
            </a:extLst>
          </p:cNvPr>
          <p:cNvSpPr/>
          <p:nvPr/>
        </p:nvSpPr>
        <p:spPr>
          <a:xfrm>
            <a:off x="9824168" y="8119151"/>
            <a:ext cx="162274" cy="732824"/>
          </a:xfrm>
          <a:custGeom>
            <a:avLst/>
            <a:gdLst>
              <a:gd name="connsiteX0" fmla="*/ 5632 w 162274"/>
              <a:gd name="connsiteY0" fmla="*/ 382 h 732824"/>
              <a:gd name="connsiteX1" fmla="*/ 5632 w 162274"/>
              <a:gd name="connsiteY1" fmla="*/ 220516 h 732824"/>
              <a:gd name="connsiteX2" fmla="*/ 60665 w 162274"/>
              <a:gd name="connsiteY2" fmla="*/ 427949 h 732824"/>
              <a:gd name="connsiteX3" fmla="*/ 14099 w 162274"/>
              <a:gd name="connsiteY3" fmla="*/ 732749 h 732824"/>
              <a:gd name="connsiteX4" fmla="*/ 98765 w 162274"/>
              <a:gd name="connsiteY4" fmla="*/ 453349 h 732824"/>
              <a:gd name="connsiteX5" fmla="*/ 162265 w 162274"/>
              <a:gd name="connsiteY5" fmla="*/ 80816 h 732824"/>
              <a:gd name="connsiteX6" fmla="*/ 94532 w 162274"/>
              <a:gd name="connsiteY6" fmla="*/ 355982 h 732824"/>
              <a:gd name="connsiteX7" fmla="*/ 39499 w 162274"/>
              <a:gd name="connsiteY7" fmla="*/ 275549 h 732824"/>
              <a:gd name="connsiteX8" fmla="*/ 5632 w 162274"/>
              <a:gd name="connsiteY8" fmla="*/ 382 h 73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274" h="732824">
                <a:moveTo>
                  <a:pt x="5632" y="382"/>
                </a:moveTo>
                <a:cubicBezTo>
                  <a:pt x="-13" y="-8790"/>
                  <a:pt x="-3540" y="149255"/>
                  <a:pt x="5632" y="220516"/>
                </a:cubicBezTo>
                <a:cubicBezTo>
                  <a:pt x="14804" y="291777"/>
                  <a:pt x="59254" y="342577"/>
                  <a:pt x="60665" y="427949"/>
                </a:cubicBezTo>
                <a:cubicBezTo>
                  <a:pt x="62076" y="513321"/>
                  <a:pt x="7749" y="728516"/>
                  <a:pt x="14099" y="732749"/>
                </a:cubicBezTo>
                <a:cubicBezTo>
                  <a:pt x="20449" y="736982"/>
                  <a:pt x="74071" y="562004"/>
                  <a:pt x="98765" y="453349"/>
                </a:cubicBezTo>
                <a:cubicBezTo>
                  <a:pt x="123459" y="344694"/>
                  <a:pt x="162970" y="97044"/>
                  <a:pt x="162265" y="80816"/>
                </a:cubicBezTo>
                <a:cubicBezTo>
                  <a:pt x="161560" y="64588"/>
                  <a:pt x="114993" y="323527"/>
                  <a:pt x="94532" y="355982"/>
                </a:cubicBezTo>
                <a:cubicBezTo>
                  <a:pt x="74071" y="388437"/>
                  <a:pt x="55021" y="328466"/>
                  <a:pt x="39499" y="275549"/>
                </a:cubicBezTo>
                <a:cubicBezTo>
                  <a:pt x="23977" y="222632"/>
                  <a:pt x="11277" y="9554"/>
                  <a:pt x="5632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5F306FA5-2CD4-B30C-961E-E8ABF9BD3394}"/>
              </a:ext>
            </a:extLst>
          </p:cNvPr>
          <p:cNvSpPr/>
          <p:nvPr/>
        </p:nvSpPr>
        <p:spPr>
          <a:xfrm>
            <a:off x="8136052" y="8614612"/>
            <a:ext cx="112909" cy="559905"/>
          </a:xfrm>
          <a:custGeom>
            <a:avLst/>
            <a:gdLst>
              <a:gd name="connsiteX0" fmla="*/ 34281 w 112909"/>
              <a:gd name="connsiteY0" fmla="*/ 221 h 559905"/>
              <a:gd name="connsiteX1" fmla="*/ 68148 w 112909"/>
              <a:gd name="connsiteY1" fmla="*/ 321955 h 559905"/>
              <a:gd name="connsiteX2" fmla="*/ 415 w 112909"/>
              <a:gd name="connsiteY2" fmla="*/ 559021 h 559905"/>
              <a:gd name="connsiteX3" fmla="*/ 106248 w 112909"/>
              <a:gd name="connsiteY3" fmla="*/ 237288 h 559905"/>
              <a:gd name="connsiteX4" fmla="*/ 97781 w 112909"/>
              <a:gd name="connsiteY4" fmla="*/ 271155 h 559905"/>
              <a:gd name="connsiteX5" fmla="*/ 34281 w 112909"/>
              <a:gd name="connsiteY5" fmla="*/ 221 h 55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09" h="559905">
                <a:moveTo>
                  <a:pt x="34281" y="221"/>
                </a:moveTo>
                <a:cubicBezTo>
                  <a:pt x="29342" y="8688"/>
                  <a:pt x="73792" y="228822"/>
                  <a:pt x="68148" y="321955"/>
                </a:cubicBezTo>
                <a:cubicBezTo>
                  <a:pt x="62504" y="415088"/>
                  <a:pt x="-5935" y="573132"/>
                  <a:pt x="415" y="559021"/>
                </a:cubicBezTo>
                <a:cubicBezTo>
                  <a:pt x="6765" y="544910"/>
                  <a:pt x="90020" y="285266"/>
                  <a:pt x="106248" y="237288"/>
                </a:cubicBezTo>
                <a:cubicBezTo>
                  <a:pt x="122476" y="189310"/>
                  <a:pt x="104836" y="313488"/>
                  <a:pt x="97781" y="271155"/>
                </a:cubicBezTo>
                <a:cubicBezTo>
                  <a:pt x="90726" y="228822"/>
                  <a:pt x="39220" y="-8246"/>
                  <a:pt x="34281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9B2E9537-DA6C-64D7-D00A-4985F538A5C3}"/>
              </a:ext>
            </a:extLst>
          </p:cNvPr>
          <p:cNvSpPr/>
          <p:nvPr/>
        </p:nvSpPr>
        <p:spPr>
          <a:xfrm>
            <a:off x="9588377" y="8585200"/>
            <a:ext cx="142804" cy="931333"/>
          </a:xfrm>
          <a:custGeom>
            <a:avLst/>
            <a:gdLst>
              <a:gd name="connsiteX0" fmla="*/ 76323 w 142804"/>
              <a:gd name="connsiteY0" fmla="*/ 0 h 931333"/>
              <a:gd name="connsiteX1" fmla="*/ 114423 w 142804"/>
              <a:gd name="connsiteY1" fmla="*/ 584200 h 931333"/>
              <a:gd name="connsiteX2" fmla="*/ 123 w 142804"/>
              <a:gd name="connsiteY2" fmla="*/ 931333 h 931333"/>
              <a:gd name="connsiteX3" fmla="*/ 139823 w 142804"/>
              <a:gd name="connsiteY3" fmla="*/ 584200 h 931333"/>
              <a:gd name="connsiteX4" fmla="*/ 76323 w 142804"/>
              <a:gd name="connsiteY4" fmla="*/ 0 h 93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04" h="931333">
                <a:moveTo>
                  <a:pt x="76323" y="0"/>
                </a:moveTo>
                <a:cubicBezTo>
                  <a:pt x="72090" y="0"/>
                  <a:pt x="127123" y="428978"/>
                  <a:pt x="114423" y="584200"/>
                </a:cubicBezTo>
                <a:cubicBezTo>
                  <a:pt x="101723" y="739422"/>
                  <a:pt x="-4110" y="931333"/>
                  <a:pt x="123" y="931333"/>
                </a:cubicBezTo>
                <a:cubicBezTo>
                  <a:pt x="4356" y="931333"/>
                  <a:pt x="120773" y="738717"/>
                  <a:pt x="139823" y="584200"/>
                </a:cubicBezTo>
                <a:cubicBezTo>
                  <a:pt x="158873" y="429683"/>
                  <a:pt x="80556" y="0"/>
                  <a:pt x="763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8F30BEA1-AAB1-7054-2756-8CE4C88B8FB9}"/>
              </a:ext>
            </a:extLst>
          </p:cNvPr>
          <p:cNvSpPr/>
          <p:nvPr/>
        </p:nvSpPr>
        <p:spPr>
          <a:xfrm>
            <a:off x="9829800" y="8779283"/>
            <a:ext cx="41085" cy="719180"/>
          </a:xfrm>
          <a:custGeom>
            <a:avLst/>
            <a:gdLst>
              <a:gd name="connsiteX0" fmla="*/ 0 w 41085"/>
              <a:gd name="connsiteY0" fmla="*/ 4884 h 719180"/>
              <a:gd name="connsiteX1" fmla="*/ 38100 w 41085"/>
              <a:gd name="connsiteY1" fmla="*/ 707617 h 719180"/>
              <a:gd name="connsiteX2" fmla="*/ 38100 w 41085"/>
              <a:gd name="connsiteY2" fmla="*/ 411284 h 719180"/>
              <a:gd name="connsiteX3" fmla="*/ 0 w 41085"/>
              <a:gd name="connsiteY3" fmla="*/ 4884 h 71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85" h="719180">
                <a:moveTo>
                  <a:pt x="0" y="4884"/>
                </a:moveTo>
                <a:cubicBezTo>
                  <a:pt x="0" y="54273"/>
                  <a:pt x="31750" y="639884"/>
                  <a:pt x="38100" y="707617"/>
                </a:cubicBezTo>
                <a:cubicBezTo>
                  <a:pt x="44450" y="775350"/>
                  <a:pt x="38805" y="528406"/>
                  <a:pt x="38100" y="411284"/>
                </a:cubicBezTo>
                <a:cubicBezTo>
                  <a:pt x="37395" y="294162"/>
                  <a:pt x="0" y="-44505"/>
                  <a:pt x="0" y="4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B6DB109C-7266-15E9-A8EF-B86EFF7C39C6}"/>
              </a:ext>
            </a:extLst>
          </p:cNvPr>
          <p:cNvSpPr/>
          <p:nvPr/>
        </p:nvSpPr>
        <p:spPr>
          <a:xfrm>
            <a:off x="7578756" y="6954574"/>
            <a:ext cx="530713" cy="923237"/>
          </a:xfrm>
          <a:custGeom>
            <a:avLst/>
            <a:gdLst>
              <a:gd name="connsiteX0" fmla="*/ 3144 w 530713"/>
              <a:gd name="connsiteY0" fmla="*/ 1851 h 923237"/>
              <a:gd name="connsiteX1" fmla="*/ 114269 w 530713"/>
              <a:gd name="connsiteY1" fmla="*/ 455876 h 923237"/>
              <a:gd name="connsiteX2" fmla="*/ 342869 w 530713"/>
              <a:gd name="connsiteY2" fmla="*/ 697176 h 923237"/>
              <a:gd name="connsiteX3" fmla="*/ 339694 w 530713"/>
              <a:gd name="connsiteY3" fmla="*/ 668601 h 923237"/>
              <a:gd name="connsiteX4" fmla="*/ 530194 w 530713"/>
              <a:gd name="connsiteY4" fmla="*/ 922601 h 923237"/>
              <a:gd name="connsiteX5" fmla="*/ 273019 w 530713"/>
              <a:gd name="connsiteY5" fmla="*/ 582876 h 923237"/>
              <a:gd name="connsiteX6" fmla="*/ 120619 w 530713"/>
              <a:gd name="connsiteY6" fmla="*/ 376501 h 923237"/>
              <a:gd name="connsiteX7" fmla="*/ 206344 w 530713"/>
              <a:gd name="connsiteY7" fmla="*/ 538426 h 923237"/>
              <a:gd name="connsiteX8" fmla="*/ 44419 w 530713"/>
              <a:gd name="connsiteY8" fmla="*/ 303476 h 923237"/>
              <a:gd name="connsiteX9" fmla="*/ 3144 w 530713"/>
              <a:gd name="connsiteY9" fmla="*/ 1851 h 92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713" h="923237">
                <a:moveTo>
                  <a:pt x="3144" y="1851"/>
                </a:moveTo>
                <a:cubicBezTo>
                  <a:pt x="14786" y="27251"/>
                  <a:pt x="57648" y="339989"/>
                  <a:pt x="114269" y="455876"/>
                </a:cubicBezTo>
                <a:cubicBezTo>
                  <a:pt x="170890" y="571764"/>
                  <a:pt x="305298" y="661722"/>
                  <a:pt x="342869" y="697176"/>
                </a:cubicBezTo>
                <a:cubicBezTo>
                  <a:pt x="380440" y="732630"/>
                  <a:pt x="308473" y="631030"/>
                  <a:pt x="339694" y="668601"/>
                </a:cubicBezTo>
                <a:cubicBezTo>
                  <a:pt x="370915" y="706172"/>
                  <a:pt x="541307" y="936889"/>
                  <a:pt x="530194" y="922601"/>
                </a:cubicBezTo>
                <a:cubicBezTo>
                  <a:pt x="519082" y="908314"/>
                  <a:pt x="341281" y="673893"/>
                  <a:pt x="273019" y="582876"/>
                </a:cubicBezTo>
                <a:cubicBezTo>
                  <a:pt x="204757" y="491859"/>
                  <a:pt x="131732" y="383909"/>
                  <a:pt x="120619" y="376501"/>
                </a:cubicBezTo>
                <a:cubicBezTo>
                  <a:pt x="109507" y="369093"/>
                  <a:pt x="219044" y="550597"/>
                  <a:pt x="206344" y="538426"/>
                </a:cubicBezTo>
                <a:cubicBezTo>
                  <a:pt x="193644" y="526255"/>
                  <a:pt x="75111" y="387613"/>
                  <a:pt x="44419" y="303476"/>
                </a:cubicBezTo>
                <a:cubicBezTo>
                  <a:pt x="13727" y="219339"/>
                  <a:pt x="-8498" y="-23549"/>
                  <a:pt x="3144" y="1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B5A6F550-1EAA-1586-A596-7464BFB722D3}"/>
              </a:ext>
            </a:extLst>
          </p:cNvPr>
          <p:cNvSpPr/>
          <p:nvPr/>
        </p:nvSpPr>
        <p:spPr>
          <a:xfrm>
            <a:off x="8057849" y="7229137"/>
            <a:ext cx="600434" cy="289264"/>
          </a:xfrm>
          <a:custGeom>
            <a:avLst/>
            <a:gdLst>
              <a:gd name="connsiteX0" fmla="*/ 301 w 600434"/>
              <a:gd name="connsiteY0" fmla="*/ 289263 h 289264"/>
              <a:gd name="connsiteX1" fmla="*/ 279701 w 600434"/>
              <a:gd name="connsiteY1" fmla="*/ 76538 h 289264"/>
              <a:gd name="connsiteX2" fmla="*/ 600376 w 600434"/>
              <a:gd name="connsiteY2" fmla="*/ 338 h 289264"/>
              <a:gd name="connsiteX3" fmla="*/ 254301 w 600434"/>
              <a:gd name="connsiteY3" fmla="*/ 51138 h 289264"/>
              <a:gd name="connsiteX4" fmla="*/ 32051 w 600434"/>
              <a:gd name="connsiteY4" fmla="*/ 111463 h 289264"/>
              <a:gd name="connsiteX5" fmla="*/ 222551 w 600434"/>
              <a:gd name="connsiteY5" fmla="*/ 73363 h 289264"/>
              <a:gd name="connsiteX6" fmla="*/ 301 w 600434"/>
              <a:gd name="connsiteY6" fmla="*/ 289263 h 28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34" h="289264">
                <a:moveTo>
                  <a:pt x="301" y="289263"/>
                </a:moveTo>
                <a:cubicBezTo>
                  <a:pt x="9826" y="289792"/>
                  <a:pt x="179689" y="124692"/>
                  <a:pt x="279701" y="76538"/>
                </a:cubicBezTo>
                <a:cubicBezTo>
                  <a:pt x="379713" y="28384"/>
                  <a:pt x="604609" y="4571"/>
                  <a:pt x="600376" y="338"/>
                </a:cubicBezTo>
                <a:cubicBezTo>
                  <a:pt x="596143" y="-3895"/>
                  <a:pt x="349022" y="32617"/>
                  <a:pt x="254301" y="51138"/>
                </a:cubicBezTo>
                <a:cubicBezTo>
                  <a:pt x="159580" y="69659"/>
                  <a:pt x="37343" y="107759"/>
                  <a:pt x="32051" y="111463"/>
                </a:cubicBezTo>
                <a:cubicBezTo>
                  <a:pt x="26759" y="115167"/>
                  <a:pt x="234722" y="43201"/>
                  <a:pt x="222551" y="73363"/>
                </a:cubicBezTo>
                <a:cubicBezTo>
                  <a:pt x="210380" y="103525"/>
                  <a:pt x="-9224" y="288734"/>
                  <a:pt x="301" y="289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7BF6156E-FA93-06EB-4ED9-87C5D4A4C218}"/>
              </a:ext>
            </a:extLst>
          </p:cNvPr>
          <p:cNvSpPr/>
          <p:nvPr/>
        </p:nvSpPr>
        <p:spPr>
          <a:xfrm>
            <a:off x="8086651" y="6735853"/>
            <a:ext cx="19166" cy="548358"/>
          </a:xfrm>
          <a:custGeom>
            <a:avLst/>
            <a:gdLst>
              <a:gd name="connsiteX0" fmla="*/ 74 w 19166"/>
              <a:gd name="connsiteY0" fmla="*/ 4672 h 548358"/>
              <a:gd name="connsiteX1" fmla="*/ 12774 w 19166"/>
              <a:gd name="connsiteY1" fmla="*/ 541247 h 548358"/>
              <a:gd name="connsiteX2" fmla="*/ 19124 w 19166"/>
              <a:gd name="connsiteY2" fmla="*/ 293597 h 548358"/>
              <a:gd name="connsiteX3" fmla="*/ 74 w 19166"/>
              <a:gd name="connsiteY3" fmla="*/ 4672 h 54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66" h="548358">
                <a:moveTo>
                  <a:pt x="74" y="4672"/>
                </a:moveTo>
                <a:cubicBezTo>
                  <a:pt x="-984" y="45947"/>
                  <a:pt x="9599" y="493093"/>
                  <a:pt x="12774" y="541247"/>
                </a:cubicBezTo>
                <a:cubicBezTo>
                  <a:pt x="15949" y="589401"/>
                  <a:pt x="18066" y="380380"/>
                  <a:pt x="19124" y="293597"/>
                </a:cubicBezTo>
                <a:cubicBezTo>
                  <a:pt x="20182" y="206814"/>
                  <a:pt x="1132" y="-36603"/>
                  <a:pt x="74" y="4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BC5BC203-74F1-DE7C-8670-F830358F82F6}"/>
              </a:ext>
            </a:extLst>
          </p:cNvPr>
          <p:cNvSpPr/>
          <p:nvPr/>
        </p:nvSpPr>
        <p:spPr>
          <a:xfrm>
            <a:off x="7327892" y="6530764"/>
            <a:ext cx="406443" cy="711513"/>
          </a:xfrm>
          <a:custGeom>
            <a:avLst/>
            <a:gdLst>
              <a:gd name="connsiteX0" fmla="*/ 8 w 406443"/>
              <a:gd name="connsiteY0" fmla="*/ 211 h 711513"/>
              <a:gd name="connsiteX1" fmla="*/ 123833 w 406443"/>
              <a:gd name="connsiteY1" fmla="*/ 238336 h 711513"/>
              <a:gd name="connsiteX2" fmla="*/ 193683 w 406443"/>
              <a:gd name="connsiteY2" fmla="*/ 438361 h 711513"/>
              <a:gd name="connsiteX3" fmla="*/ 193683 w 406443"/>
              <a:gd name="connsiteY3" fmla="*/ 378036 h 711513"/>
              <a:gd name="connsiteX4" fmla="*/ 190508 w 406443"/>
              <a:gd name="connsiteY4" fmla="*/ 498686 h 711513"/>
              <a:gd name="connsiteX5" fmla="*/ 209558 w 406443"/>
              <a:gd name="connsiteY5" fmla="*/ 711411 h 711513"/>
              <a:gd name="connsiteX6" fmla="*/ 209558 w 406443"/>
              <a:gd name="connsiteY6" fmla="*/ 470111 h 711513"/>
              <a:gd name="connsiteX7" fmla="*/ 228608 w 406443"/>
              <a:gd name="connsiteY7" fmla="*/ 393911 h 711513"/>
              <a:gd name="connsiteX8" fmla="*/ 406408 w 406443"/>
              <a:gd name="connsiteY8" fmla="*/ 206586 h 711513"/>
              <a:gd name="connsiteX9" fmla="*/ 212733 w 406443"/>
              <a:gd name="connsiteY9" fmla="*/ 362161 h 711513"/>
              <a:gd name="connsiteX10" fmla="*/ 142883 w 406443"/>
              <a:gd name="connsiteY10" fmla="*/ 257386 h 711513"/>
              <a:gd name="connsiteX11" fmla="*/ 117483 w 406443"/>
              <a:gd name="connsiteY11" fmla="*/ 197061 h 711513"/>
              <a:gd name="connsiteX12" fmla="*/ 8 w 406443"/>
              <a:gd name="connsiteY12" fmla="*/ 211 h 71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443" h="711513">
                <a:moveTo>
                  <a:pt x="8" y="211"/>
                </a:moveTo>
                <a:cubicBezTo>
                  <a:pt x="1066" y="7090"/>
                  <a:pt x="91554" y="165311"/>
                  <a:pt x="123833" y="238336"/>
                </a:cubicBezTo>
                <a:cubicBezTo>
                  <a:pt x="156112" y="311361"/>
                  <a:pt x="182041" y="415078"/>
                  <a:pt x="193683" y="438361"/>
                </a:cubicBezTo>
                <a:cubicBezTo>
                  <a:pt x="205325" y="461644"/>
                  <a:pt x="194212" y="367982"/>
                  <a:pt x="193683" y="378036"/>
                </a:cubicBezTo>
                <a:cubicBezTo>
                  <a:pt x="193154" y="388090"/>
                  <a:pt x="187862" y="443124"/>
                  <a:pt x="190508" y="498686"/>
                </a:cubicBezTo>
                <a:cubicBezTo>
                  <a:pt x="193154" y="554248"/>
                  <a:pt x="206383" y="716173"/>
                  <a:pt x="209558" y="711411"/>
                </a:cubicBezTo>
                <a:cubicBezTo>
                  <a:pt x="212733" y="706649"/>
                  <a:pt x="206383" y="523028"/>
                  <a:pt x="209558" y="470111"/>
                </a:cubicBezTo>
                <a:cubicBezTo>
                  <a:pt x="212733" y="417194"/>
                  <a:pt x="195800" y="437832"/>
                  <a:pt x="228608" y="393911"/>
                </a:cubicBezTo>
                <a:cubicBezTo>
                  <a:pt x="261416" y="349990"/>
                  <a:pt x="409054" y="211878"/>
                  <a:pt x="406408" y="206586"/>
                </a:cubicBezTo>
                <a:cubicBezTo>
                  <a:pt x="403762" y="201294"/>
                  <a:pt x="256654" y="353694"/>
                  <a:pt x="212733" y="362161"/>
                </a:cubicBezTo>
                <a:cubicBezTo>
                  <a:pt x="168812" y="370628"/>
                  <a:pt x="158758" y="284903"/>
                  <a:pt x="142883" y="257386"/>
                </a:cubicBezTo>
                <a:cubicBezTo>
                  <a:pt x="127008" y="229869"/>
                  <a:pt x="139179" y="237807"/>
                  <a:pt x="117483" y="197061"/>
                </a:cubicBezTo>
                <a:cubicBezTo>
                  <a:pt x="95787" y="156315"/>
                  <a:pt x="-1050" y="-6668"/>
                  <a:pt x="8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F2FF57C7-21DF-03A0-820C-01305534B394}"/>
              </a:ext>
            </a:extLst>
          </p:cNvPr>
          <p:cNvSpPr/>
          <p:nvPr/>
        </p:nvSpPr>
        <p:spPr>
          <a:xfrm>
            <a:off x="7461930" y="6616686"/>
            <a:ext cx="256935" cy="200129"/>
          </a:xfrm>
          <a:custGeom>
            <a:avLst/>
            <a:gdLst>
              <a:gd name="connsiteX0" fmla="*/ 256495 w 256935"/>
              <a:gd name="connsiteY0" fmla="*/ 14 h 200129"/>
              <a:gd name="connsiteX1" fmla="*/ 8845 w 256935"/>
              <a:gd name="connsiteY1" fmla="*/ 47639 h 200129"/>
              <a:gd name="connsiteX2" fmla="*/ 56470 w 256935"/>
              <a:gd name="connsiteY2" fmla="*/ 66689 h 200129"/>
              <a:gd name="connsiteX3" fmla="*/ 69170 w 256935"/>
              <a:gd name="connsiteY3" fmla="*/ 200039 h 200129"/>
              <a:gd name="connsiteX4" fmla="*/ 69170 w 256935"/>
              <a:gd name="connsiteY4" fmla="*/ 44464 h 200129"/>
              <a:gd name="connsiteX5" fmla="*/ 256495 w 256935"/>
              <a:gd name="connsiteY5" fmla="*/ 14 h 20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935" h="200129">
                <a:moveTo>
                  <a:pt x="256495" y="14"/>
                </a:moveTo>
                <a:cubicBezTo>
                  <a:pt x="246441" y="543"/>
                  <a:pt x="42182" y="36527"/>
                  <a:pt x="8845" y="47639"/>
                </a:cubicBezTo>
                <a:cubicBezTo>
                  <a:pt x="-24492" y="58751"/>
                  <a:pt x="46416" y="41289"/>
                  <a:pt x="56470" y="66689"/>
                </a:cubicBezTo>
                <a:cubicBezTo>
                  <a:pt x="66524" y="92089"/>
                  <a:pt x="67053" y="203743"/>
                  <a:pt x="69170" y="200039"/>
                </a:cubicBezTo>
                <a:cubicBezTo>
                  <a:pt x="71287" y="196335"/>
                  <a:pt x="36891" y="75685"/>
                  <a:pt x="69170" y="44464"/>
                </a:cubicBezTo>
                <a:cubicBezTo>
                  <a:pt x="101449" y="13243"/>
                  <a:pt x="266549" y="-515"/>
                  <a:pt x="25649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B4366B10-6EAC-A090-7CEA-CAB7D190AE49}"/>
              </a:ext>
            </a:extLst>
          </p:cNvPr>
          <p:cNvSpPr/>
          <p:nvPr/>
        </p:nvSpPr>
        <p:spPr>
          <a:xfrm>
            <a:off x="7870142" y="7563000"/>
            <a:ext cx="270964" cy="390196"/>
          </a:xfrm>
          <a:custGeom>
            <a:avLst/>
            <a:gdLst>
              <a:gd name="connsiteX0" fmla="*/ 1649 w 270964"/>
              <a:gd name="connsiteY0" fmla="*/ 678 h 390196"/>
              <a:gd name="connsiteX1" fmla="*/ 140797 w 270964"/>
              <a:gd name="connsiteY1" fmla="*/ 214370 h 390196"/>
              <a:gd name="connsiteX2" fmla="*/ 260067 w 270964"/>
              <a:gd name="connsiteY2" fmla="*/ 388304 h 390196"/>
              <a:gd name="connsiteX3" fmla="*/ 240188 w 270964"/>
              <a:gd name="connsiteY3" fmla="*/ 288913 h 390196"/>
              <a:gd name="connsiteX4" fmla="*/ 1649 w 270964"/>
              <a:gd name="connsiteY4" fmla="*/ 678 h 3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964" h="390196">
                <a:moveTo>
                  <a:pt x="1649" y="678"/>
                </a:moveTo>
                <a:cubicBezTo>
                  <a:pt x="-14916" y="-11746"/>
                  <a:pt x="97727" y="149766"/>
                  <a:pt x="140797" y="214370"/>
                </a:cubicBezTo>
                <a:cubicBezTo>
                  <a:pt x="183867" y="278974"/>
                  <a:pt x="243502" y="375880"/>
                  <a:pt x="260067" y="388304"/>
                </a:cubicBezTo>
                <a:cubicBezTo>
                  <a:pt x="276632" y="400728"/>
                  <a:pt x="277460" y="350204"/>
                  <a:pt x="240188" y="288913"/>
                </a:cubicBezTo>
                <a:cubicBezTo>
                  <a:pt x="202916" y="227622"/>
                  <a:pt x="18214" y="13102"/>
                  <a:pt x="1649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EFB3A6BC-F08D-75D1-D9FF-C366ACCC63A5}"/>
              </a:ext>
            </a:extLst>
          </p:cNvPr>
          <p:cNvSpPr/>
          <p:nvPr/>
        </p:nvSpPr>
        <p:spPr>
          <a:xfrm>
            <a:off x="7187715" y="7325131"/>
            <a:ext cx="291570" cy="780237"/>
          </a:xfrm>
          <a:custGeom>
            <a:avLst/>
            <a:gdLst>
              <a:gd name="connsiteX0" fmla="*/ 28094 w 291570"/>
              <a:gd name="connsiteY0" fmla="*/ 8 h 780237"/>
              <a:gd name="connsiteX1" fmla="*/ 47972 w 291570"/>
              <a:gd name="connsiteY1" fmla="*/ 367756 h 780237"/>
              <a:gd name="connsiteX2" fmla="*/ 291481 w 291570"/>
              <a:gd name="connsiteY2" fmla="*/ 780230 h 780237"/>
              <a:gd name="connsiteX3" fmla="*/ 18155 w 291570"/>
              <a:gd name="connsiteY3" fmla="*/ 357817 h 780237"/>
              <a:gd name="connsiteX4" fmla="*/ 28094 w 291570"/>
              <a:gd name="connsiteY4" fmla="*/ 8 h 78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70" h="780237">
                <a:moveTo>
                  <a:pt x="28094" y="8"/>
                </a:moveTo>
                <a:cubicBezTo>
                  <a:pt x="33064" y="1665"/>
                  <a:pt x="4074" y="237719"/>
                  <a:pt x="47972" y="367756"/>
                </a:cubicBezTo>
                <a:cubicBezTo>
                  <a:pt x="91870" y="497793"/>
                  <a:pt x="296451" y="781887"/>
                  <a:pt x="291481" y="780230"/>
                </a:cubicBezTo>
                <a:cubicBezTo>
                  <a:pt x="286512" y="778574"/>
                  <a:pt x="62053" y="485369"/>
                  <a:pt x="18155" y="357817"/>
                </a:cubicBezTo>
                <a:cubicBezTo>
                  <a:pt x="-25743" y="230265"/>
                  <a:pt x="23124" y="-1649"/>
                  <a:pt x="2809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F12C707F-D2AA-E660-DA4F-E93F08340B2D}"/>
              </a:ext>
            </a:extLst>
          </p:cNvPr>
          <p:cNvSpPr/>
          <p:nvPr/>
        </p:nvSpPr>
        <p:spPr>
          <a:xfrm>
            <a:off x="7110993" y="8991943"/>
            <a:ext cx="199984" cy="537194"/>
          </a:xfrm>
          <a:custGeom>
            <a:avLst/>
            <a:gdLst>
              <a:gd name="connsiteX0" fmla="*/ 455 w 199984"/>
              <a:gd name="connsiteY0" fmla="*/ 62605 h 537194"/>
              <a:gd name="connsiteX1" fmla="*/ 50150 w 199984"/>
              <a:gd name="connsiteY1" fmla="*/ 296174 h 537194"/>
              <a:gd name="connsiteX2" fmla="*/ 25303 w 199984"/>
              <a:gd name="connsiteY2" fmla="*/ 529744 h 537194"/>
              <a:gd name="connsiteX3" fmla="*/ 199237 w 199984"/>
              <a:gd name="connsiteY3" fmla="*/ 2970 h 537194"/>
              <a:gd name="connsiteX4" fmla="*/ 84937 w 199984"/>
              <a:gd name="connsiteY4" fmla="*/ 306114 h 537194"/>
              <a:gd name="connsiteX5" fmla="*/ 455 w 199984"/>
              <a:gd name="connsiteY5" fmla="*/ 62605 h 53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84" h="537194">
                <a:moveTo>
                  <a:pt x="455" y="62605"/>
                </a:moveTo>
                <a:cubicBezTo>
                  <a:pt x="-5343" y="60948"/>
                  <a:pt x="46009" y="218318"/>
                  <a:pt x="50150" y="296174"/>
                </a:cubicBezTo>
                <a:cubicBezTo>
                  <a:pt x="54291" y="374031"/>
                  <a:pt x="455" y="578611"/>
                  <a:pt x="25303" y="529744"/>
                </a:cubicBezTo>
                <a:cubicBezTo>
                  <a:pt x="50151" y="480877"/>
                  <a:pt x="189298" y="40242"/>
                  <a:pt x="199237" y="2970"/>
                </a:cubicBezTo>
                <a:cubicBezTo>
                  <a:pt x="209176" y="-34302"/>
                  <a:pt x="117239" y="291205"/>
                  <a:pt x="84937" y="306114"/>
                </a:cubicBezTo>
                <a:cubicBezTo>
                  <a:pt x="52635" y="321023"/>
                  <a:pt x="6253" y="64262"/>
                  <a:pt x="455" y="62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389E025B-564B-1C2E-FD8D-85466C63FD4B}"/>
              </a:ext>
            </a:extLst>
          </p:cNvPr>
          <p:cNvSpPr/>
          <p:nvPr/>
        </p:nvSpPr>
        <p:spPr>
          <a:xfrm>
            <a:off x="6598761" y="8693424"/>
            <a:ext cx="466812" cy="839938"/>
          </a:xfrm>
          <a:custGeom>
            <a:avLst/>
            <a:gdLst>
              <a:gd name="connsiteX0" fmla="*/ 822 w 466812"/>
              <a:gd name="connsiteY0" fmla="*/ 838202 h 839938"/>
              <a:gd name="connsiteX1" fmla="*/ 368569 w 466812"/>
              <a:gd name="connsiteY1" fmla="*/ 261733 h 839938"/>
              <a:gd name="connsiteX2" fmla="*/ 462991 w 466812"/>
              <a:gd name="connsiteY2" fmla="*/ 3315 h 839938"/>
              <a:gd name="connsiteX3" fmla="*/ 274148 w 466812"/>
              <a:gd name="connsiteY3" fmla="*/ 425728 h 839938"/>
              <a:gd name="connsiteX4" fmla="*/ 822 w 466812"/>
              <a:gd name="connsiteY4" fmla="*/ 838202 h 83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812" h="839938">
                <a:moveTo>
                  <a:pt x="822" y="838202"/>
                </a:moveTo>
                <a:cubicBezTo>
                  <a:pt x="16559" y="810870"/>
                  <a:pt x="291541" y="400881"/>
                  <a:pt x="368569" y="261733"/>
                </a:cubicBezTo>
                <a:cubicBezTo>
                  <a:pt x="445597" y="122585"/>
                  <a:pt x="478728" y="-24017"/>
                  <a:pt x="462991" y="3315"/>
                </a:cubicBezTo>
                <a:cubicBezTo>
                  <a:pt x="447254" y="30647"/>
                  <a:pt x="348691" y="288237"/>
                  <a:pt x="274148" y="425728"/>
                </a:cubicBezTo>
                <a:cubicBezTo>
                  <a:pt x="199605" y="563219"/>
                  <a:pt x="-14915" y="865534"/>
                  <a:pt x="822" y="838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99B51A93-A65B-94F8-28E2-F6468D6BF16F}"/>
              </a:ext>
            </a:extLst>
          </p:cNvPr>
          <p:cNvSpPr/>
          <p:nvPr/>
        </p:nvSpPr>
        <p:spPr>
          <a:xfrm>
            <a:off x="7147785" y="8269051"/>
            <a:ext cx="140332" cy="641774"/>
          </a:xfrm>
          <a:custGeom>
            <a:avLst/>
            <a:gdLst>
              <a:gd name="connsiteX0" fmla="*/ 38206 w 140332"/>
              <a:gd name="connsiteY0" fmla="*/ 306 h 641774"/>
              <a:gd name="connsiteX1" fmla="*/ 3419 w 140332"/>
              <a:gd name="connsiteY1" fmla="*/ 293510 h 641774"/>
              <a:gd name="connsiteX2" fmla="*/ 137598 w 140332"/>
              <a:gd name="connsiteY2" fmla="*/ 636410 h 641774"/>
              <a:gd name="connsiteX3" fmla="*/ 87902 w 140332"/>
              <a:gd name="connsiteY3" fmla="*/ 492292 h 641774"/>
              <a:gd name="connsiteX4" fmla="*/ 18328 w 140332"/>
              <a:gd name="connsiteY4" fmla="*/ 348175 h 641774"/>
              <a:gd name="connsiteX5" fmla="*/ 38206 w 140332"/>
              <a:gd name="connsiteY5" fmla="*/ 306 h 64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32" h="641774">
                <a:moveTo>
                  <a:pt x="38206" y="306"/>
                </a:moveTo>
                <a:cubicBezTo>
                  <a:pt x="35721" y="-8805"/>
                  <a:pt x="-13146" y="187493"/>
                  <a:pt x="3419" y="293510"/>
                </a:cubicBezTo>
                <a:cubicBezTo>
                  <a:pt x="19984" y="399527"/>
                  <a:pt x="123518" y="603280"/>
                  <a:pt x="137598" y="636410"/>
                </a:cubicBezTo>
                <a:cubicBezTo>
                  <a:pt x="151678" y="669540"/>
                  <a:pt x="107780" y="540331"/>
                  <a:pt x="87902" y="492292"/>
                </a:cubicBezTo>
                <a:cubicBezTo>
                  <a:pt x="68024" y="444253"/>
                  <a:pt x="23297" y="426031"/>
                  <a:pt x="18328" y="348175"/>
                </a:cubicBezTo>
                <a:cubicBezTo>
                  <a:pt x="13359" y="270319"/>
                  <a:pt x="40691" y="9417"/>
                  <a:pt x="38206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0A99B5F8-154A-486A-6951-CD4365063FC4}"/>
              </a:ext>
            </a:extLst>
          </p:cNvPr>
          <p:cNvSpPr/>
          <p:nvPr/>
        </p:nvSpPr>
        <p:spPr>
          <a:xfrm>
            <a:off x="7286921" y="8204750"/>
            <a:ext cx="152594" cy="581443"/>
          </a:xfrm>
          <a:custGeom>
            <a:avLst/>
            <a:gdLst>
              <a:gd name="connsiteX0" fmla="*/ 18340 w 152594"/>
              <a:gd name="connsiteY0" fmla="*/ 2 h 581443"/>
              <a:gd name="connsiteX1" fmla="*/ 28279 w 152594"/>
              <a:gd name="connsiteY1" fmla="*/ 288237 h 581443"/>
              <a:gd name="connsiteX2" fmla="*/ 152518 w 152594"/>
              <a:gd name="connsiteY2" fmla="*/ 581441 h 581443"/>
              <a:gd name="connsiteX3" fmla="*/ 8401 w 152594"/>
              <a:gd name="connsiteY3" fmla="*/ 293207 h 581443"/>
              <a:gd name="connsiteX4" fmla="*/ 18340 w 152594"/>
              <a:gd name="connsiteY4" fmla="*/ 2 h 58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94" h="581443">
                <a:moveTo>
                  <a:pt x="18340" y="2"/>
                </a:moveTo>
                <a:cubicBezTo>
                  <a:pt x="21653" y="-826"/>
                  <a:pt x="5916" y="191331"/>
                  <a:pt x="28279" y="288237"/>
                </a:cubicBezTo>
                <a:cubicBezTo>
                  <a:pt x="50642" y="385143"/>
                  <a:pt x="155831" y="580613"/>
                  <a:pt x="152518" y="581441"/>
                </a:cubicBezTo>
                <a:cubicBezTo>
                  <a:pt x="149205" y="582269"/>
                  <a:pt x="30764" y="385972"/>
                  <a:pt x="8401" y="293207"/>
                </a:cubicBezTo>
                <a:cubicBezTo>
                  <a:pt x="-13962" y="200442"/>
                  <a:pt x="15027" y="830"/>
                  <a:pt x="183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8851846A-F40F-ED21-1440-294C62A3FC6A}"/>
              </a:ext>
            </a:extLst>
          </p:cNvPr>
          <p:cNvSpPr/>
          <p:nvPr/>
        </p:nvSpPr>
        <p:spPr>
          <a:xfrm>
            <a:off x="6927574" y="7188254"/>
            <a:ext cx="188880" cy="478616"/>
          </a:xfrm>
          <a:custGeom>
            <a:avLst/>
            <a:gdLst>
              <a:gd name="connsiteX0" fmla="*/ 188843 w 188880"/>
              <a:gd name="connsiteY0" fmla="*/ 2707 h 478616"/>
              <a:gd name="connsiteX1" fmla="*/ 124239 w 188880"/>
              <a:gd name="connsiteY1" fmla="*/ 464876 h 478616"/>
              <a:gd name="connsiteX2" fmla="*/ 114300 w 188880"/>
              <a:gd name="connsiteY2" fmla="*/ 335668 h 478616"/>
              <a:gd name="connsiteX3" fmla="*/ 0 w 188880"/>
              <a:gd name="connsiteY3" fmla="*/ 117007 h 478616"/>
              <a:gd name="connsiteX4" fmla="*/ 114300 w 188880"/>
              <a:gd name="connsiteY4" fmla="*/ 266094 h 478616"/>
              <a:gd name="connsiteX5" fmla="*/ 188843 w 188880"/>
              <a:gd name="connsiteY5" fmla="*/ 2707 h 47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880" h="478616">
                <a:moveTo>
                  <a:pt x="188843" y="2707"/>
                </a:moveTo>
                <a:cubicBezTo>
                  <a:pt x="190500" y="35837"/>
                  <a:pt x="136663" y="409383"/>
                  <a:pt x="124239" y="464876"/>
                </a:cubicBezTo>
                <a:cubicBezTo>
                  <a:pt x="111815" y="520370"/>
                  <a:pt x="135006" y="393646"/>
                  <a:pt x="114300" y="335668"/>
                </a:cubicBezTo>
                <a:cubicBezTo>
                  <a:pt x="93594" y="277690"/>
                  <a:pt x="0" y="128603"/>
                  <a:pt x="0" y="117007"/>
                </a:cubicBezTo>
                <a:cubicBezTo>
                  <a:pt x="0" y="105411"/>
                  <a:pt x="81998" y="281003"/>
                  <a:pt x="114300" y="266094"/>
                </a:cubicBezTo>
                <a:cubicBezTo>
                  <a:pt x="146602" y="251185"/>
                  <a:pt x="187186" y="-30423"/>
                  <a:pt x="188843" y="2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C2324AE2-BF01-DB4E-693E-526ED0FE3B38}"/>
              </a:ext>
            </a:extLst>
          </p:cNvPr>
          <p:cNvSpPr/>
          <p:nvPr/>
        </p:nvSpPr>
        <p:spPr>
          <a:xfrm>
            <a:off x="9333769" y="8676017"/>
            <a:ext cx="293926" cy="812135"/>
          </a:xfrm>
          <a:custGeom>
            <a:avLst/>
            <a:gdLst>
              <a:gd name="connsiteX0" fmla="*/ 731 w 293926"/>
              <a:gd name="connsiteY0" fmla="*/ 125083 h 812135"/>
              <a:gd name="connsiteX1" fmla="*/ 115031 w 293926"/>
              <a:gd name="connsiteY1" fmla="*/ 477508 h 812135"/>
              <a:gd name="connsiteX2" fmla="*/ 38831 w 293926"/>
              <a:gd name="connsiteY2" fmla="*/ 810883 h 812135"/>
              <a:gd name="connsiteX3" fmla="*/ 257906 w 293926"/>
              <a:gd name="connsiteY3" fmla="*/ 353683 h 812135"/>
              <a:gd name="connsiteX4" fmla="*/ 286481 w 293926"/>
              <a:gd name="connsiteY4" fmla="*/ 1258 h 812135"/>
              <a:gd name="connsiteX5" fmla="*/ 181706 w 293926"/>
              <a:gd name="connsiteY5" fmla="*/ 477508 h 812135"/>
              <a:gd name="connsiteX6" fmla="*/ 731 w 293926"/>
              <a:gd name="connsiteY6" fmla="*/ 125083 h 81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926" h="812135">
                <a:moveTo>
                  <a:pt x="731" y="125083"/>
                </a:moveTo>
                <a:cubicBezTo>
                  <a:pt x="-10381" y="125083"/>
                  <a:pt x="108681" y="363208"/>
                  <a:pt x="115031" y="477508"/>
                </a:cubicBezTo>
                <a:cubicBezTo>
                  <a:pt x="121381" y="591808"/>
                  <a:pt x="15019" y="831520"/>
                  <a:pt x="38831" y="810883"/>
                </a:cubicBezTo>
                <a:cubicBezTo>
                  <a:pt x="62643" y="790246"/>
                  <a:pt x="216631" y="488621"/>
                  <a:pt x="257906" y="353683"/>
                </a:cubicBezTo>
                <a:cubicBezTo>
                  <a:pt x="299181" y="218746"/>
                  <a:pt x="299181" y="-19379"/>
                  <a:pt x="286481" y="1258"/>
                </a:cubicBezTo>
                <a:cubicBezTo>
                  <a:pt x="273781" y="21895"/>
                  <a:pt x="226156" y="455283"/>
                  <a:pt x="181706" y="477508"/>
                </a:cubicBezTo>
                <a:cubicBezTo>
                  <a:pt x="137256" y="499733"/>
                  <a:pt x="11843" y="125083"/>
                  <a:pt x="731" y="125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5FFFB4FC-D89C-AEA4-CEC8-76C492640E68}"/>
              </a:ext>
            </a:extLst>
          </p:cNvPr>
          <p:cNvSpPr/>
          <p:nvPr/>
        </p:nvSpPr>
        <p:spPr>
          <a:xfrm>
            <a:off x="8293575" y="6675136"/>
            <a:ext cx="798934" cy="601261"/>
          </a:xfrm>
          <a:custGeom>
            <a:avLst/>
            <a:gdLst>
              <a:gd name="connsiteX0" fmla="*/ 2700 w 798934"/>
              <a:gd name="connsiteY0" fmla="*/ 1889 h 601261"/>
              <a:gd name="connsiteX1" fmla="*/ 78900 w 798934"/>
              <a:gd name="connsiteY1" fmla="*/ 59039 h 601261"/>
              <a:gd name="connsiteX2" fmla="*/ 698025 w 798934"/>
              <a:gd name="connsiteY2" fmla="*/ 516239 h 601261"/>
              <a:gd name="connsiteX3" fmla="*/ 783750 w 798934"/>
              <a:gd name="connsiteY3" fmla="*/ 582914 h 601261"/>
              <a:gd name="connsiteX4" fmla="*/ 545625 w 798934"/>
              <a:gd name="connsiteY4" fmla="*/ 297164 h 601261"/>
              <a:gd name="connsiteX5" fmla="*/ 574200 w 798934"/>
              <a:gd name="connsiteY5" fmla="*/ 420989 h 601261"/>
              <a:gd name="connsiteX6" fmla="*/ 2700 w 798934"/>
              <a:gd name="connsiteY6" fmla="*/ 1889 h 60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934" h="601261">
                <a:moveTo>
                  <a:pt x="2700" y="1889"/>
                </a:moveTo>
                <a:cubicBezTo>
                  <a:pt x="-17144" y="-12399"/>
                  <a:pt x="78900" y="59039"/>
                  <a:pt x="78900" y="59039"/>
                </a:cubicBezTo>
                <a:lnTo>
                  <a:pt x="698025" y="516239"/>
                </a:lnTo>
                <a:cubicBezTo>
                  <a:pt x="815500" y="603551"/>
                  <a:pt x="809150" y="619426"/>
                  <a:pt x="783750" y="582914"/>
                </a:cubicBezTo>
                <a:cubicBezTo>
                  <a:pt x="758350" y="546402"/>
                  <a:pt x="580550" y="324152"/>
                  <a:pt x="545625" y="297164"/>
                </a:cubicBezTo>
                <a:cubicBezTo>
                  <a:pt x="510700" y="270177"/>
                  <a:pt x="658338" y="474964"/>
                  <a:pt x="574200" y="420989"/>
                </a:cubicBezTo>
                <a:cubicBezTo>
                  <a:pt x="490062" y="367014"/>
                  <a:pt x="265431" y="170164"/>
                  <a:pt x="2700" y="1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43EE66C3-E15C-EB9E-F681-89842E8A91B3}"/>
              </a:ext>
            </a:extLst>
          </p:cNvPr>
          <p:cNvSpPr/>
          <p:nvPr/>
        </p:nvSpPr>
        <p:spPr>
          <a:xfrm>
            <a:off x="8972464" y="7570602"/>
            <a:ext cx="762086" cy="297800"/>
          </a:xfrm>
          <a:custGeom>
            <a:avLst/>
            <a:gdLst>
              <a:gd name="connsiteX0" fmla="*/ 86 w 762086"/>
              <a:gd name="connsiteY0" fmla="*/ 173223 h 297800"/>
              <a:gd name="connsiteX1" fmla="*/ 466811 w 762086"/>
              <a:gd name="connsiteY1" fmla="*/ 97023 h 297800"/>
              <a:gd name="connsiteX2" fmla="*/ 762086 w 762086"/>
              <a:gd name="connsiteY2" fmla="*/ 297048 h 297800"/>
              <a:gd name="connsiteX3" fmla="*/ 466811 w 762086"/>
              <a:gd name="connsiteY3" fmla="*/ 11298 h 297800"/>
              <a:gd name="connsiteX4" fmla="*/ 504911 w 762086"/>
              <a:gd name="connsiteY4" fmla="*/ 68448 h 297800"/>
              <a:gd name="connsiteX5" fmla="*/ 86 w 762086"/>
              <a:gd name="connsiteY5" fmla="*/ 173223 h 29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086" h="297800">
                <a:moveTo>
                  <a:pt x="86" y="173223"/>
                </a:moveTo>
                <a:cubicBezTo>
                  <a:pt x="-6264" y="177985"/>
                  <a:pt x="339811" y="76386"/>
                  <a:pt x="466811" y="97023"/>
                </a:cubicBezTo>
                <a:cubicBezTo>
                  <a:pt x="593811" y="117660"/>
                  <a:pt x="762086" y="311335"/>
                  <a:pt x="762086" y="297048"/>
                </a:cubicBezTo>
                <a:cubicBezTo>
                  <a:pt x="762086" y="282761"/>
                  <a:pt x="466811" y="11298"/>
                  <a:pt x="466811" y="11298"/>
                </a:cubicBezTo>
                <a:cubicBezTo>
                  <a:pt x="423949" y="-26802"/>
                  <a:pt x="579524" y="41460"/>
                  <a:pt x="504911" y="68448"/>
                </a:cubicBezTo>
                <a:cubicBezTo>
                  <a:pt x="430299" y="95435"/>
                  <a:pt x="6436" y="168461"/>
                  <a:pt x="86" y="173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448E1375-1F57-3B5A-F5F6-9766A9A003DA}"/>
              </a:ext>
            </a:extLst>
          </p:cNvPr>
          <p:cNvSpPr/>
          <p:nvPr/>
        </p:nvSpPr>
        <p:spPr>
          <a:xfrm>
            <a:off x="9286658" y="7896225"/>
            <a:ext cx="507851" cy="556452"/>
          </a:xfrm>
          <a:custGeom>
            <a:avLst/>
            <a:gdLst>
              <a:gd name="connsiteX0" fmla="*/ 505042 w 507851"/>
              <a:gd name="connsiteY0" fmla="*/ 0 h 556452"/>
              <a:gd name="connsiteX1" fmla="*/ 381217 w 507851"/>
              <a:gd name="connsiteY1" fmla="*/ 104775 h 556452"/>
              <a:gd name="connsiteX2" fmla="*/ 217 w 507851"/>
              <a:gd name="connsiteY2" fmla="*/ 304800 h 556452"/>
              <a:gd name="connsiteX3" fmla="*/ 438367 w 507851"/>
              <a:gd name="connsiteY3" fmla="*/ 133350 h 556452"/>
              <a:gd name="connsiteX4" fmla="*/ 447892 w 507851"/>
              <a:gd name="connsiteY4" fmla="*/ 314325 h 556452"/>
              <a:gd name="connsiteX5" fmla="*/ 466942 w 507851"/>
              <a:gd name="connsiteY5" fmla="*/ 552450 h 556452"/>
              <a:gd name="connsiteX6" fmla="*/ 466942 w 507851"/>
              <a:gd name="connsiteY6" fmla="*/ 104775 h 556452"/>
              <a:gd name="connsiteX7" fmla="*/ 505042 w 507851"/>
              <a:gd name="connsiteY7" fmla="*/ 0 h 55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851" h="556452">
                <a:moveTo>
                  <a:pt x="505042" y="0"/>
                </a:moveTo>
                <a:cubicBezTo>
                  <a:pt x="490755" y="0"/>
                  <a:pt x="465354" y="53975"/>
                  <a:pt x="381217" y="104775"/>
                </a:cubicBezTo>
                <a:cubicBezTo>
                  <a:pt x="297080" y="155575"/>
                  <a:pt x="-9308" y="300037"/>
                  <a:pt x="217" y="304800"/>
                </a:cubicBezTo>
                <a:cubicBezTo>
                  <a:pt x="9742" y="309563"/>
                  <a:pt x="363755" y="131763"/>
                  <a:pt x="438367" y="133350"/>
                </a:cubicBezTo>
                <a:cubicBezTo>
                  <a:pt x="512979" y="134937"/>
                  <a:pt x="443129" y="244475"/>
                  <a:pt x="447892" y="314325"/>
                </a:cubicBezTo>
                <a:cubicBezTo>
                  <a:pt x="452654" y="384175"/>
                  <a:pt x="463767" y="587375"/>
                  <a:pt x="466942" y="552450"/>
                </a:cubicBezTo>
                <a:cubicBezTo>
                  <a:pt x="470117" y="517525"/>
                  <a:pt x="459005" y="193675"/>
                  <a:pt x="466942" y="104775"/>
                </a:cubicBezTo>
                <a:cubicBezTo>
                  <a:pt x="474879" y="15875"/>
                  <a:pt x="519329" y="0"/>
                  <a:pt x="5050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428AF0B5-DF5F-1B51-373C-25061072DDC9}"/>
              </a:ext>
            </a:extLst>
          </p:cNvPr>
          <p:cNvSpPr/>
          <p:nvPr/>
        </p:nvSpPr>
        <p:spPr>
          <a:xfrm>
            <a:off x="8419907" y="7904242"/>
            <a:ext cx="1032762" cy="296792"/>
          </a:xfrm>
          <a:custGeom>
            <a:avLst/>
            <a:gdLst>
              <a:gd name="connsiteX0" fmla="*/ 193 w 1032762"/>
              <a:gd name="connsiteY0" fmla="*/ 296783 h 296792"/>
              <a:gd name="connsiteX1" fmla="*/ 781243 w 1032762"/>
              <a:gd name="connsiteY1" fmla="*/ 68183 h 296792"/>
              <a:gd name="connsiteX2" fmla="*/ 1028893 w 1032762"/>
              <a:gd name="connsiteY2" fmla="*/ 96758 h 296792"/>
              <a:gd name="connsiteX3" fmla="*/ 628843 w 1032762"/>
              <a:gd name="connsiteY3" fmla="*/ 1508 h 296792"/>
              <a:gd name="connsiteX4" fmla="*/ 705043 w 1032762"/>
              <a:gd name="connsiteY4" fmla="*/ 58658 h 296792"/>
              <a:gd name="connsiteX5" fmla="*/ 193 w 1032762"/>
              <a:gd name="connsiteY5" fmla="*/ 296783 h 29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762" h="296792">
                <a:moveTo>
                  <a:pt x="193" y="296783"/>
                </a:moveTo>
                <a:cubicBezTo>
                  <a:pt x="12893" y="298370"/>
                  <a:pt x="609793" y="101520"/>
                  <a:pt x="781243" y="68183"/>
                </a:cubicBezTo>
                <a:cubicBezTo>
                  <a:pt x="952693" y="34846"/>
                  <a:pt x="1054293" y="107870"/>
                  <a:pt x="1028893" y="96758"/>
                </a:cubicBezTo>
                <a:cubicBezTo>
                  <a:pt x="1003493" y="85646"/>
                  <a:pt x="682818" y="7858"/>
                  <a:pt x="628843" y="1508"/>
                </a:cubicBezTo>
                <a:cubicBezTo>
                  <a:pt x="574868" y="-4842"/>
                  <a:pt x="805056" y="7858"/>
                  <a:pt x="705043" y="58658"/>
                </a:cubicBezTo>
                <a:cubicBezTo>
                  <a:pt x="605030" y="109458"/>
                  <a:pt x="-12507" y="295196"/>
                  <a:pt x="193" y="296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53E8997F-93B5-3D5D-D8D2-B2F38CC53998}"/>
              </a:ext>
            </a:extLst>
          </p:cNvPr>
          <p:cNvSpPr/>
          <p:nvPr/>
        </p:nvSpPr>
        <p:spPr>
          <a:xfrm>
            <a:off x="8372302" y="8715029"/>
            <a:ext cx="252341" cy="658194"/>
          </a:xfrm>
          <a:custGeom>
            <a:avLst/>
            <a:gdLst>
              <a:gd name="connsiteX0" fmla="*/ 219248 w 252341"/>
              <a:gd name="connsiteY0" fmla="*/ 346 h 658194"/>
              <a:gd name="connsiteX1" fmla="*/ 200198 w 252341"/>
              <a:gd name="connsiteY1" fmla="*/ 419446 h 658194"/>
              <a:gd name="connsiteX2" fmla="*/ 173 w 252341"/>
              <a:gd name="connsiteY2" fmla="*/ 657571 h 658194"/>
              <a:gd name="connsiteX3" fmla="*/ 238298 w 252341"/>
              <a:gd name="connsiteY3" fmla="*/ 352771 h 658194"/>
              <a:gd name="connsiteX4" fmla="*/ 219248 w 252341"/>
              <a:gd name="connsiteY4" fmla="*/ 346 h 6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341" h="658194">
                <a:moveTo>
                  <a:pt x="219248" y="346"/>
                </a:moveTo>
                <a:cubicBezTo>
                  <a:pt x="212898" y="11458"/>
                  <a:pt x="236711" y="309908"/>
                  <a:pt x="200198" y="419446"/>
                </a:cubicBezTo>
                <a:cubicBezTo>
                  <a:pt x="163685" y="528984"/>
                  <a:pt x="-6177" y="668683"/>
                  <a:pt x="173" y="657571"/>
                </a:cubicBezTo>
                <a:cubicBezTo>
                  <a:pt x="6523" y="646459"/>
                  <a:pt x="200198" y="457546"/>
                  <a:pt x="238298" y="352771"/>
                </a:cubicBezTo>
                <a:cubicBezTo>
                  <a:pt x="276398" y="247996"/>
                  <a:pt x="225598" y="-10766"/>
                  <a:pt x="219248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988FDA31-A5BE-D1D9-6D37-FD6A89736953}"/>
              </a:ext>
            </a:extLst>
          </p:cNvPr>
          <p:cNvSpPr/>
          <p:nvPr/>
        </p:nvSpPr>
        <p:spPr>
          <a:xfrm>
            <a:off x="8013725" y="8828851"/>
            <a:ext cx="187688" cy="696570"/>
          </a:xfrm>
          <a:custGeom>
            <a:avLst/>
            <a:gdLst>
              <a:gd name="connsiteX0" fmla="*/ 34900 w 187688"/>
              <a:gd name="connsiteY0" fmla="*/ 824 h 696570"/>
              <a:gd name="connsiteX1" fmla="*/ 53950 w 187688"/>
              <a:gd name="connsiteY1" fmla="*/ 315149 h 696570"/>
              <a:gd name="connsiteX2" fmla="*/ 187300 w 187688"/>
              <a:gd name="connsiteY2" fmla="*/ 696149 h 696570"/>
              <a:gd name="connsiteX3" fmla="*/ 6325 w 187688"/>
              <a:gd name="connsiteY3" fmla="*/ 238949 h 696570"/>
              <a:gd name="connsiteX4" fmla="*/ 34900 w 187688"/>
              <a:gd name="connsiteY4" fmla="*/ 824 h 69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88" h="696570">
                <a:moveTo>
                  <a:pt x="34900" y="824"/>
                </a:moveTo>
                <a:cubicBezTo>
                  <a:pt x="42837" y="13524"/>
                  <a:pt x="28550" y="199262"/>
                  <a:pt x="53950" y="315149"/>
                </a:cubicBezTo>
                <a:cubicBezTo>
                  <a:pt x="79350" y="431036"/>
                  <a:pt x="195237" y="708849"/>
                  <a:pt x="187300" y="696149"/>
                </a:cubicBezTo>
                <a:cubicBezTo>
                  <a:pt x="179363" y="683449"/>
                  <a:pt x="28550" y="353249"/>
                  <a:pt x="6325" y="238949"/>
                </a:cubicBezTo>
                <a:cubicBezTo>
                  <a:pt x="-15900" y="124649"/>
                  <a:pt x="26963" y="-11876"/>
                  <a:pt x="34900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AF8295DA-C1FA-EE4A-6928-2D446B3C9A2B}"/>
              </a:ext>
            </a:extLst>
          </p:cNvPr>
          <p:cNvSpPr/>
          <p:nvPr/>
        </p:nvSpPr>
        <p:spPr>
          <a:xfrm>
            <a:off x="8877070" y="8886817"/>
            <a:ext cx="173035" cy="552471"/>
          </a:xfrm>
          <a:custGeom>
            <a:avLst/>
            <a:gdLst>
              <a:gd name="connsiteX0" fmla="*/ 76430 w 173035"/>
              <a:gd name="connsiteY0" fmla="*/ 8 h 552471"/>
              <a:gd name="connsiteX1" fmla="*/ 133580 w 173035"/>
              <a:gd name="connsiteY1" fmla="*/ 314333 h 552471"/>
              <a:gd name="connsiteX2" fmla="*/ 230 w 173035"/>
              <a:gd name="connsiteY2" fmla="*/ 552458 h 552471"/>
              <a:gd name="connsiteX3" fmla="*/ 171680 w 173035"/>
              <a:gd name="connsiteY3" fmla="*/ 323858 h 552471"/>
              <a:gd name="connsiteX4" fmla="*/ 76430 w 173035"/>
              <a:gd name="connsiteY4" fmla="*/ 8 h 55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35" h="552471">
                <a:moveTo>
                  <a:pt x="76430" y="8"/>
                </a:moveTo>
                <a:cubicBezTo>
                  <a:pt x="70080" y="-1580"/>
                  <a:pt x="146280" y="222258"/>
                  <a:pt x="133580" y="314333"/>
                </a:cubicBezTo>
                <a:cubicBezTo>
                  <a:pt x="120880" y="406408"/>
                  <a:pt x="-6120" y="550871"/>
                  <a:pt x="230" y="552458"/>
                </a:cubicBezTo>
                <a:cubicBezTo>
                  <a:pt x="6580" y="554046"/>
                  <a:pt x="157393" y="414345"/>
                  <a:pt x="171680" y="323858"/>
                </a:cubicBezTo>
                <a:cubicBezTo>
                  <a:pt x="185967" y="233371"/>
                  <a:pt x="82780" y="1596"/>
                  <a:pt x="7643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4681AE31-2A9A-E6F0-5F53-D499DD779000}"/>
              </a:ext>
            </a:extLst>
          </p:cNvPr>
          <p:cNvSpPr/>
          <p:nvPr/>
        </p:nvSpPr>
        <p:spPr>
          <a:xfrm>
            <a:off x="8486540" y="8791504"/>
            <a:ext cx="309028" cy="790706"/>
          </a:xfrm>
          <a:custGeom>
            <a:avLst/>
            <a:gdLst>
              <a:gd name="connsiteX0" fmla="*/ 285985 w 309028"/>
              <a:gd name="connsiteY0" fmla="*/ 71 h 790706"/>
              <a:gd name="connsiteX1" fmla="*/ 285985 w 309028"/>
              <a:gd name="connsiteY1" fmla="*/ 362021 h 790706"/>
              <a:gd name="connsiteX2" fmla="*/ 235 w 309028"/>
              <a:gd name="connsiteY2" fmla="*/ 790646 h 790706"/>
              <a:gd name="connsiteX3" fmla="*/ 238360 w 309028"/>
              <a:gd name="connsiteY3" fmla="*/ 390596 h 790706"/>
              <a:gd name="connsiteX4" fmla="*/ 285985 w 309028"/>
              <a:gd name="connsiteY4" fmla="*/ 71 h 79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028" h="790706">
                <a:moveTo>
                  <a:pt x="285985" y="71"/>
                </a:moveTo>
                <a:cubicBezTo>
                  <a:pt x="293923" y="-4692"/>
                  <a:pt x="333610" y="230259"/>
                  <a:pt x="285985" y="362021"/>
                </a:cubicBezTo>
                <a:cubicBezTo>
                  <a:pt x="238360" y="493783"/>
                  <a:pt x="8172" y="785884"/>
                  <a:pt x="235" y="790646"/>
                </a:cubicBezTo>
                <a:cubicBezTo>
                  <a:pt x="-7703" y="795409"/>
                  <a:pt x="187560" y="516008"/>
                  <a:pt x="238360" y="390596"/>
                </a:cubicBezTo>
                <a:cubicBezTo>
                  <a:pt x="289160" y="265184"/>
                  <a:pt x="278047" y="4834"/>
                  <a:pt x="285985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ACACB03E-D2E7-12FA-7642-0DC709A3EBE1}"/>
              </a:ext>
            </a:extLst>
          </p:cNvPr>
          <p:cNvSpPr/>
          <p:nvPr/>
        </p:nvSpPr>
        <p:spPr>
          <a:xfrm>
            <a:off x="4601416" y="6551370"/>
            <a:ext cx="829328" cy="107735"/>
          </a:xfrm>
          <a:custGeom>
            <a:avLst/>
            <a:gdLst>
              <a:gd name="connsiteX0" fmla="*/ 1581 w 829328"/>
              <a:gd name="connsiteY0" fmla="*/ 107735 h 107735"/>
              <a:gd name="connsiteX1" fmla="*/ 451031 w 829328"/>
              <a:gd name="connsiteY1" fmla="*/ 9579 h 107735"/>
              <a:gd name="connsiteX2" fmla="*/ 693838 w 829328"/>
              <a:gd name="connsiteY2" fmla="*/ 9579 h 107735"/>
              <a:gd name="connsiteX3" fmla="*/ 828157 w 829328"/>
              <a:gd name="connsiteY3" fmla="*/ 61240 h 107735"/>
              <a:gd name="connsiteX4" fmla="*/ 621513 w 829328"/>
              <a:gd name="connsiteY4" fmla="*/ 9579 h 107735"/>
              <a:gd name="connsiteX5" fmla="*/ 1581 w 829328"/>
              <a:gd name="connsiteY5" fmla="*/ 107735 h 10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328" h="107735">
                <a:moveTo>
                  <a:pt x="1581" y="107735"/>
                </a:moveTo>
                <a:cubicBezTo>
                  <a:pt x="-26833" y="107735"/>
                  <a:pt x="335655" y="25938"/>
                  <a:pt x="451031" y="9579"/>
                </a:cubicBezTo>
                <a:cubicBezTo>
                  <a:pt x="566407" y="-6780"/>
                  <a:pt x="630984" y="969"/>
                  <a:pt x="693838" y="9579"/>
                </a:cubicBezTo>
                <a:cubicBezTo>
                  <a:pt x="756692" y="18189"/>
                  <a:pt x="840211" y="61240"/>
                  <a:pt x="828157" y="61240"/>
                </a:cubicBezTo>
                <a:cubicBezTo>
                  <a:pt x="816103" y="61240"/>
                  <a:pt x="760998" y="-2475"/>
                  <a:pt x="621513" y="9579"/>
                </a:cubicBezTo>
                <a:cubicBezTo>
                  <a:pt x="482028" y="21633"/>
                  <a:pt x="29995" y="107735"/>
                  <a:pt x="1581" y="107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29350EF2-938F-0B85-E22E-70AAEC402F53}"/>
              </a:ext>
            </a:extLst>
          </p:cNvPr>
          <p:cNvSpPr/>
          <p:nvPr/>
        </p:nvSpPr>
        <p:spPr>
          <a:xfrm>
            <a:off x="4415065" y="6687633"/>
            <a:ext cx="95022" cy="331357"/>
          </a:xfrm>
          <a:custGeom>
            <a:avLst/>
            <a:gdLst>
              <a:gd name="connsiteX0" fmla="*/ 94942 w 95022"/>
              <a:gd name="connsiteY0" fmla="*/ 2469 h 331357"/>
              <a:gd name="connsiteX1" fmla="*/ 7118 w 95022"/>
              <a:gd name="connsiteY1" fmla="*/ 234943 h 331357"/>
              <a:gd name="connsiteX2" fmla="*/ 7118 w 95022"/>
              <a:gd name="connsiteY2" fmla="*/ 327933 h 331357"/>
              <a:gd name="connsiteX3" fmla="*/ 22616 w 95022"/>
              <a:gd name="connsiteY3" fmla="*/ 126455 h 331357"/>
              <a:gd name="connsiteX4" fmla="*/ 94942 w 95022"/>
              <a:gd name="connsiteY4" fmla="*/ 2469 h 33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22" h="331357">
                <a:moveTo>
                  <a:pt x="94942" y="2469"/>
                </a:moveTo>
                <a:cubicBezTo>
                  <a:pt x="92359" y="20550"/>
                  <a:pt x="21755" y="180699"/>
                  <a:pt x="7118" y="234943"/>
                </a:cubicBezTo>
                <a:cubicBezTo>
                  <a:pt x="-7519" y="289187"/>
                  <a:pt x="4535" y="346014"/>
                  <a:pt x="7118" y="327933"/>
                </a:cubicBezTo>
                <a:cubicBezTo>
                  <a:pt x="9701" y="309852"/>
                  <a:pt x="7979" y="183282"/>
                  <a:pt x="22616" y="126455"/>
                </a:cubicBezTo>
                <a:cubicBezTo>
                  <a:pt x="37253" y="69628"/>
                  <a:pt x="97525" y="-15612"/>
                  <a:pt x="94942" y="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8DF5C9E8-0B21-FF03-413D-90F9D964B76F}"/>
              </a:ext>
            </a:extLst>
          </p:cNvPr>
          <p:cNvSpPr/>
          <p:nvPr/>
        </p:nvSpPr>
        <p:spPr>
          <a:xfrm>
            <a:off x="4504125" y="6736528"/>
            <a:ext cx="47546" cy="315237"/>
          </a:xfrm>
          <a:custGeom>
            <a:avLst/>
            <a:gdLst>
              <a:gd name="connsiteX0" fmla="*/ 47211 w 47546"/>
              <a:gd name="connsiteY0" fmla="*/ 69 h 315237"/>
              <a:gd name="connsiteX1" fmla="*/ 21380 w 47546"/>
              <a:gd name="connsiteY1" fmla="*/ 129221 h 315237"/>
              <a:gd name="connsiteX2" fmla="*/ 16214 w 47546"/>
              <a:gd name="connsiteY2" fmla="*/ 315201 h 315237"/>
              <a:gd name="connsiteX3" fmla="*/ 716 w 47546"/>
              <a:gd name="connsiteY3" fmla="*/ 113723 h 315237"/>
              <a:gd name="connsiteX4" fmla="*/ 47211 w 47546"/>
              <a:gd name="connsiteY4" fmla="*/ 69 h 315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46" h="315237">
                <a:moveTo>
                  <a:pt x="47211" y="69"/>
                </a:moveTo>
                <a:cubicBezTo>
                  <a:pt x="50655" y="2652"/>
                  <a:pt x="26546" y="76699"/>
                  <a:pt x="21380" y="129221"/>
                </a:cubicBezTo>
                <a:cubicBezTo>
                  <a:pt x="16214" y="181743"/>
                  <a:pt x="19658" y="317784"/>
                  <a:pt x="16214" y="315201"/>
                </a:cubicBezTo>
                <a:cubicBezTo>
                  <a:pt x="12770" y="312618"/>
                  <a:pt x="-3589" y="160218"/>
                  <a:pt x="716" y="113723"/>
                </a:cubicBezTo>
                <a:cubicBezTo>
                  <a:pt x="5021" y="67228"/>
                  <a:pt x="43767" y="-2514"/>
                  <a:pt x="4721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D4E7DEE9-89D7-BBCB-211F-E0AB2D2B50B5}"/>
              </a:ext>
            </a:extLst>
          </p:cNvPr>
          <p:cNvSpPr/>
          <p:nvPr/>
        </p:nvSpPr>
        <p:spPr>
          <a:xfrm>
            <a:off x="4566411" y="6528381"/>
            <a:ext cx="771213" cy="93929"/>
          </a:xfrm>
          <a:custGeom>
            <a:avLst/>
            <a:gdLst>
              <a:gd name="connsiteX0" fmla="*/ 10755 w 771213"/>
              <a:gd name="connsiteY0" fmla="*/ 89395 h 93929"/>
              <a:gd name="connsiteX1" fmla="*/ 429209 w 771213"/>
              <a:gd name="connsiteY1" fmla="*/ 6738 h 93929"/>
              <a:gd name="connsiteX2" fmla="*/ 770172 w 771213"/>
              <a:gd name="connsiteY2" fmla="*/ 6738 h 93929"/>
              <a:gd name="connsiteX3" fmla="*/ 522199 w 771213"/>
              <a:gd name="connsiteY3" fmla="*/ 22236 h 93929"/>
              <a:gd name="connsiteX4" fmla="*/ 155406 w 771213"/>
              <a:gd name="connsiteY4" fmla="*/ 73897 h 93929"/>
              <a:gd name="connsiteX5" fmla="*/ 10755 w 771213"/>
              <a:gd name="connsiteY5" fmla="*/ 89395 h 9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213" h="93929">
                <a:moveTo>
                  <a:pt x="10755" y="89395"/>
                </a:moveTo>
                <a:cubicBezTo>
                  <a:pt x="56389" y="78202"/>
                  <a:pt x="302639" y="20514"/>
                  <a:pt x="429209" y="6738"/>
                </a:cubicBezTo>
                <a:cubicBezTo>
                  <a:pt x="555779" y="-7038"/>
                  <a:pt x="754674" y="4155"/>
                  <a:pt x="770172" y="6738"/>
                </a:cubicBezTo>
                <a:cubicBezTo>
                  <a:pt x="785670" y="9321"/>
                  <a:pt x="624660" y="11043"/>
                  <a:pt x="522199" y="22236"/>
                </a:cubicBezTo>
                <a:cubicBezTo>
                  <a:pt x="419738" y="33429"/>
                  <a:pt x="236341" y="58399"/>
                  <a:pt x="155406" y="73897"/>
                </a:cubicBezTo>
                <a:cubicBezTo>
                  <a:pt x="74471" y="89395"/>
                  <a:pt x="-34879" y="100588"/>
                  <a:pt x="10755" y="89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48E8E4D3-D9F5-7EC3-C308-2BFD14F6C4BC}"/>
              </a:ext>
            </a:extLst>
          </p:cNvPr>
          <p:cNvSpPr/>
          <p:nvPr/>
        </p:nvSpPr>
        <p:spPr>
          <a:xfrm>
            <a:off x="4706319" y="6533491"/>
            <a:ext cx="1087230" cy="172109"/>
          </a:xfrm>
          <a:custGeom>
            <a:avLst/>
            <a:gdLst>
              <a:gd name="connsiteX0" fmla="*/ 0 w 1087230"/>
              <a:gd name="connsiteY0" fmla="*/ 172109 h 172109"/>
              <a:gd name="connsiteX1" fmla="*/ 862739 w 1087230"/>
              <a:gd name="connsiteY1" fmla="*/ 58455 h 172109"/>
              <a:gd name="connsiteX2" fmla="*/ 1079715 w 1087230"/>
              <a:gd name="connsiteY2" fmla="*/ 94617 h 172109"/>
              <a:gd name="connsiteX3" fmla="*/ 671593 w 1087230"/>
              <a:gd name="connsiteY3" fmla="*/ 1628 h 172109"/>
              <a:gd name="connsiteX4" fmla="*/ 790413 w 1087230"/>
              <a:gd name="connsiteY4" fmla="*/ 37790 h 172109"/>
              <a:gd name="connsiteX5" fmla="*/ 516610 w 1087230"/>
              <a:gd name="connsiteY5" fmla="*/ 68787 h 172109"/>
              <a:gd name="connsiteX6" fmla="*/ 625098 w 1087230"/>
              <a:gd name="connsiteY6" fmla="*/ 53289 h 172109"/>
              <a:gd name="connsiteX7" fmla="*/ 0 w 1087230"/>
              <a:gd name="connsiteY7" fmla="*/ 172109 h 1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230" h="172109">
                <a:moveTo>
                  <a:pt x="0" y="172109"/>
                </a:moveTo>
                <a:cubicBezTo>
                  <a:pt x="341393" y="121739"/>
                  <a:pt x="682787" y="71370"/>
                  <a:pt x="862739" y="58455"/>
                </a:cubicBezTo>
                <a:cubicBezTo>
                  <a:pt x="1042691" y="45540"/>
                  <a:pt x="1111573" y="104088"/>
                  <a:pt x="1079715" y="94617"/>
                </a:cubicBezTo>
                <a:cubicBezTo>
                  <a:pt x="1047857" y="85146"/>
                  <a:pt x="719810" y="11099"/>
                  <a:pt x="671593" y="1628"/>
                </a:cubicBezTo>
                <a:cubicBezTo>
                  <a:pt x="623376" y="-7843"/>
                  <a:pt x="816243" y="26597"/>
                  <a:pt x="790413" y="37790"/>
                </a:cubicBezTo>
                <a:cubicBezTo>
                  <a:pt x="764583" y="48983"/>
                  <a:pt x="544163" y="66204"/>
                  <a:pt x="516610" y="68787"/>
                </a:cubicBezTo>
                <a:cubicBezTo>
                  <a:pt x="489058" y="71370"/>
                  <a:pt x="625098" y="53289"/>
                  <a:pt x="625098" y="53289"/>
                </a:cubicBezTo>
                <a:lnTo>
                  <a:pt x="0" y="1721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A3DA3FF4-E920-5AD5-B2E7-52919AEB3AE2}"/>
              </a:ext>
            </a:extLst>
          </p:cNvPr>
          <p:cNvSpPr/>
          <p:nvPr/>
        </p:nvSpPr>
        <p:spPr>
          <a:xfrm>
            <a:off x="4783719" y="6767588"/>
            <a:ext cx="142508" cy="294478"/>
          </a:xfrm>
          <a:custGeom>
            <a:avLst/>
            <a:gdLst>
              <a:gd name="connsiteX0" fmla="*/ 91 w 142508"/>
              <a:gd name="connsiteY0" fmla="*/ 5 h 294478"/>
              <a:gd name="connsiteX1" fmla="*/ 113745 w 142508"/>
              <a:gd name="connsiteY1" fmla="*/ 149822 h 294478"/>
              <a:gd name="connsiteX2" fmla="*/ 134410 w 142508"/>
              <a:gd name="connsiteY2" fmla="*/ 294473 h 294478"/>
              <a:gd name="connsiteX3" fmla="*/ 134410 w 142508"/>
              <a:gd name="connsiteY3" fmla="*/ 144656 h 294478"/>
              <a:gd name="connsiteX4" fmla="*/ 91 w 142508"/>
              <a:gd name="connsiteY4" fmla="*/ 5 h 2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08" h="294478">
                <a:moveTo>
                  <a:pt x="91" y="5"/>
                </a:moveTo>
                <a:cubicBezTo>
                  <a:pt x="-3353" y="866"/>
                  <a:pt x="91359" y="100744"/>
                  <a:pt x="113745" y="149822"/>
                </a:cubicBezTo>
                <a:cubicBezTo>
                  <a:pt x="136131" y="198900"/>
                  <a:pt x="130966" y="295334"/>
                  <a:pt x="134410" y="294473"/>
                </a:cubicBezTo>
                <a:cubicBezTo>
                  <a:pt x="137854" y="293612"/>
                  <a:pt x="150769" y="192012"/>
                  <a:pt x="134410" y="144656"/>
                </a:cubicBezTo>
                <a:cubicBezTo>
                  <a:pt x="118051" y="97300"/>
                  <a:pt x="3535" y="-856"/>
                  <a:pt x="9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47D87088-8117-392E-C3DD-B4E2A7D205C5}"/>
              </a:ext>
            </a:extLst>
          </p:cNvPr>
          <p:cNvSpPr/>
          <p:nvPr/>
        </p:nvSpPr>
        <p:spPr>
          <a:xfrm>
            <a:off x="4432270" y="7046371"/>
            <a:ext cx="563614" cy="278665"/>
          </a:xfrm>
          <a:custGeom>
            <a:avLst/>
            <a:gdLst>
              <a:gd name="connsiteX0" fmla="*/ 245 w 563614"/>
              <a:gd name="connsiteY0" fmla="*/ 192 h 278665"/>
              <a:gd name="connsiteX1" fmla="*/ 263716 w 563614"/>
              <a:gd name="connsiteY1" fmla="*/ 217168 h 278665"/>
              <a:gd name="connsiteX2" fmla="*/ 563350 w 563614"/>
              <a:gd name="connsiteY2" fmla="*/ 263663 h 278665"/>
              <a:gd name="connsiteX3" fmla="*/ 310211 w 563614"/>
              <a:gd name="connsiteY3" fmla="*/ 258497 h 278665"/>
              <a:gd name="connsiteX4" fmla="*/ 245 w 563614"/>
              <a:gd name="connsiteY4" fmla="*/ 192 h 27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614" h="278665">
                <a:moveTo>
                  <a:pt x="245" y="192"/>
                </a:moveTo>
                <a:cubicBezTo>
                  <a:pt x="-7504" y="-6696"/>
                  <a:pt x="169865" y="173256"/>
                  <a:pt x="263716" y="217168"/>
                </a:cubicBezTo>
                <a:cubicBezTo>
                  <a:pt x="357567" y="261080"/>
                  <a:pt x="555601" y="256775"/>
                  <a:pt x="563350" y="263663"/>
                </a:cubicBezTo>
                <a:cubicBezTo>
                  <a:pt x="571099" y="270551"/>
                  <a:pt x="406645" y="296382"/>
                  <a:pt x="310211" y="258497"/>
                </a:cubicBezTo>
                <a:cubicBezTo>
                  <a:pt x="213777" y="220612"/>
                  <a:pt x="7994" y="7080"/>
                  <a:pt x="245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BD81E26D-EF06-D77B-634A-6B5C966157C3}"/>
              </a:ext>
            </a:extLst>
          </p:cNvPr>
          <p:cNvSpPr/>
          <p:nvPr/>
        </p:nvSpPr>
        <p:spPr>
          <a:xfrm>
            <a:off x="5140240" y="6798507"/>
            <a:ext cx="119356" cy="180983"/>
          </a:xfrm>
          <a:custGeom>
            <a:avLst/>
            <a:gdLst>
              <a:gd name="connsiteX0" fmla="*/ 31 w 119356"/>
              <a:gd name="connsiteY0" fmla="*/ 83 h 180983"/>
              <a:gd name="connsiteX1" fmla="*/ 87855 w 119356"/>
              <a:gd name="connsiteY1" fmla="*/ 98239 h 180983"/>
              <a:gd name="connsiteX2" fmla="*/ 118852 w 119356"/>
              <a:gd name="connsiteY2" fmla="*/ 180896 h 180983"/>
              <a:gd name="connsiteX3" fmla="*/ 98187 w 119356"/>
              <a:gd name="connsiteY3" fmla="*/ 82740 h 180983"/>
              <a:gd name="connsiteX4" fmla="*/ 31 w 119356"/>
              <a:gd name="connsiteY4" fmla="*/ 83 h 18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56" h="180983">
                <a:moveTo>
                  <a:pt x="31" y="83"/>
                </a:moveTo>
                <a:cubicBezTo>
                  <a:pt x="-1691" y="2666"/>
                  <a:pt x="68052" y="68104"/>
                  <a:pt x="87855" y="98239"/>
                </a:cubicBezTo>
                <a:cubicBezTo>
                  <a:pt x="107658" y="128374"/>
                  <a:pt x="117130" y="183479"/>
                  <a:pt x="118852" y="180896"/>
                </a:cubicBezTo>
                <a:cubicBezTo>
                  <a:pt x="120574" y="178313"/>
                  <a:pt x="118851" y="110292"/>
                  <a:pt x="98187" y="82740"/>
                </a:cubicBezTo>
                <a:cubicBezTo>
                  <a:pt x="77523" y="55188"/>
                  <a:pt x="1753" y="-2500"/>
                  <a:pt x="3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065C72DE-20FF-54FF-1852-431759C1A693}"/>
              </a:ext>
            </a:extLst>
          </p:cNvPr>
          <p:cNvSpPr/>
          <p:nvPr/>
        </p:nvSpPr>
        <p:spPr>
          <a:xfrm>
            <a:off x="5372324" y="6769982"/>
            <a:ext cx="595522" cy="131952"/>
          </a:xfrm>
          <a:custGeom>
            <a:avLst/>
            <a:gdLst>
              <a:gd name="connsiteX0" fmla="*/ 422 w 595522"/>
              <a:gd name="connsiteY0" fmla="*/ 131930 h 131952"/>
              <a:gd name="connsiteX1" fmla="*/ 408544 w 595522"/>
              <a:gd name="connsiteY1" fmla="*/ 18276 h 131952"/>
              <a:gd name="connsiteX2" fmla="*/ 594523 w 595522"/>
              <a:gd name="connsiteY2" fmla="*/ 13110 h 131952"/>
              <a:gd name="connsiteX3" fmla="*/ 336218 w 595522"/>
              <a:gd name="connsiteY3" fmla="*/ 7943 h 131952"/>
              <a:gd name="connsiteX4" fmla="*/ 422 w 595522"/>
              <a:gd name="connsiteY4" fmla="*/ 131930 h 13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522" h="131952">
                <a:moveTo>
                  <a:pt x="422" y="131930"/>
                </a:moveTo>
                <a:cubicBezTo>
                  <a:pt x="12476" y="133652"/>
                  <a:pt x="309527" y="38079"/>
                  <a:pt x="408544" y="18276"/>
                </a:cubicBezTo>
                <a:cubicBezTo>
                  <a:pt x="507561" y="-1527"/>
                  <a:pt x="606577" y="14832"/>
                  <a:pt x="594523" y="13110"/>
                </a:cubicBezTo>
                <a:cubicBezTo>
                  <a:pt x="582469" y="11388"/>
                  <a:pt x="435235" y="-11860"/>
                  <a:pt x="336218" y="7943"/>
                </a:cubicBezTo>
                <a:cubicBezTo>
                  <a:pt x="237201" y="27746"/>
                  <a:pt x="-11632" y="130208"/>
                  <a:pt x="422" y="131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8F855F12-8027-B214-64EE-F0484E235CAB}"/>
              </a:ext>
            </a:extLst>
          </p:cNvPr>
          <p:cNvSpPr/>
          <p:nvPr/>
        </p:nvSpPr>
        <p:spPr>
          <a:xfrm>
            <a:off x="5202264" y="6539314"/>
            <a:ext cx="757631" cy="37133"/>
          </a:xfrm>
          <a:custGeom>
            <a:avLst/>
            <a:gdLst>
              <a:gd name="connsiteX0" fmla="*/ 0 w 757631"/>
              <a:gd name="connsiteY0" fmla="*/ 37133 h 37133"/>
              <a:gd name="connsiteX1" fmla="*/ 459783 w 757631"/>
              <a:gd name="connsiteY1" fmla="*/ 971 h 37133"/>
              <a:gd name="connsiteX2" fmla="*/ 754251 w 757631"/>
              <a:gd name="connsiteY2" fmla="*/ 11303 h 37133"/>
              <a:gd name="connsiteX3" fmla="*/ 268638 w 757631"/>
              <a:gd name="connsiteY3" fmla="*/ 21635 h 37133"/>
              <a:gd name="connsiteX4" fmla="*/ 0 w 757631"/>
              <a:gd name="connsiteY4" fmla="*/ 37133 h 3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631" h="37133">
                <a:moveTo>
                  <a:pt x="0" y="37133"/>
                </a:moveTo>
                <a:cubicBezTo>
                  <a:pt x="167037" y="21204"/>
                  <a:pt x="334075" y="5276"/>
                  <a:pt x="459783" y="971"/>
                </a:cubicBezTo>
                <a:cubicBezTo>
                  <a:pt x="585491" y="-3334"/>
                  <a:pt x="786108" y="7859"/>
                  <a:pt x="754251" y="11303"/>
                </a:cubicBezTo>
                <a:cubicBezTo>
                  <a:pt x="722394" y="14747"/>
                  <a:pt x="268638" y="21635"/>
                  <a:pt x="268638" y="21635"/>
                </a:cubicBezTo>
                <a:lnTo>
                  <a:pt x="0" y="3713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A3BC1B22-695E-94EC-4BC9-5F4F954A5D37}"/>
              </a:ext>
            </a:extLst>
          </p:cNvPr>
          <p:cNvSpPr/>
          <p:nvPr/>
        </p:nvSpPr>
        <p:spPr>
          <a:xfrm>
            <a:off x="4963214" y="6994671"/>
            <a:ext cx="212491" cy="269928"/>
          </a:xfrm>
          <a:custGeom>
            <a:avLst/>
            <a:gdLst>
              <a:gd name="connsiteX0" fmla="*/ 73735 w 212491"/>
              <a:gd name="connsiteY0" fmla="*/ 231 h 269928"/>
              <a:gd name="connsiteX1" fmla="*/ 115064 w 212491"/>
              <a:gd name="connsiteY1" fmla="*/ 155214 h 269928"/>
              <a:gd name="connsiteX2" fmla="*/ 1410 w 212491"/>
              <a:gd name="connsiteY2" fmla="*/ 268868 h 269928"/>
              <a:gd name="connsiteX3" fmla="*/ 208054 w 212491"/>
              <a:gd name="connsiteY3" fmla="*/ 88054 h 269928"/>
              <a:gd name="connsiteX4" fmla="*/ 140894 w 212491"/>
              <a:gd name="connsiteY4" fmla="*/ 119051 h 269928"/>
              <a:gd name="connsiteX5" fmla="*/ 73735 w 212491"/>
              <a:gd name="connsiteY5" fmla="*/ 231 h 26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491" h="269928">
                <a:moveTo>
                  <a:pt x="73735" y="231"/>
                </a:moveTo>
                <a:cubicBezTo>
                  <a:pt x="69430" y="6258"/>
                  <a:pt x="127118" y="110441"/>
                  <a:pt x="115064" y="155214"/>
                </a:cubicBezTo>
                <a:cubicBezTo>
                  <a:pt x="103010" y="199987"/>
                  <a:pt x="-14088" y="280061"/>
                  <a:pt x="1410" y="268868"/>
                </a:cubicBezTo>
                <a:cubicBezTo>
                  <a:pt x="16908" y="257675"/>
                  <a:pt x="184807" y="113024"/>
                  <a:pt x="208054" y="88054"/>
                </a:cubicBezTo>
                <a:cubicBezTo>
                  <a:pt x="231301" y="63085"/>
                  <a:pt x="156392" y="130244"/>
                  <a:pt x="140894" y="119051"/>
                </a:cubicBezTo>
                <a:cubicBezTo>
                  <a:pt x="125396" y="107858"/>
                  <a:pt x="78040" y="-5796"/>
                  <a:pt x="73735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01A0BF8E-35A6-8FD2-D48A-25C08562A3AE}"/>
              </a:ext>
            </a:extLst>
          </p:cNvPr>
          <p:cNvSpPr/>
          <p:nvPr/>
        </p:nvSpPr>
        <p:spPr>
          <a:xfrm>
            <a:off x="5439725" y="6838397"/>
            <a:ext cx="447215" cy="203147"/>
          </a:xfrm>
          <a:custGeom>
            <a:avLst/>
            <a:gdLst>
              <a:gd name="connsiteX0" fmla="*/ 180 w 447215"/>
              <a:gd name="connsiteY0" fmla="*/ 203000 h 203147"/>
              <a:gd name="connsiteX1" fmla="*/ 361807 w 447215"/>
              <a:gd name="connsiteY1" fmla="*/ 151339 h 203147"/>
              <a:gd name="connsiteX2" fmla="*/ 408302 w 447215"/>
              <a:gd name="connsiteY2" fmla="*/ 68681 h 203147"/>
              <a:gd name="connsiteX3" fmla="*/ 418634 w 447215"/>
              <a:gd name="connsiteY3" fmla="*/ 1522 h 203147"/>
              <a:gd name="connsiteX4" fmla="*/ 413468 w 447215"/>
              <a:gd name="connsiteY4" fmla="*/ 135840 h 203147"/>
              <a:gd name="connsiteX5" fmla="*/ 180 w 447215"/>
              <a:gd name="connsiteY5" fmla="*/ 203000 h 20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215" h="203147">
                <a:moveTo>
                  <a:pt x="180" y="203000"/>
                </a:moveTo>
                <a:cubicBezTo>
                  <a:pt x="-8430" y="205583"/>
                  <a:pt x="293787" y="173725"/>
                  <a:pt x="361807" y="151339"/>
                </a:cubicBezTo>
                <a:cubicBezTo>
                  <a:pt x="429827" y="128953"/>
                  <a:pt x="398831" y="93650"/>
                  <a:pt x="408302" y="68681"/>
                </a:cubicBezTo>
                <a:cubicBezTo>
                  <a:pt x="417773" y="43712"/>
                  <a:pt x="417773" y="-9671"/>
                  <a:pt x="418634" y="1522"/>
                </a:cubicBezTo>
                <a:cubicBezTo>
                  <a:pt x="419495" y="12715"/>
                  <a:pt x="485793" y="100538"/>
                  <a:pt x="413468" y="135840"/>
                </a:cubicBezTo>
                <a:cubicBezTo>
                  <a:pt x="341143" y="171142"/>
                  <a:pt x="8790" y="200417"/>
                  <a:pt x="180" y="203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621B5E02-0E0D-DEB5-83C0-F43C3EEEDC7F}"/>
              </a:ext>
            </a:extLst>
          </p:cNvPr>
          <p:cNvSpPr/>
          <p:nvPr/>
        </p:nvSpPr>
        <p:spPr>
          <a:xfrm>
            <a:off x="4928211" y="7215424"/>
            <a:ext cx="394979" cy="100455"/>
          </a:xfrm>
          <a:custGeom>
            <a:avLst/>
            <a:gdLst>
              <a:gd name="connsiteX0" fmla="*/ 250 w 394979"/>
              <a:gd name="connsiteY0" fmla="*/ 99776 h 100455"/>
              <a:gd name="connsiteX1" fmla="*/ 372209 w 394979"/>
              <a:gd name="connsiteY1" fmla="*/ 1620 h 100455"/>
              <a:gd name="connsiteX2" fmla="*/ 315382 w 394979"/>
              <a:gd name="connsiteY2" fmla="*/ 42949 h 100455"/>
              <a:gd name="connsiteX3" fmla="*/ 250 w 394979"/>
              <a:gd name="connsiteY3" fmla="*/ 99776 h 10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979" h="100455">
                <a:moveTo>
                  <a:pt x="250" y="99776"/>
                </a:moveTo>
                <a:cubicBezTo>
                  <a:pt x="9721" y="92888"/>
                  <a:pt x="319687" y="11091"/>
                  <a:pt x="372209" y="1620"/>
                </a:cubicBezTo>
                <a:cubicBezTo>
                  <a:pt x="424731" y="-7851"/>
                  <a:pt x="378236" y="26590"/>
                  <a:pt x="315382" y="42949"/>
                </a:cubicBezTo>
                <a:cubicBezTo>
                  <a:pt x="252528" y="59308"/>
                  <a:pt x="-9221" y="106664"/>
                  <a:pt x="250" y="99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65491FB9-19D4-099A-DDBA-5115AD92BAB2}"/>
              </a:ext>
            </a:extLst>
          </p:cNvPr>
          <p:cNvSpPr/>
          <p:nvPr/>
        </p:nvSpPr>
        <p:spPr>
          <a:xfrm>
            <a:off x="4907768" y="6725925"/>
            <a:ext cx="129353" cy="187175"/>
          </a:xfrm>
          <a:custGeom>
            <a:avLst/>
            <a:gdLst>
              <a:gd name="connsiteX0" fmla="*/ 29 w 129353"/>
              <a:gd name="connsiteY0" fmla="*/ 339 h 187175"/>
              <a:gd name="connsiteX1" fmla="*/ 98185 w 129353"/>
              <a:gd name="connsiteY1" fmla="*/ 134658 h 187175"/>
              <a:gd name="connsiteX2" fmla="*/ 129181 w 129353"/>
              <a:gd name="connsiteY2" fmla="*/ 186319 h 187175"/>
              <a:gd name="connsiteX3" fmla="*/ 87852 w 129353"/>
              <a:gd name="connsiteY3" fmla="*/ 98495 h 187175"/>
              <a:gd name="connsiteX4" fmla="*/ 29 w 129353"/>
              <a:gd name="connsiteY4" fmla="*/ 339 h 18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53" h="187175">
                <a:moveTo>
                  <a:pt x="29" y="339"/>
                </a:moveTo>
                <a:cubicBezTo>
                  <a:pt x="1751" y="6366"/>
                  <a:pt x="76660" y="103661"/>
                  <a:pt x="98185" y="134658"/>
                </a:cubicBezTo>
                <a:cubicBezTo>
                  <a:pt x="119710" y="165655"/>
                  <a:pt x="130903" y="192346"/>
                  <a:pt x="129181" y="186319"/>
                </a:cubicBezTo>
                <a:cubicBezTo>
                  <a:pt x="127459" y="180292"/>
                  <a:pt x="103350" y="126908"/>
                  <a:pt x="87852" y="98495"/>
                </a:cubicBezTo>
                <a:cubicBezTo>
                  <a:pt x="72354" y="70082"/>
                  <a:pt x="-1693" y="-5688"/>
                  <a:pt x="29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C9467C0E-54BE-4B1F-70BD-44C6F4D69EF6}"/>
              </a:ext>
            </a:extLst>
          </p:cNvPr>
          <p:cNvSpPr/>
          <p:nvPr/>
        </p:nvSpPr>
        <p:spPr>
          <a:xfrm>
            <a:off x="4680199" y="6802317"/>
            <a:ext cx="114724" cy="364040"/>
          </a:xfrm>
          <a:custGeom>
            <a:avLst/>
            <a:gdLst>
              <a:gd name="connsiteX0" fmla="*/ 289 w 114724"/>
              <a:gd name="connsiteY0" fmla="*/ 1439 h 364040"/>
              <a:gd name="connsiteX1" fmla="*/ 77781 w 114724"/>
              <a:gd name="connsiteY1" fmla="*/ 125425 h 364040"/>
              <a:gd name="connsiteX2" fmla="*/ 103611 w 114724"/>
              <a:gd name="connsiteY2" fmla="*/ 363066 h 364040"/>
              <a:gd name="connsiteX3" fmla="*/ 108777 w 114724"/>
              <a:gd name="connsiteY3" fmla="*/ 202917 h 364040"/>
              <a:gd name="connsiteX4" fmla="*/ 289 w 114724"/>
              <a:gd name="connsiteY4" fmla="*/ 1439 h 36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4" h="364040">
                <a:moveTo>
                  <a:pt x="289" y="1439"/>
                </a:moveTo>
                <a:cubicBezTo>
                  <a:pt x="-4877" y="-11476"/>
                  <a:pt x="60561" y="65154"/>
                  <a:pt x="77781" y="125425"/>
                </a:cubicBezTo>
                <a:cubicBezTo>
                  <a:pt x="95001" y="185696"/>
                  <a:pt x="98445" y="350151"/>
                  <a:pt x="103611" y="363066"/>
                </a:cubicBezTo>
                <a:cubicBezTo>
                  <a:pt x="108777" y="375981"/>
                  <a:pt x="122553" y="257161"/>
                  <a:pt x="108777" y="202917"/>
                </a:cubicBezTo>
                <a:cubicBezTo>
                  <a:pt x="95001" y="148673"/>
                  <a:pt x="5455" y="14354"/>
                  <a:pt x="289" y="1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314897A7-BA4F-BE5C-E16E-5568F72D3556}"/>
              </a:ext>
            </a:extLst>
          </p:cNvPr>
          <p:cNvSpPr/>
          <p:nvPr/>
        </p:nvSpPr>
        <p:spPr>
          <a:xfrm>
            <a:off x="5198713" y="7198479"/>
            <a:ext cx="559738" cy="278959"/>
          </a:xfrm>
          <a:custGeom>
            <a:avLst/>
            <a:gdLst>
              <a:gd name="connsiteX0" fmla="*/ 24216 w 559738"/>
              <a:gd name="connsiteY0" fmla="*/ 13399 h 278959"/>
              <a:gd name="connsiteX1" fmla="*/ 101707 w 559738"/>
              <a:gd name="connsiteY1" fmla="*/ 44396 h 278959"/>
              <a:gd name="connsiteX2" fmla="*/ 540826 w 559738"/>
              <a:gd name="connsiteY2" fmla="*/ 271704 h 278959"/>
              <a:gd name="connsiteX3" fmla="*/ 437504 w 559738"/>
              <a:gd name="connsiteY3" fmla="*/ 204545 h 278959"/>
              <a:gd name="connsiteX4" fmla="*/ 24216 w 559738"/>
              <a:gd name="connsiteY4" fmla="*/ 13399 h 27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738" h="278959">
                <a:moveTo>
                  <a:pt x="24216" y="13399"/>
                </a:moveTo>
                <a:cubicBezTo>
                  <a:pt x="-31750" y="-13292"/>
                  <a:pt x="15605" y="1345"/>
                  <a:pt x="101707" y="44396"/>
                </a:cubicBezTo>
                <a:cubicBezTo>
                  <a:pt x="187809" y="87447"/>
                  <a:pt x="484860" y="245013"/>
                  <a:pt x="540826" y="271704"/>
                </a:cubicBezTo>
                <a:cubicBezTo>
                  <a:pt x="596792" y="298395"/>
                  <a:pt x="518440" y="245874"/>
                  <a:pt x="437504" y="204545"/>
                </a:cubicBezTo>
                <a:cubicBezTo>
                  <a:pt x="356568" y="163216"/>
                  <a:pt x="80182" y="40090"/>
                  <a:pt x="24216" y="13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09485AA9-FDA0-CAF7-5713-981CD8261CAA}"/>
              </a:ext>
            </a:extLst>
          </p:cNvPr>
          <p:cNvSpPr/>
          <p:nvPr/>
        </p:nvSpPr>
        <p:spPr>
          <a:xfrm>
            <a:off x="5743873" y="6584959"/>
            <a:ext cx="217561" cy="472227"/>
          </a:xfrm>
          <a:custGeom>
            <a:avLst/>
            <a:gdLst>
              <a:gd name="connsiteX0" fmla="*/ 5998 w 217561"/>
              <a:gd name="connsiteY0" fmla="*/ 12153 h 472227"/>
              <a:gd name="connsiteX1" fmla="*/ 67991 w 217561"/>
              <a:gd name="connsiteY1" fmla="*/ 48316 h 472227"/>
              <a:gd name="connsiteX2" fmla="*/ 197144 w 217561"/>
              <a:gd name="connsiteY2" fmla="*/ 260126 h 472227"/>
              <a:gd name="connsiteX3" fmla="*/ 171313 w 217561"/>
              <a:gd name="connsiteY3" fmla="*/ 471936 h 472227"/>
              <a:gd name="connsiteX4" fmla="*/ 212642 w 217561"/>
              <a:gd name="connsiteY4" fmla="*/ 213631 h 472227"/>
              <a:gd name="connsiteX5" fmla="*/ 5998 w 217561"/>
              <a:gd name="connsiteY5" fmla="*/ 12153 h 47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561" h="472227">
                <a:moveTo>
                  <a:pt x="5998" y="12153"/>
                </a:moveTo>
                <a:cubicBezTo>
                  <a:pt x="-18110" y="-15399"/>
                  <a:pt x="36133" y="6987"/>
                  <a:pt x="67991" y="48316"/>
                </a:cubicBezTo>
                <a:cubicBezTo>
                  <a:pt x="99849" y="89645"/>
                  <a:pt x="179924" y="189523"/>
                  <a:pt x="197144" y="260126"/>
                </a:cubicBezTo>
                <a:cubicBezTo>
                  <a:pt x="214364" y="330729"/>
                  <a:pt x="168730" y="479685"/>
                  <a:pt x="171313" y="471936"/>
                </a:cubicBezTo>
                <a:cubicBezTo>
                  <a:pt x="173896" y="464187"/>
                  <a:pt x="235028" y="286818"/>
                  <a:pt x="212642" y="213631"/>
                </a:cubicBezTo>
                <a:cubicBezTo>
                  <a:pt x="190256" y="140445"/>
                  <a:pt x="30106" y="39705"/>
                  <a:pt x="5998" y="12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E33B310B-5554-4752-5909-10CC2AD5BD23}"/>
              </a:ext>
            </a:extLst>
          </p:cNvPr>
          <p:cNvSpPr/>
          <p:nvPr/>
        </p:nvSpPr>
        <p:spPr>
          <a:xfrm>
            <a:off x="5771445" y="7101892"/>
            <a:ext cx="113018" cy="362161"/>
          </a:xfrm>
          <a:custGeom>
            <a:avLst/>
            <a:gdLst>
              <a:gd name="connsiteX0" fmla="*/ 112745 w 113018"/>
              <a:gd name="connsiteY0" fmla="*/ 1498 h 362161"/>
              <a:gd name="connsiteX1" fmla="*/ 9423 w 113018"/>
              <a:gd name="connsiteY1" fmla="*/ 347627 h 362161"/>
              <a:gd name="connsiteX2" fmla="*/ 9423 w 113018"/>
              <a:gd name="connsiteY2" fmla="*/ 270135 h 362161"/>
              <a:gd name="connsiteX3" fmla="*/ 50752 w 113018"/>
              <a:gd name="connsiteY3" fmla="*/ 22162 h 362161"/>
              <a:gd name="connsiteX4" fmla="*/ 40419 w 113018"/>
              <a:gd name="connsiteY4" fmla="*/ 213308 h 362161"/>
              <a:gd name="connsiteX5" fmla="*/ 112745 w 113018"/>
              <a:gd name="connsiteY5" fmla="*/ 1498 h 36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18" h="362161">
                <a:moveTo>
                  <a:pt x="112745" y="1498"/>
                </a:moveTo>
                <a:cubicBezTo>
                  <a:pt x="107579" y="23884"/>
                  <a:pt x="26643" y="302854"/>
                  <a:pt x="9423" y="347627"/>
                </a:cubicBezTo>
                <a:cubicBezTo>
                  <a:pt x="-7797" y="392400"/>
                  <a:pt x="2535" y="324379"/>
                  <a:pt x="9423" y="270135"/>
                </a:cubicBezTo>
                <a:cubicBezTo>
                  <a:pt x="16311" y="215891"/>
                  <a:pt x="45586" y="31633"/>
                  <a:pt x="50752" y="22162"/>
                </a:cubicBezTo>
                <a:cubicBezTo>
                  <a:pt x="55918" y="12691"/>
                  <a:pt x="32670" y="211586"/>
                  <a:pt x="40419" y="213308"/>
                </a:cubicBezTo>
                <a:cubicBezTo>
                  <a:pt x="48168" y="215030"/>
                  <a:pt x="117911" y="-20888"/>
                  <a:pt x="112745" y="1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8720E388-B5B1-161F-6C14-BC4A510EBC8E}"/>
              </a:ext>
            </a:extLst>
          </p:cNvPr>
          <p:cNvSpPr/>
          <p:nvPr/>
        </p:nvSpPr>
        <p:spPr>
          <a:xfrm>
            <a:off x="5790010" y="7458495"/>
            <a:ext cx="655314" cy="399242"/>
          </a:xfrm>
          <a:custGeom>
            <a:avLst/>
            <a:gdLst>
              <a:gd name="connsiteX0" fmla="*/ 1190 w 655314"/>
              <a:gd name="connsiteY0" fmla="*/ 1356 h 399242"/>
              <a:gd name="connsiteX1" fmla="*/ 631454 w 655314"/>
              <a:gd name="connsiteY1" fmla="*/ 388813 h 399242"/>
              <a:gd name="connsiteX2" fmla="*/ 476471 w 655314"/>
              <a:gd name="connsiteY2" fmla="*/ 264827 h 399242"/>
              <a:gd name="connsiteX3" fmla="*/ 1190 w 655314"/>
              <a:gd name="connsiteY3" fmla="*/ 1356 h 39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14" h="399242">
                <a:moveTo>
                  <a:pt x="1190" y="1356"/>
                </a:moveTo>
                <a:cubicBezTo>
                  <a:pt x="27020" y="22020"/>
                  <a:pt x="552241" y="344901"/>
                  <a:pt x="631454" y="388813"/>
                </a:cubicBezTo>
                <a:cubicBezTo>
                  <a:pt x="710667" y="432725"/>
                  <a:pt x="575488" y="327681"/>
                  <a:pt x="476471" y="264827"/>
                </a:cubicBezTo>
                <a:cubicBezTo>
                  <a:pt x="377454" y="201973"/>
                  <a:pt x="-24640" y="-19308"/>
                  <a:pt x="1190" y="1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7CCE09A4-BFC0-0D63-476C-F2514C4A6CD4}"/>
              </a:ext>
            </a:extLst>
          </p:cNvPr>
          <p:cNvSpPr/>
          <p:nvPr/>
        </p:nvSpPr>
        <p:spPr>
          <a:xfrm>
            <a:off x="5977070" y="6643382"/>
            <a:ext cx="227421" cy="801068"/>
          </a:xfrm>
          <a:custGeom>
            <a:avLst/>
            <a:gdLst>
              <a:gd name="connsiteX0" fmla="*/ 110 w 227421"/>
              <a:gd name="connsiteY0" fmla="*/ 225 h 801068"/>
              <a:gd name="connsiteX1" fmla="*/ 41438 w 227421"/>
              <a:gd name="connsiteY1" fmla="*/ 279194 h 801068"/>
              <a:gd name="connsiteX2" fmla="*/ 227418 w 227421"/>
              <a:gd name="connsiteY2" fmla="*/ 800971 h 801068"/>
              <a:gd name="connsiteX3" fmla="*/ 36272 w 227421"/>
              <a:gd name="connsiteY3" fmla="*/ 320523 h 801068"/>
              <a:gd name="connsiteX4" fmla="*/ 110 w 227421"/>
              <a:gd name="connsiteY4" fmla="*/ 225 h 80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21" h="801068">
                <a:moveTo>
                  <a:pt x="110" y="225"/>
                </a:moveTo>
                <a:cubicBezTo>
                  <a:pt x="971" y="-6663"/>
                  <a:pt x="3553" y="145736"/>
                  <a:pt x="41438" y="279194"/>
                </a:cubicBezTo>
                <a:cubicBezTo>
                  <a:pt x="79323" y="412652"/>
                  <a:pt x="228279" y="794083"/>
                  <a:pt x="227418" y="800971"/>
                </a:cubicBezTo>
                <a:cubicBezTo>
                  <a:pt x="226557" y="807859"/>
                  <a:pt x="69852" y="448815"/>
                  <a:pt x="36272" y="320523"/>
                </a:cubicBezTo>
                <a:cubicBezTo>
                  <a:pt x="2692" y="192231"/>
                  <a:pt x="-751" y="7113"/>
                  <a:pt x="110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06443440-ECF4-DC70-356B-C75F6BA31AB3}"/>
              </a:ext>
            </a:extLst>
          </p:cNvPr>
          <p:cNvSpPr/>
          <p:nvPr/>
        </p:nvSpPr>
        <p:spPr>
          <a:xfrm>
            <a:off x="6730887" y="7761217"/>
            <a:ext cx="52749" cy="949851"/>
          </a:xfrm>
          <a:custGeom>
            <a:avLst/>
            <a:gdLst>
              <a:gd name="connsiteX0" fmla="*/ 52205 w 52749"/>
              <a:gd name="connsiteY0" fmla="*/ 44763 h 949851"/>
              <a:gd name="connsiteX1" fmla="*/ 544 w 52749"/>
              <a:gd name="connsiteY1" fmla="*/ 948830 h 949851"/>
              <a:gd name="connsiteX2" fmla="*/ 26374 w 52749"/>
              <a:gd name="connsiteY2" fmla="*/ 220410 h 949851"/>
              <a:gd name="connsiteX3" fmla="*/ 52205 w 52749"/>
              <a:gd name="connsiteY3" fmla="*/ 44763 h 94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9" h="949851">
                <a:moveTo>
                  <a:pt x="52205" y="44763"/>
                </a:moveTo>
                <a:cubicBezTo>
                  <a:pt x="47900" y="166166"/>
                  <a:pt x="4849" y="919556"/>
                  <a:pt x="544" y="948830"/>
                </a:cubicBezTo>
                <a:cubicBezTo>
                  <a:pt x="-3761" y="978104"/>
                  <a:pt x="18625" y="369366"/>
                  <a:pt x="26374" y="220410"/>
                </a:cubicBezTo>
                <a:cubicBezTo>
                  <a:pt x="34123" y="71454"/>
                  <a:pt x="56510" y="-76640"/>
                  <a:pt x="52205" y="44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F6B2B7B0-0F58-FB82-5743-ED53CA7407AF}"/>
              </a:ext>
            </a:extLst>
          </p:cNvPr>
          <p:cNvSpPr/>
          <p:nvPr/>
        </p:nvSpPr>
        <p:spPr>
          <a:xfrm>
            <a:off x="6261157" y="8764869"/>
            <a:ext cx="196596" cy="816427"/>
          </a:xfrm>
          <a:custGeom>
            <a:avLst/>
            <a:gdLst>
              <a:gd name="connsiteX0" fmla="*/ 196470 w 196596"/>
              <a:gd name="connsiteY0" fmla="*/ 7172 h 816427"/>
              <a:gd name="connsiteX1" fmla="*/ 82816 w 196596"/>
              <a:gd name="connsiteY1" fmla="*/ 435958 h 816427"/>
              <a:gd name="connsiteX2" fmla="*/ 158 w 196596"/>
              <a:gd name="connsiteY2" fmla="*/ 813084 h 816427"/>
              <a:gd name="connsiteX3" fmla="*/ 103480 w 196596"/>
              <a:gd name="connsiteY3" fmla="*/ 213816 h 816427"/>
              <a:gd name="connsiteX4" fmla="*/ 196470 w 196596"/>
              <a:gd name="connsiteY4" fmla="*/ 7172 h 8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596" h="816427">
                <a:moveTo>
                  <a:pt x="196470" y="7172"/>
                </a:moveTo>
                <a:cubicBezTo>
                  <a:pt x="193026" y="44196"/>
                  <a:pt x="115535" y="301639"/>
                  <a:pt x="82816" y="435958"/>
                </a:cubicBezTo>
                <a:cubicBezTo>
                  <a:pt x="50097" y="570277"/>
                  <a:pt x="-3286" y="850108"/>
                  <a:pt x="158" y="813084"/>
                </a:cubicBezTo>
                <a:cubicBezTo>
                  <a:pt x="3602" y="776060"/>
                  <a:pt x="75066" y="345551"/>
                  <a:pt x="103480" y="213816"/>
                </a:cubicBezTo>
                <a:cubicBezTo>
                  <a:pt x="131894" y="82081"/>
                  <a:pt x="199914" y="-29852"/>
                  <a:pt x="196470" y="7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5E9984F-2D04-354F-03AF-D461F679A8B7}"/>
              </a:ext>
            </a:extLst>
          </p:cNvPr>
          <p:cNvSpPr/>
          <p:nvPr/>
        </p:nvSpPr>
        <p:spPr>
          <a:xfrm>
            <a:off x="6434347" y="8544161"/>
            <a:ext cx="519227" cy="218237"/>
          </a:xfrm>
          <a:custGeom>
            <a:avLst/>
            <a:gdLst>
              <a:gd name="connsiteX0" fmla="*/ 18114 w 519227"/>
              <a:gd name="connsiteY0" fmla="*/ 217547 h 218237"/>
              <a:gd name="connsiteX1" fmla="*/ 43945 w 519227"/>
              <a:gd name="connsiteY1" fmla="*/ 5737 h 218237"/>
              <a:gd name="connsiteX2" fmla="*/ 519226 w 519227"/>
              <a:gd name="connsiteY2" fmla="*/ 57398 h 218237"/>
              <a:gd name="connsiteX3" fmla="*/ 49111 w 519227"/>
              <a:gd name="connsiteY3" fmla="*/ 26402 h 218237"/>
              <a:gd name="connsiteX4" fmla="*/ 18114 w 519227"/>
              <a:gd name="connsiteY4" fmla="*/ 72897 h 218237"/>
              <a:gd name="connsiteX5" fmla="*/ 18114 w 519227"/>
              <a:gd name="connsiteY5" fmla="*/ 217547 h 21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227" h="218237">
                <a:moveTo>
                  <a:pt x="18114" y="217547"/>
                </a:moveTo>
                <a:cubicBezTo>
                  <a:pt x="22419" y="206354"/>
                  <a:pt x="-39574" y="32428"/>
                  <a:pt x="43945" y="5737"/>
                </a:cubicBezTo>
                <a:cubicBezTo>
                  <a:pt x="127464" y="-20954"/>
                  <a:pt x="518365" y="53954"/>
                  <a:pt x="519226" y="57398"/>
                </a:cubicBezTo>
                <a:cubicBezTo>
                  <a:pt x="520087" y="60842"/>
                  <a:pt x="132630" y="23819"/>
                  <a:pt x="49111" y="26402"/>
                </a:cubicBezTo>
                <a:cubicBezTo>
                  <a:pt x="-34408" y="28985"/>
                  <a:pt x="20697" y="45344"/>
                  <a:pt x="18114" y="72897"/>
                </a:cubicBezTo>
                <a:cubicBezTo>
                  <a:pt x="15531" y="100449"/>
                  <a:pt x="13809" y="228740"/>
                  <a:pt x="18114" y="217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46A7864-DC84-32D1-C554-FC9E4582DF34}"/>
              </a:ext>
            </a:extLst>
          </p:cNvPr>
          <p:cNvSpPr/>
          <p:nvPr/>
        </p:nvSpPr>
        <p:spPr>
          <a:xfrm>
            <a:off x="6478190" y="8601400"/>
            <a:ext cx="559374" cy="144849"/>
          </a:xfrm>
          <a:custGeom>
            <a:avLst/>
            <a:gdLst>
              <a:gd name="connsiteX0" fmla="*/ 102 w 559374"/>
              <a:gd name="connsiteY0" fmla="*/ 144810 h 144849"/>
              <a:gd name="connsiteX1" fmla="*/ 279071 w 559374"/>
              <a:gd name="connsiteY1" fmla="*/ 82817 h 144849"/>
              <a:gd name="connsiteX2" fmla="*/ 558041 w 559374"/>
              <a:gd name="connsiteY2" fmla="*/ 93149 h 144849"/>
              <a:gd name="connsiteX3" fmla="*/ 160251 w 559374"/>
              <a:gd name="connsiteY3" fmla="*/ 159 h 144849"/>
              <a:gd name="connsiteX4" fmla="*/ 310068 w 559374"/>
              <a:gd name="connsiteY4" fmla="*/ 72485 h 144849"/>
              <a:gd name="connsiteX5" fmla="*/ 102 w 559374"/>
              <a:gd name="connsiteY5" fmla="*/ 144810 h 14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374" h="144849">
                <a:moveTo>
                  <a:pt x="102" y="144810"/>
                </a:moveTo>
                <a:cubicBezTo>
                  <a:pt x="-5064" y="146532"/>
                  <a:pt x="186081" y="91427"/>
                  <a:pt x="279071" y="82817"/>
                </a:cubicBezTo>
                <a:cubicBezTo>
                  <a:pt x="372061" y="74207"/>
                  <a:pt x="577844" y="106925"/>
                  <a:pt x="558041" y="93149"/>
                </a:cubicBezTo>
                <a:cubicBezTo>
                  <a:pt x="538238" y="79373"/>
                  <a:pt x="201580" y="3603"/>
                  <a:pt x="160251" y="159"/>
                </a:cubicBezTo>
                <a:cubicBezTo>
                  <a:pt x="118922" y="-3285"/>
                  <a:pt x="334177" y="50098"/>
                  <a:pt x="310068" y="72485"/>
                </a:cubicBezTo>
                <a:cubicBezTo>
                  <a:pt x="285960" y="94871"/>
                  <a:pt x="5268" y="143088"/>
                  <a:pt x="102" y="144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08D7051B-ECE8-FFEF-C2E4-8EE964045361}"/>
              </a:ext>
            </a:extLst>
          </p:cNvPr>
          <p:cNvSpPr/>
          <p:nvPr/>
        </p:nvSpPr>
        <p:spPr>
          <a:xfrm>
            <a:off x="5294707" y="6958345"/>
            <a:ext cx="473556" cy="51826"/>
          </a:xfrm>
          <a:custGeom>
            <a:avLst/>
            <a:gdLst>
              <a:gd name="connsiteX0" fmla="*/ 2122 w 473556"/>
              <a:gd name="connsiteY0" fmla="*/ 50196 h 51826"/>
              <a:gd name="connsiteX1" fmla="*/ 464898 w 473556"/>
              <a:gd name="connsiteY1" fmla="*/ 16 h 51826"/>
              <a:gd name="connsiteX2" fmla="*/ 303205 w 473556"/>
              <a:gd name="connsiteY2" fmla="*/ 44621 h 51826"/>
              <a:gd name="connsiteX3" fmla="*/ 292054 w 473556"/>
              <a:gd name="connsiteY3" fmla="*/ 39045 h 51826"/>
              <a:gd name="connsiteX4" fmla="*/ 2122 w 473556"/>
              <a:gd name="connsiteY4" fmla="*/ 50196 h 5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556" h="51826">
                <a:moveTo>
                  <a:pt x="2122" y="50196"/>
                </a:moveTo>
                <a:cubicBezTo>
                  <a:pt x="30929" y="43691"/>
                  <a:pt x="414718" y="945"/>
                  <a:pt x="464898" y="16"/>
                </a:cubicBezTo>
                <a:cubicBezTo>
                  <a:pt x="515078" y="-913"/>
                  <a:pt x="332012" y="38116"/>
                  <a:pt x="303205" y="44621"/>
                </a:cubicBezTo>
                <a:cubicBezTo>
                  <a:pt x="274398" y="51126"/>
                  <a:pt x="337588" y="36257"/>
                  <a:pt x="292054" y="39045"/>
                </a:cubicBezTo>
                <a:cubicBezTo>
                  <a:pt x="246520" y="41833"/>
                  <a:pt x="-26685" y="56701"/>
                  <a:pt x="2122" y="50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4E1923A0-4A47-FFFF-A94C-E39F1DE3AEBC}"/>
              </a:ext>
            </a:extLst>
          </p:cNvPr>
          <p:cNvSpPr/>
          <p:nvPr/>
        </p:nvSpPr>
        <p:spPr>
          <a:xfrm>
            <a:off x="5383568" y="7170051"/>
            <a:ext cx="365142" cy="33637"/>
          </a:xfrm>
          <a:custGeom>
            <a:avLst/>
            <a:gdLst>
              <a:gd name="connsiteX0" fmla="*/ 2471 w 365142"/>
              <a:gd name="connsiteY0" fmla="*/ 33637 h 33637"/>
              <a:gd name="connsiteX1" fmla="*/ 359310 w 365142"/>
              <a:gd name="connsiteY1" fmla="*/ 5759 h 33637"/>
              <a:gd name="connsiteX2" fmla="*/ 208769 w 365142"/>
              <a:gd name="connsiteY2" fmla="*/ 5759 h 33637"/>
              <a:gd name="connsiteX3" fmla="*/ 2471 w 365142"/>
              <a:gd name="connsiteY3" fmla="*/ 33637 h 3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142" h="33637">
                <a:moveTo>
                  <a:pt x="2471" y="33637"/>
                </a:moveTo>
                <a:cubicBezTo>
                  <a:pt x="27561" y="33637"/>
                  <a:pt x="324927" y="10405"/>
                  <a:pt x="359310" y="5759"/>
                </a:cubicBezTo>
                <a:cubicBezTo>
                  <a:pt x="393693" y="1113"/>
                  <a:pt x="267313" y="-4463"/>
                  <a:pt x="208769" y="5759"/>
                </a:cubicBezTo>
                <a:cubicBezTo>
                  <a:pt x="150225" y="15981"/>
                  <a:pt x="-22619" y="33637"/>
                  <a:pt x="2471" y="33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F75B1A3-3599-3E2A-220A-BCBD8FB6DAFB}"/>
              </a:ext>
            </a:extLst>
          </p:cNvPr>
          <p:cNvSpPr/>
          <p:nvPr/>
        </p:nvSpPr>
        <p:spPr>
          <a:xfrm>
            <a:off x="5530964" y="7242717"/>
            <a:ext cx="669413" cy="373566"/>
          </a:xfrm>
          <a:custGeom>
            <a:avLst/>
            <a:gdLst>
              <a:gd name="connsiteX0" fmla="*/ 41 w 669413"/>
              <a:gd name="connsiteY0" fmla="*/ 0 h 373566"/>
              <a:gd name="connsiteX1" fmla="*/ 512997 w 669413"/>
              <a:gd name="connsiteY1" fmla="*/ 250903 h 373566"/>
              <a:gd name="connsiteX2" fmla="*/ 669114 w 669413"/>
              <a:gd name="connsiteY2" fmla="*/ 373566 h 373566"/>
              <a:gd name="connsiteX3" fmla="*/ 485119 w 669413"/>
              <a:gd name="connsiteY3" fmla="*/ 250903 h 373566"/>
              <a:gd name="connsiteX4" fmla="*/ 41 w 669413"/>
              <a:gd name="connsiteY4" fmla="*/ 0 h 37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413" h="373566">
                <a:moveTo>
                  <a:pt x="41" y="0"/>
                </a:moveTo>
                <a:cubicBezTo>
                  <a:pt x="4687" y="0"/>
                  <a:pt x="401485" y="188642"/>
                  <a:pt x="512997" y="250903"/>
                </a:cubicBezTo>
                <a:cubicBezTo>
                  <a:pt x="624509" y="313164"/>
                  <a:pt x="673760" y="373566"/>
                  <a:pt x="669114" y="373566"/>
                </a:cubicBezTo>
                <a:cubicBezTo>
                  <a:pt x="664468" y="373566"/>
                  <a:pt x="591055" y="307588"/>
                  <a:pt x="485119" y="250903"/>
                </a:cubicBezTo>
                <a:cubicBezTo>
                  <a:pt x="379183" y="194218"/>
                  <a:pt x="-4605" y="0"/>
                  <a:pt x="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C4E13A8E-C8F8-547F-09D2-5E51726089CC}"/>
              </a:ext>
            </a:extLst>
          </p:cNvPr>
          <p:cNvSpPr/>
          <p:nvPr/>
        </p:nvSpPr>
        <p:spPr>
          <a:xfrm>
            <a:off x="4619672" y="7353618"/>
            <a:ext cx="837186" cy="73110"/>
          </a:xfrm>
          <a:custGeom>
            <a:avLst/>
            <a:gdLst>
              <a:gd name="connsiteX0" fmla="*/ 2508 w 837186"/>
              <a:gd name="connsiteY0" fmla="*/ 28489 h 73110"/>
              <a:gd name="connsiteX1" fmla="*/ 554494 w 837186"/>
              <a:gd name="connsiteY1" fmla="*/ 17338 h 73110"/>
              <a:gd name="connsiteX2" fmla="*/ 833274 w 837186"/>
              <a:gd name="connsiteY2" fmla="*/ 73094 h 73110"/>
              <a:gd name="connsiteX3" fmla="*/ 693884 w 837186"/>
              <a:gd name="connsiteY3" fmla="*/ 22914 h 73110"/>
              <a:gd name="connsiteX4" fmla="*/ 364923 w 837186"/>
              <a:gd name="connsiteY4" fmla="*/ 611 h 73110"/>
              <a:gd name="connsiteX5" fmla="*/ 2508 w 837186"/>
              <a:gd name="connsiteY5" fmla="*/ 28489 h 7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7186" h="73110">
                <a:moveTo>
                  <a:pt x="2508" y="28489"/>
                </a:moveTo>
                <a:cubicBezTo>
                  <a:pt x="34103" y="31277"/>
                  <a:pt x="416033" y="9904"/>
                  <a:pt x="554494" y="17338"/>
                </a:cubicBezTo>
                <a:cubicBezTo>
                  <a:pt x="692955" y="24772"/>
                  <a:pt x="810042" y="72165"/>
                  <a:pt x="833274" y="73094"/>
                </a:cubicBezTo>
                <a:cubicBezTo>
                  <a:pt x="856506" y="74023"/>
                  <a:pt x="771942" y="34994"/>
                  <a:pt x="693884" y="22914"/>
                </a:cubicBezTo>
                <a:cubicBezTo>
                  <a:pt x="615826" y="10834"/>
                  <a:pt x="483869" y="-3106"/>
                  <a:pt x="364923" y="611"/>
                </a:cubicBezTo>
                <a:cubicBezTo>
                  <a:pt x="245977" y="4328"/>
                  <a:pt x="-29087" y="25701"/>
                  <a:pt x="2508" y="28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2FC4A536-FD38-B95D-2FF3-A30798807EF3}"/>
              </a:ext>
            </a:extLst>
          </p:cNvPr>
          <p:cNvSpPr/>
          <p:nvPr/>
        </p:nvSpPr>
        <p:spPr>
          <a:xfrm>
            <a:off x="5380422" y="7454493"/>
            <a:ext cx="88994" cy="267879"/>
          </a:xfrm>
          <a:custGeom>
            <a:avLst/>
            <a:gdLst>
              <a:gd name="connsiteX0" fmla="*/ 41 w 88994"/>
              <a:gd name="connsiteY0" fmla="*/ 97 h 267879"/>
              <a:gd name="connsiteX1" fmla="*/ 72524 w 88994"/>
              <a:gd name="connsiteY1" fmla="*/ 161790 h 267879"/>
              <a:gd name="connsiteX2" fmla="*/ 78100 w 88994"/>
              <a:gd name="connsiteY2" fmla="*/ 267727 h 267879"/>
              <a:gd name="connsiteX3" fmla="*/ 83676 w 88994"/>
              <a:gd name="connsiteY3" fmla="*/ 139487 h 267879"/>
              <a:gd name="connsiteX4" fmla="*/ 41 w 88994"/>
              <a:gd name="connsiteY4" fmla="*/ 97 h 26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94" h="267879">
                <a:moveTo>
                  <a:pt x="41" y="97"/>
                </a:moveTo>
                <a:cubicBezTo>
                  <a:pt x="-1818" y="3814"/>
                  <a:pt x="59514" y="117185"/>
                  <a:pt x="72524" y="161790"/>
                </a:cubicBezTo>
                <a:cubicBezTo>
                  <a:pt x="85534" y="206395"/>
                  <a:pt x="76241" y="271444"/>
                  <a:pt x="78100" y="267727"/>
                </a:cubicBezTo>
                <a:cubicBezTo>
                  <a:pt x="79959" y="264010"/>
                  <a:pt x="97615" y="178516"/>
                  <a:pt x="83676" y="139487"/>
                </a:cubicBezTo>
                <a:cubicBezTo>
                  <a:pt x="69737" y="100458"/>
                  <a:pt x="1900" y="-3620"/>
                  <a:pt x="41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F55D12AE-AB5A-0161-629E-41BC1E4E464A}"/>
              </a:ext>
            </a:extLst>
          </p:cNvPr>
          <p:cNvSpPr/>
          <p:nvPr/>
        </p:nvSpPr>
        <p:spPr>
          <a:xfrm>
            <a:off x="4387977" y="7393237"/>
            <a:ext cx="106035" cy="641381"/>
          </a:xfrm>
          <a:custGeom>
            <a:avLst/>
            <a:gdLst>
              <a:gd name="connsiteX0" fmla="*/ 105964 w 106035"/>
              <a:gd name="connsiteY0" fmla="*/ 22 h 641381"/>
              <a:gd name="connsiteX1" fmla="*/ 16755 w 106035"/>
              <a:gd name="connsiteY1" fmla="*/ 184017 h 641381"/>
              <a:gd name="connsiteX2" fmla="*/ 33482 w 106035"/>
              <a:gd name="connsiteY2" fmla="*/ 429343 h 641381"/>
              <a:gd name="connsiteX3" fmla="*/ 94813 w 106035"/>
              <a:gd name="connsiteY3" fmla="*/ 635641 h 641381"/>
              <a:gd name="connsiteX4" fmla="*/ 28 w 106035"/>
              <a:gd name="connsiteY4" fmla="*/ 195168 h 641381"/>
              <a:gd name="connsiteX5" fmla="*/ 105964 w 106035"/>
              <a:gd name="connsiteY5" fmla="*/ 22 h 64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5" h="641381">
                <a:moveTo>
                  <a:pt x="105964" y="22"/>
                </a:moveTo>
                <a:cubicBezTo>
                  <a:pt x="108752" y="-1836"/>
                  <a:pt x="28835" y="112464"/>
                  <a:pt x="16755" y="184017"/>
                </a:cubicBezTo>
                <a:cubicBezTo>
                  <a:pt x="4675" y="255571"/>
                  <a:pt x="20472" y="354072"/>
                  <a:pt x="33482" y="429343"/>
                </a:cubicBezTo>
                <a:cubicBezTo>
                  <a:pt x="46492" y="504614"/>
                  <a:pt x="100389" y="674670"/>
                  <a:pt x="94813" y="635641"/>
                </a:cubicBezTo>
                <a:cubicBezTo>
                  <a:pt x="89237" y="596612"/>
                  <a:pt x="-1830" y="302963"/>
                  <a:pt x="28" y="195168"/>
                </a:cubicBezTo>
                <a:cubicBezTo>
                  <a:pt x="1886" y="87373"/>
                  <a:pt x="103176" y="1880"/>
                  <a:pt x="10596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8EEA9A87-E7CB-90A7-B2C1-C5CED550495A}"/>
              </a:ext>
            </a:extLst>
          </p:cNvPr>
          <p:cNvSpPr/>
          <p:nvPr/>
        </p:nvSpPr>
        <p:spPr>
          <a:xfrm>
            <a:off x="4555166" y="7421134"/>
            <a:ext cx="123362" cy="563142"/>
          </a:xfrm>
          <a:custGeom>
            <a:avLst/>
            <a:gdLst>
              <a:gd name="connsiteX0" fmla="*/ 107 w 123362"/>
              <a:gd name="connsiteY0" fmla="*/ 3 h 563142"/>
              <a:gd name="connsiteX1" fmla="*/ 100468 w 123362"/>
              <a:gd name="connsiteY1" fmla="*/ 284359 h 563142"/>
              <a:gd name="connsiteX2" fmla="*/ 61439 w 123362"/>
              <a:gd name="connsiteY2" fmla="*/ 563139 h 563142"/>
              <a:gd name="connsiteX3" fmla="*/ 122771 w 123362"/>
              <a:gd name="connsiteY3" fmla="*/ 289934 h 563142"/>
              <a:gd name="connsiteX4" fmla="*/ 107 w 123362"/>
              <a:gd name="connsiteY4" fmla="*/ 3 h 56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62" h="563142">
                <a:moveTo>
                  <a:pt x="107" y="3"/>
                </a:moveTo>
                <a:cubicBezTo>
                  <a:pt x="-3610" y="-926"/>
                  <a:pt x="90246" y="190503"/>
                  <a:pt x="100468" y="284359"/>
                </a:cubicBezTo>
                <a:cubicBezTo>
                  <a:pt x="110690" y="378215"/>
                  <a:pt x="57722" y="562210"/>
                  <a:pt x="61439" y="563139"/>
                </a:cubicBezTo>
                <a:cubicBezTo>
                  <a:pt x="65156" y="564068"/>
                  <a:pt x="130205" y="381932"/>
                  <a:pt x="122771" y="289934"/>
                </a:cubicBezTo>
                <a:cubicBezTo>
                  <a:pt x="115337" y="197937"/>
                  <a:pt x="3824" y="932"/>
                  <a:pt x="10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4A2D1DA7-BFA0-E592-0BF5-9654FD9CBDB9}"/>
              </a:ext>
            </a:extLst>
          </p:cNvPr>
          <p:cNvSpPr/>
          <p:nvPr/>
        </p:nvSpPr>
        <p:spPr>
          <a:xfrm>
            <a:off x="4471117" y="7441653"/>
            <a:ext cx="117610" cy="487488"/>
          </a:xfrm>
          <a:custGeom>
            <a:avLst/>
            <a:gdLst>
              <a:gd name="connsiteX0" fmla="*/ 22824 w 117610"/>
              <a:gd name="connsiteY0" fmla="*/ 12937 h 487488"/>
              <a:gd name="connsiteX1" fmla="*/ 17249 w 117610"/>
              <a:gd name="connsiteY1" fmla="*/ 152327 h 487488"/>
              <a:gd name="connsiteX2" fmla="*/ 117610 w 117610"/>
              <a:gd name="connsiteY2" fmla="*/ 486864 h 487488"/>
              <a:gd name="connsiteX3" fmla="*/ 17249 w 117610"/>
              <a:gd name="connsiteY3" fmla="*/ 241537 h 487488"/>
              <a:gd name="connsiteX4" fmla="*/ 522 w 117610"/>
              <a:gd name="connsiteY4" fmla="*/ 458986 h 487488"/>
              <a:gd name="connsiteX5" fmla="*/ 22824 w 117610"/>
              <a:gd name="connsiteY5" fmla="*/ 12937 h 48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10" h="487488">
                <a:moveTo>
                  <a:pt x="22824" y="12937"/>
                </a:moveTo>
                <a:cubicBezTo>
                  <a:pt x="25612" y="-38173"/>
                  <a:pt x="1451" y="73339"/>
                  <a:pt x="17249" y="152327"/>
                </a:cubicBezTo>
                <a:cubicBezTo>
                  <a:pt x="33047" y="231315"/>
                  <a:pt x="117610" y="471996"/>
                  <a:pt x="117610" y="486864"/>
                </a:cubicBezTo>
                <a:cubicBezTo>
                  <a:pt x="117610" y="501732"/>
                  <a:pt x="36764" y="246183"/>
                  <a:pt x="17249" y="241537"/>
                </a:cubicBezTo>
                <a:cubicBezTo>
                  <a:pt x="-2266" y="236891"/>
                  <a:pt x="-407" y="496157"/>
                  <a:pt x="522" y="458986"/>
                </a:cubicBezTo>
                <a:cubicBezTo>
                  <a:pt x="1451" y="421815"/>
                  <a:pt x="20036" y="64047"/>
                  <a:pt x="22824" y="12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A494F059-DF2F-6F41-9FCF-E1C232862DE7}"/>
              </a:ext>
            </a:extLst>
          </p:cNvPr>
          <p:cNvSpPr/>
          <p:nvPr/>
        </p:nvSpPr>
        <p:spPr>
          <a:xfrm>
            <a:off x="4683027" y="7471178"/>
            <a:ext cx="245869" cy="357951"/>
          </a:xfrm>
          <a:custGeom>
            <a:avLst/>
            <a:gdLst>
              <a:gd name="connsiteX0" fmla="*/ 485 w 245869"/>
              <a:gd name="connsiteY0" fmla="*/ 139 h 357951"/>
              <a:gd name="connsiteX1" fmla="*/ 117573 w 245869"/>
              <a:gd name="connsiteY1" fmla="*/ 167407 h 357951"/>
              <a:gd name="connsiteX2" fmla="*/ 139875 w 245869"/>
              <a:gd name="connsiteY2" fmla="*/ 356978 h 357951"/>
              <a:gd name="connsiteX3" fmla="*/ 156602 w 245869"/>
              <a:gd name="connsiteY3" fmla="*/ 234315 h 357951"/>
              <a:gd name="connsiteX4" fmla="*/ 245812 w 245869"/>
              <a:gd name="connsiteY4" fmla="*/ 78198 h 357951"/>
              <a:gd name="connsiteX5" fmla="*/ 167753 w 245869"/>
              <a:gd name="connsiteY5" fmla="*/ 195285 h 357951"/>
              <a:gd name="connsiteX6" fmla="*/ 485 w 245869"/>
              <a:gd name="connsiteY6" fmla="*/ 139 h 35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869" h="357951">
                <a:moveTo>
                  <a:pt x="485" y="139"/>
                </a:moveTo>
                <a:cubicBezTo>
                  <a:pt x="-7878" y="-4507"/>
                  <a:pt x="94341" y="107934"/>
                  <a:pt x="117573" y="167407"/>
                </a:cubicBezTo>
                <a:cubicBezTo>
                  <a:pt x="140805" y="226880"/>
                  <a:pt x="133370" y="345827"/>
                  <a:pt x="139875" y="356978"/>
                </a:cubicBezTo>
                <a:cubicBezTo>
                  <a:pt x="146380" y="368129"/>
                  <a:pt x="138946" y="280778"/>
                  <a:pt x="156602" y="234315"/>
                </a:cubicBezTo>
                <a:cubicBezTo>
                  <a:pt x="174258" y="187852"/>
                  <a:pt x="243954" y="84703"/>
                  <a:pt x="245812" y="78198"/>
                </a:cubicBezTo>
                <a:cubicBezTo>
                  <a:pt x="247670" y="71693"/>
                  <a:pt x="203994" y="206436"/>
                  <a:pt x="167753" y="195285"/>
                </a:cubicBezTo>
                <a:cubicBezTo>
                  <a:pt x="131512" y="184134"/>
                  <a:pt x="8848" y="4785"/>
                  <a:pt x="485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8A06BE6A-7737-DC8C-CC82-8DF08F2189B0}"/>
              </a:ext>
            </a:extLst>
          </p:cNvPr>
          <p:cNvSpPr/>
          <p:nvPr/>
        </p:nvSpPr>
        <p:spPr>
          <a:xfrm>
            <a:off x="4471558" y="7867164"/>
            <a:ext cx="213301" cy="162138"/>
          </a:xfrm>
          <a:custGeom>
            <a:avLst/>
            <a:gdLst>
              <a:gd name="connsiteX0" fmla="*/ 211954 w 213301"/>
              <a:gd name="connsiteY0" fmla="*/ 21 h 162138"/>
              <a:gd name="connsiteX1" fmla="*/ 178501 w 213301"/>
              <a:gd name="connsiteY1" fmla="*/ 150563 h 162138"/>
              <a:gd name="connsiteX2" fmla="*/ 81 w 213301"/>
              <a:gd name="connsiteY2" fmla="*/ 150563 h 162138"/>
              <a:gd name="connsiteX3" fmla="*/ 156198 w 213301"/>
              <a:gd name="connsiteY3" fmla="*/ 139412 h 162138"/>
              <a:gd name="connsiteX4" fmla="*/ 211954 w 213301"/>
              <a:gd name="connsiteY4" fmla="*/ 21 h 16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01" h="162138">
                <a:moveTo>
                  <a:pt x="211954" y="21"/>
                </a:moveTo>
                <a:cubicBezTo>
                  <a:pt x="215671" y="1879"/>
                  <a:pt x="213813" y="125473"/>
                  <a:pt x="178501" y="150563"/>
                </a:cubicBezTo>
                <a:cubicBezTo>
                  <a:pt x="143189" y="175653"/>
                  <a:pt x="3798" y="152421"/>
                  <a:pt x="81" y="150563"/>
                </a:cubicBezTo>
                <a:cubicBezTo>
                  <a:pt x="-3636" y="148705"/>
                  <a:pt x="120886" y="158927"/>
                  <a:pt x="156198" y="139412"/>
                </a:cubicBezTo>
                <a:cubicBezTo>
                  <a:pt x="191510" y="119897"/>
                  <a:pt x="208237" y="-1837"/>
                  <a:pt x="21195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E8398AB7-15EB-21D5-5DCA-71577EA40DBA}"/>
              </a:ext>
            </a:extLst>
          </p:cNvPr>
          <p:cNvSpPr/>
          <p:nvPr/>
        </p:nvSpPr>
        <p:spPr>
          <a:xfrm>
            <a:off x="5121724" y="7810189"/>
            <a:ext cx="303581" cy="302656"/>
          </a:xfrm>
          <a:custGeom>
            <a:avLst/>
            <a:gdLst>
              <a:gd name="connsiteX0" fmla="*/ 303344 w 303581"/>
              <a:gd name="connsiteY0" fmla="*/ 6816 h 302656"/>
              <a:gd name="connsiteX1" fmla="*/ 80320 w 303581"/>
              <a:gd name="connsiteY1" fmla="*/ 146206 h 302656"/>
              <a:gd name="connsiteX2" fmla="*/ 102622 w 303581"/>
              <a:gd name="connsiteY2" fmla="*/ 129479 h 302656"/>
              <a:gd name="connsiteX3" fmla="*/ 74744 w 303581"/>
              <a:gd name="connsiteY3" fmla="*/ 196387 h 302656"/>
              <a:gd name="connsiteX4" fmla="*/ 2261 w 303581"/>
              <a:gd name="connsiteY4" fmla="*/ 296748 h 302656"/>
              <a:gd name="connsiteX5" fmla="*/ 169530 w 303581"/>
              <a:gd name="connsiteY5" fmla="*/ 6816 h 302656"/>
              <a:gd name="connsiteX6" fmla="*/ 124925 w 303581"/>
              <a:gd name="connsiteY6" fmla="*/ 84874 h 302656"/>
              <a:gd name="connsiteX7" fmla="*/ 303344 w 303581"/>
              <a:gd name="connsiteY7" fmla="*/ 6816 h 3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581" h="302656">
                <a:moveTo>
                  <a:pt x="303344" y="6816"/>
                </a:moveTo>
                <a:cubicBezTo>
                  <a:pt x="295910" y="17038"/>
                  <a:pt x="113774" y="125762"/>
                  <a:pt x="80320" y="146206"/>
                </a:cubicBezTo>
                <a:cubicBezTo>
                  <a:pt x="46866" y="166650"/>
                  <a:pt x="103551" y="121115"/>
                  <a:pt x="102622" y="129479"/>
                </a:cubicBezTo>
                <a:cubicBezTo>
                  <a:pt x="101693" y="137843"/>
                  <a:pt x="91471" y="168509"/>
                  <a:pt x="74744" y="196387"/>
                </a:cubicBezTo>
                <a:cubicBezTo>
                  <a:pt x="58017" y="224265"/>
                  <a:pt x="-13537" y="328343"/>
                  <a:pt x="2261" y="296748"/>
                </a:cubicBezTo>
                <a:cubicBezTo>
                  <a:pt x="18059" y="265153"/>
                  <a:pt x="149086" y="42128"/>
                  <a:pt x="169530" y="6816"/>
                </a:cubicBezTo>
                <a:cubicBezTo>
                  <a:pt x="189974" y="-28496"/>
                  <a:pt x="108198" y="84874"/>
                  <a:pt x="124925" y="84874"/>
                </a:cubicBezTo>
                <a:cubicBezTo>
                  <a:pt x="141652" y="84874"/>
                  <a:pt x="310778" y="-3406"/>
                  <a:pt x="303344" y="6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ADB50E65-0A31-2CEC-9F0F-79E313AAC4F7}"/>
              </a:ext>
            </a:extLst>
          </p:cNvPr>
          <p:cNvSpPr/>
          <p:nvPr/>
        </p:nvSpPr>
        <p:spPr>
          <a:xfrm>
            <a:off x="4699281" y="8017418"/>
            <a:ext cx="439331" cy="50489"/>
          </a:xfrm>
          <a:custGeom>
            <a:avLst/>
            <a:gdLst>
              <a:gd name="connsiteX0" fmla="*/ 958 w 439331"/>
              <a:gd name="connsiteY0" fmla="*/ 33762 h 50489"/>
              <a:gd name="connsiteX1" fmla="*/ 223982 w 439331"/>
              <a:gd name="connsiteY1" fmla="*/ 22611 h 50489"/>
              <a:gd name="connsiteX2" fmla="*/ 435856 w 439331"/>
              <a:gd name="connsiteY2" fmla="*/ 50489 h 50489"/>
              <a:gd name="connsiteX3" fmla="*/ 341070 w 439331"/>
              <a:gd name="connsiteY3" fmla="*/ 22611 h 50489"/>
              <a:gd name="connsiteX4" fmla="*/ 151499 w 439331"/>
              <a:gd name="connsiteY4" fmla="*/ 309 h 50489"/>
              <a:gd name="connsiteX5" fmla="*/ 958 w 439331"/>
              <a:gd name="connsiteY5" fmla="*/ 33762 h 50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331" h="50489">
                <a:moveTo>
                  <a:pt x="958" y="33762"/>
                </a:moveTo>
                <a:cubicBezTo>
                  <a:pt x="13038" y="37479"/>
                  <a:pt x="151499" y="19823"/>
                  <a:pt x="223982" y="22611"/>
                </a:cubicBezTo>
                <a:cubicBezTo>
                  <a:pt x="296465" y="25399"/>
                  <a:pt x="416341" y="50489"/>
                  <a:pt x="435856" y="50489"/>
                </a:cubicBezTo>
                <a:cubicBezTo>
                  <a:pt x="455371" y="50489"/>
                  <a:pt x="388463" y="30974"/>
                  <a:pt x="341070" y="22611"/>
                </a:cubicBezTo>
                <a:cubicBezTo>
                  <a:pt x="293677" y="14248"/>
                  <a:pt x="209114" y="-2479"/>
                  <a:pt x="151499" y="309"/>
                </a:cubicBezTo>
                <a:cubicBezTo>
                  <a:pt x="93884" y="3097"/>
                  <a:pt x="-11122" y="30045"/>
                  <a:pt x="958" y="3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958FF431-DA8E-3151-797B-190FD525C526}"/>
              </a:ext>
            </a:extLst>
          </p:cNvPr>
          <p:cNvSpPr/>
          <p:nvPr/>
        </p:nvSpPr>
        <p:spPr>
          <a:xfrm>
            <a:off x="4824045" y="7425082"/>
            <a:ext cx="533459" cy="63104"/>
          </a:xfrm>
          <a:custGeom>
            <a:avLst/>
            <a:gdLst>
              <a:gd name="connsiteX0" fmla="*/ 4433 w 533459"/>
              <a:gd name="connsiteY0" fmla="*/ 62962 h 63104"/>
              <a:gd name="connsiteX1" fmla="*/ 188428 w 533459"/>
              <a:gd name="connsiteY1" fmla="*/ 18357 h 63104"/>
              <a:gd name="connsiteX2" fmla="*/ 528540 w 533459"/>
              <a:gd name="connsiteY2" fmla="*/ 12781 h 63104"/>
              <a:gd name="connsiteX3" fmla="*/ 366848 w 533459"/>
              <a:gd name="connsiteY3" fmla="*/ 1630 h 63104"/>
              <a:gd name="connsiteX4" fmla="*/ 4433 w 533459"/>
              <a:gd name="connsiteY4" fmla="*/ 62962 h 6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59" h="63104">
                <a:moveTo>
                  <a:pt x="4433" y="62962"/>
                </a:moveTo>
                <a:cubicBezTo>
                  <a:pt x="-25304" y="65750"/>
                  <a:pt x="101077" y="26720"/>
                  <a:pt x="188428" y="18357"/>
                </a:cubicBezTo>
                <a:cubicBezTo>
                  <a:pt x="275779" y="9994"/>
                  <a:pt x="498803" y="15569"/>
                  <a:pt x="528540" y="12781"/>
                </a:cubicBezTo>
                <a:cubicBezTo>
                  <a:pt x="558277" y="9993"/>
                  <a:pt x="446765" y="-4875"/>
                  <a:pt x="366848" y="1630"/>
                </a:cubicBezTo>
                <a:cubicBezTo>
                  <a:pt x="286931" y="8135"/>
                  <a:pt x="34170" y="60174"/>
                  <a:pt x="4433" y="62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5FFE8F53-8D32-E115-89D2-4AFBFC46534C}"/>
              </a:ext>
            </a:extLst>
          </p:cNvPr>
          <p:cNvSpPr/>
          <p:nvPr/>
        </p:nvSpPr>
        <p:spPr>
          <a:xfrm>
            <a:off x="4616577" y="7370850"/>
            <a:ext cx="122838" cy="223347"/>
          </a:xfrm>
          <a:custGeom>
            <a:avLst/>
            <a:gdLst>
              <a:gd name="connsiteX0" fmla="*/ 28 w 122838"/>
              <a:gd name="connsiteY0" fmla="*/ 106 h 223347"/>
              <a:gd name="connsiteX1" fmla="*/ 105964 w 122838"/>
              <a:gd name="connsiteY1" fmla="*/ 145072 h 223347"/>
              <a:gd name="connsiteX2" fmla="*/ 111540 w 122838"/>
              <a:gd name="connsiteY2" fmla="*/ 223130 h 223347"/>
              <a:gd name="connsiteX3" fmla="*/ 117116 w 122838"/>
              <a:gd name="connsiteY3" fmla="*/ 122770 h 223347"/>
              <a:gd name="connsiteX4" fmla="*/ 28 w 122838"/>
              <a:gd name="connsiteY4" fmla="*/ 106 h 22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38" h="223347">
                <a:moveTo>
                  <a:pt x="28" y="106"/>
                </a:moveTo>
                <a:cubicBezTo>
                  <a:pt x="-1831" y="3823"/>
                  <a:pt x="87379" y="107901"/>
                  <a:pt x="105964" y="145072"/>
                </a:cubicBezTo>
                <a:cubicBezTo>
                  <a:pt x="124549" y="182243"/>
                  <a:pt x="109681" y="226847"/>
                  <a:pt x="111540" y="223130"/>
                </a:cubicBezTo>
                <a:cubicBezTo>
                  <a:pt x="113399" y="219413"/>
                  <a:pt x="131984" y="154365"/>
                  <a:pt x="117116" y="122770"/>
                </a:cubicBezTo>
                <a:cubicBezTo>
                  <a:pt x="102248" y="91175"/>
                  <a:pt x="1887" y="-3611"/>
                  <a:pt x="28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15B23B11-E4D4-E993-F083-1B4ADD566199}"/>
              </a:ext>
            </a:extLst>
          </p:cNvPr>
          <p:cNvSpPr/>
          <p:nvPr/>
        </p:nvSpPr>
        <p:spPr>
          <a:xfrm>
            <a:off x="4861871" y="7883562"/>
            <a:ext cx="189875" cy="123613"/>
          </a:xfrm>
          <a:custGeom>
            <a:avLst/>
            <a:gdLst>
              <a:gd name="connsiteX0" fmla="*/ 61 w 189875"/>
              <a:gd name="connsiteY0" fmla="*/ 350 h 123613"/>
              <a:gd name="connsiteX1" fmla="*/ 139451 w 189875"/>
              <a:gd name="connsiteY1" fmla="*/ 83984 h 123613"/>
              <a:gd name="connsiteX2" fmla="*/ 189631 w 189875"/>
              <a:gd name="connsiteY2" fmla="*/ 123014 h 123613"/>
              <a:gd name="connsiteX3" fmla="*/ 122724 w 189875"/>
              <a:gd name="connsiteY3" fmla="*/ 56106 h 123613"/>
              <a:gd name="connsiteX4" fmla="*/ 61 w 189875"/>
              <a:gd name="connsiteY4" fmla="*/ 350 h 1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875" h="123613">
                <a:moveTo>
                  <a:pt x="61" y="350"/>
                </a:moveTo>
                <a:cubicBezTo>
                  <a:pt x="2849" y="4996"/>
                  <a:pt x="107856" y="63540"/>
                  <a:pt x="139451" y="83984"/>
                </a:cubicBezTo>
                <a:cubicBezTo>
                  <a:pt x="171046" y="104428"/>
                  <a:pt x="192419" y="127660"/>
                  <a:pt x="189631" y="123014"/>
                </a:cubicBezTo>
                <a:cubicBezTo>
                  <a:pt x="186843" y="118368"/>
                  <a:pt x="155248" y="73762"/>
                  <a:pt x="122724" y="56106"/>
                </a:cubicBezTo>
                <a:cubicBezTo>
                  <a:pt x="90200" y="38450"/>
                  <a:pt x="-2727" y="-4296"/>
                  <a:pt x="61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B8B8F913-8713-6FB9-3D6F-F68E8CE9CC0D}"/>
              </a:ext>
            </a:extLst>
          </p:cNvPr>
          <p:cNvSpPr/>
          <p:nvPr/>
        </p:nvSpPr>
        <p:spPr>
          <a:xfrm>
            <a:off x="5408335" y="7447908"/>
            <a:ext cx="147398" cy="737361"/>
          </a:xfrm>
          <a:custGeom>
            <a:avLst/>
            <a:gdLst>
              <a:gd name="connsiteX0" fmla="*/ 55763 w 147398"/>
              <a:gd name="connsiteY0" fmla="*/ 1107 h 737361"/>
              <a:gd name="connsiteX1" fmla="*/ 139397 w 147398"/>
              <a:gd name="connsiteY1" fmla="*/ 313341 h 737361"/>
              <a:gd name="connsiteX2" fmla="*/ 128245 w 147398"/>
              <a:gd name="connsiteY2" fmla="*/ 385824 h 737361"/>
              <a:gd name="connsiteX3" fmla="*/ 6 w 147398"/>
              <a:gd name="connsiteY3" fmla="*/ 737087 h 737361"/>
              <a:gd name="connsiteX4" fmla="*/ 133821 w 147398"/>
              <a:gd name="connsiteY4" fmla="*/ 436004 h 737361"/>
              <a:gd name="connsiteX5" fmla="*/ 55763 w 147398"/>
              <a:gd name="connsiteY5" fmla="*/ 1107 h 73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98" h="737361">
                <a:moveTo>
                  <a:pt x="55763" y="1107"/>
                </a:moveTo>
                <a:cubicBezTo>
                  <a:pt x="56692" y="-19337"/>
                  <a:pt x="127317" y="249222"/>
                  <a:pt x="139397" y="313341"/>
                </a:cubicBezTo>
                <a:cubicBezTo>
                  <a:pt x="151477" y="377461"/>
                  <a:pt x="151477" y="315200"/>
                  <a:pt x="128245" y="385824"/>
                </a:cubicBezTo>
                <a:cubicBezTo>
                  <a:pt x="105013" y="456448"/>
                  <a:pt x="-923" y="728724"/>
                  <a:pt x="6" y="737087"/>
                </a:cubicBezTo>
                <a:cubicBezTo>
                  <a:pt x="935" y="745450"/>
                  <a:pt x="120811" y="560526"/>
                  <a:pt x="133821" y="436004"/>
                </a:cubicBezTo>
                <a:cubicBezTo>
                  <a:pt x="146831" y="311482"/>
                  <a:pt x="54834" y="21551"/>
                  <a:pt x="55763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4E1297C2-38FC-A7CD-E3A5-943D58EDBA03}"/>
              </a:ext>
            </a:extLst>
          </p:cNvPr>
          <p:cNvSpPr/>
          <p:nvPr/>
        </p:nvSpPr>
        <p:spPr>
          <a:xfrm>
            <a:off x="5195589" y="8100406"/>
            <a:ext cx="339757" cy="200052"/>
          </a:xfrm>
          <a:custGeom>
            <a:avLst/>
            <a:gdLst>
              <a:gd name="connsiteX0" fmla="*/ 879 w 339757"/>
              <a:gd name="connsiteY0" fmla="*/ 955 h 200052"/>
              <a:gd name="connsiteX1" fmla="*/ 329840 w 339757"/>
              <a:gd name="connsiteY1" fmla="*/ 196101 h 200052"/>
              <a:gd name="connsiteX2" fmla="*/ 235055 w 339757"/>
              <a:gd name="connsiteY2" fmla="*/ 123618 h 200052"/>
              <a:gd name="connsiteX3" fmla="*/ 879 w 339757"/>
              <a:gd name="connsiteY3" fmla="*/ 955 h 20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757" h="200052">
                <a:moveTo>
                  <a:pt x="879" y="955"/>
                </a:moveTo>
                <a:cubicBezTo>
                  <a:pt x="16677" y="13036"/>
                  <a:pt x="290811" y="175657"/>
                  <a:pt x="329840" y="196101"/>
                </a:cubicBezTo>
                <a:cubicBezTo>
                  <a:pt x="368869" y="216545"/>
                  <a:pt x="283377" y="152425"/>
                  <a:pt x="235055" y="123618"/>
                </a:cubicBezTo>
                <a:cubicBezTo>
                  <a:pt x="186733" y="94811"/>
                  <a:pt x="-14919" y="-11126"/>
                  <a:pt x="879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AEE4434E-FA6A-C4DE-3F6C-566CECFC3763}"/>
              </a:ext>
            </a:extLst>
          </p:cNvPr>
          <p:cNvSpPr/>
          <p:nvPr/>
        </p:nvSpPr>
        <p:spPr>
          <a:xfrm>
            <a:off x="5529838" y="7469996"/>
            <a:ext cx="861660" cy="527766"/>
          </a:xfrm>
          <a:custGeom>
            <a:avLst/>
            <a:gdLst>
              <a:gd name="connsiteX0" fmla="*/ 1167 w 861660"/>
              <a:gd name="connsiteY0" fmla="*/ 1321 h 527766"/>
              <a:gd name="connsiteX1" fmla="*/ 424913 w 861660"/>
              <a:gd name="connsiteY1" fmla="*/ 252224 h 527766"/>
              <a:gd name="connsiteX2" fmla="*/ 859811 w 861660"/>
              <a:gd name="connsiteY2" fmla="*/ 525428 h 527766"/>
              <a:gd name="connsiteX3" fmla="*/ 558728 w 861660"/>
              <a:gd name="connsiteY3" fmla="*/ 363736 h 527766"/>
              <a:gd name="connsiteX4" fmla="*/ 1167 w 861660"/>
              <a:gd name="connsiteY4" fmla="*/ 1321 h 52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660" h="527766">
                <a:moveTo>
                  <a:pt x="1167" y="1321"/>
                </a:moveTo>
                <a:cubicBezTo>
                  <a:pt x="-21135" y="-17264"/>
                  <a:pt x="281806" y="164873"/>
                  <a:pt x="424913" y="252224"/>
                </a:cubicBezTo>
                <a:cubicBezTo>
                  <a:pt x="568020" y="339575"/>
                  <a:pt x="837509" y="506843"/>
                  <a:pt x="859811" y="525428"/>
                </a:cubicBezTo>
                <a:cubicBezTo>
                  <a:pt x="882113" y="544013"/>
                  <a:pt x="698118" y="448299"/>
                  <a:pt x="558728" y="363736"/>
                </a:cubicBezTo>
                <a:cubicBezTo>
                  <a:pt x="419338" y="279173"/>
                  <a:pt x="23469" y="19906"/>
                  <a:pt x="1167" y="1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D69BAFA4-80AD-6FEE-BB3A-BB1C2521D74B}"/>
              </a:ext>
            </a:extLst>
          </p:cNvPr>
          <p:cNvSpPr/>
          <p:nvPr/>
        </p:nvSpPr>
        <p:spPr>
          <a:xfrm>
            <a:off x="5603411" y="7576386"/>
            <a:ext cx="747545" cy="508250"/>
          </a:xfrm>
          <a:custGeom>
            <a:avLst/>
            <a:gdLst>
              <a:gd name="connsiteX0" fmla="*/ 77 w 747545"/>
              <a:gd name="connsiteY0" fmla="*/ 868 h 508250"/>
              <a:gd name="connsiteX1" fmla="*/ 83711 w 747545"/>
              <a:gd name="connsiteY1" fmla="*/ 262921 h 508250"/>
              <a:gd name="connsiteX2" fmla="*/ 78135 w 747545"/>
              <a:gd name="connsiteY2" fmla="*/ 290799 h 508250"/>
              <a:gd name="connsiteX3" fmla="*/ 111589 w 747545"/>
              <a:gd name="connsiteY3" fmla="*/ 196014 h 508250"/>
              <a:gd name="connsiteX4" fmla="*/ 323462 w 747545"/>
              <a:gd name="connsiteY4" fmla="*/ 279648 h 508250"/>
              <a:gd name="connsiteX5" fmla="*/ 267706 w 747545"/>
              <a:gd name="connsiteY5" fmla="*/ 235043 h 508250"/>
              <a:gd name="connsiteX6" fmla="*/ 747209 w 747545"/>
              <a:gd name="connsiteY6" fmla="*/ 508248 h 508250"/>
              <a:gd name="connsiteX7" fmla="*/ 184072 w 747545"/>
              <a:gd name="connsiteY7" fmla="*/ 229468 h 508250"/>
              <a:gd name="connsiteX8" fmla="*/ 100438 w 747545"/>
              <a:gd name="connsiteY8" fmla="*/ 179287 h 508250"/>
              <a:gd name="connsiteX9" fmla="*/ 77 w 747545"/>
              <a:gd name="connsiteY9" fmla="*/ 868 h 50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545" h="508250">
                <a:moveTo>
                  <a:pt x="77" y="868"/>
                </a:moveTo>
                <a:cubicBezTo>
                  <a:pt x="-2711" y="14807"/>
                  <a:pt x="70701" y="214599"/>
                  <a:pt x="83711" y="262921"/>
                </a:cubicBezTo>
                <a:cubicBezTo>
                  <a:pt x="96721" y="311243"/>
                  <a:pt x="73489" y="301950"/>
                  <a:pt x="78135" y="290799"/>
                </a:cubicBezTo>
                <a:cubicBezTo>
                  <a:pt x="82781" y="279648"/>
                  <a:pt x="70701" y="197872"/>
                  <a:pt x="111589" y="196014"/>
                </a:cubicBezTo>
                <a:cubicBezTo>
                  <a:pt x="152477" y="194156"/>
                  <a:pt x="297442" y="273143"/>
                  <a:pt x="323462" y="279648"/>
                </a:cubicBezTo>
                <a:cubicBezTo>
                  <a:pt x="349482" y="286153"/>
                  <a:pt x="197081" y="196943"/>
                  <a:pt x="267706" y="235043"/>
                </a:cubicBezTo>
                <a:cubicBezTo>
                  <a:pt x="338331" y="273143"/>
                  <a:pt x="761148" y="509177"/>
                  <a:pt x="747209" y="508248"/>
                </a:cubicBezTo>
                <a:cubicBezTo>
                  <a:pt x="733270" y="507319"/>
                  <a:pt x="291867" y="284295"/>
                  <a:pt x="184072" y="229468"/>
                </a:cubicBezTo>
                <a:cubicBezTo>
                  <a:pt x="76277" y="174641"/>
                  <a:pt x="128316" y="213670"/>
                  <a:pt x="100438" y="179287"/>
                </a:cubicBezTo>
                <a:cubicBezTo>
                  <a:pt x="72560" y="144904"/>
                  <a:pt x="2865" y="-13071"/>
                  <a:pt x="77" y="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7F866DDE-C64B-244B-58ED-E40419323027}"/>
              </a:ext>
            </a:extLst>
          </p:cNvPr>
          <p:cNvSpPr/>
          <p:nvPr/>
        </p:nvSpPr>
        <p:spPr>
          <a:xfrm>
            <a:off x="5578794" y="8304873"/>
            <a:ext cx="429031" cy="222070"/>
          </a:xfrm>
          <a:custGeom>
            <a:avLst/>
            <a:gdLst>
              <a:gd name="connsiteX0" fmla="*/ 2391 w 429031"/>
              <a:gd name="connsiteY0" fmla="*/ 2786 h 222070"/>
              <a:gd name="connsiteX1" fmla="*/ 420562 w 429031"/>
              <a:gd name="connsiteY1" fmla="*/ 220234 h 222070"/>
              <a:gd name="connsiteX2" fmla="*/ 258869 w 429031"/>
              <a:gd name="connsiteY2" fmla="*/ 103147 h 222070"/>
              <a:gd name="connsiteX3" fmla="*/ 2391 w 429031"/>
              <a:gd name="connsiteY3" fmla="*/ 2786 h 22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031" h="222070">
                <a:moveTo>
                  <a:pt x="2391" y="2786"/>
                </a:moveTo>
                <a:cubicBezTo>
                  <a:pt x="29340" y="22300"/>
                  <a:pt x="377816" y="203507"/>
                  <a:pt x="420562" y="220234"/>
                </a:cubicBezTo>
                <a:cubicBezTo>
                  <a:pt x="463308" y="236961"/>
                  <a:pt x="334140" y="134742"/>
                  <a:pt x="258869" y="103147"/>
                </a:cubicBezTo>
                <a:cubicBezTo>
                  <a:pt x="183598" y="71552"/>
                  <a:pt x="-24558" y="-16728"/>
                  <a:pt x="2391" y="2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0192E52D-33B3-D48F-C709-397D1DC471C0}"/>
              </a:ext>
            </a:extLst>
          </p:cNvPr>
          <p:cNvSpPr/>
          <p:nvPr/>
        </p:nvSpPr>
        <p:spPr>
          <a:xfrm>
            <a:off x="5991986" y="8006575"/>
            <a:ext cx="361386" cy="509907"/>
          </a:xfrm>
          <a:custGeom>
            <a:avLst/>
            <a:gdLst>
              <a:gd name="connsiteX0" fmla="*/ 358634 w 361386"/>
              <a:gd name="connsiteY0" fmla="*/ 5576 h 509907"/>
              <a:gd name="connsiteX1" fmla="*/ 230394 w 361386"/>
              <a:gd name="connsiteY1" fmla="*/ 150542 h 509907"/>
              <a:gd name="connsiteX2" fmla="*/ 152336 w 361386"/>
              <a:gd name="connsiteY2" fmla="*/ 250903 h 509907"/>
              <a:gd name="connsiteX3" fmla="*/ 1794 w 361386"/>
              <a:gd name="connsiteY3" fmla="*/ 507381 h 509907"/>
              <a:gd name="connsiteX4" fmla="*/ 263848 w 361386"/>
              <a:gd name="connsiteY4" fmla="*/ 78059 h 509907"/>
              <a:gd name="connsiteX5" fmla="*/ 314029 w 361386"/>
              <a:gd name="connsiteY5" fmla="*/ 33454 h 509907"/>
              <a:gd name="connsiteX6" fmla="*/ 358634 w 361386"/>
              <a:gd name="connsiteY6" fmla="*/ 5576 h 50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386" h="509907">
                <a:moveTo>
                  <a:pt x="358634" y="5576"/>
                </a:moveTo>
                <a:cubicBezTo>
                  <a:pt x="344695" y="25091"/>
                  <a:pt x="264777" y="109654"/>
                  <a:pt x="230394" y="150542"/>
                </a:cubicBezTo>
                <a:cubicBezTo>
                  <a:pt x="196011" y="191430"/>
                  <a:pt x="190436" y="191430"/>
                  <a:pt x="152336" y="250903"/>
                </a:cubicBezTo>
                <a:cubicBezTo>
                  <a:pt x="114236" y="310376"/>
                  <a:pt x="-16791" y="536188"/>
                  <a:pt x="1794" y="507381"/>
                </a:cubicBezTo>
                <a:cubicBezTo>
                  <a:pt x="20379" y="478574"/>
                  <a:pt x="211809" y="157047"/>
                  <a:pt x="263848" y="78059"/>
                </a:cubicBezTo>
                <a:cubicBezTo>
                  <a:pt x="315887" y="-929"/>
                  <a:pt x="298231" y="43676"/>
                  <a:pt x="314029" y="33454"/>
                </a:cubicBezTo>
                <a:cubicBezTo>
                  <a:pt x="329827" y="23232"/>
                  <a:pt x="372573" y="-13939"/>
                  <a:pt x="358634" y="5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2F1E1311-B867-F4DA-275C-DF7E59420F41}"/>
              </a:ext>
            </a:extLst>
          </p:cNvPr>
          <p:cNvSpPr/>
          <p:nvPr/>
        </p:nvSpPr>
        <p:spPr>
          <a:xfrm>
            <a:off x="6066145" y="8090159"/>
            <a:ext cx="352293" cy="563248"/>
          </a:xfrm>
          <a:custGeom>
            <a:avLst/>
            <a:gdLst>
              <a:gd name="connsiteX0" fmla="*/ 351382 w 352293"/>
              <a:gd name="connsiteY0" fmla="*/ 51 h 563248"/>
              <a:gd name="connsiteX1" fmla="*/ 278899 w 352293"/>
              <a:gd name="connsiteY1" fmla="*/ 289982 h 563248"/>
              <a:gd name="connsiteX2" fmla="*/ 118 w 352293"/>
              <a:gd name="connsiteY2" fmla="*/ 563187 h 563248"/>
              <a:gd name="connsiteX3" fmla="*/ 245445 w 352293"/>
              <a:gd name="connsiteY3" fmla="*/ 312285 h 563248"/>
              <a:gd name="connsiteX4" fmla="*/ 351382 w 352293"/>
              <a:gd name="connsiteY4" fmla="*/ 51 h 56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293" h="563248">
                <a:moveTo>
                  <a:pt x="351382" y="51"/>
                </a:moveTo>
                <a:cubicBezTo>
                  <a:pt x="356958" y="-3666"/>
                  <a:pt x="337443" y="196126"/>
                  <a:pt x="278899" y="289982"/>
                </a:cubicBezTo>
                <a:cubicBezTo>
                  <a:pt x="220355" y="383838"/>
                  <a:pt x="5694" y="559470"/>
                  <a:pt x="118" y="563187"/>
                </a:cubicBezTo>
                <a:cubicBezTo>
                  <a:pt x="-5458" y="566904"/>
                  <a:pt x="187830" y="401495"/>
                  <a:pt x="245445" y="312285"/>
                </a:cubicBezTo>
                <a:cubicBezTo>
                  <a:pt x="303060" y="223075"/>
                  <a:pt x="345806" y="3768"/>
                  <a:pt x="351382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65EA1D70-9D15-F05C-11A9-E48DAF8310E7}"/>
              </a:ext>
            </a:extLst>
          </p:cNvPr>
          <p:cNvSpPr/>
          <p:nvPr/>
        </p:nvSpPr>
        <p:spPr>
          <a:xfrm>
            <a:off x="4906437" y="7543770"/>
            <a:ext cx="444816" cy="322117"/>
          </a:xfrm>
          <a:custGeom>
            <a:avLst/>
            <a:gdLst>
              <a:gd name="connsiteX0" fmla="*/ 100 w 444816"/>
              <a:gd name="connsiteY0" fmla="*/ 245357 h 322117"/>
              <a:gd name="connsiteX1" fmla="*/ 156217 w 444816"/>
              <a:gd name="connsiteY1" fmla="*/ 262084 h 322117"/>
              <a:gd name="connsiteX2" fmla="*/ 206397 w 444816"/>
              <a:gd name="connsiteY2" fmla="*/ 317840 h 322117"/>
              <a:gd name="connsiteX3" fmla="*/ 423846 w 444816"/>
              <a:gd name="connsiteY3" fmla="*/ 133845 h 322117"/>
              <a:gd name="connsiteX4" fmla="*/ 434997 w 444816"/>
              <a:gd name="connsiteY4" fmla="*/ 30 h 322117"/>
              <a:gd name="connsiteX5" fmla="*/ 412695 w 444816"/>
              <a:gd name="connsiteY5" fmla="*/ 144996 h 322117"/>
              <a:gd name="connsiteX6" fmla="*/ 234275 w 444816"/>
              <a:gd name="connsiteY6" fmla="*/ 284386 h 322117"/>
              <a:gd name="connsiteX7" fmla="*/ 133914 w 444816"/>
              <a:gd name="connsiteY7" fmla="*/ 256508 h 322117"/>
              <a:gd name="connsiteX8" fmla="*/ 100 w 444816"/>
              <a:gd name="connsiteY8" fmla="*/ 245357 h 32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816" h="322117">
                <a:moveTo>
                  <a:pt x="100" y="245357"/>
                </a:moveTo>
                <a:cubicBezTo>
                  <a:pt x="3817" y="246286"/>
                  <a:pt x="121834" y="250004"/>
                  <a:pt x="156217" y="262084"/>
                </a:cubicBezTo>
                <a:cubicBezTo>
                  <a:pt x="190600" y="274164"/>
                  <a:pt x="161792" y="339213"/>
                  <a:pt x="206397" y="317840"/>
                </a:cubicBezTo>
                <a:cubicBezTo>
                  <a:pt x="251002" y="296467"/>
                  <a:pt x="385746" y="186813"/>
                  <a:pt x="423846" y="133845"/>
                </a:cubicBezTo>
                <a:cubicBezTo>
                  <a:pt x="461946" y="80877"/>
                  <a:pt x="436855" y="-1828"/>
                  <a:pt x="434997" y="30"/>
                </a:cubicBezTo>
                <a:cubicBezTo>
                  <a:pt x="433139" y="1888"/>
                  <a:pt x="446149" y="97603"/>
                  <a:pt x="412695" y="144996"/>
                </a:cubicBezTo>
                <a:cubicBezTo>
                  <a:pt x="379241" y="192389"/>
                  <a:pt x="280739" y="265801"/>
                  <a:pt x="234275" y="284386"/>
                </a:cubicBezTo>
                <a:cubicBezTo>
                  <a:pt x="187812" y="302971"/>
                  <a:pt x="171085" y="262084"/>
                  <a:pt x="133914" y="256508"/>
                </a:cubicBezTo>
                <a:cubicBezTo>
                  <a:pt x="96743" y="250932"/>
                  <a:pt x="-3617" y="244428"/>
                  <a:pt x="100" y="245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1C504645-A24F-8C44-B5D8-F657D8AB8B31}"/>
              </a:ext>
            </a:extLst>
          </p:cNvPr>
          <p:cNvSpPr/>
          <p:nvPr/>
        </p:nvSpPr>
        <p:spPr>
          <a:xfrm>
            <a:off x="5034988" y="7476540"/>
            <a:ext cx="353687" cy="56109"/>
          </a:xfrm>
          <a:custGeom>
            <a:avLst/>
            <a:gdLst>
              <a:gd name="connsiteX0" fmla="*/ 5363 w 353687"/>
              <a:gd name="connsiteY0" fmla="*/ 56109 h 56109"/>
              <a:gd name="connsiteX1" fmla="*/ 351051 w 353687"/>
              <a:gd name="connsiteY1" fmla="*/ 5928 h 56109"/>
              <a:gd name="connsiteX2" fmla="*/ 155905 w 353687"/>
              <a:gd name="connsiteY2" fmla="*/ 5928 h 56109"/>
              <a:gd name="connsiteX3" fmla="*/ 5363 w 353687"/>
              <a:gd name="connsiteY3" fmla="*/ 56109 h 5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687" h="56109">
                <a:moveTo>
                  <a:pt x="5363" y="56109"/>
                </a:moveTo>
                <a:cubicBezTo>
                  <a:pt x="37887" y="56109"/>
                  <a:pt x="325961" y="14291"/>
                  <a:pt x="351051" y="5928"/>
                </a:cubicBezTo>
                <a:cubicBezTo>
                  <a:pt x="376141" y="-2435"/>
                  <a:pt x="215378" y="-1506"/>
                  <a:pt x="155905" y="5928"/>
                </a:cubicBezTo>
                <a:cubicBezTo>
                  <a:pt x="96432" y="13362"/>
                  <a:pt x="-27161" y="56109"/>
                  <a:pt x="5363" y="56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2594202A-C395-936A-9111-9C8E230353B9}"/>
              </a:ext>
            </a:extLst>
          </p:cNvPr>
          <p:cNvSpPr/>
          <p:nvPr/>
        </p:nvSpPr>
        <p:spPr>
          <a:xfrm>
            <a:off x="4457406" y="7350016"/>
            <a:ext cx="531865" cy="49823"/>
          </a:xfrm>
          <a:custGeom>
            <a:avLst/>
            <a:gdLst>
              <a:gd name="connsiteX0" fmla="*/ 16169 w 531865"/>
              <a:gd name="connsiteY0" fmla="*/ 35034 h 49823"/>
              <a:gd name="connsiteX1" fmla="*/ 530519 w 531865"/>
              <a:gd name="connsiteY1" fmla="*/ 109 h 49823"/>
              <a:gd name="connsiteX2" fmla="*/ 162219 w 531865"/>
              <a:gd name="connsiteY2" fmla="*/ 47734 h 49823"/>
              <a:gd name="connsiteX3" fmla="*/ 16169 w 531865"/>
              <a:gd name="connsiteY3" fmla="*/ 35034 h 4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865" h="49823">
                <a:moveTo>
                  <a:pt x="16169" y="35034"/>
                </a:moveTo>
                <a:cubicBezTo>
                  <a:pt x="77552" y="27097"/>
                  <a:pt x="506177" y="-2008"/>
                  <a:pt x="530519" y="109"/>
                </a:cubicBezTo>
                <a:cubicBezTo>
                  <a:pt x="554861" y="2226"/>
                  <a:pt x="242123" y="40855"/>
                  <a:pt x="162219" y="47734"/>
                </a:cubicBezTo>
                <a:cubicBezTo>
                  <a:pt x="82315" y="54613"/>
                  <a:pt x="-45214" y="42971"/>
                  <a:pt x="16169" y="3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755B08DA-8B73-C06C-4102-21BECD5E5D49}"/>
              </a:ext>
            </a:extLst>
          </p:cNvPr>
          <p:cNvSpPr/>
          <p:nvPr/>
        </p:nvSpPr>
        <p:spPr>
          <a:xfrm>
            <a:off x="4451350" y="7975600"/>
            <a:ext cx="785690" cy="177831"/>
          </a:xfrm>
          <a:custGeom>
            <a:avLst/>
            <a:gdLst>
              <a:gd name="connsiteX0" fmla="*/ 0 w 785690"/>
              <a:gd name="connsiteY0" fmla="*/ 0 h 177831"/>
              <a:gd name="connsiteX1" fmla="*/ 425450 w 785690"/>
              <a:gd name="connsiteY1" fmla="*/ 117475 h 177831"/>
              <a:gd name="connsiteX2" fmla="*/ 561975 w 785690"/>
              <a:gd name="connsiteY2" fmla="*/ 111125 h 177831"/>
              <a:gd name="connsiteX3" fmla="*/ 784225 w 785690"/>
              <a:gd name="connsiteY3" fmla="*/ 177800 h 177831"/>
              <a:gd name="connsiteX4" fmla="*/ 444500 w 785690"/>
              <a:gd name="connsiteY4" fmla="*/ 101600 h 177831"/>
              <a:gd name="connsiteX5" fmla="*/ 0 w 785690"/>
              <a:gd name="connsiteY5" fmla="*/ 0 h 17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690" h="177831">
                <a:moveTo>
                  <a:pt x="0" y="0"/>
                </a:moveTo>
                <a:cubicBezTo>
                  <a:pt x="165894" y="49477"/>
                  <a:pt x="331788" y="98954"/>
                  <a:pt x="425450" y="117475"/>
                </a:cubicBezTo>
                <a:cubicBezTo>
                  <a:pt x="519113" y="135996"/>
                  <a:pt x="502179" y="101071"/>
                  <a:pt x="561975" y="111125"/>
                </a:cubicBezTo>
                <a:cubicBezTo>
                  <a:pt x="621771" y="121179"/>
                  <a:pt x="803804" y="179387"/>
                  <a:pt x="784225" y="177800"/>
                </a:cubicBezTo>
                <a:cubicBezTo>
                  <a:pt x="764646" y="176213"/>
                  <a:pt x="444500" y="101600"/>
                  <a:pt x="444500" y="1016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453AD130-BA85-4754-1B6D-82A35F058F8B}"/>
              </a:ext>
            </a:extLst>
          </p:cNvPr>
          <p:cNvSpPr/>
          <p:nvPr/>
        </p:nvSpPr>
        <p:spPr>
          <a:xfrm>
            <a:off x="6102520" y="8715258"/>
            <a:ext cx="253242" cy="218590"/>
          </a:xfrm>
          <a:custGeom>
            <a:avLst/>
            <a:gdLst>
              <a:gd name="connsiteX0" fmla="*/ 3450 w 253242"/>
              <a:gd name="connsiteY0" fmla="*/ 1452 h 218590"/>
              <a:gd name="connsiteX1" fmla="*/ 251278 w 253242"/>
              <a:gd name="connsiteY1" fmla="*/ 215097 h 218590"/>
              <a:gd name="connsiteX2" fmla="*/ 114545 w 253242"/>
              <a:gd name="connsiteY2" fmla="*/ 125366 h 218590"/>
              <a:gd name="connsiteX3" fmla="*/ 3450 w 253242"/>
              <a:gd name="connsiteY3" fmla="*/ 1452 h 21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42" h="218590">
                <a:moveTo>
                  <a:pt x="3450" y="1452"/>
                </a:moveTo>
                <a:cubicBezTo>
                  <a:pt x="26239" y="16407"/>
                  <a:pt x="232762" y="194445"/>
                  <a:pt x="251278" y="215097"/>
                </a:cubicBezTo>
                <a:cubicBezTo>
                  <a:pt x="269794" y="235749"/>
                  <a:pt x="152289" y="159549"/>
                  <a:pt x="114545" y="125366"/>
                </a:cubicBezTo>
                <a:cubicBezTo>
                  <a:pt x="76801" y="91183"/>
                  <a:pt x="-19339" y="-13503"/>
                  <a:pt x="3450" y="1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B64B6A3-FBDD-5CF5-AAA8-5EB64A0BDEF4}"/>
              </a:ext>
            </a:extLst>
          </p:cNvPr>
          <p:cNvSpPr/>
          <p:nvPr/>
        </p:nvSpPr>
        <p:spPr>
          <a:xfrm>
            <a:off x="5417201" y="8326570"/>
            <a:ext cx="621829" cy="337459"/>
          </a:xfrm>
          <a:custGeom>
            <a:avLst/>
            <a:gdLst>
              <a:gd name="connsiteX0" fmla="*/ 833 w 621829"/>
              <a:gd name="connsiteY0" fmla="*/ 1307 h 337459"/>
              <a:gd name="connsiteX1" fmla="*/ 530672 w 621829"/>
              <a:gd name="connsiteY1" fmla="*/ 283318 h 337459"/>
              <a:gd name="connsiteX2" fmla="*/ 607584 w 621829"/>
              <a:gd name="connsiteY2" fmla="*/ 326047 h 337459"/>
              <a:gd name="connsiteX3" fmla="*/ 372575 w 621829"/>
              <a:gd name="connsiteY3" fmla="*/ 142312 h 337459"/>
              <a:gd name="connsiteX4" fmla="*/ 406758 w 621829"/>
              <a:gd name="connsiteY4" fmla="*/ 176495 h 337459"/>
              <a:gd name="connsiteX5" fmla="*/ 833 w 621829"/>
              <a:gd name="connsiteY5" fmla="*/ 1307 h 3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829" h="337459">
                <a:moveTo>
                  <a:pt x="833" y="1307"/>
                </a:moveTo>
                <a:cubicBezTo>
                  <a:pt x="21485" y="19111"/>
                  <a:pt x="429547" y="229195"/>
                  <a:pt x="530672" y="283318"/>
                </a:cubicBezTo>
                <a:cubicBezTo>
                  <a:pt x="631797" y="337441"/>
                  <a:pt x="633933" y="349548"/>
                  <a:pt x="607584" y="326047"/>
                </a:cubicBezTo>
                <a:cubicBezTo>
                  <a:pt x="581235" y="302546"/>
                  <a:pt x="406046" y="167237"/>
                  <a:pt x="372575" y="142312"/>
                </a:cubicBezTo>
                <a:cubicBezTo>
                  <a:pt x="339104" y="117387"/>
                  <a:pt x="463730" y="199996"/>
                  <a:pt x="406758" y="176495"/>
                </a:cubicBezTo>
                <a:cubicBezTo>
                  <a:pt x="349786" y="152994"/>
                  <a:pt x="-19819" y="-16497"/>
                  <a:pt x="833" y="1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5569FAAB-02A1-D41F-B28F-02D12B375CC0}"/>
              </a:ext>
            </a:extLst>
          </p:cNvPr>
          <p:cNvSpPr/>
          <p:nvPr/>
        </p:nvSpPr>
        <p:spPr>
          <a:xfrm>
            <a:off x="5241721" y="8309169"/>
            <a:ext cx="134136" cy="422379"/>
          </a:xfrm>
          <a:custGeom>
            <a:avLst/>
            <a:gdLst>
              <a:gd name="connsiteX0" fmla="*/ 116492 w 134136"/>
              <a:gd name="connsiteY0" fmla="*/ 1616 h 422379"/>
              <a:gd name="connsiteX1" fmla="*/ 69490 w 134136"/>
              <a:gd name="connsiteY1" fmla="*/ 309265 h 422379"/>
              <a:gd name="connsiteX2" fmla="*/ 1124 w 134136"/>
              <a:gd name="connsiteY2" fmla="*/ 416087 h 422379"/>
              <a:gd name="connsiteX3" fmla="*/ 129311 w 134136"/>
              <a:gd name="connsiteY3" fmla="*/ 146895 h 422379"/>
              <a:gd name="connsiteX4" fmla="*/ 107946 w 134136"/>
              <a:gd name="connsiteY4" fmla="*/ 185351 h 422379"/>
              <a:gd name="connsiteX5" fmla="*/ 116492 w 134136"/>
              <a:gd name="connsiteY5" fmla="*/ 1616 h 42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36" h="422379">
                <a:moveTo>
                  <a:pt x="116492" y="1616"/>
                </a:moveTo>
                <a:cubicBezTo>
                  <a:pt x="110083" y="22268"/>
                  <a:pt x="88718" y="240187"/>
                  <a:pt x="69490" y="309265"/>
                </a:cubicBezTo>
                <a:cubicBezTo>
                  <a:pt x="50262" y="378343"/>
                  <a:pt x="-8846" y="443148"/>
                  <a:pt x="1124" y="416087"/>
                </a:cubicBezTo>
                <a:cubicBezTo>
                  <a:pt x="11094" y="389026"/>
                  <a:pt x="111507" y="185351"/>
                  <a:pt x="129311" y="146895"/>
                </a:cubicBezTo>
                <a:cubicBezTo>
                  <a:pt x="147115" y="108439"/>
                  <a:pt x="110082" y="206003"/>
                  <a:pt x="107946" y="185351"/>
                </a:cubicBezTo>
                <a:cubicBezTo>
                  <a:pt x="105810" y="164699"/>
                  <a:pt x="122901" y="-19036"/>
                  <a:pt x="116492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9A907C5F-66BF-5DFA-B21A-A99D879792F5}"/>
              </a:ext>
            </a:extLst>
          </p:cNvPr>
          <p:cNvSpPr/>
          <p:nvPr/>
        </p:nvSpPr>
        <p:spPr>
          <a:xfrm>
            <a:off x="5485291" y="8445559"/>
            <a:ext cx="524026" cy="275452"/>
          </a:xfrm>
          <a:custGeom>
            <a:avLst/>
            <a:gdLst>
              <a:gd name="connsiteX0" fmla="*/ 5382 w 524026"/>
              <a:gd name="connsiteY0" fmla="*/ 1959 h 275452"/>
              <a:gd name="connsiteX1" fmla="*/ 518130 w 524026"/>
              <a:gd name="connsiteY1" fmla="*/ 271151 h 275452"/>
              <a:gd name="connsiteX2" fmla="*/ 266029 w 524026"/>
              <a:gd name="connsiteY2" fmla="*/ 155783 h 275452"/>
              <a:gd name="connsiteX3" fmla="*/ 5382 w 524026"/>
              <a:gd name="connsiteY3" fmla="*/ 1959 h 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26" h="275452">
                <a:moveTo>
                  <a:pt x="5382" y="1959"/>
                </a:moveTo>
                <a:cubicBezTo>
                  <a:pt x="47399" y="21187"/>
                  <a:pt x="474689" y="245514"/>
                  <a:pt x="518130" y="271151"/>
                </a:cubicBezTo>
                <a:cubicBezTo>
                  <a:pt x="561571" y="296788"/>
                  <a:pt x="353623" y="201360"/>
                  <a:pt x="266029" y="155783"/>
                </a:cubicBezTo>
                <a:cubicBezTo>
                  <a:pt x="178435" y="110206"/>
                  <a:pt x="-36635" y="-17269"/>
                  <a:pt x="5382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6EB50AA0-0B1D-20BF-D5F9-2FE3A261CC83}"/>
              </a:ext>
            </a:extLst>
          </p:cNvPr>
          <p:cNvSpPr/>
          <p:nvPr/>
        </p:nvSpPr>
        <p:spPr>
          <a:xfrm>
            <a:off x="5379412" y="8832021"/>
            <a:ext cx="479213" cy="427352"/>
          </a:xfrm>
          <a:custGeom>
            <a:avLst/>
            <a:gdLst>
              <a:gd name="connsiteX0" fmla="*/ 166 w 479213"/>
              <a:gd name="connsiteY0" fmla="*/ 427347 h 427352"/>
              <a:gd name="connsiteX1" fmla="*/ 333452 w 479213"/>
              <a:gd name="connsiteY1" fmla="*/ 94061 h 427352"/>
              <a:gd name="connsiteX2" fmla="*/ 478730 w 479213"/>
              <a:gd name="connsiteY2" fmla="*/ 58 h 427352"/>
              <a:gd name="connsiteX3" fmla="*/ 290723 w 479213"/>
              <a:gd name="connsiteY3" fmla="*/ 102607 h 427352"/>
              <a:gd name="connsiteX4" fmla="*/ 166 w 479213"/>
              <a:gd name="connsiteY4" fmla="*/ 427347 h 42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213" h="427352">
                <a:moveTo>
                  <a:pt x="166" y="427347"/>
                </a:moveTo>
                <a:cubicBezTo>
                  <a:pt x="7288" y="425923"/>
                  <a:pt x="253691" y="165276"/>
                  <a:pt x="333452" y="94061"/>
                </a:cubicBezTo>
                <a:cubicBezTo>
                  <a:pt x="413213" y="22846"/>
                  <a:pt x="485852" y="-1366"/>
                  <a:pt x="478730" y="58"/>
                </a:cubicBezTo>
                <a:cubicBezTo>
                  <a:pt x="471608" y="1482"/>
                  <a:pt x="364786" y="33529"/>
                  <a:pt x="290723" y="102607"/>
                </a:cubicBezTo>
                <a:cubicBezTo>
                  <a:pt x="216660" y="171685"/>
                  <a:pt x="-6956" y="428771"/>
                  <a:pt x="166" y="427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692409E1-E546-48AD-5E1A-459121B9C23B}"/>
              </a:ext>
            </a:extLst>
          </p:cNvPr>
          <p:cNvSpPr/>
          <p:nvPr/>
        </p:nvSpPr>
        <p:spPr>
          <a:xfrm>
            <a:off x="4524896" y="8072718"/>
            <a:ext cx="726329" cy="143350"/>
          </a:xfrm>
          <a:custGeom>
            <a:avLst/>
            <a:gdLst>
              <a:gd name="connsiteX0" fmla="*/ 102 w 726329"/>
              <a:gd name="connsiteY0" fmla="*/ 32968 h 143350"/>
              <a:gd name="connsiteX1" fmla="*/ 247930 w 726329"/>
              <a:gd name="connsiteY1" fmla="*/ 28695 h 143350"/>
              <a:gd name="connsiteX2" fmla="*/ 705130 w 726329"/>
              <a:gd name="connsiteY2" fmla="*/ 139790 h 143350"/>
              <a:gd name="connsiteX3" fmla="*/ 606854 w 726329"/>
              <a:gd name="connsiteY3" fmla="*/ 105607 h 143350"/>
              <a:gd name="connsiteX4" fmla="*/ 222293 w 726329"/>
              <a:gd name="connsiteY4" fmla="*/ 3058 h 143350"/>
              <a:gd name="connsiteX5" fmla="*/ 102 w 726329"/>
              <a:gd name="connsiteY5" fmla="*/ 32968 h 1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6329" h="143350">
                <a:moveTo>
                  <a:pt x="102" y="32968"/>
                </a:moveTo>
                <a:cubicBezTo>
                  <a:pt x="4375" y="37241"/>
                  <a:pt x="130425" y="10891"/>
                  <a:pt x="247930" y="28695"/>
                </a:cubicBezTo>
                <a:cubicBezTo>
                  <a:pt x="365435" y="46499"/>
                  <a:pt x="645309" y="126971"/>
                  <a:pt x="705130" y="139790"/>
                </a:cubicBezTo>
                <a:cubicBezTo>
                  <a:pt x="764951" y="152609"/>
                  <a:pt x="687327" y="128396"/>
                  <a:pt x="606854" y="105607"/>
                </a:cubicBezTo>
                <a:cubicBezTo>
                  <a:pt x="526381" y="82818"/>
                  <a:pt x="318433" y="17301"/>
                  <a:pt x="222293" y="3058"/>
                </a:cubicBezTo>
                <a:cubicBezTo>
                  <a:pt x="126153" y="-11185"/>
                  <a:pt x="-4171" y="28695"/>
                  <a:pt x="102" y="32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0A28E0CA-BF46-1D5D-0C95-8DECD331B091}"/>
              </a:ext>
            </a:extLst>
          </p:cNvPr>
          <p:cNvSpPr/>
          <p:nvPr/>
        </p:nvSpPr>
        <p:spPr>
          <a:xfrm>
            <a:off x="4610450" y="8192174"/>
            <a:ext cx="589675" cy="110154"/>
          </a:xfrm>
          <a:custGeom>
            <a:avLst/>
            <a:gdLst>
              <a:gd name="connsiteX0" fmla="*/ 6 w 589675"/>
              <a:gd name="connsiteY0" fmla="*/ 3243 h 110154"/>
              <a:gd name="connsiteX1" fmla="*/ 333292 w 589675"/>
              <a:gd name="connsiteY1" fmla="*/ 28880 h 110154"/>
              <a:gd name="connsiteX2" fmla="*/ 589666 w 589675"/>
              <a:gd name="connsiteY2" fmla="*/ 110065 h 110154"/>
              <a:gd name="connsiteX3" fmla="*/ 341838 w 589675"/>
              <a:gd name="connsiteY3" fmla="*/ 11789 h 110154"/>
              <a:gd name="connsiteX4" fmla="*/ 6 w 589675"/>
              <a:gd name="connsiteY4" fmla="*/ 3243 h 11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675" h="110154">
                <a:moveTo>
                  <a:pt x="6" y="3243"/>
                </a:moveTo>
                <a:cubicBezTo>
                  <a:pt x="-1418" y="6091"/>
                  <a:pt x="235015" y="11076"/>
                  <a:pt x="333292" y="28880"/>
                </a:cubicBezTo>
                <a:cubicBezTo>
                  <a:pt x="431569" y="46684"/>
                  <a:pt x="588242" y="112913"/>
                  <a:pt x="589666" y="110065"/>
                </a:cubicBezTo>
                <a:cubicBezTo>
                  <a:pt x="591090" y="107217"/>
                  <a:pt x="433705" y="28880"/>
                  <a:pt x="341838" y="11789"/>
                </a:cubicBezTo>
                <a:cubicBezTo>
                  <a:pt x="249971" y="-5302"/>
                  <a:pt x="1430" y="395"/>
                  <a:pt x="6" y="3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13CDA5B1-4ED6-F0D2-5CD2-77F30DE0B2C1}"/>
              </a:ext>
            </a:extLst>
          </p:cNvPr>
          <p:cNvSpPr/>
          <p:nvPr/>
        </p:nvSpPr>
        <p:spPr>
          <a:xfrm>
            <a:off x="4758277" y="8587821"/>
            <a:ext cx="456928" cy="26444"/>
          </a:xfrm>
          <a:custGeom>
            <a:avLst/>
            <a:gdLst>
              <a:gd name="connsiteX0" fmla="*/ 1730 w 456928"/>
              <a:gd name="connsiteY0" fmla="*/ 702 h 26444"/>
              <a:gd name="connsiteX1" fmla="*/ 446112 w 456928"/>
              <a:gd name="connsiteY1" fmla="*/ 26340 h 26444"/>
              <a:gd name="connsiteX2" fmla="*/ 296560 w 456928"/>
              <a:gd name="connsiteY2" fmla="*/ 9248 h 26444"/>
              <a:gd name="connsiteX3" fmla="*/ 1730 w 456928"/>
              <a:gd name="connsiteY3" fmla="*/ 702 h 2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928" h="26444">
                <a:moveTo>
                  <a:pt x="1730" y="702"/>
                </a:moveTo>
                <a:cubicBezTo>
                  <a:pt x="26655" y="3551"/>
                  <a:pt x="396974" y="24916"/>
                  <a:pt x="446112" y="26340"/>
                </a:cubicBezTo>
                <a:cubicBezTo>
                  <a:pt x="495250" y="27764"/>
                  <a:pt x="364926" y="14233"/>
                  <a:pt x="296560" y="9248"/>
                </a:cubicBezTo>
                <a:cubicBezTo>
                  <a:pt x="228194" y="4263"/>
                  <a:pt x="-23195" y="-2147"/>
                  <a:pt x="1730" y="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40FB042B-A405-3A01-4BC6-65B6755CA92C}"/>
              </a:ext>
            </a:extLst>
          </p:cNvPr>
          <p:cNvSpPr/>
          <p:nvPr/>
        </p:nvSpPr>
        <p:spPr>
          <a:xfrm>
            <a:off x="4499175" y="8088569"/>
            <a:ext cx="195768" cy="487153"/>
          </a:xfrm>
          <a:custGeom>
            <a:avLst/>
            <a:gdLst>
              <a:gd name="connsiteX0" fmla="*/ 186 w 195768"/>
              <a:gd name="connsiteY0" fmla="*/ 25 h 487153"/>
              <a:gd name="connsiteX1" fmla="*/ 149737 w 195768"/>
              <a:gd name="connsiteY1" fmla="*/ 217943 h 487153"/>
              <a:gd name="connsiteX2" fmla="*/ 171102 w 195768"/>
              <a:gd name="connsiteY2" fmla="*/ 487136 h 487153"/>
              <a:gd name="connsiteX3" fmla="*/ 183920 w 195768"/>
              <a:gd name="connsiteY3" fmla="*/ 205124 h 487153"/>
              <a:gd name="connsiteX4" fmla="*/ 186 w 195768"/>
              <a:gd name="connsiteY4" fmla="*/ 25 h 48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768" h="487153">
                <a:moveTo>
                  <a:pt x="186" y="25"/>
                </a:moveTo>
                <a:cubicBezTo>
                  <a:pt x="-5511" y="2162"/>
                  <a:pt x="121251" y="136758"/>
                  <a:pt x="149737" y="217943"/>
                </a:cubicBezTo>
                <a:cubicBezTo>
                  <a:pt x="178223" y="299128"/>
                  <a:pt x="165405" y="489273"/>
                  <a:pt x="171102" y="487136"/>
                </a:cubicBezTo>
                <a:cubicBezTo>
                  <a:pt x="176799" y="485000"/>
                  <a:pt x="214543" y="279900"/>
                  <a:pt x="183920" y="205124"/>
                </a:cubicBezTo>
                <a:cubicBezTo>
                  <a:pt x="153298" y="130348"/>
                  <a:pt x="5883" y="-2112"/>
                  <a:pt x="18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5DA043A2-5B94-58E2-FFF4-3EA200E315B7}"/>
              </a:ext>
            </a:extLst>
          </p:cNvPr>
          <p:cNvSpPr/>
          <p:nvPr/>
        </p:nvSpPr>
        <p:spPr>
          <a:xfrm>
            <a:off x="4359295" y="8088575"/>
            <a:ext cx="105887" cy="494632"/>
          </a:xfrm>
          <a:custGeom>
            <a:avLst/>
            <a:gdLst>
              <a:gd name="connsiteX0" fmla="*/ 105883 w 105887"/>
              <a:gd name="connsiteY0" fmla="*/ 19 h 494632"/>
              <a:gd name="connsiteX1" fmla="*/ 7606 w 105887"/>
              <a:gd name="connsiteY1" fmla="*/ 123933 h 494632"/>
              <a:gd name="connsiteX2" fmla="*/ 7606 w 105887"/>
              <a:gd name="connsiteY2" fmla="*/ 299122 h 494632"/>
              <a:gd name="connsiteX3" fmla="*/ 16152 w 105887"/>
              <a:gd name="connsiteY3" fmla="*/ 491403 h 494632"/>
              <a:gd name="connsiteX4" fmla="*/ 11879 w 105887"/>
              <a:gd name="connsiteY4" fmla="*/ 132479 h 494632"/>
              <a:gd name="connsiteX5" fmla="*/ 105883 w 105887"/>
              <a:gd name="connsiteY5" fmla="*/ 19 h 49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87" h="494632">
                <a:moveTo>
                  <a:pt x="105883" y="19"/>
                </a:moveTo>
                <a:cubicBezTo>
                  <a:pt x="105171" y="-1405"/>
                  <a:pt x="23985" y="74083"/>
                  <a:pt x="7606" y="123933"/>
                </a:cubicBezTo>
                <a:cubicBezTo>
                  <a:pt x="-8773" y="173783"/>
                  <a:pt x="6182" y="237877"/>
                  <a:pt x="7606" y="299122"/>
                </a:cubicBezTo>
                <a:cubicBezTo>
                  <a:pt x="9030" y="360367"/>
                  <a:pt x="15440" y="519177"/>
                  <a:pt x="16152" y="491403"/>
                </a:cubicBezTo>
                <a:cubicBezTo>
                  <a:pt x="16864" y="463629"/>
                  <a:pt x="-5925" y="212240"/>
                  <a:pt x="11879" y="132479"/>
                </a:cubicBezTo>
                <a:cubicBezTo>
                  <a:pt x="29683" y="52718"/>
                  <a:pt x="106595" y="1443"/>
                  <a:pt x="10588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841D5C15-05D9-76DA-7C9C-8DA73A82432B}"/>
              </a:ext>
            </a:extLst>
          </p:cNvPr>
          <p:cNvSpPr/>
          <p:nvPr/>
        </p:nvSpPr>
        <p:spPr>
          <a:xfrm>
            <a:off x="4452350" y="8045865"/>
            <a:ext cx="158106" cy="13165"/>
          </a:xfrm>
          <a:custGeom>
            <a:avLst/>
            <a:gdLst>
              <a:gd name="connsiteX0" fmla="*/ 158106 w 158106"/>
              <a:gd name="connsiteY0" fmla="*/ 0 h 13165"/>
              <a:gd name="connsiteX1" fmla="*/ 9 w 158106"/>
              <a:gd name="connsiteY1" fmla="*/ 12819 h 13165"/>
              <a:gd name="connsiteX2" fmla="*/ 158106 w 158106"/>
              <a:gd name="connsiteY2" fmla="*/ 0 h 1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06" h="13165">
                <a:moveTo>
                  <a:pt x="158106" y="0"/>
                </a:moveTo>
                <a:cubicBezTo>
                  <a:pt x="158106" y="0"/>
                  <a:pt x="-1415" y="9970"/>
                  <a:pt x="9" y="12819"/>
                </a:cubicBezTo>
                <a:cubicBezTo>
                  <a:pt x="1433" y="15668"/>
                  <a:pt x="158106" y="0"/>
                  <a:pt x="1581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4FB4CF96-DA35-3956-15D6-BC317E720D72}"/>
              </a:ext>
            </a:extLst>
          </p:cNvPr>
          <p:cNvSpPr/>
          <p:nvPr/>
        </p:nvSpPr>
        <p:spPr>
          <a:xfrm>
            <a:off x="4312362" y="8044659"/>
            <a:ext cx="144455" cy="501163"/>
          </a:xfrm>
          <a:custGeom>
            <a:avLst/>
            <a:gdLst>
              <a:gd name="connsiteX0" fmla="*/ 144270 w 144455"/>
              <a:gd name="connsiteY0" fmla="*/ 1206 h 501163"/>
              <a:gd name="connsiteX1" fmla="*/ 33174 w 144455"/>
              <a:gd name="connsiteY1" fmla="*/ 129393 h 501163"/>
              <a:gd name="connsiteX2" fmla="*/ 28902 w 144455"/>
              <a:gd name="connsiteY2" fmla="*/ 227670 h 501163"/>
              <a:gd name="connsiteX3" fmla="*/ 37447 w 144455"/>
              <a:gd name="connsiteY3" fmla="*/ 501135 h 501163"/>
              <a:gd name="connsiteX4" fmla="*/ 3264 w 144455"/>
              <a:gd name="connsiteY4" fmla="*/ 210578 h 501163"/>
              <a:gd name="connsiteX5" fmla="*/ 144270 w 144455"/>
              <a:gd name="connsiteY5" fmla="*/ 1206 h 50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55" h="501163">
                <a:moveTo>
                  <a:pt x="144270" y="1206"/>
                </a:moveTo>
                <a:cubicBezTo>
                  <a:pt x="149255" y="-12325"/>
                  <a:pt x="52402" y="91649"/>
                  <a:pt x="33174" y="129393"/>
                </a:cubicBezTo>
                <a:cubicBezTo>
                  <a:pt x="13946" y="167137"/>
                  <a:pt x="28190" y="165713"/>
                  <a:pt x="28902" y="227670"/>
                </a:cubicBezTo>
                <a:cubicBezTo>
                  <a:pt x="29614" y="289627"/>
                  <a:pt x="41720" y="503984"/>
                  <a:pt x="37447" y="501135"/>
                </a:cubicBezTo>
                <a:cubicBezTo>
                  <a:pt x="33174" y="498286"/>
                  <a:pt x="-12403" y="293899"/>
                  <a:pt x="3264" y="210578"/>
                </a:cubicBezTo>
                <a:cubicBezTo>
                  <a:pt x="18931" y="127257"/>
                  <a:pt x="139285" y="14737"/>
                  <a:pt x="144270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8BC3CA95-3086-4AE0-7229-F9E3BE236960}"/>
              </a:ext>
            </a:extLst>
          </p:cNvPr>
          <p:cNvSpPr/>
          <p:nvPr/>
        </p:nvSpPr>
        <p:spPr>
          <a:xfrm>
            <a:off x="4426692" y="8190684"/>
            <a:ext cx="75462" cy="368887"/>
          </a:xfrm>
          <a:custGeom>
            <a:avLst/>
            <a:gdLst>
              <a:gd name="connsiteX0" fmla="*/ 29 w 75462"/>
              <a:gd name="connsiteY0" fmla="*/ 460 h 368887"/>
              <a:gd name="connsiteX1" fmla="*/ 59850 w 75462"/>
              <a:gd name="connsiteY1" fmla="*/ 209832 h 368887"/>
              <a:gd name="connsiteX2" fmla="*/ 64123 w 75462"/>
              <a:gd name="connsiteY2" fmla="*/ 363656 h 368887"/>
              <a:gd name="connsiteX3" fmla="*/ 64123 w 75462"/>
              <a:gd name="connsiteY3" fmla="*/ 316654 h 368887"/>
              <a:gd name="connsiteX4" fmla="*/ 68396 w 75462"/>
              <a:gd name="connsiteY4" fmla="*/ 158557 h 368887"/>
              <a:gd name="connsiteX5" fmla="*/ 29 w 75462"/>
              <a:gd name="connsiteY5" fmla="*/ 460 h 36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62" h="368887">
                <a:moveTo>
                  <a:pt x="29" y="460"/>
                </a:moveTo>
                <a:cubicBezTo>
                  <a:pt x="-1395" y="9006"/>
                  <a:pt x="49168" y="149299"/>
                  <a:pt x="59850" y="209832"/>
                </a:cubicBezTo>
                <a:cubicBezTo>
                  <a:pt x="70532" y="270365"/>
                  <a:pt x="63411" y="345852"/>
                  <a:pt x="64123" y="363656"/>
                </a:cubicBezTo>
                <a:cubicBezTo>
                  <a:pt x="64835" y="381460"/>
                  <a:pt x="63411" y="350837"/>
                  <a:pt x="64123" y="316654"/>
                </a:cubicBezTo>
                <a:cubicBezTo>
                  <a:pt x="64835" y="282471"/>
                  <a:pt x="86200" y="212680"/>
                  <a:pt x="68396" y="158557"/>
                </a:cubicBezTo>
                <a:cubicBezTo>
                  <a:pt x="50592" y="104434"/>
                  <a:pt x="1453" y="-8086"/>
                  <a:pt x="29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BE88B3B8-24E5-6536-8F9D-90FF912A9CE6}"/>
              </a:ext>
            </a:extLst>
          </p:cNvPr>
          <p:cNvSpPr/>
          <p:nvPr/>
        </p:nvSpPr>
        <p:spPr>
          <a:xfrm>
            <a:off x="4572000" y="8665436"/>
            <a:ext cx="675952" cy="12867"/>
          </a:xfrm>
          <a:custGeom>
            <a:avLst/>
            <a:gdLst>
              <a:gd name="connsiteX0" fmla="*/ 0 w 675952"/>
              <a:gd name="connsiteY0" fmla="*/ 4272 h 12867"/>
              <a:gd name="connsiteX1" fmla="*/ 645207 w 675952"/>
              <a:gd name="connsiteY1" fmla="*/ 12818 h 12867"/>
              <a:gd name="connsiteX2" fmla="*/ 517021 w 675952"/>
              <a:gd name="connsiteY2" fmla="*/ 0 h 12867"/>
              <a:gd name="connsiteX3" fmla="*/ 0 w 675952"/>
              <a:gd name="connsiteY3" fmla="*/ 4272 h 1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952" h="12867">
                <a:moveTo>
                  <a:pt x="0" y="4272"/>
                </a:moveTo>
                <a:cubicBezTo>
                  <a:pt x="21364" y="6408"/>
                  <a:pt x="559037" y="13530"/>
                  <a:pt x="645207" y="12818"/>
                </a:cubicBezTo>
                <a:cubicBezTo>
                  <a:pt x="731377" y="12106"/>
                  <a:pt x="619571" y="712"/>
                  <a:pt x="517021" y="0"/>
                </a:cubicBezTo>
                <a:lnTo>
                  <a:pt x="0" y="42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486ED45C-F6BD-F00C-4DCE-E087DFA25C6C}"/>
              </a:ext>
            </a:extLst>
          </p:cNvPr>
          <p:cNvSpPr/>
          <p:nvPr/>
        </p:nvSpPr>
        <p:spPr>
          <a:xfrm>
            <a:off x="5212888" y="8250049"/>
            <a:ext cx="43374" cy="312924"/>
          </a:xfrm>
          <a:custGeom>
            <a:avLst/>
            <a:gdLst>
              <a:gd name="connsiteX0" fmla="*/ 47 w 43374"/>
              <a:gd name="connsiteY0" fmla="*/ 915 h 312924"/>
              <a:gd name="connsiteX1" fmla="*/ 34230 w 43374"/>
              <a:gd name="connsiteY1" fmla="*/ 253016 h 312924"/>
              <a:gd name="connsiteX2" fmla="*/ 25684 w 43374"/>
              <a:gd name="connsiteY2" fmla="*/ 308564 h 312924"/>
              <a:gd name="connsiteX3" fmla="*/ 42776 w 43374"/>
              <a:gd name="connsiteY3" fmla="*/ 171831 h 312924"/>
              <a:gd name="connsiteX4" fmla="*/ 47 w 43374"/>
              <a:gd name="connsiteY4" fmla="*/ 915 h 31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4" h="312924">
                <a:moveTo>
                  <a:pt x="47" y="915"/>
                </a:moveTo>
                <a:cubicBezTo>
                  <a:pt x="-1377" y="14446"/>
                  <a:pt x="29957" y="201741"/>
                  <a:pt x="34230" y="253016"/>
                </a:cubicBezTo>
                <a:cubicBezTo>
                  <a:pt x="38503" y="304291"/>
                  <a:pt x="24260" y="322095"/>
                  <a:pt x="25684" y="308564"/>
                </a:cubicBezTo>
                <a:cubicBezTo>
                  <a:pt x="27108" y="295033"/>
                  <a:pt x="47049" y="215984"/>
                  <a:pt x="42776" y="171831"/>
                </a:cubicBezTo>
                <a:cubicBezTo>
                  <a:pt x="38503" y="127678"/>
                  <a:pt x="1471" y="-12616"/>
                  <a:pt x="47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B21B0F6C-54C8-98DB-9FEB-1F4440DD7FC1}"/>
              </a:ext>
            </a:extLst>
          </p:cNvPr>
          <p:cNvSpPr/>
          <p:nvPr/>
        </p:nvSpPr>
        <p:spPr>
          <a:xfrm>
            <a:off x="4443219" y="8524401"/>
            <a:ext cx="570294" cy="367749"/>
          </a:xfrm>
          <a:custGeom>
            <a:avLst/>
            <a:gdLst>
              <a:gd name="connsiteX0" fmla="*/ 594 w 570294"/>
              <a:gd name="connsiteY0" fmla="*/ 29 h 367749"/>
              <a:gd name="connsiteX1" fmla="*/ 90325 w 570294"/>
              <a:gd name="connsiteY1" fmla="*/ 175218 h 367749"/>
              <a:gd name="connsiteX2" fmla="*/ 406519 w 570294"/>
              <a:gd name="connsiteY2" fmla="*/ 350406 h 367749"/>
              <a:gd name="connsiteX3" fmla="*/ 568889 w 570294"/>
              <a:gd name="connsiteY3" fmla="*/ 358952 h 367749"/>
              <a:gd name="connsiteX4" fmla="*/ 321061 w 570294"/>
              <a:gd name="connsiteY4" fmla="*/ 329042 h 367749"/>
              <a:gd name="connsiteX5" fmla="*/ 64688 w 570294"/>
              <a:gd name="connsiteY5" fmla="*/ 162399 h 367749"/>
              <a:gd name="connsiteX6" fmla="*/ 594 w 570294"/>
              <a:gd name="connsiteY6" fmla="*/ 29 h 36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294" h="367749">
                <a:moveTo>
                  <a:pt x="594" y="29"/>
                </a:moveTo>
                <a:cubicBezTo>
                  <a:pt x="4867" y="2165"/>
                  <a:pt x="22671" y="116822"/>
                  <a:pt x="90325" y="175218"/>
                </a:cubicBezTo>
                <a:cubicBezTo>
                  <a:pt x="157979" y="233614"/>
                  <a:pt x="326758" y="319784"/>
                  <a:pt x="406519" y="350406"/>
                </a:cubicBezTo>
                <a:cubicBezTo>
                  <a:pt x="486280" y="381028"/>
                  <a:pt x="583132" y="362513"/>
                  <a:pt x="568889" y="358952"/>
                </a:cubicBezTo>
                <a:cubicBezTo>
                  <a:pt x="554646" y="355391"/>
                  <a:pt x="405095" y="361801"/>
                  <a:pt x="321061" y="329042"/>
                </a:cubicBezTo>
                <a:cubicBezTo>
                  <a:pt x="237028" y="296283"/>
                  <a:pt x="114538" y="211537"/>
                  <a:pt x="64688" y="162399"/>
                </a:cubicBezTo>
                <a:cubicBezTo>
                  <a:pt x="14838" y="113261"/>
                  <a:pt x="-3679" y="-2107"/>
                  <a:pt x="59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247BE80E-97C7-0266-6DEC-9368189B10DC}"/>
              </a:ext>
            </a:extLst>
          </p:cNvPr>
          <p:cNvSpPr/>
          <p:nvPr/>
        </p:nvSpPr>
        <p:spPr>
          <a:xfrm>
            <a:off x="5009964" y="8947082"/>
            <a:ext cx="443930" cy="471216"/>
          </a:xfrm>
          <a:custGeom>
            <a:avLst/>
            <a:gdLst>
              <a:gd name="connsiteX0" fmla="*/ 2144 w 443930"/>
              <a:gd name="connsiteY0" fmla="*/ 365 h 471216"/>
              <a:gd name="connsiteX1" fmla="*/ 258518 w 443930"/>
              <a:gd name="connsiteY1" fmla="*/ 320832 h 471216"/>
              <a:gd name="connsiteX2" fmla="*/ 442253 w 443930"/>
              <a:gd name="connsiteY2" fmla="*/ 470383 h 471216"/>
              <a:gd name="connsiteX3" fmla="*/ 151696 w 443930"/>
              <a:gd name="connsiteY3" fmla="*/ 261011 h 471216"/>
              <a:gd name="connsiteX4" fmla="*/ 2144 w 443930"/>
              <a:gd name="connsiteY4" fmla="*/ 365 h 47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930" h="471216">
                <a:moveTo>
                  <a:pt x="2144" y="365"/>
                </a:moveTo>
                <a:cubicBezTo>
                  <a:pt x="19948" y="10335"/>
                  <a:pt x="185167" y="242496"/>
                  <a:pt x="258518" y="320832"/>
                </a:cubicBezTo>
                <a:cubicBezTo>
                  <a:pt x="331869" y="399168"/>
                  <a:pt x="460057" y="480353"/>
                  <a:pt x="442253" y="470383"/>
                </a:cubicBezTo>
                <a:cubicBezTo>
                  <a:pt x="424449" y="460413"/>
                  <a:pt x="222199" y="335074"/>
                  <a:pt x="151696" y="261011"/>
                </a:cubicBezTo>
                <a:cubicBezTo>
                  <a:pt x="81193" y="186948"/>
                  <a:pt x="-15660" y="-9605"/>
                  <a:pt x="2144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6D83CA77-5BED-7F7B-21AE-7413832DA0A9}"/>
              </a:ext>
            </a:extLst>
          </p:cNvPr>
          <p:cNvSpPr/>
          <p:nvPr/>
        </p:nvSpPr>
        <p:spPr>
          <a:xfrm>
            <a:off x="5571576" y="8584248"/>
            <a:ext cx="73358" cy="299110"/>
          </a:xfrm>
          <a:custGeom>
            <a:avLst/>
            <a:gdLst>
              <a:gd name="connsiteX0" fmla="*/ 282 w 73358"/>
              <a:gd name="connsiteY0" fmla="*/ 2 h 299110"/>
              <a:gd name="connsiteX1" fmla="*/ 47284 w 73358"/>
              <a:gd name="connsiteY1" fmla="*/ 183737 h 299110"/>
              <a:gd name="connsiteX2" fmla="*/ 34465 w 73358"/>
              <a:gd name="connsiteY2" fmla="*/ 299105 h 299110"/>
              <a:gd name="connsiteX3" fmla="*/ 72921 w 73358"/>
              <a:gd name="connsiteY3" fmla="*/ 179464 h 299110"/>
              <a:gd name="connsiteX4" fmla="*/ 282 w 73358"/>
              <a:gd name="connsiteY4" fmla="*/ 2 h 2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58" h="299110">
                <a:moveTo>
                  <a:pt x="282" y="2"/>
                </a:moveTo>
                <a:cubicBezTo>
                  <a:pt x="-3991" y="714"/>
                  <a:pt x="41587" y="133887"/>
                  <a:pt x="47284" y="183737"/>
                </a:cubicBezTo>
                <a:cubicBezTo>
                  <a:pt x="52981" y="233587"/>
                  <a:pt x="30192" y="299817"/>
                  <a:pt x="34465" y="299105"/>
                </a:cubicBezTo>
                <a:cubicBezTo>
                  <a:pt x="38738" y="298393"/>
                  <a:pt x="77906" y="221481"/>
                  <a:pt x="72921" y="179464"/>
                </a:cubicBezTo>
                <a:cubicBezTo>
                  <a:pt x="67936" y="137447"/>
                  <a:pt x="4555" y="-710"/>
                  <a:pt x="28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436D714E-89FB-1872-3491-2360378A950A}"/>
              </a:ext>
            </a:extLst>
          </p:cNvPr>
          <p:cNvSpPr/>
          <p:nvPr/>
        </p:nvSpPr>
        <p:spPr>
          <a:xfrm>
            <a:off x="5435503" y="9467291"/>
            <a:ext cx="113729" cy="127060"/>
          </a:xfrm>
          <a:custGeom>
            <a:avLst/>
            <a:gdLst>
              <a:gd name="connsiteX0" fmla="*/ 97 w 113729"/>
              <a:gd name="connsiteY0" fmla="*/ 559 h 127060"/>
              <a:gd name="connsiteX1" fmla="*/ 108047 w 113729"/>
              <a:gd name="connsiteY1" fmla="*/ 124384 h 127060"/>
              <a:gd name="connsiteX2" fmla="*/ 88997 w 113729"/>
              <a:gd name="connsiteY2" fmla="*/ 79934 h 127060"/>
              <a:gd name="connsiteX3" fmla="*/ 97 w 113729"/>
              <a:gd name="connsiteY3" fmla="*/ 559 h 12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729" h="127060">
                <a:moveTo>
                  <a:pt x="97" y="559"/>
                </a:moveTo>
                <a:cubicBezTo>
                  <a:pt x="3272" y="7967"/>
                  <a:pt x="93230" y="111155"/>
                  <a:pt x="108047" y="124384"/>
                </a:cubicBezTo>
                <a:cubicBezTo>
                  <a:pt x="122864" y="137613"/>
                  <a:pt x="105930" y="98455"/>
                  <a:pt x="88997" y="79934"/>
                </a:cubicBezTo>
                <a:cubicBezTo>
                  <a:pt x="72064" y="61413"/>
                  <a:pt x="-3078" y="-6849"/>
                  <a:pt x="97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80CD74E7-B39A-27BC-0D68-FF89B010E265}"/>
              </a:ext>
            </a:extLst>
          </p:cNvPr>
          <p:cNvSpPr/>
          <p:nvPr/>
        </p:nvSpPr>
        <p:spPr>
          <a:xfrm>
            <a:off x="5422595" y="8866452"/>
            <a:ext cx="484380" cy="423679"/>
          </a:xfrm>
          <a:custGeom>
            <a:avLst/>
            <a:gdLst>
              <a:gd name="connsiteX0" fmla="*/ 305 w 484380"/>
              <a:gd name="connsiteY0" fmla="*/ 423598 h 423679"/>
              <a:gd name="connsiteX1" fmla="*/ 311455 w 484380"/>
              <a:gd name="connsiteY1" fmla="*/ 106098 h 423679"/>
              <a:gd name="connsiteX2" fmla="*/ 482905 w 484380"/>
              <a:gd name="connsiteY2" fmla="*/ 1323 h 423679"/>
              <a:gd name="connsiteX3" fmla="*/ 371780 w 484380"/>
              <a:gd name="connsiteY3" fmla="*/ 74348 h 423679"/>
              <a:gd name="connsiteX4" fmla="*/ 305 w 484380"/>
              <a:gd name="connsiteY4" fmla="*/ 423598 h 42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380" h="423679">
                <a:moveTo>
                  <a:pt x="305" y="423598"/>
                </a:moveTo>
                <a:cubicBezTo>
                  <a:pt x="-9749" y="428890"/>
                  <a:pt x="231022" y="176477"/>
                  <a:pt x="311455" y="106098"/>
                </a:cubicBezTo>
                <a:cubicBezTo>
                  <a:pt x="391888" y="35719"/>
                  <a:pt x="472851" y="6615"/>
                  <a:pt x="482905" y="1323"/>
                </a:cubicBezTo>
                <a:cubicBezTo>
                  <a:pt x="492959" y="-3969"/>
                  <a:pt x="451155" y="3969"/>
                  <a:pt x="371780" y="74348"/>
                </a:cubicBezTo>
                <a:cubicBezTo>
                  <a:pt x="292405" y="144727"/>
                  <a:pt x="10359" y="418306"/>
                  <a:pt x="305" y="423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0A178AD2-9885-1AE8-54C1-1AC4BAB88482}"/>
              </a:ext>
            </a:extLst>
          </p:cNvPr>
          <p:cNvSpPr/>
          <p:nvPr/>
        </p:nvSpPr>
        <p:spPr>
          <a:xfrm>
            <a:off x="5852747" y="8795915"/>
            <a:ext cx="197703" cy="459053"/>
          </a:xfrm>
          <a:custGeom>
            <a:avLst/>
            <a:gdLst>
              <a:gd name="connsiteX0" fmla="*/ 195628 w 197703"/>
              <a:gd name="connsiteY0" fmla="*/ 2010 h 459053"/>
              <a:gd name="connsiteX1" fmla="*/ 65453 w 197703"/>
              <a:gd name="connsiteY1" fmla="*/ 316335 h 459053"/>
              <a:gd name="connsiteX2" fmla="*/ 1953 w 197703"/>
              <a:gd name="connsiteY2" fmla="*/ 456035 h 459053"/>
              <a:gd name="connsiteX3" fmla="*/ 135303 w 197703"/>
              <a:gd name="connsiteY3" fmla="*/ 195685 h 459053"/>
              <a:gd name="connsiteX4" fmla="*/ 195628 w 197703"/>
              <a:gd name="connsiteY4" fmla="*/ 2010 h 45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" h="459053">
                <a:moveTo>
                  <a:pt x="195628" y="2010"/>
                </a:moveTo>
                <a:cubicBezTo>
                  <a:pt x="183986" y="22118"/>
                  <a:pt x="97732" y="240664"/>
                  <a:pt x="65453" y="316335"/>
                </a:cubicBezTo>
                <a:cubicBezTo>
                  <a:pt x="33174" y="392006"/>
                  <a:pt x="-9689" y="476143"/>
                  <a:pt x="1953" y="456035"/>
                </a:cubicBezTo>
                <a:cubicBezTo>
                  <a:pt x="13595" y="435927"/>
                  <a:pt x="103024" y="274002"/>
                  <a:pt x="135303" y="195685"/>
                </a:cubicBezTo>
                <a:cubicBezTo>
                  <a:pt x="167582" y="117368"/>
                  <a:pt x="207270" y="-18098"/>
                  <a:pt x="195628" y="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DD150E9D-720A-4A0D-44FC-52869FF7A182}"/>
              </a:ext>
            </a:extLst>
          </p:cNvPr>
          <p:cNvSpPr/>
          <p:nvPr/>
        </p:nvSpPr>
        <p:spPr>
          <a:xfrm>
            <a:off x="5497121" y="9236023"/>
            <a:ext cx="407508" cy="224146"/>
          </a:xfrm>
          <a:custGeom>
            <a:avLst/>
            <a:gdLst>
              <a:gd name="connsiteX0" fmla="*/ 1979 w 407508"/>
              <a:gd name="connsiteY0" fmla="*/ 222302 h 224146"/>
              <a:gd name="connsiteX1" fmla="*/ 398854 w 407508"/>
              <a:gd name="connsiteY1" fmla="*/ 3227 h 224146"/>
              <a:gd name="connsiteX2" fmla="*/ 252804 w 407508"/>
              <a:gd name="connsiteY2" fmla="*/ 101652 h 224146"/>
              <a:gd name="connsiteX3" fmla="*/ 1979 w 407508"/>
              <a:gd name="connsiteY3" fmla="*/ 222302 h 22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508" h="224146">
                <a:moveTo>
                  <a:pt x="1979" y="222302"/>
                </a:moveTo>
                <a:cubicBezTo>
                  <a:pt x="26321" y="205898"/>
                  <a:pt x="357050" y="23335"/>
                  <a:pt x="398854" y="3227"/>
                </a:cubicBezTo>
                <a:cubicBezTo>
                  <a:pt x="440658" y="-16881"/>
                  <a:pt x="321066" y="61965"/>
                  <a:pt x="252804" y="101652"/>
                </a:cubicBezTo>
                <a:cubicBezTo>
                  <a:pt x="184542" y="141339"/>
                  <a:pt x="-22363" y="238706"/>
                  <a:pt x="1979" y="222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7846D6EA-B353-6FDC-FC7E-95B5F3247364}"/>
              </a:ext>
            </a:extLst>
          </p:cNvPr>
          <p:cNvSpPr/>
          <p:nvPr/>
        </p:nvSpPr>
        <p:spPr>
          <a:xfrm>
            <a:off x="6083084" y="8899188"/>
            <a:ext cx="206789" cy="150753"/>
          </a:xfrm>
          <a:custGeom>
            <a:avLst/>
            <a:gdLst>
              <a:gd name="connsiteX0" fmla="*/ 216 w 206789"/>
              <a:gd name="connsiteY0" fmla="*/ 337 h 150753"/>
              <a:gd name="connsiteX1" fmla="*/ 89116 w 206789"/>
              <a:gd name="connsiteY1" fmla="*/ 101937 h 150753"/>
              <a:gd name="connsiteX2" fmla="*/ 206591 w 206789"/>
              <a:gd name="connsiteY2" fmla="*/ 136862 h 150753"/>
              <a:gd name="connsiteX3" fmla="*/ 114516 w 206789"/>
              <a:gd name="connsiteY3" fmla="*/ 140037 h 150753"/>
              <a:gd name="connsiteX4" fmla="*/ 216 w 206789"/>
              <a:gd name="connsiteY4" fmla="*/ 337 h 15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89" h="150753">
                <a:moveTo>
                  <a:pt x="216" y="337"/>
                </a:moveTo>
                <a:cubicBezTo>
                  <a:pt x="-4017" y="-6013"/>
                  <a:pt x="54720" y="79183"/>
                  <a:pt x="89116" y="101937"/>
                </a:cubicBezTo>
                <a:cubicBezTo>
                  <a:pt x="123512" y="124691"/>
                  <a:pt x="202358" y="130512"/>
                  <a:pt x="206591" y="136862"/>
                </a:cubicBezTo>
                <a:cubicBezTo>
                  <a:pt x="210824" y="143212"/>
                  <a:pt x="146266" y="162791"/>
                  <a:pt x="114516" y="140037"/>
                </a:cubicBezTo>
                <a:cubicBezTo>
                  <a:pt x="82766" y="117283"/>
                  <a:pt x="4449" y="6687"/>
                  <a:pt x="216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2A897506-9B6A-1DBF-A61C-787A2F81FBD2}"/>
              </a:ext>
            </a:extLst>
          </p:cNvPr>
          <p:cNvSpPr/>
          <p:nvPr/>
        </p:nvSpPr>
        <p:spPr>
          <a:xfrm>
            <a:off x="6173155" y="9104173"/>
            <a:ext cx="85149" cy="395994"/>
          </a:xfrm>
          <a:custGeom>
            <a:avLst/>
            <a:gdLst>
              <a:gd name="connsiteX0" fmla="*/ 84770 w 85149"/>
              <a:gd name="connsiteY0" fmla="*/ 4902 h 395994"/>
              <a:gd name="connsiteX1" fmla="*/ 2220 w 85149"/>
              <a:gd name="connsiteY1" fmla="*/ 392252 h 395994"/>
              <a:gd name="connsiteX2" fmla="*/ 30795 w 85149"/>
              <a:gd name="connsiteY2" fmla="*/ 189052 h 395994"/>
              <a:gd name="connsiteX3" fmla="*/ 84770 w 85149"/>
              <a:gd name="connsiteY3" fmla="*/ 4902 h 39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49" h="395994">
                <a:moveTo>
                  <a:pt x="84770" y="4902"/>
                </a:moveTo>
                <a:cubicBezTo>
                  <a:pt x="80008" y="38769"/>
                  <a:pt x="11216" y="361560"/>
                  <a:pt x="2220" y="392252"/>
                </a:cubicBezTo>
                <a:cubicBezTo>
                  <a:pt x="-6776" y="422944"/>
                  <a:pt x="13333" y="256785"/>
                  <a:pt x="30795" y="189052"/>
                </a:cubicBezTo>
                <a:cubicBezTo>
                  <a:pt x="48257" y="121319"/>
                  <a:pt x="89532" y="-28965"/>
                  <a:pt x="84770" y="4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A467F5DA-EE71-C170-FD78-673FE0CBC130}"/>
              </a:ext>
            </a:extLst>
          </p:cNvPr>
          <p:cNvSpPr/>
          <p:nvPr/>
        </p:nvSpPr>
        <p:spPr>
          <a:xfrm>
            <a:off x="5435497" y="8442325"/>
            <a:ext cx="6453" cy="384278"/>
          </a:xfrm>
          <a:custGeom>
            <a:avLst/>
            <a:gdLst>
              <a:gd name="connsiteX0" fmla="*/ 6453 w 6453"/>
              <a:gd name="connsiteY0" fmla="*/ 0 h 384278"/>
              <a:gd name="connsiteX1" fmla="*/ 103 w 6453"/>
              <a:gd name="connsiteY1" fmla="*/ 384175 h 384278"/>
              <a:gd name="connsiteX2" fmla="*/ 6453 w 6453"/>
              <a:gd name="connsiteY2" fmla="*/ 0 h 38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3" h="384278">
                <a:moveTo>
                  <a:pt x="6453" y="0"/>
                </a:moveTo>
                <a:cubicBezTo>
                  <a:pt x="6453" y="0"/>
                  <a:pt x="1161" y="376767"/>
                  <a:pt x="103" y="384175"/>
                </a:cubicBezTo>
                <a:cubicBezTo>
                  <a:pt x="-955" y="391583"/>
                  <a:pt x="6453" y="0"/>
                  <a:pt x="64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DC74D043-FEBD-68BC-9611-8D9CF8C7B569}"/>
              </a:ext>
            </a:extLst>
          </p:cNvPr>
          <p:cNvSpPr/>
          <p:nvPr/>
        </p:nvSpPr>
        <p:spPr>
          <a:xfrm>
            <a:off x="4673600" y="8724900"/>
            <a:ext cx="524078" cy="15966"/>
          </a:xfrm>
          <a:custGeom>
            <a:avLst/>
            <a:gdLst>
              <a:gd name="connsiteX0" fmla="*/ 0 w 524078"/>
              <a:gd name="connsiteY0" fmla="*/ 0 h 15966"/>
              <a:gd name="connsiteX1" fmla="*/ 511175 w 524078"/>
              <a:gd name="connsiteY1" fmla="*/ 15875 h 15966"/>
              <a:gd name="connsiteX2" fmla="*/ 342900 w 524078"/>
              <a:gd name="connsiteY2" fmla="*/ 6350 h 15966"/>
              <a:gd name="connsiteX3" fmla="*/ 0 w 524078"/>
              <a:gd name="connsiteY3" fmla="*/ 0 h 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78" h="15966">
                <a:moveTo>
                  <a:pt x="0" y="0"/>
                </a:moveTo>
                <a:cubicBezTo>
                  <a:pt x="28046" y="1587"/>
                  <a:pt x="454025" y="14817"/>
                  <a:pt x="511175" y="15875"/>
                </a:cubicBezTo>
                <a:cubicBezTo>
                  <a:pt x="568325" y="16933"/>
                  <a:pt x="421746" y="8467"/>
                  <a:pt x="342900" y="63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17851119-72F9-5D7B-8850-FEE6BE3B2648}"/>
              </a:ext>
            </a:extLst>
          </p:cNvPr>
          <p:cNvSpPr/>
          <p:nvPr/>
        </p:nvSpPr>
        <p:spPr>
          <a:xfrm>
            <a:off x="4968202" y="8781126"/>
            <a:ext cx="237077" cy="90748"/>
          </a:xfrm>
          <a:custGeom>
            <a:avLst/>
            <a:gdLst>
              <a:gd name="connsiteX0" fmla="*/ 235623 w 237077"/>
              <a:gd name="connsiteY0" fmla="*/ 924 h 90748"/>
              <a:gd name="connsiteX1" fmla="*/ 3848 w 237077"/>
              <a:gd name="connsiteY1" fmla="*/ 89824 h 90748"/>
              <a:gd name="connsiteX2" fmla="*/ 99098 w 237077"/>
              <a:gd name="connsiteY2" fmla="*/ 45374 h 90748"/>
              <a:gd name="connsiteX3" fmla="*/ 235623 w 237077"/>
              <a:gd name="connsiteY3" fmla="*/ 924 h 9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77" h="90748">
                <a:moveTo>
                  <a:pt x="235623" y="924"/>
                </a:moveTo>
                <a:cubicBezTo>
                  <a:pt x="219748" y="8332"/>
                  <a:pt x="26602" y="82416"/>
                  <a:pt x="3848" y="89824"/>
                </a:cubicBezTo>
                <a:cubicBezTo>
                  <a:pt x="-18906" y="97232"/>
                  <a:pt x="65231" y="58074"/>
                  <a:pt x="99098" y="45374"/>
                </a:cubicBezTo>
                <a:cubicBezTo>
                  <a:pt x="132965" y="32674"/>
                  <a:pt x="251498" y="-6484"/>
                  <a:pt x="235623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805E49BC-2B36-955C-2554-60CAE66B731B}"/>
              </a:ext>
            </a:extLst>
          </p:cNvPr>
          <p:cNvSpPr/>
          <p:nvPr/>
        </p:nvSpPr>
        <p:spPr>
          <a:xfrm>
            <a:off x="4898609" y="8851900"/>
            <a:ext cx="238652" cy="317500"/>
          </a:xfrm>
          <a:custGeom>
            <a:avLst/>
            <a:gdLst>
              <a:gd name="connsiteX0" fmla="*/ 416 w 238652"/>
              <a:gd name="connsiteY0" fmla="*/ 0 h 317500"/>
              <a:gd name="connsiteX1" fmla="*/ 86141 w 238652"/>
              <a:gd name="connsiteY1" fmla="*/ 133350 h 317500"/>
              <a:gd name="connsiteX2" fmla="*/ 238541 w 238652"/>
              <a:gd name="connsiteY2" fmla="*/ 317500 h 317500"/>
              <a:gd name="connsiteX3" fmla="*/ 60741 w 238652"/>
              <a:gd name="connsiteY3" fmla="*/ 133350 h 317500"/>
              <a:gd name="connsiteX4" fmla="*/ 416 w 238652"/>
              <a:gd name="connsiteY4" fmla="*/ 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652" h="317500">
                <a:moveTo>
                  <a:pt x="416" y="0"/>
                </a:moveTo>
                <a:cubicBezTo>
                  <a:pt x="4649" y="0"/>
                  <a:pt x="46454" y="80433"/>
                  <a:pt x="86141" y="133350"/>
                </a:cubicBezTo>
                <a:cubicBezTo>
                  <a:pt x="125828" y="186267"/>
                  <a:pt x="242774" y="317500"/>
                  <a:pt x="238541" y="317500"/>
                </a:cubicBezTo>
                <a:cubicBezTo>
                  <a:pt x="234308" y="317500"/>
                  <a:pt x="96724" y="181504"/>
                  <a:pt x="60741" y="133350"/>
                </a:cubicBezTo>
                <a:cubicBezTo>
                  <a:pt x="24758" y="85196"/>
                  <a:pt x="-3817" y="0"/>
                  <a:pt x="4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A2D7B20B-790F-E543-D19E-44271092A651}"/>
              </a:ext>
            </a:extLst>
          </p:cNvPr>
          <p:cNvSpPr/>
          <p:nvPr/>
        </p:nvSpPr>
        <p:spPr>
          <a:xfrm>
            <a:off x="5851312" y="9340328"/>
            <a:ext cx="285670" cy="226490"/>
          </a:xfrm>
          <a:custGeom>
            <a:avLst/>
            <a:gdLst>
              <a:gd name="connsiteX0" fmla="*/ 213 w 285670"/>
              <a:gd name="connsiteY0" fmla="*/ 522 h 226490"/>
              <a:gd name="connsiteX1" fmla="*/ 270088 w 285670"/>
              <a:gd name="connsiteY1" fmla="*/ 219597 h 226490"/>
              <a:gd name="connsiteX2" fmla="*/ 225638 w 285670"/>
              <a:gd name="connsiteY2" fmla="*/ 159272 h 226490"/>
              <a:gd name="connsiteX3" fmla="*/ 213 w 285670"/>
              <a:gd name="connsiteY3" fmla="*/ 522 h 22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670" h="226490">
                <a:moveTo>
                  <a:pt x="213" y="522"/>
                </a:moveTo>
                <a:cubicBezTo>
                  <a:pt x="7621" y="10576"/>
                  <a:pt x="232517" y="193139"/>
                  <a:pt x="270088" y="219597"/>
                </a:cubicBezTo>
                <a:cubicBezTo>
                  <a:pt x="307659" y="246055"/>
                  <a:pt x="271146" y="189964"/>
                  <a:pt x="225638" y="159272"/>
                </a:cubicBezTo>
                <a:cubicBezTo>
                  <a:pt x="180130" y="128580"/>
                  <a:pt x="-7195" y="-9532"/>
                  <a:pt x="213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C0C9C8AF-971E-52A1-3B32-7481946EB1CA}"/>
              </a:ext>
            </a:extLst>
          </p:cNvPr>
          <p:cNvSpPr/>
          <p:nvPr/>
        </p:nvSpPr>
        <p:spPr>
          <a:xfrm>
            <a:off x="5480029" y="8693141"/>
            <a:ext cx="520862" cy="695336"/>
          </a:xfrm>
          <a:custGeom>
            <a:avLst/>
            <a:gdLst>
              <a:gd name="connsiteX0" fmla="*/ 517546 w 520862"/>
              <a:gd name="connsiteY0" fmla="*/ 9 h 695336"/>
              <a:gd name="connsiteX1" fmla="*/ 450871 w 520862"/>
              <a:gd name="connsiteY1" fmla="*/ 203209 h 695336"/>
              <a:gd name="connsiteX2" fmla="*/ 21 w 520862"/>
              <a:gd name="connsiteY2" fmla="*/ 695334 h 695336"/>
              <a:gd name="connsiteX3" fmla="*/ 431821 w 520862"/>
              <a:gd name="connsiteY3" fmla="*/ 209559 h 695336"/>
              <a:gd name="connsiteX4" fmla="*/ 517546 w 520862"/>
              <a:gd name="connsiteY4" fmla="*/ 9 h 69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62" h="695336">
                <a:moveTo>
                  <a:pt x="517546" y="9"/>
                </a:moveTo>
                <a:cubicBezTo>
                  <a:pt x="520721" y="-1049"/>
                  <a:pt x="537125" y="87322"/>
                  <a:pt x="450871" y="203209"/>
                </a:cubicBezTo>
                <a:cubicBezTo>
                  <a:pt x="364617" y="319096"/>
                  <a:pt x="3196" y="694276"/>
                  <a:pt x="21" y="695334"/>
                </a:cubicBezTo>
                <a:cubicBezTo>
                  <a:pt x="-3154" y="696392"/>
                  <a:pt x="347154" y="320155"/>
                  <a:pt x="431821" y="209559"/>
                </a:cubicBezTo>
                <a:cubicBezTo>
                  <a:pt x="516488" y="98963"/>
                  <a:pt x="514371" y="1067"/>
                  <a:pt x="51754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32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Web サイト, QR コード&#10;&#10;自動的に生成された説明">
            <a:extLst>
              <a:ext uri="{FF2B5EF4-FFF2-40B4-BE49-F238E27FC236}">
                <a16:creationId xmlns:a16="http://schemas.microsoft.com/office/drawing/2014/main" id="{9C28642F-7266-2514-2A71-4DCBA7E09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3" t="26142" r="26961"/>
          <a:stretch/>
        </p:blipFill>
        <p:spPr>
          <a:xfrm>
            <a:off x="646981" y="170392"/>
            <a:ext cx="11507638" cy="9433020"/>
          </a:xfrm>
          <a:prstGeom prst="rect">
            <a:avLst/>
          </a:prstGeom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081A18E0-778E-5FEF-B7DF-813D2245F02A}"/>
              </a:ext>
            </a:extLst>
          </p:cNvPr>
          <p:cNvSpPr/>
          <p:nvPr/>
        </p:nvSpPr>
        <p:spPr>
          <a:xfrm>
            <a:off x="6009743" y="5792567"/>
            <a:ext cx="76985" cy="635990"/>
          </a:xfrm>
          <a:custGeom>
            <a:avLst/>
            <a:gdLst>
              <a:gd name="connsiteX0" fmla="*/ 76012 w 76985"/>
              <a:gd name="connsiteY0" fmla="*/ 1194 h 635990"/>
              <a:gd name="connsiteX1" fmla="*/ 6855 w 76985"/>
              <a:gd name="connsiteY1" fmla="*/ 492972 h 635990"/>
              <a:gd name="connsiteX2" fmla="*/ 6855 w 76985"/>
              <a:gd name="connsiteY2" fmla="*/ 631285 h 635990"/>
              <a:gd name="connsiteX3" fmla="*/ 45275 w 76985"/>
              <a:gd name="connsiteY3" fmla="*/ 362344 h 635990"/>
              <a:gd name="connsiteX4" fmla="*/ 76012 w 76985"/>
              <a:gd name="connsiteY4" fmla="*/ 1194 h 6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85" h="635990">
                <a:moveTo>
                  <a:pt x="76012" y="1194"/>
                </a:moveTo>
                <a:cubicBezTo>
                  <a:pt x="69609" y="22965"/>
                  <a:pt x="18381" y="387957"/>
                  <a:pt x="6855" y="492972"/>
                </a:cubicBezTo>
                <a:cubicBezTo>
                  <a:pt x="-4671" y="597987"/>
                  <a:pt x="452" y="653056"/>
                  <a:pt x="6855" y="631285"/>
                </a:cubicBezTo>
                <a:cubicBezTo>
                  <a:pt x="13258" y="609514"/>
                  <a:pt x="35029" y="463517"/>
                  <a:pt x="45275" y="362344"/>
                </a:cubicBezTo>
                <a:cubicBezTo>
                  <a:pt x="55520" y="261171"/>
                  <a:pt x="82415" y="-20577"/>
                  <a:pt x="76012" y="1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B6A8BE3-38A2-03E3-5BB4-2B097ADED084}"/>
              </a:ext>
            </a:extLst>
          </p:cNvPr>
          <p:cNvSpPr/>
          <p:nvPr/>
        </p:nvSpPr>
        <p:spPr>
          <a:xfrm>
            <a:off x="5993374" y="5793579"/>
            <a:ext cx="86121" cy="700487"/>
          </a:xfrm>
          <a:custGeom>
            <a:avLst/>
            <a:gdLst>
              <a:gd name="connsiteX0" fmla="*/ 86061 w 86121"/>
              <a:gd name="connsiteY0" fmla="*/ 934 h 700487"/>
              <a:gd name="connsiteX1" fmla="*/ 16487 w 86121"/>
              <a:gd name="connsiteY1" fmla="*/ 322299 h 700487"/>
              <a:gd name="connsiteX2" fmla="*/ 9861 w 86121"/>
              <a:gd name="connsiteY2" fmla="*/ 699986 h 700487"/>
              <a:gd name="connsiteX3" fmla="*/ 3235 w 86121"/>
              <a:gd name="connsiteY3" fmla="*/ 239473 h 700487"/>
              <a:gd name="connsiteX4" fmla="*/ 86061 w 86121"/>
              <a:gd name="connsiteY4" fmla="*/ 934 h 70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21" h="700487">
                <a:moveTo>
                  <a:pt x="86061" y="934"/>
                </a:moveTo>
                <a:cubicBezTo>
                  <a:pt x="88270" y="14738"/>
                  <a:pt x="29187" y="205790"/>
                  <a:pt x="16487" y="322299"/>
                </a:cubicBezTo>
                <a:cubicBezTo>
                  <a:pt x="3787" y="438808"/>
                  <a:pt x="12070" y="713790"/>
                  <a:pt x="9861" y="699986"/>
                </a:cubicBezTo>
                <a:cubicBezTo>
                  <a:pt x="7652" y="686182"/>
                  <a:pt x="-6152" y="349908"/>
                  <a:pt x="3235" y="239473"/>
                </a:cubicBezTo>
                <a:cubicBezTo>
                  <a:pt x="12622" y="129038"/>
                  <a:pt x="83852" y="-12870"/>
                  <a:pt x="86061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E3911F8-A90D-BAFA-E604-47B19B4C2E01}"/>
              </a:ext>
            </a:extLst>
          </p:cNvPr>
          <p:cNvSpPr/>
          <p:nvPr/>
        </p:nvSpPr>
        <p:spPr>
          <a:xfrm>
            <a:off x="6112565" y="5764517"/>
            <a:ext cx="71834" cy="446149"/>
          </a:xfrm>
          <a:custGeom>
            <a:avLst/>
            <a:gdLst>
              <a:gd name="connsiteX0" fmla="*/ 0 w 71834"/>
              <a:gd name="connsiteY0" fmla="*/ 179 h 446149"/>
              <a:gd name="connsiteX1" fmla="*/ 29818 w 71834"/>
              <a:gd name="connsiteY1" fmla="*/ 308292 h 446149"/>
              <a:gd name="connsiteX2" fmla="*/ 69574 w 71834"/>
              <a:gd name="connsiteY2" fmla="*/ 444126 h 446149"/>
              <a:gd name="connsiteX3" fmla="*/ 62948 w 71834"/>
              <a:gd name="connsiteY3" fmla="*/ 381179 h 446149"/>
              <a:gd name="connsiteX4" fmla="*/ 29818 w 71834"/>
              <a:gd name="connsiteY4" fmla="*/ 265222 h 446149"/>
              <a:gd name="connsiteX5" fmla="*/ 0 w 71834"/>
              <a:gd name="connsiteY5" fmla="*/ 179 h 44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34" h="446149">
                <a:moveTo>
                  <a:pt x="0" y="179"/>
                </a:moveTo>
                <a:cubicBezTo>
                  <a:pt x="0" y="7357"/>
                  <a:pt x="18222" y="234301"/>
                  <a:pt x="29818" y="308292"/>
                </a:cubicBezTo>
                <a:cubicBezTo>
                  <a:pt x="41414" y="382283"/>
                  <a:pt x="64052" y="431978"/>
                  <a:pt x="69574" y="444126"/>
                </a:cubicBezTo>
                <a:cubicBezTo>
                  <a:pt x="75096" y="456274"/>
                  <a:pt x="69574" y="410996"/>
                  <a:pt x="62948" y="381179"/>
                </a:cubicBezTo>
                <a:cubicBezTo>
                  <a:pt x="56322" y="351362"/>
                  <a:pt x="40861" y="327618"/>
                  <a:pt x="29818" y="265222"/>
                </a:cubicBezTo>
                <a:cubicBezTo>
                  <a:pt x="18775" y="202826"/>
                  <a:pt x="0" y="-6999"/>
                  <a:pt x="0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CE52BF0-6451-C1BC-6B58-C4E5D9D868A6}"/>
              </a:ext>
            </a:extLst>
          </p:cNvPr>
          <p:cNvSpPr/>
          <p:nvPr/>
        </p:nvSpPr>
        <p:spPr>
          <a:xfrm>
            <a:off x="6087743" y="5466736"/>
            <a:ext cx="250983" cy="284249"/>
          </a:xfrm>
          <a:custGeom>
            <a:avLst/>
            <a:gdLst>
              <a:gd name="connsiteX0" fmla="*/ 250109 w 250983"/>
              <a:gd name="connsiteY0" fmla="*/ 3099 h 284249"/>
              <a:gd name="connsiteX1" fmla="*/ 74518 w 250983"/>
              <a:gd name="connsiteY1" fmla="*/ 188629 h 284249"/>
              <a:gd name="connsiteX2" fmla="*/ 1631 w 250983"/>
              <a:gd name="connsiteY2" fmla="*/ 281394 h 284249"/>
              <a:gd name="connsiteX3" fmla="*/ 137466 w 250983"/>
              <a:gd name="connsiteY3" fmla="*/ 85925 h 284249"/>
              <a:gd name="connsiteX4" fmla="*/ 250109 w 250983"/>
              <a:gd name="connsiteY4" fmla="*/ 3099 h 28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83" h="284249">
                <a:moveTo>
                  <a:pt x="250109" y="3099"/>
                </a:moveTo>
                <a:cubicBezTo>
                  <a:pt x="239618" y="20216"/>
                  <a:pt x="115931" y="142246"/>
                  <a:pt x="74518" y="188629"/>
                </a:cubicBezTo>
                <a:cubicBezTo>
                  <a:pt x="33105" y="235012"/>
                  <a:pt x="-8860" y="298511"/>
                  <a:pt x="1631" y="281394"/>
                </a:cubicBezTo>
                <a:cubicBezTo>
                  <a:pt x="12122" y="264277"/>
                  <a:pt x="101023" y="128442"/>
                  <a:pt x="137466" y="85925"/>
                </a:cubicBezTo>
                <a:cubicBezTo>
                  <a:pt x="173909" y="43408"/>
                  <a:pt x="260600" y="-14018"/>
                  <a:pt x="250109" y="3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E02B6E3A-0B3F-4F22-6464-24CE9D8DBFC3}"/>
              </a:ext>
            </a:extLst>
          </p:cNvPr>
          <p:cNvSpPr/>
          <p:nvPr/>
        </p:nvSpPr>
        <p:spPr>
          <a:xfrm>
            <a:off x="6118747" y="5516138"/>
            <a:ext cx="248940" cy="322524"/>
          </a:xfrm>
          <a:custGeom>
            <a:avLst/>
            <a:gdLst>
              <a:gd name="connsiteX0" fmla="*/ 248923 w 248940"/>
              <a:gd name="connsiteY0" fmla="*/ 79 h 322524"/>
              <a:gd name="connsiteX1" fmla="*/ 93210 w 248940"/>
              <a:gd name="connsiteY1" fmla="*/ 169045 h 322524"/>
              <a:gd name="connsiteX2" fmla="*/ 444 w 248940"/>
              <a:gd name="connsiteY2" fmla="*/ 321445 h 322524"/>
              <a:gd name="connsiteX3" fmla="*/ 129653 w 248940"/>
              <a:gd name="connsiteY3" fmla="*/ 89532 h 322524"/>
              <a:gd name="connsiteX4" fmla="*/ 83270 w 248940"/>
              <a:gd name="connsiteY4" fmla="*/ 145853 h 322524"/>
              <a:gd name="connsiteX5" fmla="*/ 248923 w 248940"/>
              <a:gd name="connsiteY5" fmla="*/ 79 h 32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940" h="322524">
                <a:moveTo>
                  <a:pt x="248923" y="79"/>
                </a:moveTo>
                <a:cubicBezTo>
                  <a:pt x="250580" y="3944"/>
                  <a:pt x="134623" y="115484"/>
                  <a:pt x="93210" y="169045"/>
                </a:cubicBezTo>
                <a:cubicBezTo>
                  <a:pt x="51797" y="222606"/>
                  <a:pt x="-5630" y="334697"/>
                  <a:pt x="444" y="321445"/>
                </a:cubicBezTo>
                <a:cubicBezTo>
                  <a:pt x="6518" y="308193"/>
                  <a:pt x="115849" y="118797"/>
                  <a:pt x="129653" y="89532"/>
                </a:cubicBezTo>
                <a:cubicBezTo>
                  <a:pt x="143457" y="60267"/>
                  <a:pt x="64496" y="156897"/>
                  <a:pt x="83270" y="145853"/>
                </a:cubicBezTo>
                <a:cubicBezTo>
                  <a:pt x="102044" y="134810"/>
                  <a:pt x="247266" y="-3786"/>
                  <a:pt x="248923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8B7A6A9-8CFB-D36E-FAE7-A3D89F80A075}"/>
              </a:ext>
            </a:extLst>
          </p:cNvPr>
          <p:cNvSpPr/>
          <p:nvPr/>
        </p:nvSpPr>
        <p:spPr>
          <a:xfrm>
            <a:off x="6107905" y="5716744"/>
            <a:ext cx="77959" cy="125164"/>
          </a:xfrm>
          <a:custGeom>
            <a:avLst/>
            <a:gdLst>
              <a:gd name="connsiteX0" fmla="*/ 77547 w 77959"/>
              <a:gd name="connsiteY0" fmla="*/ 1569 h 125164"/>
              <a:gd name="connsiteX1" fmla="*/ 1347 w 77959"/>
              <a:gd name="connsiteY1" fmla="*/ 124152 h 125164"/>
              <a:gd name="connsiteX2" fmla="*/ 31165 w 77959"/>
              <a:gd name="connsiteY2" fmla="*/ 57891 h 125164"/>
              <a:gd name="connsiteX3" fmla="*/ 77547 w 77959"/>
              <a:gd name="connsiteY3" fmla="*/ 1569 h 12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59" h="125164">
                <a:moveTo>
                  <a:pt x="77547" y="1569"/>
                </a:moveTo>
                <a:cubicBezTo>
                  <a:pt x="72577" y="12612"/>
                  <a:pt x="9077" y="114765"/>
                  <a:pt x="1347" y="124152"/>
                </a:cubicBezTo>
                <a:cubicBezTo>
                  <a:pt x="-6383" y="133539"/>
                  <a:pt x="21226" y="75009"/>
                  <a:pt x="31165" y="57891"/>
                </a:cubicBezTo>
                <a:cubicBezTo>
                  <a:pt x="41104" y="40774"/>
                  <a:pt x="82517" y="-9474"/>
                  <a:pt x="77547" y="1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671D7BA-FEC5-ACA6-DC5D-8A741AB999AD}"/>
              </a:ext>
            </a:extLst>
          </p:cNvPr>
          <p:cNvSpPr/>
          <p:nvPr/>
        </p:nvSpPr>
        <p:spPr>
          <a:xfrm>
            <a:off x="6377608" y="5476221"/>
            <a:ext cx="371700" cy="50275"/>
          </a:xfrm>
          <a:custGeom>
            <a:avLst/>
            <a:gdLst>
              <a:gd name="connsiteX0" fmla="*/ 1 w 371700"/>
              <a:gd name="connsiteY0" fmla="*/ 30057 h 50275"/>
              <a:gd name="connsiteX1" fmla="*/ 212035 w 371700"/>
              <a:gd name="connsiteY1" fmla="*/ 240 h 50275"/>
              <a:gd name="connsiteX2" fmla="*/ 371062 w 371700"/>
              <a:gd name="connsiteY2" fmla="*/ 49936 h 50275"/>
              <a:gd name="connsiteX3" fmla="*/ 271670 w 371700"/>
              <a:gd name="connsiteY3" fmla="*/ 23431 h 50275"/>
              <a:gd name="connsiteX4" fmla="*/ 208722 w 371700"/>
              <a:gd name="connsiteY4" fmla="*/ 6866 h 50275"/>
              <a:gd name="connsiteX5" fmla="*/ 1 w 371700"/>
              <a:gd name="connsiteY5" fmla="*/ 30057 h 5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700" h="50275">
                <a:moveTo>
                  <a:pt x="1" y="30057"/>
                </a:moveTo>
                <a:cubicBezTo>
                  <a:pt x="553" y="28953"/>
                  <a:pt x="150192" y="-3073"/>
                  <a:pt x="212035" y="240"/>
                </a:cubicBezTo>
                <a:cubicBezTo>
                  <a:pt x="273878" y="3553"/>
                  <a:pt x="361123" y="46071"/>
                  <a:pt x="371062" y="49936"/>
                </a:cubicBezTo>
                <a:cubicBezTo>
                  <a:pt x="381001" y="53801"/>
                  <a:pt x="271670" y="23431"/>
                  <a:pt x="271670" y="23431"/>
                </a:cubicBezTo>
                <a:cubicBezTo>
                  <a:pt x="244613" y="16253"/>
                  <a:pt x="252344" y="5762"/>
                  <a:pt x="208722" y="6866"/>
                </a:cubicBezTo>
                <a:cubicBezTo>
                  <a:pt x="165100" y="7970"/>
                  <a:pt x="-551" y="31161"/>
                  <a:pt x="1" y="30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AB403E3F-21DE-F8F0-8CC3-55CCBF1FA1C7}"/>
              </a:ext>
            </a:extLst>
          </p:cNvPr>
          <p:cNvSpPr/>
          <p:nvPr/>
        </p:nvSpPr>
        <p:spPr>
          <a:xfrm>
            <a:off x="6268096" y="5432909"/>
            <a:ext cx="402105" cy="109972"/>
          </a:xfrm>
          <a:custGeom>
            <a:avLst/>
            <a:gdLst>
              <a:gd name="connsiteX0" fmla="*/ 182 w 402105"/>
              <a:gd name="connsiteY0" fmla="*/ 109813 h 109972"/>
              <a:gd name="connsiteX1" fmla="*/ 139330 w 402105"/>
              <a:gd name="connsiteY1" fmla="*/ 30300 h 109972"/>
              <a:gd name="connsiteX2" fmla="*/ 278478 w 402105"/>
              <a:gd name="connsiteY2" fmla="*/ 13734 h 109972"/>
              <a:gd name="connsiteX3" fmla="*/ 401061 w 402105"/>
              <a:gd name="connsiteY3" fmla="*/ 20361 h 109972"/>
              <a:gd name="connsiteX4" fmla="*/ 328174 w 402105"/>
              <a:gd name="connsiteY4" fmla="*/ 3795 h 109972"/>
              <a:gd name="connsiteX5" fmla="*/ 169147 w 402105"/>
              <a:gd name="connsiteY5" fmla="*/ 7108 h 109972"/>
              <a:gd name="connsiteX6" fmla="*/ 182 w 402105"/>
              <a:gd name="connsiteY6" fmla="*/ 109813 h 10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105" h="109972">
                <a:moveTo>
                  <a:pt x="182" y="109813"/>
                </a:moveTo>
                <a:cubicBezTo>
                  <a:pt x="-4787" y="113678"/>
                  <a:pt x="92947" y="46313"/>
                  <a:pt x="139330" y="30300"/>
                </a:cubicBezTo>
                <a:cubicBezTo>
                  <a:pt x="185713" y="14287"/>
                  <a:pt x="234856" y="15390"/>
                  <a:pt x="278478" y="13734"/>
                </a:cubicBezTo>
                <a:cubicBezTo>
                  <a:pt x="322100" y="12078"/>
                  <a:pt x="392778" y="22017"/>
                  <a:pt x="401061" y="20361"/>
                </a:cubicBezTo>
                <a:cubicBezTo>
                  <a:pt x="409344" y="18705"/>
                  <a:pt x="366826" y="6004"/>
                  <a:pt x="328174" y="3795"/>
                </a:cubicBezTo>
                <a:cubicBezTo>
                  <a:pt x="289522" y="1586"/>
                  <a:pt x="217738" y="-5040"/>
                  <a:pt x="169147" y="7108"/>
                </a:cubicBezTo>
                <a:cubicBezTo>
                  <a:pt x="120556" y="19256"/>
                  <a:pt x="5151" y="105948"/>
                  <a:pt x="182" y="109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1942ADA-E39E-B1A1-AD46-31E3425AEE83}"/>
              </a:ext>
            </a:extLst>
          </p:cNvPr>
          <p:cNvSpPr/>
          <p:nvPr/>
        </p:nvSpPr>
        <p:spPr>
          <a:xfrm>
            <a:off x="6713980" y="5451683"/>
            <a:ext cx="482458" cy="987305"/>
          </a:xfrm>
          <a:custGeom>
            <a:avLst/>
            <a:gdLst>
              <a:gd name="connsiteX0" fmla="*/ 1559 w 482458"/>
              <a:gd name="connsiteY0" fmla="*/ 4900 h 987305"/>
              <a:gd name="connsiteX1" fmla="*/ 187090 w 482458"/>
              <a:gd name="connsiteY1" fmla="*/ 233500 h 987305"/>
              <a:gd name="connsiteX2" fmla="*/ 346116 w 482458"/>
              <a:gd name="connsiteY2" fmla="*/ 604560 h 987305"/>
              <a:gd name="connsiteX3" fmla="*/ 481950 w 482458"/>
              <a:gd name="connsiteY3" fmla="*/ 985560 h 987305"/>
              <a:gd name="connsiteX4" fmla="*/ 296420 w 482458"/>
              <a:gd name="connsiteY4" fmla="*/ 445534 h 987305"/>
              <a:gd name="connsiteX5" fmla="*/ 1559 w 482458"/>
              <a:gd name="connsiteY5" fmla="*/ 4900 h 98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458" h="987305">
                <a:moveTo>
                  <a:pt x="1559" y="4900"/>
                </a:moveTo>
                <a:cubicBezTo>
                  <a:pt x="-16663" y="-30439"/>
                  <a:pt x="129664" y="133557"/>
                  <a:pt x="187090" y="233500"/>
                </a:cubicBezTo>
                <a:cubicBezTo>
                  <a:pt x="244516" y="333443"/>
                  <a:pt x="296973" y="479217"/>
                  <a:pt x="346116" y="604560"/>
                </a:cubicBezTo>
                <a:cubicBezTo>
                  <a:pt x="395259" y="729903"/>
                  <a:pt x="490233" y="1012064"/>
                  <a:pt x="481950" y="985560"/>
                </a:cubicBezTo>
                <a:cubicBezTo>
                  <a:pt x="473667" y="959056"/>
                  <a:pt x="372620" y="603456"/>
                  <a:pt x="296420" y="445534"/>
                </a:cubicBezTo>
                <a:cubicBezTo>
                  <a:pt x="220220" y="287612"/>
                  <a:pt x="19781" y="40239"/>
                  <a:pt x="1559" y="4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965CBAB-27D7-956F-EEF3-78EB31BBB7B5}"/>
              </a:ext>
            </a:extLst>
          </p:cNvPr>
          <p:cNvSpPr/>
          <p:nvPr/>
        </p:nvSpPr>
        <p:spPr>
          <a:xfrm>
            <a:off x="6787995" y="5575111"/>
            <a:ext cx="200265" cy="561840"/>
          </a:xfrm>
          <a:custGeom>
            <a:avLst/>
            <a:gdLst>
              <a:gd name="connsiteX0" fmla="*/ 431 w 200265"/>
              <a:gd name="connsiteY0" fmla="*/ 741 h 561840"/>
              <a:gd name="connsiteX1" fmla="*/ 123014 w 200265"/>
              <a:gd name="connsiteY1" fmla="*/ 222715 h 561840"/>
              <a:gd name="connsiteX2" fmla="*/ 192588 w 200265"/>
              <a:gd name="connsiteY2" fmla="*/ 487759 h 561840"/>
              <a:gd name="connsiteX3" fmla="*/ 195901 w 200265"/>
              <a:gd name="connsiteY3" fmla="*/ 550706 h 561840"/>
              <a:gd name="connsiteX4" fmla="*/ 169396 w 200265"/>
              <a:gd name="connsiteY4" fmla="*/ 298915 h 561840"/>
              <a:gd name="connsiteX5" fmla="*/ 431 w 200265"/>
              <a:gd name="connsiteY5" fmla="*/ 741 h 56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65" h="561840">
                <a:moveTo>
                  <a:pt x="431" y="741"/>
                </a:moveTo>
                <a:cubicBezTo>
                  <a:pt x="-7299" y="-11959"/>
                  <a:pt x="90988" y="141545"/>
                  <a:pt x="123014" y="222715"/>
                </a:cubicBezTo>
                <a:cubicBezTo>
                  <a:pt x="155040" y="303885"/>
                  <a:pt x="180440" y="433094"/>
                  <a:pt x="192588" y="487759"/>
                </a:cubicBezTo>
                <a:cubicBezTo>
                  <a:pt x="204736" y="542424"/>
                  <a:pt x="199766" y="582180"/>
                  <a:pt x="195901" y="550706"/>
                </a:cubicBezTo>
                <a:cubicBezTo>
                  <a:pt x="192036" y="519232"/>
                  <a:pt x="198109" y="385054"/>
                  <a:pt x="169396" y="298915"/>
                </a:cubicBezTo>
                <a:cubicBezTo>
                  <a:pt x="140683" y="212776"/>
                  <a:pt x="8161" y="13441"/>
                  <a:pt x="431" y="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EFA787D-5DB4-C596-8484-EE4E0D6C2840}"/>
              </a:ext>
            </a:extLst>
          </p:cNvPr>
          <p:cNvSpPr/>
          <p:nvPr/>
        </p:nvSpPr>
        <p:spPr>
          <a:xfrm>
            <a:off x="6947399" y="5860527"/>
            <a:ext cx="108536" cy="394508"/>
          </a:xfrm>
          <a:custGeom>
            <a:avLst/>
            <a:gdLst>
              <a:gd name="connsiteX0" fmla="*/ 33184 w 108536"/>
              <a:gd name="connsiteY0" fmla="*/ 247 h 394508"/>
              <a:gd name="connsiteX1" fmla="*/ 106071 w 108536"/>
              <a:gd name="connsiteY1" fmla="*/ 212282 h 394508"/>
              <a:gd name="connsiteX2" fmla="*/ 82879 w 108536"/>
              <a:gd name="connsiteY2" fmla="*/ 265290 h 394508"/>
              <a:gd name="connsiteX3" fmla="*/ 53 w 108536"/>
              <a:gd name="connsiteY3" fmla="*/ 394499 h 394508"/>
              <a:gd name="connsiteX4" fmla="*/ 96131 w 108536"/>
              <a:gd name="connsiteY4" fmla="*/ 258664 h 394508"/>
              <a:gd name="connsiteX5" fmla="*/ 33184 w 108536"/>
              <a:gd name="connsiteY5" fmla="*/ 247 h 3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36" h="394508">
                <a:moveTo>
                  <a:pt x="33184" y="247"/>
                </a:moveTo>
                <a:cubicBezTo>
                  <a:pt x="34841" y="-7483"/>
                  <a:pt x="97789" y="168108"/>
                  <a:pt x="106071" y="212282"/>
                </a:cubicBezTo>
                <a:cubicBezTo>
                  <a:pt x="114353" y="256456"/>
                  <a:pt x="100549" y="234921"/>
                  <a:pt x="82879" y="265290"/>
                </a:cubicBezTo>
                <a:cubicBezTo>
                  <a:pt x="65209" y="295660"/>
                  <a:pt x="-2156" y="395603"/>
                  <a:pt x="53" y="394499"/>
                </a:cubicBezTo>
                <a:cubicBezTo>
                  <a:pt x="2262" y="393395"/>
                  <a:pt x="87848" y="324925"/>
                  <a:pt x="96131" y="258664"/>
                </a:cubicBezTo>
                <a:cubicBezTo>
                  <a:pt x="104414" y="192403"/>
                  <a:pt x="31527" y="7977"/>
                  <a:pt x="33184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DE894B3-652C-93FF-2725-59CE13828995}"/>
              </a:ext>
            </a:extLst>
          </p:cNvPr>
          <p:cNvSpPr/>
          <p:nvPr/>
        </p:nvSpPr>
        <p:spPr>
          <a:xfrm>
            <a:off x="6351864" y="6182139"/>
            <a:ext cx="624906" cy="112833"/>
          </a:xfrm>
          <a:custGeom>
            <a:avLst/>
            <a:gdLst>
              <a:gd name="connsiteX0" fmla="*/ 2553 w 624906"/>
              <a:gd name="connsiteY0" fmla="*/ 112644 h 112833"/>
              <a:gd name="connsiteX1" fmla="*/ 274223 w 624906"/>
              <a:gd name="connsiteY1" fmla="*/ 13252 h 112833"/>
              <a:gd name="connsiteX2" fmla="*/ 622093 w 624906"/>
              <a:gd name="connsiteY2" fmla="*/ 36444 h 112833"/>
              <a:gd name="connsiteX3" fmla="*/ 423310 w 624906"/>
              <a:gd name="connsiteY3" fmla="*/ 0 h 112833"/>
              <a:gd name="connsiteX4" fmla="*/ 154953 w 624906"/>
              <a:gd name="connsiteY4" fmla="*/ 36444 h 112833"/>
              <a:gd name="connsiteX5" fmla="*/ 2553 w 624906"/>
              <a:gd name="connsiteY5" fmla="*/ 112644 h 11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06" h="112833">
                <a:moveTo>
                  <a:pt x="2553" y="112644"/>
                </a:moveTo>
                <a:cubicBezTo>
                  <a:pt x="22431" y="108779"/>
                  <a:pt x="170966" y="25952"/>
                  <a:pt x="274223" y="13252"/>
                </a:cubicBezTo>
                <a:cubicBezTo>
                  <a:pt x="377480" y="552"/>
                  <a:pt x="597245" y="38653"/>
                  <a:pt x="622093" y="36444"/>
                </a:cubicBezTo>
                <a:cubicBezTo>
                  <a:pt x="646941" y="34235"/>
                  <a:pt x="501167" y="0"/>
                  <a:pt x="423310" y="0"/>
                </a:cubicBezTo>
                <a:cubicBezTo>
                  <a:pt x="345453" y="0"/>
                  <a:pt x="226736" y="12700"/>
                  <a:pt x="154953" y="36444"/>
                </a:cubicBezTo>
                <a:cubicBezTo>
                  <a:pt x="83170" y="60187"/>
                  <a:pt x="-17325" y="116509"/>
                  <a:pt x="2553" y="112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5F4C703-E0B7-EE03-5BA4-515B40BC6172}"/>
              </a:ext>
            </a:extLst>
          </p:cNvPr>
          <p:cNvSpPr/>
          <p:nvPr/>
        </p:nvSpPr>
        <p:spPr>
          <a:xfrm>
            <a:off x="6173171" y="6211760"/>
            <a:ext cx="172679" cy="89179"/>
          </a:xfrm>
          <a:custGeom>
            <a:avLst/>
            <a:gdLst>
              <a:gd name="connsiteX0" fmla="*/ 2342 w 172679"/>
              <a:gd name="connsiteY0" fmla="*/ 197 h 89179"/>
              <a:gd name="connsiteX1" fmla="*/ 171307 w 172679"/>
              <a:gd name="connsiteY1" fmla="*/ 86336 h 89179"/>
              <a:gd name="connsiteX2" fmla="*/ 78542 w 172679"/>
              <a:gd name="connsiteY2" fmla="*/ 63144 h 89179"/>
              <a:gd name="connsiteX3" fmla="*/ 2342 w 172679"/>
              <a:gd name="connsiteY3" fmla="*/ 197 h 8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679" h="89179">
                <a:moveTo>
                  <a:pt x="2342" y="197"/>
                </a:moveTo>
                <a:cubicBezTo>
                  <a:pt x="17803" y="4062"/>
                  <a:pt x="158607" y="75845"/>
                  <a:pt x="171307" y="86336"/>
                </a:cubicBezTo>
                <a:cubicBezTo>
                  <a:pt x="184007" y="96827"/>
                  <a:pt x="105046" y="75844"/>
                  <a:pt x="78542" y="63144"/>
                </a:cubicBezTo>
                <a:cubicBezTo>
                  <a:pt x="52038" y="50444"/>
                  <a:pt x="-13119" y="-3668"/>
                  <a:pt x="2342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32CCE79-6555-E298-FBE4-5FE9998892DE}"/>
              </a:ext>
            </a:extLst>
          </p:cNvPr>
          <p:cNvSpPr/>
          <p:nvPr/>
        </p:nvSpPr>
        <p:spPr>
          <a:xfrm>
            <a:off x="6251376" y="6011332"/>
            <a:ext cx="407351" cy="257219"/>
          </a:xfrm>
          <a:custGeom>
            <a:avLst/>
            <a:gdLst>
              <a:gd name="connsiteX0" fmla="*/ 337 w 407351"/>
              <a:gd name="connsiteY0" fmla="*/ 256946 h 257219"/>
              <a:gd name="connsiteX1" fmla="*/ 205746 w 407351"/>
              <a:gd name="connsiteY1" fmla="*/ 64790 h 257219"/>
              <a:gd name="connsiteX2" fmla="*/ 404528 w 407351"/>
              <a:gd name="connsiteY2" fmla="*/ 8468 h 257219"/>
              <a:gd name="connsiteX3" fmla="*/ 318389 w 407351"/>
              <a:gd name="connsiteY3" fmla="*/ 11781 h 257219"/>
              <a:gd name="connsiteX4" fmla="*/ 255441 w 407351"/>
              <a:gd name="connsiteY4" fmla="*/ 18407 h 257219"/>
              <a:gd name="connsiteX5" fmla="*/ 337 w 407351"/>
              <a:gd name="connsiteY5" fmla="*/ 256946 h 25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351" h="257219">
                <a:moveTo>
                  <a:pt x="337" y="256946"/>
                </a:moveTo>
                <a:cubicBezTo>
                  <a:pt x="-7945" y="264676"/>
                  <a:pt x="138381" y="106203"/>
                  <a:pt x="205746" y="64790"/>
                </a:cubicBezTo>
                <a:cubicBezTo>
                  <a:pt x="273111" y="23377"/>
                  <a:pt x="385754" y="17303"/>
                  <a:pt x="404528" y="8468"/>
                </a:cubicBezTo>
                <a:cubicBezTo>
                  <a:pt x="423302" y="-367"/>
                  <a:pt x="343237" y="10125"/>
                  <a:pt x="318389" y="11781"/>
                </a:cubicBezTo>
                <a:cubicBezTo>
                  <a:pt x="293541" y="13437"/>
                  <a:pt x="307345" y="-19693"/>
                  <a:pt x="255441" y="18407"/>
                </a:cubicBezTo>
                <a:cubicBezTo>
                  <a:pt x="203537" y="56507"/>
                  <a:pt x="8619" y="249216"/>
                  <a:pt x="337" y="25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6B82F5B-18EF-51A1-4EDC-5CFDB7F9E64B}"/>
              </a:ext>
            </a:extLst>
          </p:cNvPr>
          <p:cNvSpPr/>
          <p:nvPr/>
        </p:nvSpPr>
        <p:spPr>
          <a:xfrm>
            <a:off x="6708896" y="5996606"/>
            <a:ext cx="209655" cy="175661"/>
          </a:xfrm>
          <a:custGeom>
            <a:avLst/>
            <a:gdLst>
              <a:gd name="connsiteX0" fmla="*/ 17 w 209655"/>
              <a:gd name="connsiteY0" fmla="*/ 3 h 175661"/>
              <a:gd name="connsiteX1" fmla="*/ 132539 w 209655"/>
              <a:gd name="connsiteY1" fmla="*/ 96081 h 175661"/>
              <a:gd name="connsiteX2" fmla="*/ 208739 w 209655"/>
              <a:gd name="connsiteY2" fmla="*/ 175594 h 175661"/>
              <a:gd name="connsiteX3" fmla="*/ 82843 w 209655"/>
              <a:gd name="connsiteY3" fmla="*/ 82829 h 175661"/>
              <a:gd name="connsiteX4" fmla="*/ 122600 w 209655"/>
              <a:gd name="connsiteY4" fmla="*/ 99394 h 175661"/>
              <a:gd name="connsiteX5" fmla="*/ 17 w 209655"/>
              <a:gd name="connsiteY5" fmla="*/ 3 h 1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55" h="175661">
                <a:moveTo>
                  <a:pt x="17" y="3"/>
                </a:moveTo>
                <a:cubicBezTo>
                  <a:pt x="1673" y="-549"/>
                  <a:pt x="97752" y="66816"/>
                  <a:pt x="132539" y="96081"/>
                </a:cubicBezTo>
                <a:cubicBezTo>
                  <a:pt x="167326" y="125346"/>
                  <a:pt x="217022" y="177803"/>
                  <a:pt x="208739" y="175594"/>
                </a:cubicBezTo>
                <a:cubicBezTo>
                  <a:pt x="200456" y="173385"/>
                  <a:pt x="97200" y="95529"/>
                  <a:pt x="82843" y="82829"/>
                </a:cubicBezTo>
                <a:cubicBezTo>
                  <a:pt x="68487" y="70129"/>
                  <a:pt x="130883" y="110437"/>
                  <a:pt x="122600" y="99394"/>
                </a:cubicBezTo>
                <a:cubicBezTo>
                  <a:pt x="114317" y="88351"/>
                  <a:pt x="-1639" y="555"/>
                  <a:pt x="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098E8269-7DE2-3194-A9CB-B8A2D7222828}"/>
              </a:ext>
            </a:extLst>
          </p:cNvPr>
          <p:cNvSpPr/>
          <p:nvPr/>
        </p:nvSpPr>
        <p:spPr>
          <a:xfrm>
            <a:off x="6190973" y="5708210"/>
            <a:ext cx="74284" cy="378436"/>
          </a:xfrm>
          <a:custGeom>
            <a:avLst/>
            <a:gdLst>
              <a:gd name="connsiteX0" fmla="*/ 73992 w 74284"/>
              <a:gd name="connsiteY0" fmla="*/ 164 h 378436"/>
              <a:gd name="connsiteX1" fmla="*/ 50801 w 74284"/>
              <a:gd name="connsiteY1" fmla="*/ 192320 h 378436"/>
              <a:gd name="connsiteX2" fmla="*/ 70679 w 74284"/>
              <a:gd name="connsiteY2" fmla="*/ 377851 h 378436"/>
              <a:gd name="connsiteX3" fmla="*/ 1105 w 74284"/>
              <a:gd name="connsiteY3" fmla="*/ 129373 h 378436"/>
              <a:gd name="connsiteX4" fmla="*/ 30923 w 74284"/>
              <a:gd name="connsiteY4" fmla="*/ 225451 h 378436"/>
              <a:gd name="connsiteX5" fmla="*/ 73992 w 74284"/>
              <a:gd name="connsiteY5" fmla="*/ 164 h 37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84" h="378436">
                <a:moveTo>
                  <a:pt x="73992" y="164"/>
                </a:moveTo>
                <a:cubicBezTo>
                  <a:pt x="77305" y="-5358"/>
                  <a:pt x="51353" y="129372"/>
                  <a:pt x="50801" y="192320"/>
                </a:cubicBezTo>
                <a:cubicBezTo>
                  <a:pt x="50249" y="255268"/>
                  <a:pt x="78962" y="388342"/>
                  <a:pt x="70679" y="377851"/>
                </a:cubicBezTo>
                <a:cubicBezTo>
                  <a:pt x="62396" y="367360"/>
                  <a:pt x="7731" y="154773"/>
                  <a:pt x="1105" y="129373"/>
                </a:cubicBezTo>
                <a:cubicBezTo>
                  <a:pt x="-5521" y="103973"/>
                  <a:pt x="19327" y="240912"/>
                  <a:pt x="30923" y="225451"/>
                </a:cubicBezTo>
                <a:cubicBezTo>
                  <a:pt x="42519" y="209990"/>
                  <a:pt x="70679" y="5686"/>
                  <a:pt x="73992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6C16BE5-1F59-1F4F-D3DE-7F955DF290C8}"/>
              </a:ext>
            </a:extLst>
          </p:cNvPr>
          <p:cNvSpPr/>
          <p:nvPr/>
        </p:nvSpPr>
        <p:spPr>
          <a:xfrm>
            <a:off x="6747291" y="5642350"/>
            <a:ext cx="84450" cy="329134"/>
          </a:xfrm>
          <a:custGeom>
            <a:avLst/>
            <a:gdLst>
              <a:gd name="connsiteX0" fmla="*/ 1379 w 84450"/>
              <a:gd name="connsiteY0" fmla="*/ 3076 h 329134"/>
              <a:gd name="connsiteX1" fmla="*/ 70952 w 84450"/>
              <a:gd name="connsiteY1" fmla="*/ 241615 h 329134"/>
              <a:gd name="connsiteX2" fmla="*/ 80892 w 84450"/>
              <a:gd name="connsiteY2" fmla="*/ 324441 h 329134"/>
              <a:gd name="connsiteX3" fmla="*/ 27883 w 84450"/>
              <a:gd name="connsiteY3" fmla="*/ 119033 h 329134"/>
              <a:gd name="connsiteX4" fmla="*/ 1379 w 84450"/>
              <a:gd name="connsiteY4" fmla="*/ 3076 h 32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50" h="329134">
                <a:moveTo>
                  <a:pt x="1379" y="3076"/>
                </a:moveTo>
                <a:cubicBezTo>
                  <a:pt x="8557" y="23506"/>
                  <a:pt x="57700" y="188054"/>
                  <a:pt x="70952" y="241615"/>
                </a:cubicBezTo>
                <a:cubicBezTo>
                  <a:pt x="84204" y="295176"/>
                  <a:pt x="88070" y="344871"/>
                  <a:pt x="80892" y="324441"/>
                </a:cubicBezTo>
                <a:cubicBezTo>
                  <a:pt x="73714" y="304011"/>
                  <a:pt x="38927" y="169281"/>
                  <a:pt x="27883" y="119033"/>
                </a:cubicBezTo>
                <a:cubicBezTo>
                  <a:pt x="16840" y="68785"/>
                  <a:pt x="-5799" y="-17354"/>
                  <a:pt x="1379" y="3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33497A2-288F-4CE7-8230-1E05D7388738}"/>
              </a:ext>
            </a:extLst>
          </p:cNvPr>
          <p:cNvSpPr/>
          <p:nvPr/>
        </p:nvSpPr>
        <p:spPr>
          <a:xfrm>
            <a:off x="6813145" y="5610879"/>
            <a:ext cx="118560" cy="507103"/>
          </a:xfrm>
          <a:custGeom>
            <a:avLst/>
            <a:gdLst>
              <a:gd name="connsiteX0" fmla="*/ 1785 w 118560"/>
              <a:gd name="connsiteY0" fmla="*/ 11356 h 507103"/>
              <a:gd name="connsiteX1" fmla="*/ 117742 w 118560"/>
              <a:gd name="connsiteY1" fmla="*/ 504999 h 507103"/>
              <a:gd name="connsiteX2" fmla="*/ 51481 w 118560"/>
              <a:gd name="connsiteY2" fmla="*/ 183634 h 507103"/>
              <a:gd name="connsiteX3" fmla="*/ 1785 w 118560"/>
              <a:gd name="connsiteY3" fmla="*/ 11356 h 50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560" h="507103">
                <a:moveTo>
                  <a:pt x="1785" y="11356"/>
                </a:moveTo>
                <a:cubicBezTo>
                  <a:pt x="12828" y="64917"/>
                  <a:pt x="109459" y="476286"/>
                  <a:pt x="117742" y="504999"/>
                </a:cubicBezTo>
                <a:cubicBezTo>
                  <a:pt x="126025" y="533712"/>
                  <a:pt x="69150" y="260386"/>
                  <a:pt x="51481" y="183634"/>
                </a:cubicBezTo>
                <a:cubicBezTo>
                  <a:pt x="33812" y="106882"/>
                  <a:pt x="-9258" y="-42205"/>
                  <a:pt x="1785" y="11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CE69112-A8D6-DB84-0ADC-951977C388CD}"/>
              </a:ext>
            </a:extLst>
          </p:cNvPr>
          <p:cNvSpPr/>
          <p:nvPr/>
        </p:nvSpPr>
        <p:spPr>
          <a:xfrm>
            <a:off x="6233390" y="5522888"/>
            <a:ext cx="458958" cy="159762"/>
          </a:xfrm>
          <a:custGeom>
            <a:avLst/>
            <a:gdLst>
              <a:gd name="connsiteX0" fmla="*/ 1758 w 458958"/>
              <a:gd name="connsiteY0" fmla="*/ 158982 h 159762"/>
              <a:gd name="connsiteX1" fmla="*/ 183975 w 458958"/>
              <a:gd name="connsiteY1" fmla="*/ 9895 h 159762"/>
              <a:gd name="connsiteX2" fmla="*/ 458958 w 458958"/>
              <a:gd name="connsiteY2" fmla="*/ 13208 h 159762"/>
              <a:gd name="connsiteX3" fmla="*/ 183975 w 458958"/>
              <a:gd name="connsiteY3" fmla="*/ 6582 h 159762"/>
              <a:gd name="connsiteX4" fmla="*/ 392697 w 458958"/>
              <a:gd name="connsiteY4" fmla="*/ 16521 h 159762"/>
              <a:gd name="connsiteX5" fmla="*/ 207167 w 458958"/>
              <a:gd name="connsiteY5" fmla="*/ 19834 h 159762"/>
              <a:gd name="connsiteX6" fmla="*/ 97836 w 458958"/>
              <a:gd name="connsiteY6" fmla="*/ 66216 h 159762"/>
              <a:gd name="connsiteX7" fmla="*/ 1758 w 458958"/>
              <a:gd name="connsiteY7" fmla="*/ 158982 h 15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958" h="159762">
                <a:moveTo>
                  <a:pt x="1758" y="158982"/>
                </a:moveTo>
                <a:cubicBezTo>
                  <a:pt x="16115" y="149595"/>
                  <a:pt x="107775" y="34191"/>
                  <a:pt x="183975" y="9895"/>
                </a:cubicBezTo>
                <a:cubicBezTo>
                  <a:pt x="260175" y="-14401"/>
                  <a:pt x="458958" y="13760"/>
                  <a:pt x="458958" y="13208"/>
                </a:cubicBezTo>
                <a:cubicBezTo>
                  <a:pt x="458958" y="12656"/>
                  <a:pt x="183975" y="6582"/>
                  <a:pt x="183975" y="6582"/>
                </a:cubicBezTo>
                <a:lnTo>
                  <a:pt x="392697" y="16521"/>
                </a:lnTo>
                <a:cubicBezTo>
                  <a:pt x="396562" y="18730"/>
                  <a:pt x="256311" y="11551"/>
                  <a:pt x="207167" y="19834"/>
                </a:cubicBezTo>
                <a:cubicBezTo>
                  <a:pt x="158024" y="28116"/>
                  <a:pt x="130967" y="41920"/>
                  <a:pt x="97836" y="66216"/>
                </a:cubicBezTo>
                <a:cubicBezTo>
                  <a:pt x="64705" y="90512"/>
                  <a:pt x="-12599" y="168369"/>
                  <a:pt x="1758" y="158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8B76042D-74C1-F643-F713-63EAB236083C}"/>
              </a:ext>
            </a:extLst>
          </p:cNvPr>
          <p:cNvSpPr/>
          <p:nvPr/>
        </p:nvSpPr>
        <p:spPr>
          <a:xfrm>
            <a:off x="6032895" y="6409986"/>
            <a:ext cx="144221" cy="574733"/>
          </a:xfrm>
          <a:custGeom>
            <a:avLst/>
            <a:gdLst>
              <a:gd name="connsiteX0" fmla="*/ 307 w 144221"/>
              <a:gd name="connsiteY0" fmla="*/ 137853 h 574733"/>
              <a:gd name="connsiteX1" fmla="*/ 138156 w 144221"/>
              <a:gd name="connsiteY1" fmla="*/ 565186 h 574733"/>
              <a:gd name="connsiteX2" fmla="*/ 119776 w 144221"/>
              <a:gd name="connsiteY2" fmla="*/ 399767 h 574733"/>
              <a:gd name="connsiteX3" fmla="*/ 119776 w 144221"/>
              <a:gd name="connsiteY3" fmla="*/ 4 h 574733"/>
              <a:gd name="connsiteX4" fmla="*/ 101396 w 144221"/>
              <a:gd name="connsiteY4" fmla="*/ 390577 h 574733"/>
              <a:gd name="connsiteX5" fmla="*/ 307 w 144221"/>
              <a:gd name="connsiteY5" fmla="*/ 137853 h 57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221" h="574733">
                <a:moveTo>
                  <a:pt x="307" y="137853"/>
                </a:moveTo>
                <a:cubicBezTo>
                  <a:pt x="6434" y="166954"/>
                  <a:pt x="118245" y="521534"/>
                  <a:pt x="138156" y="565186"/>
                </a:cubicBezTo>
                <a:cubicBezTo>
                  <a:pt x="158067" y="608838"/>
                  <a:pt x="122839" y="493964"/>
                  <a:pt x="119776" y="399767"/>
                </a:cubicBezTo>
                <a:cubicBezTo>
                  <a:pt x="116713" y="305570"/>
                  <a:pt x="122839" y="1536"/>
                  <a:pt x="119776" y="4"/>
                </a:cubicBezTo>
                <a:cubicBezTo>
                  <a:pt x="116713" y="-1528"/>
                  <a:pt x="121308" y="363773"/>
                  <a:pt x="101396" y="390577"/>
                </a:cubicBezTo>
                <a:cubicBezTo>
                  <a:pt x="81485" y="417381"/>
                  <a:pt x="-5820" y="108752"/>
                  <a:pt x="307" y="137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A3F8443-94BC-8889-01B5-76216DBA1E6C}"/>
              </a:ext>
            </a:extLst>
          </p:cNvPr>
          <p:cNvSpPr/>
          <p:nvPr/>
        </p:nvSpPr>
        <p:spPr>
          <a:xfrm>
            <a:off x="7191120" y="6487926"/>
            <a:ext cx="188543" cy="345241"/>
          </a:xfrm>
          <a:custGeom>
            <a:avLst/>
            <a:gdLst>
              <a:gd name="connsiteX0" fmla="*/ 16 w 188543"/>
              <a:gd name="connsiteY0" fmla="*/ 179 h 345241"/>
              <a:gd name="connsiteX1" fmla="*/ 137865 w 188543"/>
              <a:gd name="connsiteY1" fmla="*/ 234522 h 345241"/>
              <a:gd name="connsiteX2" fmla="*/ 188410 w 188543"/>
              <a:gd name="connsiteY2" fmla="*/ 344802 h 345241"/>
              <a:gd name="connsiteX3" fmla="*/ 147055 w 188543"/>
              <a:gd name="connsiteY3" fmla="*/ 197762 h 345241"/>
              <a:gd name="connsiteX4" fmla="*/ 16 w 188543"/>
              <a:gd name="connsiteY4" fmla="*/ 179 h 34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43" h="345241">
                <a:moveTo>
                  <a:pt x="16" y="179"/>
                </a:moveTo>
                <a:cubicBezTo>
                  <a:pt x="-1516" y="6306"/>
                  <a:pt x="106466" y="177085"/>
                  <a:pt x="137865" y="234522"/>
                </a:cubicBezTo>
                <a:cubicBezTo>
                  <a:pt x="169264" y="291959"/>
                  <a:pt x="186878" y="350929"/>
                  <a:pt x="188410" y="344802"/>
                </a:cubicBezTo>
                <a:cubicBezTo>
                  <a:pt x="189942" y="338675"/>
                  <a:pt x="178454" y="249073"/>
                  <a:pt x="147055" y="197762"/>
                </a:cubicBezTo>
                <a:cubicBezTo>
                  <a:pt x="115656" y="146451"/>
                  <a:pt x="1548" y="-5948"/>
                  <a:pt x="16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953CBFC-B646-292A-B937-00C45F6B116A}"/>
              </a:ext>
            </a:extLst>
          </p:cNvPr>
          <p:cNvSpPr/>
          <p:nvPr/>
        </p:nvSpPr>
        <p:spPr>
          <a:xfrm>
            <a:off x="6041240" y="6478660"/>
            <a:ext cx="137410" cy="715061"/>
          </a:xfrm>
          <a:custGeom>
            <a:avLst/>
            <a:gdLst>
              <a:gd name="connsiteX0" fmla="*/ 5747 w 137410"/>
              <a:gd name="connsiteY0" fmla="*/ 255 h 715061"/>
              <a:gd name="connsiteX1" fmla="*/ 10342 w 137410"/>
              <a:gd name="connsiteY1" fmla="*/ 344878 h 715061"/>
              <a:gd name="connsiteX2" fmla="*/ 129811 w 137410"/>
              <a:gd name="connsiteY2" fmla="*/ 712476 h 715061"/>
              <a:gd name="connsiteX3" fmla="*/ 125216 w 137410"/>
              <a:gd name="connsiteY3" fmla="*/ 514892 h 715061"/>
              <a:gd name="connsiteX4" fmla="*/ 125216 w 137410"/>
              <a:gd name="connsiteY4" fmla="*/ 638956 h 715061"/>
              <a:gd name="connsiteX5" fmla="*/ 33317 w 137410"/>
              <a:gd name="connsiteY5" fmla="*/ 367853 h 715061"/>
              <a:gd name="connsiteX6" fmla="*/ 5747 w 137410"/>
              <a:gd name="connsiteY6" fmla="*/ 289738 h 715061"/>
              <a:gd name="connsiteX7" fmla="*/ 5747 w 137410"/>
              <a:gd name="connsiteY7" fmla="*/ 255 h 71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410" h="715061">
                <a:moveTo>
                  <a:pt x="5747" y="255"/>
                </a:moveTo>
                <a:cubicBezTo>
                  <a:pt x="6513" y="9445"/>
                  <a:pt x="-10335" y="226175"/>
                  <a:pt x="10342" y="344878"/>
                </a:cubicBezTo>
                <a:cubicBezTo>
                  <a:pt x="31019" y="463581"/>
                  <a:pt x="110665" y="684140"/>
                  <a:pt x="129811" y="712476"/>
                </a:cubicBezTo>
                <a:cubicBezTo>
                  <a:pt x="148957" y="740812"/>
                  <a:pt x="125982" y="527145"/>
                  <a:pt x="125216" y="514892"/>
                </a:cubicBezTo>
                <a:cubicBezTo>
                  <a:pt x="124450" y="502639"/>
                  <a:pt x="140533" y="663463"/>
                  <a:pt x="125216" y="638956"/>
                </a:cubicBezTo>
                <a:cubicBezTo>
                  <a:pt x="109899" y="614449"/>
                  <a:pt x="53228" y="426056"/>
                  <a:pt x="33317" y="367853"/>
                </a:cubicBezTo>
                <a:cubicBezTo>
                  <a:pt x="13406" y="309650"/>
                  <a:pt x="7279" y="347175"/>
                  <a:pt x="5747" y="289738"/>
                </a:cubicBezTo>
                <a:cubicBezTo>
                  <a:pt x="4215" y="232301"/>
                  <a:pt x="4981" y="-8935"/>
                  <a:pt x="5747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A947C435-8901-5155-3A05-BBE037118185}"/>
              </a:ext>
            </a:extLst>
          </p:cNvPr>
          <p:cNvSpPr/>
          <p:nvPr/>
        </p:nvSpPr>
        <p:spPr>
          <a:xfrm>
            <a:off x="6308814" y="6227471"/>
            <a:ext cx="597113" cy="141180"/>
          </a:xfrm>
          <a:custGeom>
            <a:avLst/>
            <a:gdLst>
              <a:gd name="connsiteX0" fmla="*/ 87 w 597113"/>
              <a:gd name="connsiteY0" fmla="*/ 141164 h 141180"/>
              <a:gd name="connsiteX1" fmla="*/ 335520 w 597113"/>
              <a:gd name="connsiteY1" fmla="*/ 3315 h 141180"/>
              <a:gd name="connsiteX2" fmla="*/ 592838 w 597113"/>
              <a:gd name="connsiteY2" fmla="*/ 44670 h 141180"/>
              <a:gd name="connsiteX3" fmla="*/ 487154 w 597113"/>
              <a:gd name="connsiteY3" fmla="*/ 7910 h 141180"/>
              <a:gd name="connsiteX4" fmla="*/ 367684 w 597113"/>
              <a:gd name="connsiteY4" fmla="*/ 12505 h 141180"/>
              <a:gd name="connsiteX5" fmla="*/ 87 w 597113"/>
              <a:gd name="connsiteY5" fmla="*/ 141164 h 14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113" h="141180">
                <a:moveTo>
                  <a:pt x="87" y="141164"/>
                </a:moveTo>
                <a:cubicBezTo>
                  <a:pt x="-5274" y="139632"/>
                  <a:pt x="236728" y="19397"/>
                  <a:pt x="335520" y="3315"/>
                </a:cubicBezTo>
                <a:cubicBezTo>
                  <a:pt x="434312" y="-12767"/>
                  <a:pt x="567566" y="43904"/>
                  <a:pt x="592838" y="44670"/>
                </a:cubicBezTo>
                <a:cubicBezTo>
                  <a:pt x="618110" y="45436"/>
                  <a:pt x="524680" y="13271"/>
                  <a:pt x="487154" y="7910"/>
                </a:cubicBezTo>
                <a:cubicBezTo>
                  <a:pt x="449628" y="2549"/>
                  <a:pt x="445033" y="-8938"/>
                  <a:pt x="367684" y="12505"/>
                </a:cubicBezTo>
                <a:cubicBezTo>
                  <a:pt x="290335" y="33948"/>
                  <a:pt x="5448" y="142696"/>
                  <a:pt x="87" y="141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0D0C20F1-FFE4-CDA3-F0EB-75DE580E4B1D}"/>
              </a:ext>
            </a:extLst>
          </p:cNvPr>
          <p:cNvSpPr/>
          <p:nvPr/>
        </p:nvSpPr>
        <p:spPr>
          <a:xfrm>
            <a:off x="6183981" y="7227111"/>
            <a:ext cx="337164" cy="785214"/>
          </a:xfrm>
          <a:custGeom>
            <a:avLst/>
            <a:gdLst>
              <a:gd name="connsiteX0" fmla="*/ 855 w 337164"/>
              <a:gd name="connsiteY0" fmla="*/ 5379 h 785214"/>
              <a:gd name="connsiteX1" fmla="*/ 290339 w 337164"/>
              <a:gd name="connsiteY1" fmla="*/ 634891 h 785214"/>
              <a:gd name="connsiteX2" fmla="*/ 294934 w 337164"/>
              <a:gd name="connsiteY2" fmla="*/ 772740 h 785214"/>
              <a:gd name="connsiteX3" fmla="*/ 331693 w 337164"/>
              <a:gd name="connsiteY3" fmla="*/ 409737 h 785214"/>
              <a:gd name="connsiteX4" fmla="*/ 317908 w 337164"/>
              <a:gd name="connsiteY4" fmla="*/ 483257 h 785214"/>
              <a:gd name="connsiteX5" fmla="*/ 157084 w 337164"/>
              <a:gd name="connsiteY5" fmla="*/ 138634 h 785214"/>
              <a:gd name="connsiteX6" fmla="*/ 304124 w 337164"/>
              <a:gd name="connsiteY6" fmla="*/ 501637 h 785214"/>
              <a:gd name="connsiteX7" fmla="*/ 281149 w 337164"/>
              <a:gd name="connsiteY7" fmla="*/ 497042 h 785214"/>
              <a:gd name="connsiteX8" fmla="*/ 134109 w 337164"/>
              <a:gd name="connsiteY8" fmla="*/ 281078 h 785214"/>
              <a:gd name="connsiteX9" fmla="*/ 198439 w 337164"/>
              <a:gd name="connsiteY9" fmla="*/ 327028 h 785214"/>
              <a:gd name="connsiteX10" fmla="*/ 855 w 337164"/>
              <a:gd name="connsiteY10" fmla="*/ 5379 h 78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164" h="785214">
                <a:moveTo>
                  <a:pt x="855" y="5379"/>
                </a:moveTo>
                <a:cubicBezTo>
                  <a:pt x="16172" y="56689"/>
                  <a:pt x="241326" y="506998"/>
                  <a:pt x="290339" y="634891"/>
                </a:cubicBezTo>
                <a:cubicBezTo>
                  <a:pt x="339352" y="762784"/>
                  <a:pt x="288042" y="810266"/>
                  <a:pt x="294934" y="772740"/>
                </a:cubicBezTo>
                <a:cubicBezTo>
                  <a:pt x="301826" y="735214"/>
                  <a:pt x="327864" y="457984"/>
                  <a:pt x="331693" y="409737"/>
                </a:cubicBezTo>
                <a:cubicBezTo>
                  <a:pt x="335522" y="361490"/>
                  <a:pt x="347010" y="528441"/>
                  <a:pt x="317908" y="483257"/>
                </a:cubicBezTo>
                <a:cubicBezTo>
                  <a:pt x="288807" y="438073"/>
                  <a:pt x="159381" y="135571"/>
                  <a:pt x="157084" y="138634"/>
                </a:cubicBezTo>
                <a:cubicBezTo>
                  <a:pt x="154787" y="141697"/>
                  <a:pt x="283447" y="441902"/>
                  <a:pt x="304124" y="501637"/>
                </a:cubicBezTo>
                <a:cubicBezTo>
                  <a:pt x="324801" y="561372"/>
                  <a:pt x="309485" y="533802"/>
                  <a:pt x="281149" y="497042"/>
                </a:cubicBezTo>
                <a:cubicBezTo>
                  <a:pt x="252813" y="460282"/>
                  <a:pt x="147894" y="309414"/>
                  <a:pt x="134109" y="281078"/>
                </a:cubicBezTo>
                <a:cubicBezTo>
                  <a:pt x="120324" y="252742"/>
                  <a:pt x="216053" y="368383"/>
                  <a:pt x="198439" y="327028"/>
                </a:cubicBezTo>
                <a:cubicBezTo>
                  <a:pt x="180825" y="285673"/>
                  <a:pt x="-14462" y="-45931"/>
                  <a:pt x="855" y="5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9BB10F2C-A240-FA57-7078-43460BC8832B}"/>
              </a:ext>
            </a:extLst>
          </p:cNvPr>
          <p:cNvSpPr/>
          <p:nvPr/>
        </p:nvSpPr>
        <p:spPr>
          <a:xfrm>
            <a:off x="6207423" y="6636460"/>
            <a:ext cx="83167" cy="585519"/>
          </a:xfrm>
          <a:custGeom>
            <a:avLst/>
            <a:gdLst>
              <a:gd name="connsiteX0" fmla="*/ 4983 w 83167"/>
              <a:gd name="connsiteY0" fmla="*/ 3279 h 585519"/>
              <a:gd name="connsiteX1" fmla="*/ 32553 w 83167"/>
              <a:gd name="connsiteY1" fmla="*/ 389257 h 585519"/>
              <a:gd name="connsiteX2" fmla="*/ 78503 w 83167"/>
              <a:gd name="connsiteY2" fmla="*/ 559271 h 585519"/>
              <a:gd name="connsiteX3" fmla="*/ 78503 w 83167"/>
              <a:gd name="connsiteY3" fmla="*/ 577651 h 585519"/>
              <a:gd name="connsiteX4" fmla="*/ 50933 w 83167"/>
              <a:gd name="connsiteY4" fmla="*/ 485751 h 585519"/>
              <a:gd name="connsiteX5" fmla="*/ 4983 w 83167"/>
              <a:gd name="connsiteY5" fmla="*/ 219243 h 585519"/>
              <a:gd name="connsiteX6" fmla="*/ 4983 w 83167"/>
              <a:gd name="connsiteY6" fmla="*/ 3279 h 58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7" h="585519">
                <a:moveTo>
                  <a:pt x="4983" y="3279"/>
                </a:moveTo>
                <a:cubicBezTo>
                  <a:pt x="9578" y="31615"/>
                  <a:pt x="20300" y="296592"/>
                  <a:pt x="32553" y="389257"/>
                </a:cubicBezTo>
                <a:cubicBezTo>
                  <a:pt x="44806" y="481922"/>
                  <a:pt x="70845" y="527872"/>
                  <a:pt x="78503" y="559271"/>
                </a:cubicBezTo>
                <a:cubicBezTo>
                  <a:pt x="86161" y="590670"/>
                  <a:pt x="83098" y="589904"/>
                  <a:pt x="78503" y="577651"/>
                </a:cubicBezTo>
                <a:cubicBezTo>
                  <a:pt x="73908" y="565398"/>
                  <a:pt x="63186" y="545486"/>
                  <a:pt x="50933" y="485751"/>
                </a:cubicBezTo>
                <a:cubicBezTo>
                  <a:pt x="38680" y="426016"/>
                  <a:pt x="13407" y="301187"/>
                  <a:pt x="4983" y="219243"/>
                </a:cubicBezTo>
                <a:cubicBezTo>
                  <a:pt x="-3441" y="137299"/>
                  <a:pt x="388" y="-25057"/>
                  <a:pt x="4983" y="3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FCFB3DD-043C-EDB5-3957-5A89117F8773}"/>
              </a:ext>
            </a:extLst>
          </p:cNvPr>
          <p:cNvSpPr/>
          <p:nvPr/>
        </p:nvSpPr>
        <p:spPr>
          <a:xfrm>
            <a:off x="7322488" y="7062254"/>
            <a:ext cx="43321" cy="399357"/>
          </a:xfrm>
          <a:custGeom>
            <a:avLst/>
            <a:gdLst>
              <a:gd name="connsiteX0" fmla="*/ 43257 w 43321"/>
              <a:gd name="connsiteY0" fmla="*/ 4817 h 399357"/>
              <a:gd name="connsiteX1" fmla="*/ 1902 w 43321"/>
              <a:gd name="connsiteY1" fmla="*/ 395390 h 399357"/>
              <a:gd name="connsiteX2" fmla="*/ 11092 w 43321"/>
              <a:gd name="connsiteY2" fmla="*/ 193211 h 399357"/>
              <a:gd name="connsiteX3" fmla="*/ 43257 w 43321"/>
              <a:gd name="connsiteY3" fmla="*/ 4817 h 39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21" h="399357">
                <a:moveTo>
                  <a:pt x="43257" y="4817"/>
                </a:moveTo>
                <a:cubicBezTo>
                  <a:pt x="41725" y="38513"/>
                  <a:pt x="7263" y="363991"/>
                  <a:pt x="1902" y="395390"/>
                </a:cubicBezTo>
                <a:cubicBezTo>
                  <a:pt x="-3459" y="426789"/>
                  <a:pt x="3434" y="263667"/>
                  <a:pt x="11092" y="193211"/>
                </a:cubicBezTo>
                <a:cubicBezTo>
                  <a:pt x="18750" y="122755"/>
                  <a:pt x="44789" y="-28879"/>
                  <a:pt x="43257" y="4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5ED9FA7-FB43-06F3-F4CA-63FE768B3DE0}"/>
              </a:ext>
            </a:extLst>
          </p:cNvPr>
          <p:cNvSpPr/>
          <p:nvPr/>
        </p:nvSpPr>
        <p:spPr>
          <a:xfrm>
            <a:off x="7397848" y="6923239"/>
            <a:ext cx="216075" cy="645731"/>
          </a:xfrm>
          <a:custGeom>
            <a:avLst/>
            <a:gdLst>
              <a:gd name="connsiteX0" fmla="*/ 62 w 216075"/>
              <a:gd name="connsiteY0" fmla="*/ 1388 h 645731"/>
              <a:gd name="connsiteX1" fmla="*/ 105746 w 216075"/>
              <a:gd name="connsiteY1" fmla="*/ 346011 h 645731"/>
              <a:gd name="connsiteX2" fmla="*/ 216025 w 216075"/>
              <a:gd name="connsiteY2" fmla="*/ 644685 h 645731"/>
              <a:gd name="connsiteX3" fmla="*/ 91961 w 216075"/>
              <a:gd name="connsiteY3" fmla="*/ 240327 h 645731"/>
              <a:gd name="connsiteX4" fmla="*/ 62 w 216075"/>
              <a:gd name="connsiteY4" fmla="*/ 1388 h 64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5" h="645731">
                <a:moveTo>
                  <a:pt x="62" y="1388"/>
                </a:moveTo>
                <a:cubicBezTo>
                  <a:pt x="2359" y="19002"/>
                  <a:pt x="69752" y="238795"/>
                  <a:pt x="105746" y="346011"/>
                </a:cubicBezTo>
                <a:cubicBezTo>
                  <a:pt x="141740" y="453227"/>
                  <a:pt x="218322" y="662299"/>
                  <a:pt x="216025" y="644685"/>
                </a:cubicBezTo>
                <a:cubicBezTo>
                  <a:pt x="213728" y="627071"/>
                  <a:pt x="124892" y="342948"/>
                  <a:pt x="91961" y="240327"/>
                </a:cubicBezTo>
                <a:cubicBezTo>
                  <a:pt x="59030" y="137706"/>
                  <a:pt x="-2235" y="-16226"/>
                  <a:pt x="62" y="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C4097EB-060E-9266-93F0-F00547066D93}"/>
              </a:ext>
            </a:extLst>
          </p:cNvPr>
          <p:cNvSpPr/>
          <p:nvPr/>
        </p:nvSpPr>
        <p:spPr>
          <a:xfrm>
            <a:off x="7355149" y="7498140"/>
            <a:ext cx="230409" cy="601296"/>
          </a:xfrm>
          <a:custGeom>
            <a:avLst/>
            <a:gdLst>
              <a:gd name="connsiteX0" fmla="*/ 1406 w 230409"/>
              <a:gd name="connsiteY0" fmla="*/ 5454 h 601296"/>
              <a:gd name="connsiteX1" fmla="*/ 226560 w 230409"/>
              <a:gd name="connsiteY1" fmla="*/ 593611 h 601296"/>
              <a:gd name="connsiteX2" fmla="*/ 134660 w 230409"/>
              <a:gd name="connsiteY2" fmla="*/ 317912 h 601296"/>
              <a:gd name="connsiteX3" fmla="*/ 1406 w 230409"/>
              <a:gd name="connsiteY3" fmla="*/ 5454 h 60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409" h="601296">
                <a:moveTo>
                  <a:pt x="1406" y="5454"/>
                </a:moveTo>
                <a:cubicBezTo>
                  <a:pt x="16723" y="51404"/>
                  <a:pt x="204351" y="541535"/>
                  <a:pt x="226560" y="593611"/>
                </a:cubicBezTo>
                <a:cubicBezTo>
                  <a:pt x="248769" y="645687"/>
                  <a:pt x="169122" y="419767"/>
                  <a:pt x="134660" y="317912"/>
                </a:cubicBezTo>
                <a:cubicBezTo>
                  <a:pt x="100198" y="216057"/>
                  <a:pt x="-13911" y="-40496"/>
                  <a:pt x="1406" y="5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DAF8DC2A-0855-EA9C-1D55-06F3A646A995}"/>
              </a:ext>
            </a:extLst>
          </p:cNvPr>
          <p:cNvSpPr/>
          <p:nvPr/>
        </p:nvSpPr>
        <p:spPr>
          <a:xfrm>
            <a:off x="7673005" y="7696144"/>
            <a:ext cx="387611" cy="501836"/>
          </a:xfrm>
          <a:custGeom>
            <a:avLst/>
            <a:gdLst>
              <a:gd name="connsiteX0" fmla="*/ 603 w 387611"/>
              <a:gd name="connsiteY0" fmla="*/ 439 h 501836"/>
              <a:gd name="connsiteX1" fmla="*/ 257922 w 387611"/>
              <a:gd name="connsiteY1" fmla="*/ 299112 h 501836"/>
              <a:gd name="connsiteX2" fmla="*/ 386581 w 387611"/>
              <a:gd name="connsiteY2" fmla="*/ 501291 h 501836"/>
              <a:gd name="connsiteX3" fmla="*/ 193592 w 387611"/>
              <a:gd name="connsiteY3" fmla="*/ 239378 h 501836"/>
              <a:gd name="connsiteX4" fmla="*/ 603 w 387611"/>
              <a:gd name="connsiteY4" fmla="*/ 439 h 50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611" h="501836">
                <a:moveTo>
                  <a:pt x="603" y="439"/>
                </a:moveTo>
                <a:cubicBezTo>
                  <a:pt x="11325" y="10395"/>
                  <a:pt x="193592" y="215637"/>
                  <a:pt x="257922" y="299112"/>
                </a:cubicBezTo>
                <a:cubicBezTo>
                  <a:pt x="322252" y="382587"/>
                  <a:pt x="397303" y="511247"/>
                  <a:pt x="386581" y="501291"/>
                </a:cubicBezTo>
                <a:cubicBezTo>
                  <a:pt x="375859" y="491335"/>
                  <a:pt x="262517" y="326682"/>
                  <a:pt x="193592" y="239378"/>
                </a:cubicBezTo>
                <a:cubicBezTo>
                  <a:pt x="124667" y="152074"/>
                  <a:pt x="-10119" y="-9517"/>
                  <a:pt x="603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93E1E678-4AC0-EDCE-FAFD-4A55E5F7EA1C}"/>
              </a:ext>
            </a:extLst>
          </p:cNvPr>
          <p:cNvSpPr/>
          <p:nvPr/>
        </p:nvSpPr>
        <p:spPr>
          <a:xfrm>
            <a:off x="6534054" y="7840037"/>
            <a:ext cx="82709" cy="686027"/>
          </a:xfrm>
          <a:custGeom>
            <a:avLst/>
            <a:gdLst>
              <a:gd name="connsiteX0" fmla="*/ 73520 w 82709"/>
              <a:gd name="connsiteY0" fmla="*/ 17370 h 686027"/>
              <a:gd name="connsiteX1" fmla="*/ 0 w 82709"/>
              <a:gd name="connsiteY1" fmla="*/ 683641 h 686027"/>
              <a:gd name="connsiteX2" fmla="*/ 73520 w 82709"/>
              <a:gd name="connsiteY2" fmla="*/ 233334 h 686027"/>
              <a:gd name="connsiteX3" fmla="*/ 73520 w 82709"/>
              <a:gd name="connsiteY3" fmla="*/ 17370 h 68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09" h="686027">
                <a:moveTo>
                  <a:pt x="73520" y="17370"/>
                </a:moveTo>
                <a:cubicBezTo>
                  <a:pt x="61267" y="92421"/>
                  <a:pt x="0" y="647647"/>
                  <a:pt x="0" y="683641"/>
                </a:cubicBezTo>
                <a:cubicBezTo>
                  <a:pt x="0" y="719635"/>
                  <a:pt x="61267" y="338252"/>
                  <a:pt x="73520" y="233334"/>
                </a:cubicBezTo>
                <a:cubicBezTo>
                  <a:pt x="85773" y="128416"/>
                  <a:pt x="85773" y="-57681"/>
                  <a:pt x="73520" y="17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6430919-144C-32A6-E63E-733011BEA0EE}"/>
              </a:ext>
            </a:extLst>
          </p:cNvPr>
          <p:cNvSpPr/>
          <p:nvPr/>
        </p:nvSpPr>
        <p:spPr>
          <a:xfrm>
            <a:off x="6354725" y="8679856"/>
            <a:ext cx="367799" cy="919098"/>
          </a:xfrm>
          <a:custGeom>
            <a:avLst/>
            <a:gdLst>
              <a:gd name="connsiteX0" fmla="*/ 367723 w 367799"/>
              <a:gd name="connsiteY0" fmla="*/ 52 h 919098"/>
              <a:gd name="connsiteX1" fmla="*/ 303394 w 367799"/>
              <a:gd name="connsiteY1" fmla="*/ 340080 h 919098"/>
              <a:gd name="connsiteX2" fmla="*/ 125 w 367799"/>
              <a:gd name="connsiteY2" fmla="*/ 919047 h 919098"/>
              <a:gd name="connsiteX3" fmla="*/ 266634 w 367799"/>
              <a:gd name="connsiteY3" fmla="*/ 372245 h 919098"/>
              <a:gd name="connsiteX4" fmla="*/ 317179 w 367799"/>
              <a:gd name="connsiteY4" fmla="*/ 114926 h 919098"/>
              <a:gd name="connsiteX5" fmla="*/ 298799 w 367799"/>
              <a:gd name="connsiteY5" fmla="*/ 312510 h 919098"/>
              <a:gd name="connsiteX6" fmla="*/ 367723 w 367799"/>
              <a:gd name="connsiteY6" fmla="*/ 52 h 9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799" h="919098">
                <a:moveTo>
                  <a:pt x="367723" y="52"/>
                </a:moveTo>
                <a:cubicBezTo>
                  <a:pt x="368489" y="4647"/>
                  <a:pt x="364660" y="186914"/>
                  <a:pt x="303394" y="340080"/>
                </a:cubicBezTo>
                <a:cubicBezTo>
                  <a:pt x="242128" y="493246"/>
                  <a:pt x="6252" y="913686"/>
                  <a:pt x="125" y="919047"/>
                </a:cubicBezTo>
                <a:cubicBezTo>
                  <a:pt x="-6002" y="924408"/>
                  <a:pt x="213792" y="506265"/>
                  <a:pt x="266634" y="372245"/>
                </a:cubicBezTo>
                <a:cubicBezTo>
                  <a:pt x="319476" y="238225"/>
                  <a:pt x="311818" y="124882"/>
                  <a:pt x="317179" y="114926"/>
                </a:cubicBezTo>
                <a:cubicBezTo>
                  <a:pt x="322540" y="104970"/>
                  <a:pt x="290375" y="330890"/>
                  <a:pt x="298799" y="312510"/>
                </a:cubicBezTo>
                <a:cubicBezTo>
                  <a:pt x="307223" y="294130"/>
                  <a:pt x="366957" y="-4543"/>
                  <a:pt x="36772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6946641-EE4C-2D0A-77E5-3A1E84E91871}"/>
              </a:ext>
            </a:extLst>
          </p:cNvPr>
          <p:cNvSpPr/>
          <p:nvPr/>
        </p:nvSpPr>
        <p:spPr>
          <a:xfrm>
            <a:off x="6491707" y="7635146"/>
            <a:ext cx="97511" cy="912253"/>
          </a:xfrm>
          <a:custGeom>
            <a:avLst/>
            <a:gdLst>
              <a:gd name="connsiteX0" fmla="*/ 97487 w 97511"/>
              <a:gd name="connsiteY0" fmla="*/ 1702 h 912253"/>
              <a:gd name="connsiteX1" fmla="*/ 14777 w 97511"/>
              <a:gd name="connsiteY1" fmla="*/ 746088 h 912253"/>
              <a:gd name="connsiteX2" fmla="*/ 14777 w 97511"/>
              <a:gd name="connsiteY2" fmla="*/ 911507 h 912253"/>
              <a:gd name="connsiteX3" fmla="*/ 10182 w 97511"/>
              <a:gd name="connsiteY3" fmla="*/ 792038 h 912253"/>
              <a:gd name="connsiteX4" fmla="*/ 10182 w 97511"/>
              <a:gd name="connsiteY4" fmla="*/ 461200 h 912253"/>
              <a:gd name="connsiteX5" fmla="*/ 5587 w 97511"/>
              <a:gd name="connsiteY5" fmla="*/ 539314 h 912253"/>
              <a:gd name="connsiteX6" fmla="*/ 97487 w 97511"/>
              <a:gd name="connsiteY6" fmla="*/ 1702 h 91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11" h="912253">
                <a:moveTo>
                  <a:pt x="97487" y="1702"/>
                </a:moveTo>
                <a:cubicBezTo>
                  <a:pt x="99019" y="36164"/>
                  <a:pt x="28562" y="594454"/>
                  <a:pt x="14777" y="746088"/>
                </a:cubicBezTo>
                <a:cubicBezTo>
                  <a:pt x="992" y="897722"/>
                  <a:pt x="15543" y="903849"/>
                  <a:pt x="14777" y="911507"/>
                </a:cubicBezTo>
                <a:cubicBezTo>
                  <a:pt x="14011" y="919165"/>
                  <a:pt x="10948" y="867089"/>
                  <a:pt x="10182" y="792038"/>
                </a:cubicBezTo>
                <a:cubicBezTo>
                  <a:pt x="9416" y="716987"/>
                  <a:pt x="10948" y="503321"/>
                  <a:pt x="10182" y="461200"/>
                </a:cubicBezTo>
                <a:cubicBezTo>
                  <a:pt x="9416" y="419079"/>
                  <a:pt x="-8964" y="612068"/>
                  <a:pt x="5587" y="539314"/>
                </a:cubicBezTo>
                <a:cubicBezTo>
                  <a:pt x="20138" y="466560"/>
                  <a:pt x="95955" y="-32760"/>
                  <a:pt x="97487" y="1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25DD06B-741C-5606-0B85-CC683E70DB1C}"/>
              </a:ext>
            </a:extLst>
          </p:cNvPr>
          <p:cNvSpPr/>
          <p:nvPr/>
        </p:nvSpPr>
        <p:spPr>
          <a:xfrm>
            <a:off x="6979662" y="7710348"/>
            <a:ext cx="203930" cy="454959"/>
          </a:xfrm>
          <a:custGeom>
            <a:avLst/>
            <a:gdLst>
              <a:gd name="connsiteX0" fmla="*/ 105 w 203930"/>
              <a:gd name="connsiteY0" fmla="*/ 20 h 454959"/>
              <a:gd name="connsiteX1" fmla="*/ 170119 w 203930"/>
              <a:gd name="connsiteY1" fmla="*/ 261933 h 454959"/>
              <a:gd name="connsiteX2" fmla="*/ 165524 w 203930"/>
              <a:gd name="connsiteY2" fmla="*/ 454922 h 454959"/>
              <a:gd name="connsiteX3" fmla="*/ 197689 w 203930"/>
              <a:gd name="connsiteY3" fmla="*/ 275718 h 454959"/>
              <a:gd name="connsiteX4" fmla="*/ 105 w 203930"/>
              <a:gd name="connsiteY4" fmla="*/ 20 h 45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30" h="454959">
                <a:moveTo>
                  <a:pt x="105" y="20"/>
                </a:moveTo>
                <a:cubicBezTo>
                  <a:pt x="-4490" y="-2277"/>
                  <a:pt x="142549" y="186116"/>
                  <a:pt x="170119" y="261933"/>
                </a:cubicBezTo>
                <a:cubicBezTo>
                  <a:pt x="197689" y="337750"/>
                  <a:pt x="160929" y="452625"/>
                  <a:pt x="165524" y="454922"/>
                </a:cubicBezTo>
                <a:cubicBezTo>
                  <a:pt x="170119" y="457219"/>
                  <a:pt x="221430" y="353832"/>
                  <a:pt x="197689" y="275718"/>
                </a:cubicBezTo>
                <a:cubicBezTo>
                  <a:pt x="173948" y="197604"/>
                  <a:pt x="4700" y="2317"/>
                  <a:pt x="10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8579DA5-4817-7274-884F-1C77EDE98874}"/>
              </a:ext>
            </a:extLst>
          </p:cNvPr>
          <p:cNvSpPr/>
          <p:nvPr/>
        </p:nvSpPr>
        <p:spPr>
          <a:xfrm>
            <a:off x="6839986" y="7471428"/>
            <a:ext cx="158293" cy="707630"/>
          </a:xfrm>
          <a:custGeom>
            <a:avLst/>
            <a:gdLst>
              <a:gd name="connsiteX0" fmla="*/ 57071 w 158293"/>
              <a:gd name="connsiteY0" fmla="*/ 1 h 707630"/>
              <a:gd name="connsiteX1" fmla="*/ 29501 w 158293"/>
              <a:gd name="connsiteY1" fmla="*/ 454904 h 707630"/>
              <a:gd name="connsiteX2" fmla="*/ 158161 w 158293"/>
              <a:gd name="connsiteY2" fmla="*/ 707627 h 707630"/>
              <a:gd name="connsiteX3" fmla="*/ 1932 w 158293"/>
              <a:gd name="connsiteY3" fmla="*/ 450309 h 707630"/>
              <a:gd name="connsiteX4" fmla="*/ 57071 w 158293"/>
              <a:gd name="connsiteY4" fmla="*/ 1 h 70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93" h="707630">
                <a:moveTo>
                  <a:pt x="57071" y="1"/>
                </a:moveTo>
                <a:cubicBezTo>
                  <a:pt x="61666" y="767"/>
                  <a:pt x="12653" y="336966"/>
                  <a:pt x="29501" y="454904"/>
                </a:cubicBezTo>
                <a:cubicBezTo>
                  <a:pt x="46349" y="572842"/>
                  <a:pt x="162756" y="708393"/>
                  <a:pt x="158161" y="707627"/>
                </a:cubicBezTo>
                <a:cubicBezTo>
                  <a:pt x="153566" y="706861"/>
                  <a:pt x="15717" y="567481"/>
                  <a:pt x="1932" y="450309"/>
                </a:cubicBezTo>
                <a:cubicBezTo>
                  <a:pt x="-11853" y="333137"/>
                  <a:pt x="52476" y="-765"/>
                  <a:pt x="570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B2E4380-1764-169C-44C5-DF8AED5D0CEA}"/>
              </a:ext>
            </a:extLst>
          </p:cNvPr>
          <p:cNvSpPr/>
          <p:nvPr/>
        </p:nvSpPr>
        <p:spPr>
          <a:xfrm>
            <a:off x="6391558" y="6456432"/>
            <a:ext cx="781513" cy="165058"/>
          </a:xfrm>
          <a:custGeom>
            <a:avLst/>
            <a:gdLst>
              <a:gd name="connsiteX0" fmla="*/ 52 w 781513"/>
              <a:gd name="connsiteY0" fmla="*/ 164927 h 165058"/>
              <a:gd name="connsiteX1" fmla="*/ 330890 w 781513"/>
              <a:gd name="connsiteY1" fmla="*/ 36267 h 165058"/>
              <a:gd name="connsiteX2" fmla="*/ 776603 w 781513"/>
              <a:gd name="connsiteY2" fmla="*/ 68432 h 165058"/>
              <a:gd name="connsiteX3" fmla="*/ 556044 w 781513"/>
              <a:gd name="connsiteY3" fmla="*/ 17888 h 165058"/>
              <a:gd name="connsiteX4" fmla="*/ 353865 w 781513"/>
              <a:gd name="connsiteY4" fmla="*/ 8698 h 165058"/>
              <a:gd name="connsiteX5" fmla="*/ 52 w 781513"/>
              <a:gd name="connsiteY5" fmla="*/ 164927 h 16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513" h="165058">
                <a:moveTo>
                  <a:pt x="52" y="164927"/>
                </a:moveTo>
                <a:cubicBezTo>
                  <a:pt x="-3777" y="169522"/>
                  <a:pt x="201465" y="52349"/>
                  <a:pt x="330890" y="36267"/>
                </a:cubicBezTo>
                <a:cubicBezTo>
                  <a:pt x="460315" y="20185"/>
                  <a:pt x="739077" y="71495"/>
                  <a:pt x="776603" y="68432"/>
                </a:cubicBezTo>
                <a:cubicBezTo>
                  <a:pt x="814129" y="65369"/>
                  <a:pt x="626500" y="27844"/>
                  <a:pt x="556044" y="17888"/>
                </a:cubicBezTo>
                <a:cubicBezTo>
                  <a:pt x="485588" y="7932"/>
                  <a:pt x="444999" y="-11213"/>
                  <a:pt x="353865" y="8698"/>
                </a:cubicBezTo>
                <a:cubicBezTo>
                  <a:pt x="262731" y="28609"/>
                  <a:pt x="3881" y="160332"/>
                  <a:pt x="52" y="164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FDD75E4-4655-13D9-C05D-A17291AA9B55}"/>
              </a:ext>
            </a:extLst>
          </p:cNvPr>
          <p:cNvSpPr/>
          <p:nvPr/>
        </p:nvSpPr>
        <p:spPr>
          <a:xfrm>
            <a:off x="6385348" y="6625402"/>
            <a:ext cx="686570" cy="180655"/>
          </a:xfrm>
          <a:custGeom>
            <a:avLst/>
            <a:gdLst>
              <a:gd name="connsiteX0" fmla="*/ 1667 w 686570"/>
              <a:gd name="connsiteY0" fmla="*/ 179756 h 180655"/>
              <a:gd name="connsiteX1" fmla="*/ 341695 w 686570"/>
              <a:gd name="connsiteY1" fmla="*/ 41907 h 180655"/>
              <a:gd name="connsiteX2" fmla="*/ 681723 w 686570"/>
              <a:gd name="connsiteY2" fmla="*/ 552 h 180655"/>
              <a:gd name="connsiteX3" fmla="*/ 520899 w 686570"/>
              <a:gd name="connsiteY3" fmla="*/ 23527 h 180655"/>
              <a:gd name="connsiteX4" fmla="*/ 226821 w 686570"/>
              <a:gd name="connsiteY4" fmla="*/ 97046 h 180655"/>
              <a:gd name="connsiteX5" fmla="*/ 1667 w 686570"/>
              <a:gd name="connsiteY5" fmla="*/ 179756 h 1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570" h="180655">
                <a:moveTo>
                  <a:pt x="1667" y="179756"/>
                </a:moveTo>
                <a:cubicBezTo>
                  <a:pt x="20813" y="170566"/>
                  <a:pt x="228352" y="71774"/>
                  <a:pt x="341695" y="41907"/>
                </a:cubicBezTo>
                <a:cubicBezTo>
                  <a:pt x="455038" y="12040"/>
                  <a:pt x="651856" y="3615"/>
                  <a:pt x="681723" y="552"/>
                </a:cubicBezTo>
                <a:cubicBezTo>
                  <a:pt x="711590" y="-2511"/>
                  <a:pt x="596716" y="7445"/>
                  <a:pt x="520899" y="23527"/>
                </a:cubicBezTo>
                <a:cubicBezTo>
                  <a:pt x="445082" y="39609"/>
                  <a:pt x="321018" y="68710"/>
                  <a:pt x="226821" y="97046"/>
                </a:cubicBezTo>
                <a:cubicBezTo>
                  <a:pt x="132624" y="125382"/>
                  <a:pt x="-17479" y="188946"/>
                  <a:pt x="1667" y="179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82C64DA2-299A-D275-3F43-283CB73E4917}"/>
              </a:ext>
            </a:extLst>
          </p:cNvPr>
          <p:cNvSpPr/>
          <p:nvPr/>
        </p:nvSpPr>
        <p:spPr>
          <a:xfrm>
            <a:off x="6501859" y="6804123"/>
            <a:ext cx="770086" cy="88398"/>
          </a:xfrm>
          <a:custGeom>
            <a:avLst/>
            <a:gdLst>
              <a:gd name="connsiteX0" fmla="*/ 30 w 770086"/>
              <a:gd name="connsiteY0" fmla="*/ 88339 h 88398"/>
              <a:gd name="connsiteX1" fmla="*/ 477908 w 770086"/>
              <a:gd name="connsiteY1" fmla="*/ 19415 h 88398"/>
              <a:gd name="connsiteX2" fmla="*/ 767391 w 770086"/>
              <a:gd name="connsiteY2" fmla="*/ 51580 h 88398"/>
              <a:gd name="connsiteX3" fmla="*/ 615757 w 770086"/>
              <a:gd name="connsiteY3" fmla="*/ 10225 h 88398"/>
              <a:gd name="connsiteX4" fmla="*/ 500883 w 770086"/>
              <a:gd name="connsiteY4" fmla="*/ 5630 h 88398"/>
              <a:gd name="connsiteX5" fmla="*/ 30 w 770086"/>
              <a:gd name="connsiteY5" fmla="*/ 88339 h 8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086" h="88398">
                <a:moveTo>
                  <a:pt x="30" y="88339"/>
                </a:moveTo>
                <a:cubicBezTo>
                  <a:pt x="-3799" y="90636"/>
                  <a:pt x="350015" y="25541"/>
                  <a:pt x="477908" y="19415"/>
                </a:cubicBezTo>
                <a:cubicBezTo>
                  <a:pt x="605801" y="13289"/>
                  <a:pt x="744416" y="53112"/>
                  <a:pt x="767391" y="51580"/>
                </a:cubicBezTo>
                <a:cubicBezTo>
                  <a:pt x="790366" y="50048"/>
                  <a:pt x="660175" y="17883"/>
                  <a:pt x="615757" y="10225"/>
                </a:cubicBezTo>
                <a:cubicBezTo>
                  <a:pt x="571339" y="2567"/>
                  <a:pt x="597377" y="-5857"/>
                  <a:pt x="500883" y="5630"/>
                </a:cubicBezTo>
                <a:cubicBezTo>
                  <a:pt x="404389" y="17117"/>
                  <a:pt x="3859" y="86042"/>
                  <a:pt x="30" y="88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D3308A2D-6CC8-D968-5CFD-566C81D72CBA}"/>
              </a:ext>
            </a:extLst>
          </p:cNvPr>
          <p:cNvSpPr/>
          <p:nvPr/>
        </p:nvSpPr>
        <p:spPr>
          <a:xfrm>
            <a:off x="7112867" y="6428352"/>
            <a:ext cx="183953" cy="347307"/>
          </a:xfrm>
          <a:custGeom>
            <a:avLst/>
            <a:gdLst>
              <a:gd name="connsiteX0" fmla="*/ 154 w 183953"/>
              <a:gd name="connsiteY0" fmla="*/ 18 h 347307"/>
              <a:gd name="connsiteX1" fmla="*/ 119623 w 183953"/>
              <a:gd name="connsiteY1" fmla="*/ 261931 h 347307"/>
              <a:gd name="connsiteX2" fmla="*/ 147193 w 183953"/>
              <a:gd name="connsiteY2" fmla="*/ 326261 h 347307"/>
              <a:gd name="connsiteX3" fmla="*/ 183953 w 183953"/>
              <a:gd name="connsiteY3" fmla="*/ 344641 h 347307"/>
              <a:gd name="connsiteX4" fmla="*/ 147193 w 183953"/>
              <a:gd name="connsiteY4" fmla="*/ 275716 h 347307"/>
              <a:gd name="connsiteX5" fmla="*/ 154 w 183953"/>
              <a:gd name="connsiteY5" fmla="*/ 18 h 3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953" h="347307">
                <a:moveTo>
                  <a:pt x="154" y="18"/>
                </a:moveTo>
                <a:cubicBezTo>
                  <a:pt x="-4441" y="-2279"/>
                  <a:pt x="95117" y="207557"/>
                  <a:pt x="119623" y="261931"/>
                </a:cubicBezTo>
                <a:cubicBezTo>
                  <a:pt x="144130" y="316305"/>
                  <a:pt x="136471" y="312476"/>
                  <a:pt x="147193" y="326261"/>
                </a:cubicBezTo>
                <a:cubicBezTo>
                  <a:pt x="157915" y="340046"/>
                  <a:pt x="183953" y="353065"/>
                  <a:pt x="183953" y="344641"/>
                </a:cubicBezTo>
                <a:cubicBezTo>
                  <a:pt x="183953" y="336217"/>
                  <a:pt x="173997" y="328558"/>
                  <a:pt x="147193" y="275716"/>
                </a:cubicBezTo>
                <a:cubicBezTo>
                  <a:pt x="120389" y="222874"/>
                  <a:pt x="4749" y="2315"/>
                  <a:pt x="154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E027895-3BF1-A16B-2E84-0202EEBBE195}"/>
              </a:ext>
            </a:extLst>
          </p:cNvPr>
          <p:cNvSpPr/>
          <p:nvPr/>
        </p:nvSpPr>
        <p:spPr>
          <a:xfrm>
            <a:off x="6295093" y="6467289"/>
            <a:ext cx="18438" cy="686849"/>
          </a:xfrm>
          <a:custGeom>
            <a:avLst/>
            <a:gdLst>
              <a:gd name="connsiteX0" fmla="*/ 4618 w 18438"/>
              <a:gd name="connsiteY0" fmla="*/ 11626 h 686849"/>
              <a:gd name="connsiteX1" fmla="*/ 18402 w 18438"/>
              <a:gd name="connsiteY1" fmla="*/ 682492 h 686849"/>
              <a:gd name="connsiteX2" fmla="*/ 23 w 18438"/>
              <a:gd name="connsiteY2" fmla="*/ 287324 h 686849"/>
              <a:gd name="connsiteX3" fmla="*/ 4618 w 18438"/>
              <a:gd name="connsiteY3" fmla="*/ 11626 h 68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38" h="686849">
                <a:moveTo>
                  <a:pt x="4618" y="11626"/>
                </a:moveTo>
                <a:cubicBezTo>
                  <a:pt x="7681" y="77487"/>
                  <a:pt x="19168" y="636542"/>
                  <a:pt x="18402" y="682492"/>
                </a:cubicBezTo>
                <a:cubicBezTo>
                  <a:pt x="17636" y="728442"/>
                  <a:pt x="-743" y="398369"/>
                  <a:pt x="23" y="287324"/>
                </a:cubicBezTo>
                <a:cubicBezTo>
                  <a:pt x="789" y="176279"/>
                  <a:pt x="1555" y="-54235"/>
                  <a:pt x="4618" y="11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88A6A5B-FDB4-EC2A-C956-600392F1EB62}"/>
              </a:ext>
            </a:extLst>
          </p:cNvPr>
          <p:cNvSpPr/>
          <p:nvPr/>
        </p:nvSpPr>
        <p:spPr>
          <a:xfrm>
            <a:off x="6671396" y="7214082"/>
            <a:ext cx="106287" cy="579047"/>
          </a:xfrm>
          <a:custGeom>
            <a:avLst/>
            <a:gdLst>
              <a:gd name="connsiteX0" fmla="*/ 18887 w 106287"/>
              <a:gd name="connsiteY0" fmla="*/ 29 h 579047"/>
              <a:gd name="connsiteX1" fmla="*/ 23482 w 106287"/>
              <a:gd name="connsiteY1" fmla="*/ 330867 h 579047"/>
              <a:gd name="connsiteX2" fmla="*/ 106192 w 106287"/>
              <a:gd name="connsiteY2" fmla="*/ 578995 h 579047"/>
              <a:gd name="connsiteX3" fmla="*/ 5102 w 106287"/>
              <a:gd name="connsiteY3" fmla="*/ 349247 h 579047"/>
              <a:gd name="connsiteX4" fmla="*/ 18887 w 106287"/>
              <a:gd name="connsiteY4" fmla="*/ 29 h 57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87" h="579047">
                <a:moveTo>
                  <a:pt x="18887" y="29"/>
                </a:moveTo>
                <a:cubicBezTo>
                  <a:pt x="21950" y="-3034"/>
                  <a:pt x="8931" y="234373"/>
                  <a:pt x="23482" y="330867"/>
                </a:cubicBezTo>
                <a:cubicBezTo>
                  <a:pt x="38033" y="427361"/>
                  <a:pt x="109255" y="575932"/>
                  <a:pt x="106192" y="578995"/>
                </a:cubicBezTo>
                <a:cubicBezTo>
                  <a:pt x="103129" y="582058"/>
                  <a:pt x="21185" y="450336"/>
                  <a:pt x="5102" y="349247"/>
                </a:cubicBezTo>
                <a:cubicBezTo>
                  <a:pt x="-10981" y="248158"/>
                  <a:pt x="15824" y="3092"/>
                  <a:pt x="1888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02D5872-633C-FE5D-D201-6FB8D6E02F23}"/>
              </a:ext>
            </a:extLst>
          </p:cNvPr>
          <p:cNvSpPr/>
          <p:nvPr/>
        </p:nvSpPr>
        <p:spPr>
          <a:xfrm>
            <a:off x="6405274" y="7089648"/>
            <a:ext cx="147164" cy="496872"/>
          </a:xfrm>
          <a:custGeom>
            <a:avLst/>
            <a:gdLst>
              <a:gd name="connsiteX0" fmla="*/ 121 w 147164"/>
              <a:gd name="connsiteY0" fmla="*/ 398 h 496872"/>
              <a:gd name="connsiteX1" fmla="*/ 27691 w 147164"/>
              <a:gd name="connsiteY1" fmla="*/ 179602 h 496872"/>
              <a:gd name="connsiteX2" fmla="*/ 147160 w 147164"/>
              <a:gd name="connsiteY2" fmla="*/ 496656 h 496872"/>
              <a:gd name="connsiteX3" fmla="*/ 23096 w 147164"/>
              <a:gd name="connsiteY3" fmla="*/ 225552 h 496872"/>
              <a:gd name="connsiteX4" fmla="*/ 121 w 147164"/>
              <a:gd name="connsiteY4" fmla="*/ 398 h 49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64" h="496872">
                <a:moveTo>
                  <a:pt x="121" y="398"/>
                </a:moveTo>
                <a:cubicBezTo>
                  <a:pt x="887" y="-7260"/>
                  <a:pt x="3185" y="96892"/>
                  <a:pt x="27691" y="179602"/>
                </a:cubicBezTo>
                <a:cubicBezTo>
                  <a:pt x="52197" y="262312"/>
                  <a:pt x="147926" y="488998"/>
                  <a:pt x="147160" y="496656"/>
                </a:cubicBezTo>
                <a:cubicBezTo>
                  <a:pt x="146394" y="504314"/>
                  <a:pt x="44539" y="306730"/>
                  <a:pt x="23096" y="225552"/>
                </a:cubicBezTo>
                <a:cubicBezTo>
                  <a:pt x="1653" y="144374"/>
                  <a:pt x="-645" y="8056"/>
                  <a:pt x="121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3222723-3C35-4276-863F-7A6B10CA7AB3}"/>
              </a:ext>
            </a:extLst>
          </p:cNvPr>
          <p:cNvSpPr/>
          <p:nvPr/>
        </p:nvSpPr>
        <p:spPr>
          <a:xfrm>
            <a:off x="6478915" y="6975172"/>
            <a:ext cx="721422" cy="73519"/>
          </a:xfrm>
          <a:custGeom>
            <a:avLst/>
            <a:gdLst>
              <a:gd name="connsiteX0" fmla="*/ 0 w 721422"/>
              <a:gd name="connsiteY0" fmla="*/ 73519 h 73519"/>
              <a:gd name="connsiteX1" fmla="*/ 238938 w 721422"/>
              <a:gd name="connsiteY1" fmla="*/ 0 h 73519"/>
              <a:gd name="connsiteX2" fmla="*/ 721411 w 721422"/>
              <a:gd name="connsiteY2" fmla="*/ 27570 h 73519"/>
              <a:gd name="connsiteX3" fmla="*/ 252723 w 721422"/>
              <a:gd name="connsiteY3" fmla="*/ 13785 h 73519"/>
              <a:gd name="connsiteX4" fmla="*/ 0 w 721422"/>
              <a:gd name="connsiteY4" fmla="*/ 73519 h 7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422" h="73519">
                <a:moveTo>
                  <a:pt x="0" y="73519"/>
                </a:moveTo>
                <a:cubicBezTo>
                  <a:pt x="59351" y="40588"/>
                  <a:pt x="118703" y="7658"/>
                  <a:pt x="238938" y="0"/>
                </a:cubicBezTo>
                <a:lnTo>
                  <a:pt x="721411" y="27570"/>
                </a:lnTo>
                <a:cubicBezTo>
                  <a:pt x="723708" y="29867"/>
                  <a:pt x="367597" y="7658"/>
                  <a:pt x="252723" y="13785"/>
                </a:cubicBezTo>
                <a:cubicBezTo>
                  <a:pt x="137849" y="19912"/>
                  <a:pt x="85006" y="42121"/>
                  <a:pt x="0" y="73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BDE099F-67FA-2FF6-67E7-C80CD38C5333}"/>
              </a:ext>
            </a:extLst>
          </p:cNvPr>
          <p:cNvSpPr/>
          <p:nvPr/>
        </p:nvSpPr>
        <p:spPr>
          <a:xfrm>
            <a:off x="7523897" y="7466102"/>
            <a:ext cx="223288" cy="571492"/>
          </a:xfrm>
          <a:custGeom>
            <a:avLst/>
            <a:gdLst>
              <a:gd name="connsiteX0" fmla="*/ 2672 w 223288"/>
              <a:gd name="connsiteY0" fmla="*/ 732 h 571492"/>
              <a:gd name="connsiteX1" fmla="*/ 53217 w 223288"/>
              <a:gd name="connsiteY1" fmla="*/ 262646 h 571492"/>
              <a:gd name="connsiteX2" fmla="*/ 223231 w 223288"/>
              <a:gd name="connsiteY2" fmla="*/ 570509 h 571492"/>
              <a:gd name="connsiteX3" fmla="*/ 71596 w 223288"/>
              <a:gd name="connsiteY3" fmla="*/ 354545 h 571492"/>
              <a:gd name="connsiteX4" fmla="*/ 11862 w 223288"/>
              <a:gd name="connsiteY4" fmla="*/ 189126 h 571492"/>
              <a:gd name="connsiteX5" fmla="*/ 2672 w 223288"/>
              <a:gd name="connsiteY5" fmla="*/ 732 h 57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288" h="571492">
                <a:moveTo>
                  <a:pt x="2672" y="732"/>
                </a:moveTo>
                <a:cubicBezTo>
                  <a:pt x="9565" y="12985"/>
                  <a:pt x="16457" y="167683"/>
                  <a:pt x="53217" y="262646"/>
                </a:cubicBezTo>
                <a:cubicBezTo>
                  <a:pt x="89977" y="357609"/>
                  <a:pt x="220168" y="555192"/>
                  <a:pt x="223231" y="570509"/>
                </a:cubicBezTo>
                <a:cubicBezTo>
                  <a:pt x="226294" y="585826"/>
                  <a:pt x="106824" y="418109"/>
                  <a:pt x="71596" y="354545"/>
                </a:cubicBezTo>
                <a:cubicBezTo>
                  <a:pt x="36368" y="290981"/>
                  <a:pt x="20286" y="245032"/>
                  <a:pt x="11862" y="189126"/>
                </a:cubicBezTo>
                <a:cubicBezTo>
                  <a:pt x="3438" y="133221"/>
                  <a:pt x="-4221" y="-11521"/>
                  <a:pt x="2672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F06A900-051B-1C43-6440-A7BD5BD6303C}"/>
              </a:ext>
            </a:extLst>
          </p:cNvPr>
          <p:cNvSpPr/>
          <p:nvPr/>
        </p:nvSpPr>
        <p:spPr>
          <a:xfrm>
            <a:off x="7503525" y="8246903"/>
            <a:ext cx="69000" cy="751778"/>
          </a:xfrm>
          <a:custGeom>
            <a:avLst/>
            <a:gdLst>
              <a:gd name="connsiteX0" fmla="*/ 69 w 69000"/>
              <a:gd name="connsiteY0" fmla="*/ 1077 h 751778"/>
              <a:gd name="connsiteX1" fmla="*/ 55209 w 69000"/>
              <a:gd name="connsiteY1" fmla="*/ 488144 h 751778"/>
              <a:gd name="connsiteX2" fmla="*/ 13854 w 69000"/>
              <a:gd name="connsiteY2" fmla="*/ 750058 h 751778"/>
              <a:gd name="connsiteX3" fmla="*/ 68994 w 69000"/>
              <a:gd name="connsiteY3" fmla="*/ 368675 h 751778"/>
              <a:gd name="connsiteX4" fmla="*/ 69 w 69000"/>
              <a:gd name="connsiteY4" fmla="*/ 1077 h 7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00" h="751778">
                <a:moveTo>
                  <a:pt x="69" y="1077"/>
                </a:moveTo>
                <a:cubicBezTo>
                  <a:pt x="-2228" y="20988"/>
                  <a:pt x="52912" y="363314"/>
                  <a:pt x="55209" y="488144"/>
                </a:cubicBezTo>
                <a:cubicBezTo>
                  <a:pt x="57507" y="612974"/>
                  <a:pt x="11557" y="769969"/>
                  <a:pt x="13854" y="750058"/>
                </a:cubicBezTo>
                <a:cubicBezTo>
                  <a:pt x="16151" y="730147"/>
                  <a:pt x="68228" y="495037"/>
                  <a:pt x="68994" y="368675"/>
                </a:cubicBezTo>
                <a:cubicBezTo>
                  <a:pt x="69760" y="242313"/>
                  <a:pt x="2366" y="-18834"/>
                  <a:pt x="69" y="1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5AF0A4E-5841-E4AF-8AD3-953BC75E0DA2}"/>
              </a:ext>
            </a:extLst>
          </p:cNvPr>
          <p:cNvSpPr/>
          <p:nvPr/>
        </p:nvSpPr>
        <p:spPr>
          <a:xfrm>
            <a:off x="7636580" y="8288664"/>
            <a:ext cx="202532" cy="863618"/>
          </a:xfrm>
          <a:custGeom>
            <a:avLst/>
            <a:gdLst>
              <a:gd name="connsiteX0" fmla="*/ 268 w 202532"/>
              <a:gd name="connsiteY0" fmla="*/ 671 h 863618"/>
              <a:gd name="connsiteX1" fmla="*/ 119738 w 202532"/>
              <a:gd name="connsiteY1" fmla="*/ 377459 h 863618"/>
              <a:gd name="connsiteX2" fmla="*/ 151902 w 202532"/>
              <a:gd name="connsiteY2" fmla="*/ 850741 h 863618"/>
              <a:gd name="connsiteX3" fmla="*/ 147307 w 202532"/>
              <a:gd name="connsiteY3" fmla="*/ 689917 h 863618"/>
              <a:gd name="connsiteX4" fmla="*/ 202447 w 202532"/>
              <a:gd name="connsiteY4" fmla="*/ 271774 h 863618"/>
              <a:gd name="connsiteX5" fmla="*/ 156497 w 202532"/>
              <a:gd name="connsiteY5" fmla="*/ 469358 h 863618"/>
              <a:gd name="connsiteX6" fmla="*/ 268 w 202532"/>
              <a:gd name="connsiteY6" fmla="*/ 671 h 8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32" h="863618">
                <a:moveTo>
                  <a:pt x="268" y="671"/>
                </a:moveTo>
                <a:cubicBezTo>
                  <a:pt x="-5858" y="-14645"/>
                  <a:pt x="94466" y="235781"/>
                  <a:pt x="119738" y="377459"/>
                </a:cubicBezTo>
                <a:cubicBezTo>
                  <a:pt x="145010" y="519137"/>
                  <a:pt x="147307" y="798665"/>
                  <a:pt x="151902" y="850741"/>
                </a:cubicBezTo>
                <a:cubicBezTo>
                  <a:pt x="156497" y="902817"/>
                  <a:pt x="138883" y="786412"/>
                  <a:pt x="147307" y="689917"/>
                </a:cubicBezTo>
                <a:cubicBezTo>
                  <a:pt x="155731" y="593423"/>
                  <a:pt x="200915" y="308534"/>
                  <a:pt x="202447" y="271774"/>
                </a:cubicBezTo>
                <a:cubicBezTo>
                  <a:pt x="203979" y="235014"/>
                  <a:pt x="184833" y="512244"/>
                  <a:pt x="156497" y="469358"/>
                </a:cubicBezTo>
                <a:cubicBezTo>
                  <a:pt x="128161" y="426472"/>
                  <a:pt x="6394" y="15987"/>
                  <a:pt x="268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412AB51-5F66-DDD3-4CAC-6B5E924ACD00}"/>
              </a:ext>
            </a:extLst>
          </p:cNvPr>
          <p:cNvSpPr/>
          <p:nvPr/>
        </p:nvSpPr>
        <p:spPr>
          <a:xfrm>
            <a:off x="6357745" y="8322549"/>
            <a:ext cx="287593" cy="1230392"/>
          </a:xfrm>
          <a:custGeom>
            <a:avLst/>
            <a:gdLst>
              <a:gd name="connsiteX0" fmla="*/ 281994 w 287593"/>
              <a:gd name="connsiteY0" fmla="*/ 31115 h 1230392"/>
              <a:gd name="connsiteX1" fmla="*/ 1700 w 287593"/>
              <a:gd name="connsiteY1" fmla="*/ 1225809 h 1230392"/>
              <a:gd name="connsiteX2" fmla="*/ 171714 w 287593"/>
              <a:gd name="connsiteY2" fmla="*/ 426283 h 1230392"/>
              <a:gd name="connsiteX3" fmla="*/ 281994 w 287593"/>
              <a:gd name="connsiteY3" fmla="*/ 31115 h 123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593" h="1230392">
                <a:moveTo>
                  <a:pt x="281994" y="31115"/>
                </a:moveTo>
                <a:cubicBezTo>
                  <a:pt x="253658" y="164369"/>
                  <a:pt x="20080" y="1159948"/>
                  <a:pt x="1700" y="1225809"/>
                </a:cubicBezTo>
                <a:cubicBezTo>
                  <a:pt x="-16680" y="1291670"/>
                  <a:pt x="118872" y="629228"/>
                  <a:pt x="171714" y="426283"/>
                </a:cubicBezTo>
                <a:cubicBezTo>
                  <a:pt x="224556" y="223338"/>
                  <a:pt x="310330" y="-102139"/>
                  <a:pt x="281994" y="3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CA20A9C-66E4-FAA3-9BF1-34E808309DBD}"/>
              </a:ext>
            </a:extLst>
          </p:cNvPr>
          <p:cNvSpPr/>
          <p:nvPr/>
        </p:nvSpPr>
        <p:spPr>
          <a:xfrm>
            <a:off x="6570806" y="8205560"/>
            <a:ext cx="441150" cy="56520"/>
          </a:xfrm>
          <a:custGeom>
            <a:avLst/>
            <a:gdLst>
              <a:gd name="connsiteX0" fmla="*/ 8 w 441150"/>
              <a:gd name="connsiteY0" fmla="*/ 56205 h 56520"/>
              <a:gd name="connsiteX1" fmla="*/ 284897 w 441150"/>
              <a:gd name="connsiteY1" fmla="*/ 24040 h 56520"/>
              <a:gd name="connsiteX2" fmla="*/ 441126 w 441150"/>
              <a:gd name="connsiteY2" fmla="*/ 33230 h 56520"/>
              <a:gd name="connsiteX3" fmla="*/ 294086 w 441150"/>
              <a:gd name="connsiteY3" fmla="*/ 1065 h 56520"/>
              <a:gd name="connsiteX4" fmla="*/ 8 w 441150"/>
              <a:gd name="connsiteY4" fmla="*/ 56205 h 5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150" h="56520">
                <a:moveTo>
                  <a:pt x="8" y="56205"/>
                </a:moveTo>
                <a:cubicBezTo>
                  <a:pt x="-1523" y="60034"/>
                  <a:pt x="211377" y="27869"/>
                  <a:pt x="284897" y="24040"/>
                </a:cubicBezTo>
                <a:cubicBezTo>
                  <a:pt x="358417" y="20211"/>
                  <a:pt x="439595" y="37059"/>
                  <a:pt x="441126" y="33230"/>
                </a:cubicBezTo>
                <a:cubicBezTo>
                  <a:pt x="442657" y="29401"/>
                  <a:pt x="372201" y="-6593"/>
                  <a:pt x="294086" y="1065"/>
                </a:cubicBezTo>
                <a:cubicBezTo>
                  <a:pt x="215971" y="8723"/>
                  <a:pt x="1539" y="52376"/>
                  <a:pt x="8" y="56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5CA2A5C-C616-4147-5390-8FEF668E44B0}"/>
              </a:ext>
            </a:extLst>
          </p:cNvPr>
          <p:cNvSpPr/>
          <p:nvPr/>
        </p:nvSpPr>
        <p:spPr>
          <a:xfrm>
            <a:off x="6451496" y="8711132"/>
            <a:ext cx="634674" cy="180280"/>
          </a:xfrm>
          <a:custGeom>
            <a:avLst/>
            <a:gdLst>
              <a:gd name="connsiteX0" fmla="*/ 4444 w 634674"/>
              <a:gd name="connsiteY0" fmla="*/ 940 h 180280"/>
              <a:gd name="connsiteX1" fmla="*/ 597195 w 634674"/>
              <a:gd name="connsiteY1" fmla="*/ 170954 h 180280"/>
              <a:gd name="connsiteX2" fmla="*/ 519081 w 634674"/>
              <a:gd name="connsiteY2" fmla="*/ 152575 h 180280"/>
              <a:gd name="connsiteX3" fmla="*/ 73368 w 634674"/>
              <a:gd name="connsiteY3" fmla="*/ 106625 h 180280"/>
              <a:gd name="connsiteX4" fmla="*/ 312307 w 634674"/>
              <a:gd name="connsiteY4" fmla="*/ 102030 h 180280"/>
              <a:gd name="connsiteX5" fmla="*/ 4444 w 634674"/>
              <a:gd name="connsiteY5" fmla="*/ 940 h 18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674" h="180280">
                <a:moveTo>
                  <a:pt x="4444" y="940"/>
                </a:moveTo>
                <a:cubicBezTo>
                  <a:pt x="51925" y="12427"/>
                  <a:pt x="511422" y="145682"/>
                  <a:pt x="597195" y="170954"/>
                </a:cubicBezTo>
                <a:cubicBezTo>
                  <a:pt x="682968" y="196227"/>
                  <a:pt x="606386" y="163297"/>
                  <a:pt x="519081" y="152575"/>
                </a:cubicBezTo>
                <a:cubicBezTo>
                  <a:pt x="431777" y="141854"/>
                  <a:pt x="107830" y="115049"/>
                  <a:pt x="73368" y="106625"/>
                </a:cubicBezTo>
                <a:cubicBezTo>
                  <a:pt x="38906" y="98201"/>
                  <a:pt x="319199" y="117347"/>
                  <a:pt x="312307" y="102030"/>
                </a:cubicBezTo>
                <a:cubicBezTo>
                  <a:pt x="305415" y="86713"/>
                  <a:pt x="-43037" y="-10547"/>
                  <a:pt x="4444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9F95FBE-7CE7-04C0-9E0F-4B10E6088B05}"/>
              </a:ext>
            </a:extLst>
          </p:cNvPr>
          <p:cNvSpPr/>
          <p:nvPr/>
        </p:nvSpPr>
        <p:spPr>
          <a:xfrm>
            <a:off x="9951761" y="8353155"/>
            <a:ext cx="218878" cy="1082773"/>
          </a:xfrm>
          <a:custGeom>
            <a:avLst/>
            <a:gdLst>
              <a:gd name="connsiteX0" fmla="*/ 208239 w 218878"/>
              <a:gd name="connsiteY0" fmla="*/ 270 h 1082773"/>
              <a:gd name="connsiteX1" fmla="*/ 116164 w 218878"/>
              <a:gd name="connsiteY1" fmla="*/ 546370 h 1082773"/>
              <a:gd name="connsiteX2" fmla="*/ 1864 w 218878"/>
              <a:gd name="connsiteY2" fmla="*/ 1079770 h 1082773"/>
              <a:gd name="connsiteX3" fmla="*/ 214589 w 218878"/>
              <a:gd name="connsiteY3" fmla="*/ 298720 h 1082773"/>
              <a:gd name="connsiteX4" fmla="*/ 151089 w 218878"/>
              <a:gd name="connsiteY4" fmla="*/ 470170 h 1082773"/>
              <a:gd name="connsiteX5" fmla="*/ 208239 w 218878"/>
              <a:gd name="connsiteY5" fmla="*/ 270 h 108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878" h="1082773">
                <a:moveTo>
                  <a:pt x="208239" y="270"/>
                </a:moveTo>
                <a:cubicBezTo>
                  <a:pt x="202418" y="12970"/>
                  <a:pt x="150560" y="366453"/>
                  <a:pt x="116164" y="546370"/>
                </a:cubicBezTo>
                <a:cubicBezTo>
                  <a:pt x="81768" y="726287"/>
                  <a:pt x="-14540" y="1121045"/>
                  <a:pt x="1864" y="1079770"/>
                </a:cubicBezTo>
                <a:cubicBezTo>
                  <a:pt x="18268" y="1038495"/>
                  <a:pt x="189718" y="400320"/>
                  <a:pt x="214589" y="298720"/>
                </a:cubicBezTo>
                <a:cubicBezTo>
                  <a:pt x="239460" y="197120"/>
                  <a:pt x="147914" y="514091"/>
                  <a:pt x="151089" y="470170"/>
                </a:cubicBezTo>
                <a:cubicBezTo>
                  <a:pt x="154264" y="426249"/>
                  <a:pt x="214060" y="-12430"/>
                  <a:pt x="208239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03BD849-034E-C2C6-B25F-5821B41F543D}"/>
              </a:ext>
            </a:extLst>
          </p:cNvPr>
          <p:cNvSpPr/>
          <p:nvPr/>
        </p:nvSpPr>
        <p:spPr>
          <a:xfrm>
            <a:off x="9919906" y="8356188"/>
            <a:ext cx="304902" cy="1224677"/>
          </a:xfrm>
          <a:custGeom>
            <a:avLst/>
            <a:gdLst>
              <a:gd name="connsiteX0" fmla="*/ 303594 w 304902"/>
              <a:gd name="connsiteY0" fmla="*/ 412 h 1224677"/>
              <a:gd name="connsiteX1" fmla="*/ 236919 w 304902"/>
              <a:gd name="connsiteY1" fmla="*/ 473487 h 1224677"/>
              <a:gd name="connsiteX2" fmla="*/ 1969 w 304902"/>
              <a:gd name="connsiteY2" fmla="*/ 1219612 h 1224677"/>
              <a:gd name="connsiteX3" fmla="*/ 132144 w 304902"/>
              <a:gd name="connsiteY3" fmla="*/ 781462 h 1224677"/>
              <a:gd name="connsiteX4" fmla="*/ 268669 w 304902"/>
              <a:gd name="connsiteY4" fmla="*/ 397287 h 1224677"/>
              <a:gd name="connsiteX5" fmla="*/ 303594 w 304902"/>
              <a:gd name="connsiteY5" fmla="*/ 412 h 122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902" h="1224677">
                <a:moveTo>
                  <a:pt x="303594" y="412"/>
                </a:moveTo>
                <a:cubicBezTo>
                  <a:pt x="298302" y="13112"/>
                  <a:pt x="287190" y="270287"/>
                  <a:pt x="236919" y="473487"/>
                </a:cubicBezTo>
                <a:cubicBezTo>
                  <a:pt x="186648" y="676687"/>
                  <a:pt x="19431" y="1168283"/>
                  <a:pt x="1969" y="1219612"/>
                </a:cubicBezTo>
                <a:cubicBezTo>
                  <a:pt x="-15493" y="1270941"/>
                  <a:pt x="87694" y="918516"/>
                  <a:pt x="132144" y="781462"/>
                </a:cubicBezTo>
                <a:cubicBezTo>
                  <a:pt x="176594" y="644408"/>
                  <a:pt x="239036" y="522699"/>
                  <a:pt x="268669" y="397287"/>
                </a:cubicBezTo>
                <a:cubicBezTo>
                  <a:pt x="298302" y="271875"/>
                  <a:pt x="308886" y="-12288"/>
                  <a:pt x="303594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037026B-5345-E89B-8E09-E7DD5A33052B}"/>
              </a:ext>
            </a:extLst>
          </p:cNvPr>
          <p:cNvSpPr/>
          <p:nvPr/>
        </p:nvSpPr>
        <p:spPr>
          <a:xfrm>
            <a:off x="7886692" y="8134727"/>
            <a:ext cx="34992" cy="532434"/>
          </a:xfrm>
          <a:custGeom>
            <a:avLst/>
            <a:gdLst>
              <a:gd name="connsiteX0" fmla="*/ 8 w 34992"/>
              <a:gd name="connsiteY0" fmla="*/ 9148 h 532434"/>
              <a:gd name="connsiteX1" fmla="*/ 31758 w 34992"/>
              <a:gd name="connsiteY1" fmla="*/ 523498 h 532434"/>
              <a:gd name="connsiteX2" fmla="*/ 31758 w 34992"/>
              <a:gd name="connsiteY2" fmla="*/ 320298 h 532434"/>
              <a:gd name="connsiteX3" fmla="*/ 34933 w 34992"/>
              <a:gd name="connsiteY3" fmla="*/ 120273 h 532434"/>
              <a:gd name="connsiteX4" fmla="*/ 28583 w 34992"/>
              <a:gd name="connsiteY4" fmla="*/ 186948 h 532434"/>
              <a:gd name="connsiteX5" fmla="*/ 8 w 34992"/>
              <a:gd name="connsiteY5" fmla="*/ 9148 h 53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92" h="532434">
                <a:moveTo>
                  <a:pt x="8" y="9148"/>
                </a:moveTo>
                <a:cubicBezTo>
                  <a:pt x="537" y="65240"/>
                  <a:pt x="26466" y="471640"/>
                  <a:pt x="31758" y="523498"/>
                </a:cubicBezTo>
                <a:cubicBezTo>
                  <a:pt x="37050" y="575356"/>
                  <a:pt x="31229" y="387502"/>
                  <a:pt x="31758" y="320298"/>
                </a:cubicBezTo>
                <a:cubicBezTo>
                  <a:pt x="32287" y="253094"/>
                  <a:pt x="35462" y="142498"/>
                  <a:pt x="34933" y="120273"/>
                </a:cubicBezTo>
                <a:cubicBezTo>
                  <a:pt x="34404" y="98048"/>
                  <a:pt x="32816" y="201235"/>
                  <a:pt x="28583" y="186948"/>
                </a:cubicBezTo>
                <a:cubicBezTo>
                  <a:pt x="24350" y="172661"/>
                  <a:pt x="-521" y="-46944"/>
                  <a:pt x="8" y="9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5E7C5ED-64E3-F9E6-0523-DA3912DF0D48}"/>
              </a:ext>
            </a:extLst>
          </p:cNvPr>
          <p:cNvSpPr/>
          <p:nvPr/>
        </p:nvSpPr>
        <p:spPr>
          <a:xfrm>
            <a:off x="7980654" y="8268285"/>
            <a:ext cx="679861" cy="358983"/>
          </a:xfrm>
          <a:custGeom>
            <a:avLst/>
            <a:gdLst>
              <a:gd name="connsiteX0" fmla="*/ 7646 w 679861"/>
              <a:gd name="connsiteY0" fmla="*/ 31165 h 358983"/>
              <a:gd name="connsiteX1" fmla="*/ 350546 w 679861"/>
              <a:gd name="connsiteY1" fmla="*/ 75615 h 358983"/>
              <a:gd name="connsiteX2" fmla="*/ 671221 w 679861"/>
              <a:gd name="connsiteY2" fmla="*/ 355015 h 358983"/>
              <a:gd name="connsiteX3" fmla="*/ 560096 w 679861"/>
              <a:gd name="connsiteY3" fmla="*/ 224840 h 358983"/>
              <a:gd name="connsiteX4" fmla="*/ 261646 w 679861"/>
              <a:gd name="connsiteY4" fmla="*/ 12115 h 358983"/>
              <a:gd name="connsiteX5" fmla="*/ 274346 w 679861"/>
              <a:gd name="connsiteY5" fmla="*/ 24815 h 358983"/>
              <a:gd name="connsiteX6" fmla="*/ 128296 w 679861"/>
              <a:gd name="connsiteY6" fmla="*/ 12115 h 358983"/>
              <a:gd name="connsiteX7" fmla="*/ 7646 w 679861"/>
              <a:gd name="connsiteY7" fmla="*/ 31165 h 35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9861" h="358983">
                <a:moveTo>
                  <a:pt x="7646" y="31165"/>
                </a:moveTo>
                <a:cubicBezTo>
                  <a:pt x="44688" y="41748"/>
                  <a:pt x="239950" y="21640"/>
                  <a:pt x="350546" y="75615"/>
                </a:cubicBezTo>
                <a:cubicBezTo>
                  <a:pt x="461142" y="129590"/>
                  <a:pt x="636296" y="330144"/>
                  <a:pt x="671221" y="355015"/>
                </a:cubicBezTo>
                <a:cubicBezTo>
                  <a:pt x="706146" y="379886"/>
                  <a:pt x="628358" y="281990"/>
                  <a:pt x="560096" y="224840"/>
                </a:cubicBezTo>
                <a:cubicBezTo>
                  <a:pt x="491834" y="167690"/>
                  <a:pt x="261646" y="12115"/>
                  <a:pt x="261646" y="12115"/>
                </a:cubicBezTo>
                <a:cubicBezTo>
                  <a:pt x="214021" y="-21223"/>
                  <a:pt x="296571" y="24815"/>
                  <a:pt x="274346" y="24815"/>
                </a:cubicBezTo>
                <a:cubicBezTo>
                  <a:pt x="252121" y="24815"/>
                  <a:pt x="179096" y="9469"/>
                  <a:pt x="128296" y="12115"/>
                </a:cubicBezTo>
                <a:cubicBezTo>
                  <a:pt x="77496" y="14761"/>
                  <a:pt x="-29396" y="20582"/>
                  <a:pt x="7646" y="3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F79AE56-E132-BC71-0A7E-79E174ABF581}"/>
              </a:ext>
            </a:extLst>
          </p:cNvPr>
          <p:cNvSpPr/>
          <p:nvPr/>
        </p:nvSpPr>
        <p:spPr>
          <a:xfrm>
            <a:off x="8190265" y="7796659"/>
            <a:ext cx="1240763" cy="417719"/>
          </a:xfrm>
          <a:custGeom>
            <a:avLst/>
            <a:gdLst>
              <a:gd name="connsiteX0" fmla="*/ 1235 w 1240763"/>
              <a:gd name="connsiteY0" fmla="*/ 417066 h 417719"/>
              <a:gd name="connsiteX1" fmla="*/ 588610 w 1240763"/>
              <a:gd name="connsiteY1" fmla="*/ 70991 h 417719"/>
              <a:gd name="connsiteX2" fmla="*/ 1217260 w 1240763"/>
              <a:gd name="connsiteY2" fmla="*/ 42416 h 417719"/>
              <a:gd name="connsiteX3" fmla="*/ 1074385 w 1240763"/>
              <a:gd name="connsiteY3" fmla="*/ 23366 h 417719"/>
              <a:gd name="connsiteX4" fmla="*/ 763235 w 1240763"/>
              <a:gd name="connsiteY4" fmla="*/ 7491 h 417719"/>
              <a:gd name="connsiteX5" fmla="*/ 442560 w 1240763"/>
              <a:gd name="connsiteY5" fmla="*/ 153541 h 417719"/>
              <a:gd name="connsiteX6" fmla="*/ 1235 w 1240763"/>
              <a:gd name="connsiteY6" fmla="*/ 417066 h 41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763" h="417719">
                <a:moveTo>
                  <a:pt x="1235" y="417066"/>
                </a:moveTo>
                <a:cubicBezTo>
                  <a:pt x="25577" y="403308"/>
                  <a:pt x="385939" y="133433"/>
                  <a:pt x="588610" y="70991"/>
                </a:cubicBezTo>
                <a:cubicBezTo>
                  <a:pt x="791281" y="8549"/>
                  <a:pt x="1136298" y="50353"/>
                  <a:pt x="1217260" y="42416"/>
                </a:cubicBezTo>
                <a:cubicBezTo>
                  <a:pt x="1298222" y="34479"/>
                  <a:pt x="1150056" y="29187"/>
                  <a:pt x="1074385" y="23366"/>
                </a:cubicBezTo>
                <a:cubicBezTo>
                  <a:pt x="998714" y="17545"/>
                  <a:pt x="868539" y="-14205"/>
                  <a:pt x="763235" y="7491"/>
                </a:cubicBezTo>
                <a:cubicBezTo>
                  <a:pt x="657931" y="29187"/>
                  <a:pt x="566385" y="83691"/>
                  <a:pt x="442560" y="153541"/>
                </a:cubicBezTo>
                <a:cubicBezTo>
                  <a:pt x="318735" y="223391"/>
                  <a:pt x="-23107" y="430824"/>
                  <a:pt x="1235" y="417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0B79F7D-7389-C420-F7B8-48123ECE23B4}"/>
              </a:ext>
            </a:extLst>
          </p:cNvPr>
          <p:cNvSpPr/>
          <p:nvPr/>
        </p:nvSpPr>
        <p:spPr>
          <a:xfrm>
            <a:off x="8432105" y="8338362"/>
            <a:ext cx="880288" cy="250187"/>
          </a:xfrm>
          <a:custGeom>
            <a:avLst/>
            <a:gdLst>
              <a:gd name="connsiteX0" fmla="*/ 416620 w 880288"/>
              <a:gd name="connsiteY0" fmla="*/ 2363 h 250187"/>
              <a:gd name="connsiteX1" fmla="*/ 16570 w 880288"/>
              <a:gd name="connsiteY1" fmla="*/ 46813 h 250187"/>
              <a:gd name="connsiteX2" fmla="*/ 213420 w 880288"/>
              <a:gd name="connsiteY2" fmla="*/ 46813 h 250187"/>
              <a:gd name="connsiteX3" fmla="*/ 140395 w 880288"/>
              <a:gd name="connsiteY3" fmla="*/ 91263 h 250187"/>
              <a:gd name="connsiteX4" fmla="*/ 461070 w 880288"/>
              <a:gd name="connsiteY4" fmla="*/ 94438 h 250187"/>
              <a:gd name="connsiteX5" fmla="*/ 356295 w 880288"/>
              <a:gd name="connsiteY5" fmla="*/ 135713 h 250187"/>
              <a:gd name="connsiteX6" fmla="*/ 515045 w 880288"/>
              <a:gd name="connsiteY6" fmla="*/ 126188 h 250187"/>
              <a:gd name="connsiteX7" fmla="*/ 880170 w 880288"/>
              <a:gd name="connsiteY7" fmla="*/ 250013 h 250187"/>
              <a:gd name="connsiteX8" fmla="*/ 553145 w 880288"/>
              <a:gd name="connsiteY8" fmla="*/ 151588 h 250187"/>
              <a:gd name="connsiteX9" fmla="*/ 378520 w 880288"/>
              <a:gd name="connsiteY9" fmla="*/ 78563 h 250187"/>
              <a:gd name="connsiteX10" fmla="*/ 114995 w 880288"/>
              <a:gd name="connsiteY10" fmla="*/ 88088 h 250187"/>
              <a:gd name="connsiteX11" fmla="*/ 172145 w 880288"/>
              <a:gd name="connsiteY11" fmla="*/ 56338 h 250187"/>
              <a:gd name="connsiteX12" fmla="*/ 695 w 880288"/>
              <a:gd name="connsiteY12" fmla="*/ 34113 h 250187"/>
              <a:gd name="connsiteX13" fmla="*/ 248345 w 880288"/>
              <a:gd name="connsiteY13" fmla="*/ 8713 h 250187"/>
              <a:gd name="connsiteX14" fmla="*/ 416620 w 880288"/>
              <a:gd name="connsiteY14" fmla="*/ 2363 h 25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0288" h="250187">
                <a:moveTo>
                  <a:pt x="416620" y="2363"/>
                </a:moveTo>
                <a:cubicBezTo>
                  <a:pt x="377991" y="8713"/>
                  <a:pt x="50437" y="39405"/>
                  <a:pt x="16570" y="46813"/>
                </a:cubicBezTo>
                <a:cubicBezTo>
                  <a:pt x="-17297" y="54221"/>
                  <a:pt x="192783" y="39405"/>
                  <a:pt x="213420" y="46813"/>
                </a:cubicBezTo>
                <a:cubicBezTo>
                  <a:pt x="234057" y="54221"/>
                  <a:pt x="99120" y="83326"/>
                  <a:pt x="140395" y="91263"/>
                </a:cubicBezTo>
                <a:cubicBezTo>
                  <a:pt x="181670" y="99200"/>
                  <a:pt x="425087" y="87030"/>
                  <a:pt x="461070" y="94438"/>
                </a:cubicBezTo>
                <a:cubicBezTo>
                  <a:pt x="497053" y="101846"/>
                  <a:pt x="347299" y="130421"/>
                  <a:pt x="356295" y="135713"/>
                </a:cubicBezTo>
                <a:cubicBezTo>
                  <a:pt x="365291" y="141005"/>
                  <a:pt x="427733" y="107138"/>
                  <a:pt x="515045" y="126188"/>
                </a:cubicBezTo>
                <a:cubicBezTo>
                  <a:pt x="602357" y="145238"/>
                  <a:pt x="873820" y="245780"/>
                  <a:pt x="880170" y="250013"/>
                </a:cubicBezTo>
                <a:cubicBezTo>
                  <a:pt x="886520" y="254246"/>
                  <a:pt x="636753" y="180163"/>
                  <a:pt x="553145" y="151588"/>
                </a:cubicBezTo>
                <a:cubicBezTo>
                  <a:pt x="469537" y="123013"/>
                  <a:pt x="451545" y="89146"/>
                  <a:pt x="378520" y="78563"/>
                </a:cubicBezTo>
                <a:cubicBezTo>
                  <a:pt x="305495" y="67980"/>
                  <a:pt x="149391" y="91792"/>
                  <a:pt x="114995" y="88088"/>
                </a:cubicBezTo>
                <a:cubicBezTo>
                  <a:pt x="80599" y="84384"/>
                  <a:pt x="191195" y="65334"/>
                  <a:pt x="172145" y="56338"/>
                </a:cubicBezTo>
                <a:cubicBezTo>
                  <a:pt x="153095" y="47342"/>
                  <a:pt x="-12005" y="42050"/>
                  <a:pt x="695" y="34113"/>
                </a:cubicBezTo>
                <a:cubicBezTo>
                  <a:pt x="13395" y="26176"/>
                  <a:pt x="173203" y="13475"/>
                  <a:pt x="248345" y="8713"/>
                </a:cubicBezTo>
                <a:cubicBezTo>
                  <a:pt x="323487" y="3951"/>
                  <a:pt x="455249" y="-3987"/>
                  <a:pt x="416620" y="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DEEC7706-802A-2DED-EAEE-1781E1A0E1AB}"/>
              </a:ext>
            </a:extLst>
          </p:cNvPr>
          <p:cNvSpPr/>
          <p:nvPr/>
        </p:nvSpPr>
        <p:spPr>
          <a:xfrm>
            <a:off x="9889057" y="8203460"/>
            <a:ext cx="189930" cy="704000"/>
          </a:xfrm>
          <a:custGeom>
            <a:avLst/>
            <a:gdLst>
              <a:gd name="connsiteX0" fmla="*/ 173576 w 189930"/>
              <a:gd name="connsiteY0" fmla="*/ 740 h 704000"/>
              <a:gd name="connsiteX1" fmla="*/ 177810 w 189930"/>
              <a:gd name="connsiteY1" fmla="*/ 275907 h 704000"/>
              <a:gd name="connsiteX2" fmla="*/ 10 w 189930"/>
              <a:gd name="connsiteY2" fmla="*/ 703473 h 704000"/>
              <a:gd name="connsiteX3" fmla="*/ 169343 w 189930"/>
              <a:gd name="connsiteY3" fmla="*/ 356340 h 704000"/>
              <a:gd name="connsiteX4" fmla="*/ 173576 w 189930"/>
              <a:gd name="connsiteY4" fmla="*/ 740 h 7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930" h="704000">
                <a:moveTo>
                  <a:pt x="173576" y="740"/>
                </a:moveTo>
                <a:cubicBezTo>
                  <a:pt x="174987" y="-12665"/>
                  <a:pt x="206738" y="158785"/>
                  <a:pt x="177810" y="275907"/>
                </a:cubicBezTo>
                <a:cubicBezTo>
                  <a:pt x="148882" y="393029"/>
                  <a:pt x="1421" y="690068"/>
                  <a:pt x="10" y="703473"/>
                </a:cubicBezTo>
                <a:cubicBezTo>
                  <a:pt x="-1401" y="716878"/>
                  <a:pt x="136888" y="471345"/>
                  <a:pt x="169343" y="356340"/>
                </a:cubicBezTo>
                <a:cubicBezTo>
                  <a:pt x="201798" y="241335"/>
                  <a:pt x="172165" y="14145"/>
                  <a:pt x="173576" y="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5F3E813-503C-E896-E535-3050C6ED2CB0}"/>
              </a:ext>
            </a:extLst>
          </p:cNvPr>
          <p:cNvSpPr/>
          <p:nvPr/>
        </p:nvSpPr>
        <p:spPr>
          <a:xfrm>
            <a:off x="9725948" y="7764611"/>
            <a:ext cx="478106" cy="600344"/>
          </a:xfrm>
          <a:custGeom>
            <a:avLst/>
            <a:gdLst>
              <a:gd name="connsiteX0" fmla="*/ 2252 w 478106"/>
              <a:gd name="connsiteY0" fmla="*/ 3556 h 600344"/>
              <a:gd name="connsiteX1" fmla="*/ 472152 w 478106"/>
              <a:gd name="connsiteY1" fmla="*/ 596222 h 600344"/>
              <a:gd name="connsiteX2" fmla="*/ 268952 w 478106"/>
              <a:gd name="connsiteY2" fmla="*/ 270256 h 600344"/>
              <a:gd name="connsiteX3" fmla="*/ 294352 w 478106"/>
              <a:gd name="connsiteY3" fmla="*/ 346456 h 600344"/>
              <a:gd name="connsiteX4" fmla="*/ 2252 w 478106"/>
              <a:gd name="connsiteY4" fmla="*/ 3556 h 60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106" h="600344">
                <a:moveTo>
                  <a:pt x="2252" y="3556"/>
                </a:moveTo>
                <a:cubicBezTo>
                  <a:pt x="31885" y="45184"/>
                  <a:pt x="427702" y="551772"/>
                  <a:pt x="472152" y="596222"/>
                </a:cubicBezTo>
                <a:cubicBezTo>
                  <a:pt x="516602" y="640672"/>
                  <a:pt x="298585" y="311884"/>
                  <a:pt x="268952" y="270256"/>
                </a:cubicBezTo>
                <a:cubicBezTo>
                  <a:pt x="239319" y="228628"/>
                  <a:pt x="344447" y="394434"/>
                  <a:pt x="294352" y="346456"/>
                </a:cubicBezTo>
                <a:cubicBezTo>
                  <a:pt x="244258" y="298478"/>
                  <a:pt x="-27381" y="-38072"/>
                  <a:pt x="2252" y="3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C0595206-C191-093C-5D31-B6A3A0FED1F1}"/>
              </a:ext>
            </a:extLst>
          </p:cNvPr>
          <p:cNvSpPr/>
          <p:nvPr/>
        </p:nvSpPr>
        <p:spPr>
          <a:xfrm>
            <a:off x="8283652" y="6445985"/>
            <a:ext cx="1428729" cy="1308515"/>
          </a:xfrm>
          <a:custGeom>
            <a:avLst/>
            <a:gdLst>
              <a:gd name="connsiteX0" fmla="*/ 13681 w 1428729"/>
              <a:gd name="connsiteY0" fmla="*/ 14082 h 1308515"/>
              <a:gd name="connsiteX1" fmla="*/ 945015 w 1428729"/>
              <a:gd name="connsiteY1" fmla="*/ 843815 h 1308515"/>
              <a:gd name="connsiteX2" fmla="*/ 936548 w 1428729"/>
              <a:gd name="connsiteY2" fmla="*/ 814182 h 1308515"/>
              <a:gd name="connsiteX3" fmla="*/ 1423381 w 1428729"/>
              <a:gd name="connsiteY3" fmla="*/ 1305248 h 1308515"/>
              <a:gd name="connsiteX4" fmla="*/ 1169381 w 1428729"/>
              <a:gd name="connsiteY4" fmla="*/ 1008915 h 1308515"/>
              <a:gd name="connsiteX5" fmla="*/ 754515 w 1428729"/>
              <a:gd name="connsiteY5" fmla="*/ 636382 h 1308515"/>
              <a:gd name="connsiteX6" fmla="*/ 801081 w 1428729"/>
              <a:gd name="connsiteY6" fmla="*/ 682948 h 1308515"/>
              <a:gd name="connsiteX7" fmla="*/ 195715 w 1428729"/>
              <a:gd name="connsiteY7" fmla="*/ 234215 h 1308515"/>
              <a:gd name="connsiteX8" fmla="*/ 373515 w 1428729"/>
              <a:gd name="connsiteY8" fmla="*/ 314648 h 1308515"/>
              <a:gd name="connsiteX9" fmla="*/ 13681 w 1428729"/>
              <a:gd name="connsiteY9" fmla="*/ 14082 h 130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8729" h="1308515">
                <a:moveTo>
                  <a:pt x="13681" y="14082"/>
                </a:moveTo>
                <a:cubicBezTo>
                  <a:pt x="108931" y="102276"/>
                  <a:pt x="791204" y="710465"/>
                  <a:pt x="945015" y="843815"/>
                </a:cubicBezTo>
                <a:cubicBezTo>
                  <a:pt x="1098826" y="977165"/>
                  <a:pt x="856820" y="737277"/>
                  <a:pt x="936548" y="814182"/>
                </a:cubicBezTo>
                <a:cubicBezTo>
                  <a:pt x="1016276" y="891087"/>
                  <a:pt x="1384576" y="1272793"/>
                  <a:pt x="1423381" y="1305248"/>
                </a:cubicBezTo>
                <a:cubicBezTo>
                  <a:pt x="1462186" y="1337703"/>
                  <a:pt x="1280859" y="1120393"/>
                  <a:pt x="1169381" y="1008915"/>
                </a:cubicBezTo>
                <a:cubicBezTo>
                  <a:pt x="1057903" y="897437"/>
                  <a:pt x="815898" y="690710"/>
                  <a:pt x="754515" y="636382"/>
                </a:cubicBezTo>
                <a:cubicBezTo>
                  <a:pt x="693132" y="582054"/>
                  <a:pt x="894214" y="749976"/>
                  <a:pt x="801081" y="682948"/>
                </a:cubicBezTo>
                <a:cubicBezTo>
                  <a:pt x="707948" y="615920"/>
                  <a:pt x="266976" y="295598"/>
                  <a:pt x="195715" y="234215"/>
                </a:cubicBezTo>
                <a:cubicBezTo>
                  <a:pt x="124454" y="172832"/>
                  <a:pt x="396093" y="349926"/>
                  <a:pt x="373515" y="314648"/>
                </a:cubicBezTo>
                <a:cubicBezTo>
                  <a:pt x="350937" y="279370"/>
                  <a:pt x="-81569" y="-74112"/>
                  <a:pt x="13681" y="14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C8EAD53-1DB6-28AF-874E-98F9FFF5A981}"/>
              </a:ext>
            </a:extLst>
          </p:cNvPr>
          <p:cNvSpPr/>
          <p:nvPr/>
        </p:nvSpPr>
        <p:spPr>
          <a:xfrm>
            <a:off x="9939189" y="7936936"/>
            <a:ext cx="267954" cy="340306"/>
          </a:xfrm>
          <a:custGeom>
            <a:avLst/>
            <a:gdLst>
              <a:gd name="connsiteX0" fmla="*/ 678 w 267954"/>
              <a:gd name="connsiteY0" fmla="*/ 564 h 340306"/>
              <a:gd name="connsiteX1" fmla="*/ 258911 w 267954"/>
              <a:gd name="connsiteY1" fmla="*/ 326531 h 340306"/>
              <a:gd name="connsiteX2" fmla="*/ 186944 w 267954"/>
              <a:gd name="connsiteY2" fmla="*/ 250331 h 340306"/>
              <a:gd name="connsiteX3" fmla="*/ 678 w 267954"/>
              <a:gd name="connsiteY3" fmla="*/ 564 h 34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954" h="340306">
                <a:moveTo>
                  <a:pt x="678" y="564"/>
                </a:moveTo>
                <a:cubicBezTo>
                  <a:pt x="12673" y="13264"/>
                  <a:pt x="227867" y="284903"/>
                  <a:pt x="258911" y="326531"/>
                </a:cubicBezTo>
                <a:cubicBezTo>
                  <a:pt x="289955" y="368159"/>
                  <a:pt x="234922" y="307481"/>
                  <a:pt x="186944" y="250331"/>
                </a:cubicBezTo>
                <a:cubicBezTo>
                  <a:pt x="138966" y="193181"/>
                  <a:pt x="-11317" y="-12136"/>
                  <a:pt x="678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FB33679-16B6-543D-C614-B12E874507EE}"/>
              </a:ext>
            </a:extLst>
          </p:cNvPr>
          <p:cNvSpPr/>
          <p:nvPr/>
        </p:nvSpPr>
        <p:spPr>
          <a:xfrm>
            <a:off x="8589428" y="7482959"/>
            <a:ext cx="664544" cy="310845"/>
          </a:xfrm>
          <a:custGeom>
            <a:avLst/>
            <a:gdLst>
              <a:gd name="connsiteX0" fmla="*/ 5 w 664544"/>
              <a:gd name="connsiteY0" fmla="*/ 310608 h 310845"/>
              <a:gd name="connsiteX1" fmla="*/ 359839 w 664544"/>
              <a:gd name="connsiteY1" fmla="*/ 82008 h 310845"/>
              <a:gd name="connsiteX2" fmla="*/ 660405 w 664544"/>
              <a:gd name="connsiteY2" fmla="*/ 1574 h 310845"/>
              <a:gd name="connsiteX3" fmla="*/ 503772 w 664544"/>
              <a:gd name="connsiteY3" fmla="*/ 26974 h 310845"/>
              <a:gd name="connsiteX4" fmla="*/ 80439 w 664544"/>
              <a:gd name="connsiteY4" fmla="*/ 5808 h 310845"/>
              <a:gd name="connsiteX5" fmla="*/ 368305 w 664544"/>
              <a:gd name="connsiteY5" fmla="*/ 35441 h 310845"/>
              <a:gd name="connsiteX6" fmla="*/ 5 w 664544"/>
              <a:gd name="connsiteY6" fmla="*/ 310608 h 31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544" h="310845">
                <a:moveTo>
                  <a:pt x="5" y="310608"/>
                </a:moveTo>
                <a:cubicBezTo>
                  <a:pt x="-1406" y="318369"/>
                  <a:pt x="249772" y="133514"/>
                  <a:pt x="359839" y="82008"/>
                </a:cubicBezTo>
                <a:cubicBezTo>
                  <a:pt x="469906" y="30502"/>
                  <a:pt x="636416" y="10746"/>
                  <a:pt x="660405" y="1574"/>
                </a:cubicBezTo>
                <a:cubicBezTo>
                  <a:pt x="684394" y="-7598"/>
                  <a:pt x="600433" y="26268"/>
                  <a:pt x="503772" y="26974"/>
                </a:cubicBezTo>
                <a:cubicBezTo>
                  <a:pt x="407111" y="27680"/>
                  <a:pt x="103017" y="4397"/>
                  <a:pt x="80439" y="5808"/>
                </a:cubicBezTo>
                <a:cubicBezTo>
                  <a:pt x="57861" y="7219"/>
                  <a:pt x="381005" y="-11126"/>
                  <a:pt x="368305" y="35441"/>
                </a:cubicBezTo>
                <a:cubicBezTo>
                  <a:pt x="355605" y="82008"/>
                  <a:pt x="1416" y="302847"/>
                  <a:pt x="5" y="310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30F4E02-A53D-E5E2-6A0C-3090B4EDA602}"/>
              </a:ext>
            </a:extLst>
          </p:cNvPr>
          <p:cNvSpPr/>
          <p:nvPr/>
        </p:nvSpPr>
        <p:spPr>
          <a:xfrm>
            <a:off x="8155504" y="7645667"/>
            <a:ext cx="1084080" cy="463493"/>
          </a:xfrm>
          <a:custGeom>
            <a:avLst/>
            <a:gdLst>
              <a:gd name="connsiteX0" fmla="*/ 6363 w 1084080"/>
              <a:gd name="connsiteY0" fmla="*/ 461166 h 463493"/>
              <a:gd name="connsiteX1" fmla="*/ 759896 w 1084080"/>
              <a:gd name="connsiteY1" fmla="*/ 37833 h 463493"/>
              <a:gd name="connsiteX2" fmla="*/ 1081629 w 1084080"/>
              <a:gd name="connsiteY2" fmla="*/ 16666 h 463493"/>
              <a:gd name="connsiteX3" fmla="*/ 895363 w 1084080"/>
              <a:gd name="connsiteY3" fmla="*/ 3966 h 463493"/>
              <a:gd name="connsiteX4" fmla="*/ 662529 w 1084080"/>
              <a:gd name="connsiteY4" fmla="*/ 88633 h 463493"/>
              <a:gd name="connsiteX5" fmla="*/ 412763 w 1084080"/>
              <a:gd name="connsiteY5" fmla="*/ 202933 h 463493"/>
              <a:gd name="connsiteX6" fmla="*/ 6363 w 1084080"/>
              <a:gd name="connsiteY6" fmla="*/ 461166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4080" h="463493">
                <a:moveTo>
                  <a:pt x="6363" y="461166"/>
                </a:moveTo>
                <a:cubicBezTo>
                  <a:pt x="64218" y="433649"/>
                  <a:pt x="580685" y="111916"/>
                  <a:pt x="759896" y="37833"/>
                </a:cubicBezTo>
                <a:cubicBezTo>
                  <a:pt x="939107" y="-36250"/>
                  <a:pt x="1059051" y="22310"/>
                  <a:pt x="1081629" y="16666"/>
                </a:cubicBezTo>
                <a:cubicBezTo>
                  <a:pt x="1104207" y="11022"/>
                  <a:pt x="965213" y="-8028"/>
                  <a:pt x="895363" y="3966"/>
                </a:cubicBezTo>
                <a:cubicBezTo>
                  <a:pt x="825513" y="15960"/>
                  <a:pt x="742962" y="55472"/>
                  <a:pt x="662529" y="88633"/>
                </a:cubicBezTo>
                <a:cubicBezTo>
                  <a:pt x="582096" y="121794"/>
                  <a:pt x="524241" y="141550"/>
                  <a:pt x="412763" y="202933"/>
                </a:cubicBezTo>
                <a:cubicBezTo>
                  <a:pt x="301285" y="264316"/>
                  <a:pt x="-51492" y="488683"/>
                  <a:pt x="6363" y="461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06550D6-75B3-087E-CA14-9A669EA5F752}"/>
              </a:ext>
            </a:extLst>
          </p:cNvPr>
          <p:cNvSpPr/>
          <p:nvPr/>
        </p:nvSpPr>
        <p:spPr>
          <a:xfrm>
            <a:off x="8059420" y="7373234"/>
            <a:ext cx="657855" cy="708337"/>
          </a:xfrm>
          <a:custGeom>
            <a:avLst/>
            <a:gdLst>
              <a:gd name="connsiteX0" fmla="*/ 652780 w 657855"/>
              <a:gd name="connsiteY0" fmla="*/ 5466 h 708337"/>
              <a:gd name="connsiteX1" fmla="*/ 322580 w 657855"/>
              <a:gd name="connsiteY1" fmla="*/ 229833 h 708337"/>
              <a:gd name="connsiteX2" fmla="*/ 17780 w 657855"/>
              <a:gd name="connsiteY2" fmla="*/ 695499 h 708337"/>
              <a:gd name="connsiteX3" fmla="*/ 77047 w 657855"/>
              <a:gd name="connsiteY3" fmla="*/ 547333 h 708337"/>
              <a:gd name="connsiteX4" fmla="*/ 415713 w 657855"/>
              <a:gd name="connsiteY4" fmla="*/ 225599 h 708337"/>
              <a:gd name="connsiteX5" fmla="*/ 343747 w 657855"/>
              <a:gd name="connsiteY5" fmla="*/ 250999 h 708337"/>
              <a:gd name="connsiteX6" fmla="*/ 508847 w 657855"/>
              <a:gd name="connsiteY6" fmla="*/ 81666 h 708337"/>
              <a:gd name="connsiteX7" fmla="*/ 652780 w 657855"/>
              <a:gd name="connsiteY7" fmla="*/ 5466 h 70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855" h="708337">
                <a:moveTo>
                  <a:pt x="652780" y="5466"/>
                </a:moveTo>
                <a:cubicBezTo>
                  <a:pt x="621736" y="30160"/>
                  <a:pt x="428413" y="114828"/>
                  <a:pt x="322580" y="229833"/>
                </a:cubicBezTo>
                <a:cubicBezTo>
                  <a:pt x="216747" y="344839"/>
                  <a:pt x="58702" y="642582"/>
                  <a:pt x="17780" y="695499"/>
                </a:cubicBezTo>
                <a:cubicBezTo>
                  <a:pt x="-23142" y="748416"/>
                  <a:pt x="10725" y="625650"/>
                  <a:pt x="77047" y="547333"/>
                </a:cubicBezTo>
                <a:cubicBezTo>
                  <a:pt x="143369" y="469016"/>
                  <a:pt x="371263" y="274988"/>
                  <a:pt x="415713" y="225599"/>
                </a:cubicBezTo>
                <a:cubicBezTo>
                  <a:pt x="460163" y="176210"/>
                  <a:pt x="328225" y="274988"/>
                  <a:pt x="343747" y="250999"/>
                </a:cubicBezTo>
                <a:cubicBezTo>
                  <a:pt x="359269" y="227010"/>
                  <a:pt x="453108" y="117649"/>
                  <a:pt x="508847" y="81666"/>
                </a:cubicBezTo>
                <a:cubicBezTo>
                  <a:pt x="564586" y="45683"/>
                  <a:pt x="683824" y="-19228"/>
                  <a:pt x="652780" y="5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19115BA6-9111-BAAA-4561-00F326BE18A3}"/>
              </a:ext>
            </a:extLst>
          </p:cNvPr>
          <p:cNvSpPr/>
          <p:nvPr/>
        </p:nvSpPr>
        <p:spPr>
          <a:xfrm>
            <a:off x="8180018" y="7236486"/>
            <a:ext cx="763827" cy="324733"/>
          </a:xfrm>
          <a:custGeom>
            <a:avLst/>
            <a:gdLst>
              <a:gd name="connsiteX0" fmla="*/ 3015 w 763827"/>
              <a:gd name="connsiteY0" fmla="*/ 324247 h 324733"/>
              <a:gd name="connsiteX1" fmla="*/ 295115 w 763827"/>
              <a:gd name="connsiteY1" fmla="*/ 95647 h 324733"/>
              <a:gd name="connsiteX2" fmla="*/ 760782 w 763827"/>
              <a:gd name="connsiteY2" fmla="*/ 15214 h 324733"/>
              <a:gd name="connsiteX3" fmla="*/ 472915 w 763827"/>
              <a:gd name="connsiteY3" fmla="*/ 27914 h 324733"/>
              <a:gd name="connsiteX4" fmla="*/ 3015 w 763827"/>
              <a:gd name="connsiteY4" fmla="*/ 324247 h 3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827" h="324733">
                <a:moveTo>
                  <a:pt x="3015" y="324247"/>
                </a:moveTo>
                <a:cubicBezTo>
                  <a:pt x="-26618" y="335536"/>
                  <a:pt x="168821" y="147152"/>
                  <a:pt x="295115" y="95647"/>
                </a:cubicBezTo>
                <a:cubicBezTo>
                  <a:pt x="421409" y="44142"/>
                  <a:pt x="731149" y="26503"/>
                  <a:pt x="760782" y="15214"/>
                </a:cubicBezTo>
                <a:cubicBezTo>
                  <a:pt x="790415" y="3925"/>
                  <a:pt x="597093" y="-17947"/>
                  <a:pt x="472915" y="27914"/>
                </a:cubicBezTo>
                <a:cubicBezTo>
                  <a:pt x="348737" y="73775"/>
                  <a:pt x="32648" y="312958"/>
                  <a:pt x="3015" y="324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9E1E02DD-7201-CE3C-DE61-BC0AE0567E14}"/>
              </a:ext>
            </a:extLst>
          </p:cNvPr>
          <p:cNvSpPr/>
          <p:nvPr/>
        </p:nvSpPr>
        <p:spPr>
          <a:xfrm>
            <a:off x="8764852" y="7289786"/>
            <a:ext cx="398624" cy="35918"/>
          </a:xfrm>
          <a:custGeom>
            <a:avLst/>
            <a:gdLst>
              <a:gd name="connsiteX0" fmla="*/ 6615 w 398624"/>
              <a:gd name="connsiteY0" fmla="*/ 29647 h 35918"/>
              <a:gd name="connsiteX1" fmla="*/ 396081 w 398624"/>
              <a:gd name="connsiteY1" fmla="*/ 14 h 35918"/>
              <a:gd name="connsiteX2" fmla="*/ 167481 w 398624"/>
              <a:gd name="connsiteY2" fmla="*/ 33881 h 35918"/>
              <a:gd name="connsiteX3" fmla="*/ 6615 w 398624"/>
              <a:gd name="connsiteY3" fmla="*/ 29647 h 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624" h="35918">
                <a:moveTo>
                  <a:pt x="6615" y="29647"/>
                </a:moveTo>
                <a:cubicBezTo>
                  <a:pt x="44715" y="24003"/>
                  <a:pt x="369270" y="-692"/>
                  <a:pt x="396081" y="14"/>
                </a:cubicBezTo>
                <a:cubicBezTo>
                  <a:pt x="422892" y="720"/>
                  <a:pt x="230275" y="29648"/>
                  <a:pt x="167481" y="33881"/>
                </a:cubicBezTo>
                <a:cubicBezTo>
                  <a:pt x="104687" y="38114"/>
                  <a:pt x="-31485" y="35291"/>
                  <a:pt x="6615" y="29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4DEA9758-8B46-8B41-46B5-A186E9D42049}"/>
              </a:ext>
            </a:extLst>
          </p:cNvPr>
          <p:cNvSpPr/>
          <p:nvPr/>
        </p:nvSpPr>
        <p:spPr>
          <a:xfrm>
            <a:off x="8047404" y="6502210"/>
            <a:ext cx="402622" cy="139959"/>
          </a:xfrm>
          <a:custGeom>
            <a:avLst/>
            <a:gdLst>
              <a:gd name="connsiteX0" fmla="*/ 163 w 402622"/>
              <a:gd name="connsiteY0" fmla="*/ 139890 h 139959"/>
              <a:gd name="connsiteX1" fmla="*/ 203363 w 402622"/>
              <a:gd name="connsiteY1" fmla="*/ 89090 h 139959"/>
              <a:gd name="connsiteX2" fmla="*/ 402329 w 402622"/>
              <a:gd name="connsiteY2" fmla="*/ 101790 h 139959"/>
              <a:gd name="connsiteX3" fmla="*/ 249929 w 402622"/>
              <a:gd name="connsiteY3" fmla="*/ 190 h 139959"/>
              <a:gd name="connsiteX4" fmla="*/ 334596 w 402622"/>
              <a:gd name="connsiteY4" fmla="*/ 76390 h 139959"/>
              <a:gd name="connsiteX5" fmla="*/ 237229 w 402622"/>
              <a:gd name="connsiteY5" fmla="*/ 76390 h 139959"/>
              <a:gd name="connsiteX6" fmla="*/ 163 w 402622"/>
              <a:gd name="connsiteY6" fmla="*/ 139890 h 1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22" h="139959">
                <a:moveTo>
                  <a:pt x="163" y="139890"/>
                </a:moveTo>
                <a:cubicBezTo>
                  <a:pt x="-5481" y="142007"/>
                  <a:pt x="136335" y="95440"/>
                  <a:pt x="203363" y="89090"/>
                </a:cubicBezTo>
                <a:cubicBezTo>
                  <a:pt x="270391" y="82740"/>
                  <a:pt x="394568" y="116607"/>
                  <a:pt x="402329" y="101790"/>
                </a:cubicBezTo>
                <a:cubicBezTo>
                  <a:pt x="410090" y="86973"/>
                  <a:pt x="261218" y="4423"/>
                  <a:pt x="249929" y="190"/>
                </a:cubicBezTo>
                <a:cubicBezTo>
                  <a:pt x="238640" y="-4043"/>
                  <a:pt x="336713" y="63690"/>
                  <a:pt x="334596" y="76390"/>
                </a:cubicBezTo>
                <a:cubicBezTo>
                  <a:pt x="332479" y="89090"/>
                  <a:pt x="288734" y="69335"/>
                  <a:pt x="237229" y="76390"/>
                </a:cubicBezTo>
                <a:cubicBezTo>
                  <a:pt x="185724" y="83445"/>
                  <a:pt x="5807" y="137773"/>
                  <a:pt x="163" y="139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5A9CAB76-3CC0-86F6-5E9A-ADD12016532A}"/>
              </a:ext>
            </a:extLst>
          </p:cNvPr>
          <p:cNvSpPr/>
          <p:nvPr/>
        </p:nvSpPr>
        <p:spPr>
          <a:xfrm>
            <a:off x="7662331" y="6510503"/>
            <a:ext cx="469904" cy="834468"/>
          </a:xfrm>
          <a:custGeom>
            <a:avLst/>
            <a:gdLst>
              <a:gd name="connsiteX0" fmla="*/ 469902 w 469904"/>
              <a:gd name="connsiteY0" fmla="*/ 364 h 834468"/>
              <a:gd name="connsiteX1" fmla="*/ 232836 w 469904"/>
              <a:gd name="connsiteY1" fmla="*/ 322097 h 834468"/>
              <a:gd name="connsiteX2" fmla="*/ 2 w 469904"/>
              <a:gd name="connsiteY2" fmla="*/ 834330 h 834468"/>
              <a:gd name="connsiteX3" fmla="*/ 228602 w 469904"/>
              <a:gd name="connsiteY3" fmla="*/ 271297 h 834468"/>
              <a:gd name="connsiteX4" fmla="*/ 469902 w 469904"/>
              <a:gd name="connsiteY4" fmla="*/ 364 h 83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4" h="834468">
                <a:moveTo>
                  <a:pt x="469902" y="364"/>
                </a:moveTo>
                <a:cubicBezTo>
                  <a:pt x="470608" y="8831"/>
                  <a:pt x="311153" y="183103"/>
                  <a:pt x="232836" y="322097"/>
                </a:cubicBezTo>
                <a:cubicBezTo>
                  <a:pt x="154519" y="461091"/>
                  <a:pt x="708" y="842797"/>
                  <a:pt x="2" y="834330"/>
                </a:cubicBezTo>
                <a:cubicBezTo>
                  <a:pt x="-704" y="825863"/>
                  <a:pt x="147463" y="410291"/>
                  <a:pt x="228602" y="271297"/>
                </a:cubicBezTo>
                <a:cubicBezTo>
                  <a:pt x="309741" y="132303"/>
                  <a:pt x="469196" y="-8103"/>
                  <a:pt x="469902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4E9F19E5-8567-F832-8C57-A4C85C4AED13}"/>
              </a:ext>
            </a:extLst>
          </p:cNvPr>
          <p:cNvSpPr/>
          <p:nvPr/>
        </p:nvSpPr>
        <p:spPr>
          <a:xfrm>
            <a:off x="7558363" y="6485738"/>
            <a:ext cx="488014" cy="626984"/>
          </a:xfrm>
          <a:custGeom>
            <a:avLst/>
            <a:gdLst>
              <a:gd name="connsiteX0" fmla="*/ 476504 w 488014"/>
              <a:gd name="connsiteY0" fmla="*/ 20895 h 626984"/>
              <a:gd name="connsiteX1" fmla="*/ 27770 w 488014"/>
              <a:gd name="connsiteY1" fmla="*/ 592395 h 626984"/>
              <a:gd name="connsiteX2" fmla="*/ 74337 w 488014"/>
              <a:gd name="connsiteY2" fmla="*/ 511962 h 626984"/>
              <a:gd name="connsiteX3" fmla="*/ 290237 w 488014"/>
              <a:gd name="connsiteY3" fmla="*/ 88629 h 626984"/>
              <a:gd name="connsiteX4" fmla="*/ 150537 w 488014"/>
              <a:gd name="connsiteY4" fmla="*/ 410362 h 626984"/>
              <a:gd name="connsiteX5" fmla="*/ 336804 w 488014"/>
              <a:gd name="connsiteY5" fmla="*/ 152129 h 626984"/>
              <a:gd name="connsiteX6" fmla="*/ 476504 w 488014"/>
              <a:gd name="connsiteY6" fmla="*/ 20895 h 62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014" h="626984">
                <a:moveTo>
                  <a:pt x="476504" y="20895"/>
                </a:moveTo>
                <a:cubicBezTo>
                  <a:pt x="424998" y="94273"/>
                  <a:pt x="94798" y="510550"/>
                  <a:pt x="27770" y="592395"/>
                </a:cubicBezTo>
                <a:cubicBezTo>
                  <a:pt x="-39258" y="674240"/>
                  <a:pt x="30592" y="595923"/>
                  <a:pt x="74337" y="511962"/>
                </a:cubicBezTo>
                <a:cubicBezTo>
                  <a:pt x="118081" y="428001"/>
                  <a:pt x="277537" y="105562"/>
                  <a:pt x="290237" y="88629"/>
                </a:cubicBezTo>
                <a:cubicBezTo>
                  <a:pt x="302937" y="71696"/>
                  <a:pt x="142776" y="399779"/>
                  <a:pt x="150537" y="410362"/>
                </a:cubicBezTo>
                <a:cubicBezTo>
                  <a:pt x="158298" y="420945"/>
                  <a:pt x="280360" y="218451"/>
                  <a:pt x="336804" y="152129"/>
                </a:cubicBezTo>
                <a:cubicBezTo>
                  <a:pt x="393248" y="85807"/>
                  <a:pt x="528010" y="-52483"/>
                  <a:pt x="476504" y="20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970E7898-4E92-8EE9-E25C-EA661B37DA66}"/>
              </a:ext>
            </a:extLst>
          </p:cNvPr>
          <p:cNvSpPr/>
          <p:nvPr/>
        </p:nvSpPr>
        <p:spPr>
          <a:xfrm>
            <a:off x="7497232" y="6515060"/>
            <a:ext cx="259822" cy="423390"/>
          </a:xfrm>
          <a:custGeom>
            <a:avLst/>
            <a:gdLst>
              <a:gd name="connsiteX0" fmla="*/ 254001 w 259822"/>
              <a:gd name="connsiteY0" fmla="*/ 40 h 423390"/>
              <a:gd name="connsiteX1" fmla="*/ 228601 w 259822"/>
              <a:gd name="connsiteY1" fmla="*/ 160907 h 423390"/>
              <a:gd name="connsiteX2" fmla="*/ 1 w 259822"/>
              <a:gd name="connsiteY2" fmla="*/ 423373 h 423390"/>
              <a:gd name="connsiteX3" fmla="*/ 232835 w 259822"/>
              <a:gd name="connsiteY3" fmla="*/ 148207 h 423390"/>
              <a:gd name="connsiteX4" fmla="*/ 254001 w 259822"/>
              <a:gd name="connsiteY4" fmla="*/ 40 h 42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22" h="423390">
                <a:moveTo>
                  <a:pt x="254001" y="40"/>
                </a:moveTo>
                <a:cubicBezTo>
                  <a:pt x="253295" y="2157"/>
                  <a:pt x="270934" y="90352"/>
                  <a:pt x="228601" y="160907"/>
                </a:cubicBezTo>
                <a:cubicBezTo>
                  <a:pt x="186268" y="231462"/>
                  <a:pt x="-705" y="425490"/>
                  <a:pt x="1" y="423373"/>
                </a:cubicBezTo>
                <a:cubicBezTo>
                  <a:pt x="707" y="421256"/>
                  <a:pt x="189796" y="216646"/>
                  <a:pt x="232835" y="148207"/>
                </a:cubicBezTo>
                <a:cubicBezTo>
                  <a:pt x="275874" y="79768"/>
                  <a:pt x="254707" y="-2077"/>
                  <a:pt x="254001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43E780F3-D53C-5284-DF7F-DE60E48FE493}"/>
              </a:ext>
            </a:extLst>
          </p:cNvPr>
          <p:cNvSpPr/>
          <p:nvPr/>
        </p:nvSpPr>
        <p:spPr>
          <a:xfrm>
            <a:off x="7345471" y="6463351"/>
            <a:ext cx="692800" cy="140660"/>
          </a:xfrm>
          <a:custGeom>
            <a:avLst/>
            <a:gdLst>
              <a:gd name="connsiteX0" fmla="*/ 7829 w 692800"/>
              <a:gd name="connsiteY0" fmla="*/ 77149 h 140660"/>
              <a:gd name="connsiteX1" fmla="*/ 587796 w 692800"/>
              <a:gd name="connsiteY1" fmla="*/ 64449 h 140660"/>
              <a:gd name="connsiteX2" fmla="*/ 689396 w 692800"/>
              <a:gd name="connsiteY2" fmla="*/ 949 h 140660"/>
              <a:gd name="connsiteX3" fmla="*/ 541229 w 692800"/>
              <a:gd name="connsiteY3" fmla="*/ 119482 h 140660"/>
              <a:gd name="connsiteX4" fmla="*/ 545462 w 692800"/>
              <a:gd name="connsiteY4" fmla="*/ 77149 h 140660"/>
              <a:gd name="connsiteX5" fmla="*/ 388829 w 692800"/>
              <a:gd name="connsiteY5" fmla="*/ 94082 h 140660"/>
              <a:gd name="connsiteX6" fmla="*/ 134829 w 692800"/>
              <a:gd name="connsiteY6" fmla="*/ 140649 h 140660"/>
              <a:gd name="connsiteX7" fmla="*/ 244896 w 692800"/>
              <a:gd name="connsiteY7" fmla="*/ 98316 h 140660"/>
              <a:gd name="connsiteX8" fmla="*/ 7829 w 692800"/>
              <a:gd name="connsiteY8" fmla="*/ 77149 h 14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800" h="140660">
                <a:moveTo>
                  <a:pt x="7829" y="77149"/>
                </a:moveTo>
                <a:cubicBezTo>
                  <a:pt x="64979" y="71504"/>
                  <a:pt x="474202" y="77149"/>
                  <a:pt x="587796" y="64449"/>
                </a:cubicBezTo>
                <a:cubicBezTo>
                  <a:pt x="701390" y="51749"/>
                  <a:pt x="697157" y="-8223"/>
                  <a:pt x="689396" y="949"/>
                </a:cubicBezTo>
                <a:cubicBezTo>
                  <a:pt x="681635" y="10121"/>
                  <a:pt x="565218" y="106782"/>
                  <a:pt x="541229" y="119482"/>
                </a:cubicBezTo>
                <a:cubicBezTo>
                  <a:pt x="517240" y="132182"/>
                  <a:pt x="570862" y="81382"/>
                  <a:pt x="545462" y="77149"/>
                </a:cubicBezTo>
                <a:cubicBezTo>
                  <a:pt x="520062" y="72916"/>
                  <a:pt x="457268" y="83499"/>
                  <a:pt x="388829" y="94082"/>
                </a:cubicBezTo>
                <a:cubicBezTo>
                  <a:pt x="320390" y="104665"/>
                  <a:pt x="158818" y="139943"/>
                  <a:pt x="134829" y="140649"/>
                </a:cubicBezTo>
                <a:cubicBezTo>
                  <a:pt x="110840" y="141355"/>
                  <a:pt x="265357" y="108899"/>
                  <a:pt x="244896" y="98316"/>
                </a:cubicBezTo>
                <a:cubicBezTo>
                  <a:pt x="224435" y="87733"/>
                  <a:pt x="-49321" y="82794"/>
                  <a:pt x="7829" y="77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810A7E9D-6802-A381-60B9-12640D4E474A}"/>
              </a:ext>
            </a:extLst>
          </p:cNvPr>
          <p:cNvSpPr/>
          <p:nvPr/>
        </p:nvSpPr>
        <p:spPr>
          <a:xfrm>
            <a:off x="8118791" y="6673325"/>
            <a:ext cx="563776" cy="405462"/>
          </a:xfrm>
          <a:custGeom>
            <a:avLst/>
            <a:gdLst>
              <a:gd name="connsiteX0" fmla="*/ 742 w 563776"/>
              <a:gd name="connsiteY0" fmla="*/ 2642 h 405462"/>
              <a:gd name="connsiteX1" fmla="*/ 131976 w 563776"/>
              <a:gd name="connsiteY1" fmla="*/ 214308 h 405462"/>
              <a:gd name="connsiteX2" fmla="*/ 136209 w 563776"/>
              <a:gd name="connsiteY2" fmla="*/ 396342 h 405462"/>
              <a:gd name="connsiteX3" fmla="*/ 136209 w 563776"/>
              <a:gd name="connsiteY3" fmla="*/ 375175 h 405462"/>
              <a:gd name="connsiteX4" fmla="*/ 563776 w 563776"/>
              <a:gd name="connsiteY4" fmla="*/ 387875 h 405462"/>
              <a:gd name="connsiteX5" fmla="*/ 136209 w 563776"/>
              <a:gd name="connsiteY5" fmla="*/ 396342 h 405462"/>
              <a:gd name="connsiteX6" fmla="*/ 153142 w 563776"/>
              <a:gd name="connsiteY6" fmla="*/ 248175 h 405462"/>
              <a:gd name="connsiteX7" fmla="*/ 81176 w 563776"/>
              <a:gd name="connsiteY7" fmla="*/ 104242 h 405462"/>
              <a:gd name="connsiteX8" fmla="*/ 742 w 563776"/>
              <a:gd name="connsiteY8" fmla="*/ 2642 h 40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776" h="405462">
                <a:moveTo>
                  <a:pt x="742" y="2642"/>
                </a:moveTo>
                <a:cubicBezTo>
                  <a:pt x="9209" y="20986"/>
                  <a:pt x="109398" y="148691"/>
                  <a:pt x="131976" y="214308"/>
                </a:cubicBezTo>
                <a:cubicBezTo>
                  <a:pt x="154554" y="279925"/>
                  <a:pt x="136209" y="396342"/>
                  <a:pt x="136209" y="396342"/>
                </a:cubicBezTo>
                <a:cubicBezTo>
                  <a:pt x="136914" y="423153"/>
                  <a:pt x="136209" y="375175"/>
                  <a:pt x="136209" y="375175"/>
                </a:cubicBezTo>
                <a:lnTo>
                  <a:pt x="563776" y="387875"/>
                </a:lnTo>
                <a:cubicBezTo>
                  <a:pt x="563776" y="391403"/>
                  <a:pt x="204648" y="419625"/>
                  <a:pt x="136209" y="396342"/>
                </a:cubicBezTo>
                <a:cubicBezTo>
                  <a:pt x="67770" y="373059"/>
                  <a:pt x="162314" y="296858"/>
                  <a:pt x="153142" y="248175"/>
                </a:cubicBezTo>
                <a:cubicBezTo>
                  <a:pt x="143970" y="199492"/>
                  <a:pt x="103754" y="142342"/>
                  <a:pt x="81176" y="104242"/>
                </a:cubicBezTo>
                <a:cubicBezTo>
                  <a:pt x="58598" y="66142"/>
                  <a:pt x="-7725" y="-15702"/>
                  <a:pt x="742" y="2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BE560ACA-AC8C-C578-6537-7306B4FC6ACE}"/>
              </a:ext>
            </a:extLst>
          </p:cNvPr>
          <p:cNvSpPr/>
          <p:nvPr/>
        </p:nvSpPr>
        <p:spPr>
          <a:xfrm>
            <a:off x="8698995" y="7348994"/>
            <a:ext cx="450547" cy="110167"/>
          </a:xfrm>
          <a:custGeom>
            <a:avLst/>
            <a:gdLst>
              <a:gd name="connsiteX0" fmla="*/ 505 w 450547"/>
              <a:gd name="connsiteY0" fmla="*/ 110139 h 110167"/>
              <a:gd name="connsiteX1" fmla="*/ 449238 w 450547"/>
              <a:gd name="connsiteY1" fmla="*/ 42406 h 110167"/>
              <a:gd name="connsiteX2" fmla="*/ 144438 w 450547"/>
              <a:gd name="connsiteY2" fmla="*/ 73 h 110167"/>
              <a:gd name="connsiteX3" fmla="*/ 356105 w 450547"/>
              <a:gd name="connsiteY3" fmla="*/ 33939 h 110167"/>
              <a:gd name="connsiteX4" fmla="*/ 505 w 450547"/>
              <a:gd name="connsiteY4" fmla="*/ 110139 h 11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547" h="110167">
                <a:moveTo>
                  <a:pt x="505" y="110139"/>
                </a:moveTo>
                <a:cubicBezTo>
                  <a:pt x="16027" y="111550"/>
                  <a:pt x="425249" y="60750"/>
                  <a:pt x="449238" y="42406"/>
                </a:cubicBezTo>
                <a:cubicBezTo>
                  <a:pt x="473227" y="24062"/>
                  <a:pt x="159960" y="1484"/>
                  <a:pt x="144438" y="73"/>
                </a:cubicBezTo>
                <a:cubicBezTo>
                  <a:pt x="128916" y="-1338"/>
                  <a:pt x="380094" y="17711"/>
                  <a:pt x="356105" y="33939"/>
                </a:cubicBezTo>
                <a:cubicBezTo>
                  <a:pt x="332116" y="50167"/>
                  <a:pt x="-15017" y="108728"/>
                  <a:pt x="505" y="110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A50D2FD4-6710-5FE4-BC22-72E22A06CD5F}"/>
              </a:ext>
            </a:extLst>
          </p:cNvPr>
          <p:cNvSpPr/>
          <p:nvPr/>
        </p:nvSpPr>
        <p:spPr>
          <a:xfrm>
            <a:off x="8944768" y="8182099"/>
            <a:ext cx="423808" cy="272932"/>
          </a:xfrm>
          <a:custGeom>
            <a:avLst/>
            <a:gdLst>
              <a:gd name="connsiteX0" fmla="*/ 265 w 423808"/>
              <a:gd name="connsiteY0" fmla="*/ 64434 h 272932"/>
              <a:gd name="connsiteX1" fmla="*/ 199232 w 423808"/>
              <a:gd name="connsiteY1" fmla="*/ 94068 h 272932"/>
              <a:gd name="connsiteX2" fmla="*/ 423599 w 423808"/>
              <a:gd name="connsiteY2" fmla="*/ 271868 h 272932"/>
              <a:gd name="connsiteX3" fmla="*/ 241565 w 423808"/>
              <a:gd name="connsiteY3" fmla="*/ 934 h 272932"/>
              <a:gd name="connsiteX4" fmla="*/ 330465 w 423808"/>
              <a:gd name="connsiteY4" fmla="*/ 178734 h 272932"/>
              <a:gd name="connsiteX5" fmla="*/ 241565 w 423808"/>
              <a:gd name="connsiteY5" fmla="*/ 64434 h 272932"/>
              <a:gd name="connsiteX6" fmla="*/ 265 w 423808"/>
              <a:gd name="connsiteY6" fmla="*/ 64434 h 27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08" h="272932">
                <a:moveTo>
                  <a:pt x="265" y="64434"/>
                </a:moveTo>
                <a:cubicBezTo>
                  <a:pt x="-6790" y="69373"/>
                  <a:pt x="128676" y="59496"/>
                  <a:pt x="199232" y="94068"/>
                </a:cubicBezTo>
                <a:cubicBezTo>
                  <a:pt x="269788" y="128640"/>
                  <a:pt x="416544" y="287390"/>
                  <a:pt x="423599" y="271868"/>
                </a:cubicBezTo>
                <a:cubicBezTo>
                  <a:pt x="430654" y="256346"/>
                  <a:pt x="257087" y="16456"/>
                  <a:pt x="241565" y="934"/>
                </a:cubicBezTo>
                <a:cubicBezTo>
                  <a:pt x="226043" y="-14588"/>
                  <a:pt x="330465" y="168151"/>
                  <a:pt x="330465" y="178734"/>
                </a:cubicBezTo>
                <a:cubicBezTo>
                  <a:pt x="330465" y="189317"/>
                  <a:pt x="295893" y="82073"/>
                  <a:pt x="241565" y="64434"/>
                </a:cubicBezTo>
                <a:cubicBezTo>
                  <a:pt x="187237" y="46795"/>
                  <a:pt x="7320" y="59495"/>
                  <a:pt x="265" y="64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17C7C15A-DD91-65BD-D419-F9B8D3E5ABF3}"/>
              </a:ext>
            </a:extLst>
          </p:cNvPr>
          <p:cNvSpPr/>
          <p:nvPr/>
        </p:nvSpPr>
        <p:spPr>
          <a:xfrm>
            <a:off x="9824168" y="8119151"/>
            <a:ext cx="162274" cy="732824"/>
          </a:xfrm>
          <a:custGeom>
            <a:avLst/>
            <a:gdLst>
              <a:gd name="connsiteX0" fmla="*/ 5632 w 162274"/>
              <a:gd name="connsiteY0" fmla="*/ 382 h 732824"/>
              <a:gd name="connsiteX1" fmla="*/ 5632 w 162274"/>
              <a:gd name="connsiteY1" fmla="*/ 220516 h 732824"/>
              <a:gd name="connsiteX2" fmla="*/ 60665 w 162274"/>
              <a:gd name="connsiteY2" fmla="*/ 427949 h 732824"/>
              <a:gd name="connsiteX3" fmla="*/ 14099 w 162274"/>
              <a:gd name="connsiteY3" fmla="*/ 732749 h 732824"/>
              <a:gd name="connsiteX4" fmla="*/ 98765 w 162274"/>
              <a:gd name="connsiteY4" fmla="*/ 453349 h 732824"/>
              <a:gd name="connsiteX5" fmla="*/ 162265 w 162274"/>
              <a:gd name="connsiteY5" fmla="*/ 80816 h 732824"/>
              <a:gd name="connsiteX6" fmla="*/ 94532 w 162274"/>
              <a:gd name="connsiteY6" fmla="*/ 355982 h 732824"/>
              <a:gd name="connsiteX7" fmla="*/ 39499 w 162274"/>
              <a:gd name="connsiteY7" fmla="*/ 275549 h 732824"/>
              <a:gd name="connsiteX8" fmla="*/ 5632 w 162274"/>
              <a:gd name="connsiteY8" fmla="*/ 382 h 73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274" h="732824">
                <a:moveTo>
                  <a:pt x="5632" y="382"/>
                </a:moveTo>
                <a:cubicBezTo>
                  <a:pt x="-13" y="-8790"/>
                  <a:pt x="-3540" y="149255"/>
                  <a:pt x="5632" y="220516"/>
                </a:cubicBezTo>
                <a:cubicBezTo>
                  <a:pt x="14804" y="291777"/>
                  <a:pt x="59254" y="342577"/>
                  <a:pt x="60665" y="427949"/>
                </a:cubicBezTo>
                <a:cubicBezTo>
                  <a:pt x="62076" y="513321"/>
                  <a:pt x="7749" y="728516"/>
                  <a:pt x="14099" y="732749"/>
                </a:cubicBezTo>
                <a:cubicBezTo>
                  <a:pt x="20449" y="736982"/>
                  <a:pt x="74071" y="562004"/>
                  <a:pt x="98765" y="453349"/>
                </a:cubicBezTo>
                <a:cubicBezTo>
                  <a:pt x="123459" y="344694"/>
                  <a:pt x="162970" y="97044"/>
                  <a:pt x="162265" y="80816"/>
                </a:cubicBezTo>
                <a:cubicBezTo>
                  <a:pt x="161560" y="64588"/>
                  <a:pt x="114993" y="323527"/>
                  <a:pt x="94532" y="355982"/>
                </a:cubicBezTo>
                <a:cubicBezTo>
                  <a:pt x="74071" y="388437"/>
                  <a:pt x="55021" y="328466"/>
                  <a:pt x="39499" y="275549"/>
                </a:cubicBezTo>
                <a:cubicBezTo>
                  <a:pt x="23977" y="222632"/>
                  <a:pt x="11277" y="9554"/>
                  <a:pt x="5632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5F306FA5-2CD4-B30C-961E-E8ABF9BD3394}"/>
              </a:ext>
            </a:extLst>
          </p:cNvPr>
          <p:cNvSpPr/>
          <p:nvPr/>
        </p:nvSpPr>
        <p:spPr>
          <a:xfrm>
            <a:off x="8136052" y="8614612"/>
            <a:ext cx="112909" cy="559905"/>
          </a:xfrm>
          <a:custGeom>
            <a:avLst/>
            <a:gdLst>
              <a:gd name="connsiteX0" fmla="*/ 34281 w 112909"/>
              <a:gd name="connsiteY0" fmla="*/ 221 h 559905"/>
              <a:gd name="connsiteX1" fmla="*/ 68148 w 112909"/>
              <a:gd name="connsiteY1" fmla="*/ 321955 h 559905"/>
              <a:gd name="connsiteX2" fmla="*/ 415 w 112909"/>
              <a:gd name="connsiteY2" fmla="*/ 559021 h 559905"/>
              <a:gd name="connsiteX3" fmla="*/ 106248 w 112909"/>
              <a:gd name="connsiteY3" fmla="*/ 237288 h 559905"/>
              <a:gd name="connsiteX4" fmla="*/ 97781 w 112909"/>
              <a:gd name="connsiteY4" fmla="*/ 271155 h 559905"/>
              <a:gd name="connsiteX5" fmla="*/ 34281 w 112909"/>
              <a:gd name="connsiteY5" fmla="*/ 221 h 55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09" h="559905">
                <a:moveTo>
                  <a:pt x="34281" y="221"/>
                </a:moveTo>
                <a:cubicBezTo>
                  <a:pt x="29342" y="8688"/>
                  <a:pt x="73792" y="228822"/>
                  <a:pt x="68148" y="321955"/>
                </a:cubicBezTo>
                <a:cubicBezTo>
                  <a:pt x="62504" y="415088"/>
                  <a:pt x="-5935" y="573132"/>
                  <a:pt x="415" y="559021"/>
                </a:cubicBezTo>
                <a:cubicBezTo>
                  <a:pt x="6765" y="544910"/>
                  <a:pt x="90020" y="285266"/>
                  <a:pt x="106248" y="237288"/>
                </a:cubicBezTo>
                <a:cubicBezTo>
                  <a:pt x="122476" y="189310"/>
                  <a:pt x="104836" y="313488"/>
                  <a:pt x="97781" y="271155"/>
                </a:cubicBezTo>
                <a:cubicBezTo>
                  <a:pt x="90726" y="228822"/>
                  <a:pt x="39220" y="-8246"/>
                  <a:pt x="34281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9B2E9537-DA6C-64D7-D00A-4985F538A5C3}"/>
              </a:ext>
            </a:extLst>
          </p:cNvPr>
          <p:cNvSpPr/>
          <p:nvPr/>
        </p:nvSpPr>
        <p:spPr>
          <a:xfrm>
            <a:off x="9588377" y="8585200"/>
            <a:ext cx="142804" cy="931333"/>
          </a:xfrm>
          <a:custGeom>
            <a:avLst/>
            <a:gdLst>
              <a:gd name="connsiteX0" fmla="*/ 76323 w 142804"/>
              <a:gd name="connsiteY0" fmla="*/ 0 h 931333"/>
              <a:gd name="connsiteX1" fmla="*/ 114423 w 142804"/>
              <a:gd name="connsiteY1" fmla="*/ 584200 h 931333"/>
              <a:gd name="connsiteX2" fmla="*/ 123 w 142804"/>
              <a:gd name="connsiteY2" fmla="*/ 931333 h 931333"/>
              <a:gd name="connsiteX3" fmla="*/ 139823 w 142804"/>
              <a:gd name="connsiteY3" fmla="*/ 584200 h 931333"/>
              <a:gd name="connsiteX4" fmla="*/ 76323 w 142804"/>
              <a:gd name="connsiteY4" fmla="*/ 0 h 93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04" h="931333">
                <a:moveTo>
                  <a:pt x="76323" y="0"/>
                </a:moveTo>
                <a:cubicBezTo>
                  <a:pt x="72090" y="0"/>
                  <a:pt x="127123" y="428978"/>
                  <a:pt x="114423" y="584200"/>
                </a:cubicBezTo>
                <a:cubicBezTo>
                  <a:pt x="101723" y="739422"/>
                  <a:pt x="-4110" y="931333"/>
                  <a:pt x="123" y="931333"/>
                </a:cubicBezTo>
                <a:cubicBezTo>
                  <a:pt x="4356" y="931333"/>
                  <a:pt x="120773" y="738717"/>
                  <a:pt x="139823" y="584200"/>
                </a:cubicBezTo>
                <a:cubicBezTo>
                  <a:pt x="158873" y="429683"/>
                  <a:pt x="80556" y="0"/>
                  <a:pt x="763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8F30BEA1-AAB1-7054-2756-8CE4C88B8FB9}"/>
              </a:ext>
            </a:extLst>
          </p:cNvPr>
          <p:cNvSpPr/>
          <p:nvPr/>
        </p:nvSpPr>
        <p:spPr>
          <a:xfrm>
            <a:off x="9829800" y="8779283"/>
            <a:ext cx="41085" cy="719180"/>
          </a:xfrm>
          <a:custGeom>
            <a:avLst/>
            <a:gdLst>
              <a:gd name="connsiteX0" fmla="*/ 0 w 41085"/>
              <a:gd name="connsiteY0" fmla="*/ 4884 h 719180"/>
              <a:gd name="connsiteX1" fmla="*/ 38100 w 41085"/>
              <a:gd name="connsiteY1" fmla="*/ 707617 h 719180"/>
              <a:gd name="connsiteX2" fmla="*/ 38100 w 41085"/>
              <a:gd name="connsiteY2" fmla="*/ 411284 h 719180"/>
              <a:gd name="connsiteX3" fmla="*/ 0 w 41085"/>
              <a:gd name="connsiteY3" fmla="*/ 4884 h 71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85" h="719180">
                <a:moveTo>
                  <a:pt x="0" y="4884"/>
                </a:moveTo>
                <a:cubicBezTo>
                  <a:pt x="0" y="54273"/>
                  <a:pt x="31750" y="639884"/>
                  <a:pt x="38100" y="707617"/>
                </a:cubicBezTo>
                <a:cubicBezTo>
                  <a:pt x="44450" y="775350"/>
                  <a:pt x="38805" y="528406"/>
                  <a:pt x="38100" y="411284"/>
                </a:cubicBezTo>
                <a:cubicBezTo>
                  <a:pt x="37395" y="294162"/>
                  <a:pt x="0" y="-44505"/>
                  <a:pt x="0" y="4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B6DB109C-7266-15E9-A8EF-B86EFF7C39C6}"/>
              </a:ext>
            </a:extLst>
          </p:cNvPr>
          <p:cNvSpPr/>
          <p:nvPr/>
        </p:nvSpPr>
        <p:spPr>
          <a:xfrm>
            <a:off x="7578756" y="6954574"/>
            <a:ext cx="530713" cy="923237"/>
          </a:xfrm>
          <a:custGeom>
            <a:avLst/>
            <a:gdLst>
              <a:gd name="connsiteX0" fmla="*/ 3144 w 530713"/>
              <a:gd name="connsiteY0" fmla="*/ 1851 h 923237"/>
              <a:gd name="connsiteX1" fmla="*/ 114269 w 530713"/>
              <a:gd name="connsiteY1" fmla="*/ 455876 h 923237"/>
              <a:gd name="connsiteX2" fmla="*/ 342869 w 530713"/>
              <a:gd name="connsiteY2" fmla="*/ 697176 h 923237"/>
              <a:gd name="connsiteX3" fmla="*/ 339694 w 530713"/>
              <a:gd name="connsiteY3" fmla="*/ 668601 h 923237"/>
              <a:gd name="connsiteX4" fmla="*/ 530194 w 530713"/>
              <a:gd name="connsiteY4" fmla="*/ 922601 h 923237"/>
              <a:gd name="connsiteX5" fmla="*/ 273019 w 530713"/>
              <a:gd name="connsiteY5" fmla="*/ 582876 h 923237"/>
              <a:gd name="connsiteX6" fmla="*/ 120619 w 530713"/>
              <a:gd name="connsiteY6" fmla="*/ 376501 h 923237"/>
              <a:gd name="connsiteX7" fmla="*/ 206344 w 530713"/>
              <a:gd name="connsiteY7" fmla="*/ 538426 h 923237"/>
              <a:gd name="connsiteX8" fmla="*/ 44419 w 530713"/>
              <a:gd name="connsiteY8" fmla="*/ 303476 h 923237"/>
              <a:gd name="connsiteX9" fmla="*/ 3144 w 530713"/>
              <a:gd name="connsiteY9" fmla="*/ 1851 h 92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713" h="923237">
                <a:moveTo>
                  <a:pt x="3144" y="1851"/>
                </a:moveTo>
                <a:cubicBezTo>
                  <a:pt x="14786" y="27251"/>
                  <a:pt x="57648" y="339989"/>
                  <a:pt x="114269" y="455876"/>
                </a:cubicBezTo>
                <a:cubicBezTo>
                  <a:pt x="170890" y="571764"/>
                  <a:pt x="305298" y="661722"/>
                  <a:pt x="342869" y="697176"/>
                </a:cubicBezTo>
                <a:cubicBezTo>
                  <a:pt x="380440" y="732630"/>
                  <a:pt x="308473" y="631030"/>
                  <a:pt x="339694" y="668601"/>
                </a:cubicBezTo>
                <a:cubicBezTo>
                  <a:pt x="370915" y="706172"/>
                  <a:pt x="541307" y="936889"/>
                  <a:pt x="530194" y="922601"/>
                </a:cubicBezTo>
                <a:cubicBezTo>
                  <a:pt x="519082" y="908314"/>
                  <a:pt x="341281" y="673893"/>
                  <a:pt x="273019" y="582876"/>
                </a:cubicBezTo>
                <a:cubicBezTo>
                  <a:pt x="204757" y="491859"/>
                  <a:pt x="131732" y="383909"/>
                  <a:pt x="120619" y="376501"/>
                </a:cubicBezTo>
                <a:cubicBezTo>
                  <a:pt x="109507" y="369093"/>
                  <a:pt x="219044" y="550597"/>
                  <a:pt x="206344" y="538426"/>
                </a:cubicBezTo>
                <a:cubicBezTo>
                  <a:pt x="193644" y="526255"/>
                  <a:pt x="75111" y="387613"/>
                  <a:pt x="44419" y="303476"/>
                </a:cubicBezTo>
                <a:cubicBezTo>
                  <a:pt x="13727" y="219339"/>
                  <a:pt x="-8498" y="-23549"/>
                  <a:pt x="3144" y="1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B5A6F550-1EAA-1586-A596-7464BFB722D3}"/>
              </a:ext>
            </a:extLst>
          </p:cNvPr>
          <p:cNvSpPr/>
          <p:nvPr/>
        </p:nvSpPr>
        <p:spPr>
          <a:xfrm>
            <a:off x="8057849" y="7229137"/>
            <a:ext cx="600434" cy="289264"/>
          </a:xfrm>
          <a:custGeom>
            <a:avLst/>
            <a:gdLst>
              <a:gd name="connsiteX0" fmla="*/ 301 w 600434"/>
              <a:gd name="connsiteY0" fmla="*/ 289263 h 289264"/>
              <a:gd name="connsiteX1" fmla="*/ 279701 w 600434"/>
              <a:gd name="connsiteY1" fmla="*/ 76538 h 289264"/>
              <a:gd name="connsiteX2" fmla="*/ 600376 w 600434"/>
              <a:gd name="connsiteY2" fmla="*/ 338 h 289264"/>
              <a:gd name="connsiteX3" fmla="*/ 254301 w 600434"/>
              <a:gd name="connsiteY3" fmla="*/ 51138 h 289264"/>
              <a:gd name="connsiteX4" fmla="*/ 32051 w 600434"/>
              <a:gd name="connsiteY4" fmla="*/ 111463 h 289264"/>
              <a:gd name="connsiteX5" fmla="*/ 222551 w 600434"/>
              <a:gd name="connsiteY5" fmla="*/ 73363 h 289264"/>
              <a:gd name="connsiteX6" fmla="*/ 301 w 600434"/>
              <a:gd name="connsiteY6" fmla="*/ 289263 h 28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34" h="289264">
                <a:moveTo>
                  <a:pt x="301" y="289263"/>
                </a:moveTo>
                <a:cubicBezTo>
                  <a:pt x="9826" y="289792"/>
                  <a:pt x="179689" y="124692"/>
                  <a:pt x="279701" y="76538"/>
                </a:cubicBezTo>
                <a:cubicBezTo>
                  <a:pt x="379713" y="28384"/>
                  <a:pt x="604609" y="4571"/>
                  <a:pt x="600376" y="338"/>
                </a:cubicBezTo>
                <a:cubicBezTo>
                  <a:pt x="596143" y="-3895"/>
                  <a:pt x="349022" y="32617"/>
                  <a:pt x="254301" y="51138"/>
                </a:cubicBezTo>
                <a:cubicBezTo>
                  <a:pt x="159580" y="69659"/>
                  <a:pt x="37343" y="107759"/>
                  <a:pt x="32051" y="111463"/>
                </a:cubicBezTo>
                <a:cubicBezTo>
                  <a:pt x="26759" y="115167"/>
                  <a:pt x="234722" y="43201"/>
                  <a:pt x="222551" y="73363"/>
                </a:cubicBezTo>
                <a:cubicBezTo>
                  <a:pt x="210380" y="103525"/>
                  <a:pt x="-9224" y="288734"/>
                  <a:pt x="301" y="289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7BF6156E-FA93-06EB-4ED9-87C5D4A4C218}"/>
              </a:ext>
            </a:extLst>
          </p:cNvPr>
          <p:cNvSpPr/>
          <p:nvPr/>
        </p:nvSpPr>
        <p:spPr>
          <a:xfrm>
            <a:off x="8086651" y="6735853"/>
            <a:ext cx="19166" cy="548358"/>
          </a:xfrm>
          <a:custGeom>
            <a:avLst/>
            <a:gdLst>
              <a:gd name="connsiteX0" fmla="*/ 74 w 19166"/>
              <a:gd name="connsiteY0" fmla="*/ 4672 h 548358"/>
              <a:gd name="connsiteX1" fmla="*/ 12774 w 19166"/>
              <a:gd name="connsiteY1" fmla="*/ 541247 h 548358"/>
              <a:gd name="connsiteX2" fmla="*/ 19124 w 19166"/>
              <a:gd name="connsiteY2" fmla="*/ 293597 h 548358"/>
              <a:gd name="connsiteX3" fmla="*/ 74 w 19166"/>
              <a:gd name="connsiteY3" fmla="*/ 4672 h 54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66" h="548358">
                <a:moveTo>
                  <a:pt x="74" y="4672"/>
                </a:moveTo>
                <a:cubicBezTo>
                  <a:pt x="-984" y="45947"/>
                  <a:pt x="9599" y="493093"/>
                  <a:pt x="12774" y="541247"/>
                </a:cubicBezTo>
                <a:cubicBezTo>
                  <a:pt x="15949" y="589401"/>
                  <a:pt x="18066" y="380380"/>
                  <a:pt x="19124" y="293597"/>
                </a:cubicBezTo>
                <a:cubicBezTo>
                  <a:pt x="20182" y="206814"/>
                  <a:pt x="1132" y="-36603"/>
                  <a:pt x="74" y="4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BC5BC203-74F1-DE7C-8670-F830358F82F6}"/>
              </a:ext>
            </a:extLst>
          </p:cNvPr>
          <p:cNvSpPr/>
          <p:nvPr/>
        </p:nvSpPr>
        <p:spPr>
          <a:xfrm>
            <a:off x="7327892" y="6530764"/>
            <a:ext cx="406443" cy="711513"/>
          </a:xfrm>
          <a:custGeom>
            <a:avLst/>
            <a:gdLst>
              <a:gd name="connsiteX0" fmla="*/ 8 w 406443"/>
              <a:gd name="connsiteY0" fmla="*/ 211 h 711513"/>
              <a:gd name="connsiteX1" fmla="*/ 123833 w 406443"/>
              <a:gd name="connsiteY1" fmla="*/ 238336 h 711513"/>
              <a:gd name="connsiteX2" fmla="*/ 193683 w 406443"/>
              <a:gd name="connsiteY2" fmla="*/ 438361 h 711513"/>
              <a:gd name="connsiteX3" fmla="*/ 193683 w 406443"/>
              <a:gd name="connsiteY3" fmla="*/ 378036 h 711513"/>
              <a:gd name="connsiteX4" fmla="*/ 190508 w 406443"/>
              <a:gd name="connsiteY4" fmla="*/ 498686 h 711513"/>
              <a:gd name="connsiteX5" fmla="*/ 209558 w 406443"/>
              <a:gd name="connsiteY5" fmla="*/ 711411 h 711513"/>
              <a:gd name="connsiteX6" fmla="*/ 209558 w 406443"/>
              <a:gd name="connsiteY6" fmla="*/ 470111 h 711513"/>
              <a:gd name="connsiteX7" fmla="*/ 228608 w 406443"/>
              <a:gd name="connsiteY7" fmla="*/ 393911 h 711513"/>
              <a:gd name="connsiteX8" fmla="*/ 406408 w 406443"/>
              <a:gd name="connsiteY8" fmla="*/ 206586 h 711513"/>
              <a:gd name="connsiteX9" fmla="*/ 212733 w 406443"/>
              <a:gd name="connsiteY9" fmla="*/ 362161 h 711513"/>
              <a:gd name="connsiteX10" fmla="*/ 142883 w 406443"/>
              <a:gd name="connsiteY10" fmla="*/ 257386 h 711513"/>
              <a:gd name="connsiteX11" fmla="*/ 117483 w 406443"/>
              <a:gd name="connsiteY11" fmla="*/ 197061 h 711513"/>
              <a:gd name="connsiteX12" fmla="*/ 8 w 406443"/>
              <a:gd name="connsiteY12" fmla="*/ 211 h 71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443" h="711513">
                <a:moveTo>
                  <a:pt x="8" y="211"/>
                </a:moveTo>
                <a:cubicBezTo>
                  <a:pt x="1066" y="7090"/>
                  <a:pt x="91554" y="165311"/>
                  <a:pt x="123833" y="238336"/>
                </a:cubicBezTo>
                <a:cubicBezTo>
                  <a:pt x="156112" y="311361"/>
                  <a:pt x="182041" y="415078"/>
                  <a:pt x="193683" y="438361"/>
                </a:cubicBezTo>
                <a:cubicBezTo>
                  <a:pt x="205325" y="461644"/>
                  <a:pt x="194212" y="367982"/>
                  <a:pt x="193683" y="378036"/>
                </a:cubicBezTo>
                <a:cubicBezTo>
                  <a:pt x="193154" y="388090"/>
                  <a:pt x="187862" y="443124"/>
                  <a:pt x="190508" y="498686"/>
                </a:cubicBezTo>
                <a:cubicBezTo>
                  <a:pt x="193154" y="554248"/>
                  <a:pt x="206383" y="716173"/>
                  <a:pt x="209558" y="711411"/>
                </a:cubicBezTo>
                <a:cubicBezTo>
                  <a:pt x="212733" y="706649"/>
                  <a:pt x="206383" y="523028"/>
                  <a:pt x="209558" y="470111"/>
                </a:cubicBezTo>
                <a:cubicBezTo>
                  <a:pt x="212733" y="417194"/>
                  <a:pt x="195800" y="437832"/>
                  <a:pt x="228608" y="393911"/>
                </a:cubicBezTo>
                <a:cubicBezTo>
                  <a:pt x="261416" y="349990"/>
                  <a:pt x="409054" y="211878"/>
                  <a:pt x="406408" y="206586"/>
                </a:cubicBezTo>
                <a:cubicBezTo>
                  <a:pt x="403762" y="201294"/>
                  <a:pt x="256654" y="353694"/>
                  <a:pt x="212733" y="362161"/>
                </a:cubicBezTo>
                <a:cubicBezTo>
                  <a:pt x="168812" y="370628"/>
                  <a:pt x="158758" y="284903"/>
                  <a:pt x="142883" y="257386"/>
                </a:cubicBezTo>
                <a:cubicBezTo>
                  <a:pt x="127008" y="229869"/>
                  <a:pt x="139179" y="237807"/>
                  <a:pt x="117483" y="197061"/>
                </a:cubicBezTo>
                <a:cubicBezTo>
                  <a:pt x="95787" y="156315"/>
                  <a:pt x="-1050" y="-6668"/>
                  <a:pt x="8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F2FF57C7-21DF-03A0-820C-01305534B394}"/>
              </a:ext>
            </a:extLst>
          </p:cNvPr>
          <p:cNvSpPr/>
          <p:nvPr/>
        </p:nvSpPr>
        <p:spPr>
          <a:xfrm>
            <a:off x="7461930" y="6616686"/>
            <a:ext cx="256935" cy="200129"/>
          </a:xfrm>
          <a:custGeom>
            <a:avLst/>
            <a:gdLst>
              <a:gd name="connsiteX0" fmla="*/ 256495 w 256935"/>
              <a:gd name="connsiteY0" fmla="*/ 14 h 200129"/>
              <a:gd name="connsiteX1" fmla="*/ 8845 w 256935"/>
              <a:gd name="connsiteY1" fmla="*/ 47639 h 200129"/>
              <a:gd name="connsiteX2" fmla="*/ 56470 w 256935"/>
              <a:gd name="connsiteY2" fmla="*/ 66689 h 200129"/>
              <a:gd name="connsiteX3" fmla="*/ 69170 w 256935"/>
              <a:gd name="connsiteY3" fmla="*/ 200039 h 200129"/>
              <a:gd name="connsiteX4" fmla="*/ 69170 w 256935"/>
              <a:gd name="connsiteY4" fmla="*/ 44464 h 200129"/>
              <a:gd name="connsiteX5" fmla="*/ 256495 w 256935"/>
              <a:gd name="connsiteY5" fmla="*/ 14 h 20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935" h="200129">
                <a:moveTo>
                  <a:pt x="256495" y="14"/>
                </a:moveTo>
                <a:cubicBezTo>
                  <a:pt x="246441" y="543"/>
                  <a:pt x="42182" y="36527"/>
                  <a:pt x="8845" y="47639"/>
                </a:cubicBezTo>
                <a:cubicBezTo>
                  <a:pt x="-24492" y="58751"/>
                  <a:pt x="46416" y="41289"/>
                  <a:pt x="56470" y="66689"/>
                </a:cubicBezTo>
                <a:cubicBezTo>
                  <a:pt x="66524" y="92089"/>
                  <a:pt x="67053" y="203743"/>
                  <a:pt x="69170" y="200039"/>
                </a:cubicBezTo>
                <a:cubicBezTo>
                  <a:pt x="71287" y="196335"/>
                  <a:pt x="36891" y="75685"/>
                  <a:pt x="69170" y="44464"/>
                </a:cubicBezTo>
                <a:cubicBezTo>
                  <a:pt x="101449" y="13243"/>
                  <a:pt x="266549" y="-515"/>
                  <a:pt x="25649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B4366B10-6EAC-A090-7CEA-CAB7D190AE49}"/>
              </a:ext>
            </a:extLst>
          </p:cNvPr>
          <p:cNvSpPr/>
          <p:nvPr/>
        </p:nvSpPr>
        <p:spPr>
          <a:xfrm>
            <a:off x="7870142" y="7563000"/>
            <a:ext cx="270964" cy="390196"/>
          </a:xfrm>
          <a:custGeom>
            <a:avLst/>
            <a:gdLst>
              <a:gd name="connsiteX0" fmla="*/ 1649 w 270964"/>
              <a:gd name="connsiteY0" fmla="*/ 678 h 390196"/>
              <a:gd name="connsiteX1" fmla="*/ 140797 w 270964"/>
              <a:gd name="connsiteY1" fmla="*/ 214370 h 390196"/>
              <a:gd name="connsiteX2" fmla="*/ 260067 w 270964"/>
              <a:gd name="connsiteY2" fmla="*/ 388304 h 390196"/>
              <a:gd name="connsiteX3" fmla="*/ 240188 w 270964"/>
              <a:gd name="connsiteY3" fmla="*/ 288913 h 390196"/>
              <a:gd name="connsiteX4" fmla="*/ 1649 w 270964"/>
              <a:gd name="connsiteY4" fmla="*/ 678 h 3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964" h="390196">
                <a:moveTo>
                  <a:pt x="1649" y="678"/>
                </a:moveTo>
                <a:cubicBezTo>
                  <a:pt x="-14916" y="-11746"/>
                  <a:pt x="97727" y="149766"/>
                  <a:pt x="140797" y="214370"/>
                </a:cubicBezTo>
                <a:cubicBezTo>
                  <a:pt x="183867" y="278974"/>
                  <a:pt x="243502" y="375880"/>
                  <a:pt x="260067" y="388304"/>
                </a:cubicBezTo>
                <a:cubicBezTo>
                  <a:pt x="276632" y="400728"/>
                  <a:pt x="277460" y="350204"/>
                  <a:pt x="240188" y="288913"/>
                </a:cubicBezTo>
                <a:cubicBezTo>
                  <a:pt x="202916" y="227622"/>
                  <a:pt x="18214" y="13102"/>
                  <a:pt x="1649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EFB3A6BC-F08D-75D1-D9FF-C366ACCC63A5}"/>
              </a:ext>
            </a:extLst>
          </p:cNvPr>
          <p:cNvSpPr/>
          <p:nvPr/>
        </p:nvSpPr>
        <p:spPr>
          <a:xfrm>
            <a:off x="7187715" y="7325131"/>
            <a:ext cx="291570" cy="780237"/>
          </a:xfrm>
          <a:custGeom>
            <a:avLst/>
            <a:gdLst>
              <a:gd name="connsiteX0" fmla="*/ 28094 w 291570"/>
              <a:gd name="connsiteY0" fmla="*/ 8 h 780237"/>
              <a:gd name="connsiteX1" fmla="*/ 47972 w 291570"/>
              <a:gd name="connsiteY1" fmla="*/ 367756 h 780237"/>
              <a:gd name="connsiteX2" fmla="*/ 291481 w 291570"/>
              <a:gd name="connsiteY2" fmla="*/ 780230 h 780237"/>
              <a:gd name="connsiteX3" fmla="*/ 18155 w 291570"/>
              <a:gd name="connsiteY3" fmla="*/ 357817 h 780237"/>
              <a:gd name="connsiteX4" fmla="*/ 28094 w 291570"/>
              <a:gd name="connsiteY4" fmla="*/ 8 h 78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70" h="780237">
                <a:moveTo>
                  <a:pt x="28094" y="8"/>
                </a:moveTo>
                <a:cubicBezTo>
                  <a:pt x="33064" y="1665"/>
                  <a:pt x="4074" y="237719"/>
                  <a:pt x="47972" y="367756"/>
                </a:cubicBezTo>
                <a:cubicBezTo>
                  <a:pt x="91870" y="497793"/>
                  <a:pt x="296451" y="781887"/>
                  <a:pt x="291481" y="780230"/>
                </a:cubicBezTo>
                <a:cubicBezTo>
                  <a:pt x="286512" y="778574"/>
                  <a:pt x="62053" y="485369"/>
                  <a:pt x="18155" y="357817"/>
                </a:cubicBezTo>
                <a:cubicBezTo>
                  <a:pt x="-25743" y="230265"/>
                  <a:pt x="23124" y="-1649"/>
                  <a:pt x="2809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F12C707F-D2AA-E660-DA4F-E93F08340B2D}"/>
              </a:ext>
            </a:extLst>
          </p:cNvPr>
          <p:cNvSpPr/>
          <p:nvPr/>
        </p:nvSpPr>
        <p:spPr>
          <a:xfrm>
            <a:off x="7110993" y="8991943"/>
            <a:ext cx="199984" cy="537194"/>
          </a:xfrm>
          <a:custGeom>
            <a:avLst/>
            <a:gdLst>
              <a:gd name="connsiteX0" fmla="*/ 455 w 199984"/>
              <a:gd name="connsiteY0" fmla="*/ 62605 h 537194"/>
              <a:gd name="connsiteX1" fmla="*/ 50150 w 199984"/>
              <a:gd name="connsiteY1" fmla="*/ 296174 h 537194"/>
              <a:gd name="connsiteX2" fmla="*/ 25303 w 199984"/>
              <a:gd name="connsiteY2" fmla="*/ 529744 h 537194"/>
              <a:gd name="connsiteX3" fmla="*/ 199237 w 199984"/>
              <a:gd name="connsiteY3" fmla="*/ 2970 h 537194"/>
              <a:gd name="connsiteX4" fmla="*/ 84937 w 199984"/>
              <a:gd name="connsiteY4" fmla="*/ 306114 h 537194"/>
              <a:gd name="connsiteX5" fmla="*/ 455 w 199984"/>
              <a:gd name="connsiteY5" fmla="*/ 62605 h 53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84" h="537194">
                <a:moveTo>
                  <a:pt x="455" y="62605"/>
                </a:moveTo>
                <a:cubicBezTo>
                  <a:pt x="-5343" y="60948"/>
                  <a:pt x="46009" y="218318"/>
                  <a:pt x="50150" y="296174"/>
                </a:cubicBezTo>
                <a:cubicBezTo>
                  <a:pt x="54291" y="374031"/>
                  <a:pt x="455" y="578611"/>
                  <a:pt x="25303" y="529744"/>
                </a:cubicBezTo>
                <a:cubicBezTo>
                  <a:pt x="50151" y="480877"/>
                  <a:pt x="189298" y="40242"/>
                  <a:pt x="199237" y="2970"/>
                </a:cubicBezTo>
                <a:cubicBezTo>
                  <a:pt x="209176" y="-34302"/>
                  <a:pt x="117239" y="291205"/>
                  <a:pt x="84937" y="306114"/>
                </a:cubicBezTo>
                <a:cubicBezTo>
                  <a:pt x="52635" y="321023"/>
                  <a:pt x="6253" y="64262"/>
                  <a:pt x="455" y="62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389E025B-564B-1C2E-FD8D-85466C63FD4B}"/>
              </a:ext>
            </a:extLst>
          </p:cNvPr>
          <p:cNvSpPr/>
          <p:nvPr/>
        </p:nvSpPr>
        <p:spPr>
          <a:xfrm>
            <a:off x="6598761" y="8693424"/>
            <a:ext cx="466812" cy="839938"/>
          </a:xfrm>
          <a:custGeom>
            <a:avLst/>
            <a:gdLst>
              <a:gd name="connsiteX0" fmla="*/ 822 w 466812"/>
              <a:gd name="connsiteY0" fmla="*/ 838202 h 839938"/>
              <a:gd name="connsiteX1" fmla="*/ 368569 w 466812"/>
              <a:gd name="connsiteY1" fmla="*/ 261733 h 839938"/>
              <a:gd name="connsiteX2" fmla="*/ 462991 w 466812"/>
              <a:gd name="connsiteY2" fmla="*/ 3315 h 839938"/>
              <a:gd name="connsiteX3" fmla="*/ 274148 w 466812"/>
              <a:gd name="connsiteY3" fmla="*/ 425728 h 839938"/>
              <a:gd name="connsiteX4" fmla="*/ 822 w 466812"/>
              <a:gd name="connsiteY4" fmla="*/ 838202 h 83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812" h="839938">
                <a:moveTo>
                  <a:pt x="822" y="838202"/>
                </a:moveTo>
                <a:cubicBezTo>
                  <a:pt x="16559" y="810870"/>
                  <a:pt x="291541" y="400881"/>
                  <a:pt x="368569" y="261733"/>
                </a:cubicBezTo>
                <a:cubicBezTo>
                  <a:pt x="445597" y="122585"/>
                  <a:pt x="478728" y="-24017"/>
                  <a:pt x="462991" y="3315"/>
                </a:cubicBezTo>
                <a:cubicBezTo>
                  <a:pt x="447254" y="30647"/>
                  <a:pt x="348691" y="288237"/>
                  <a:pt x="274148" y="425728"/>
                </a:cubicBezTo>
                <a:cubicBezTo>
                  <a:pt x="199605" y="563219"/>
                  <a:pt x="-14915" y="865534"/>
                  <a:pt x="822" y="838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99B51A93-A65B-94F8-28E2-F6468D6BF16F}"/>
              </a:ext>
            </a:extLst>
          </p:cNvPr>
          <p:cNvSpPr/>
          <p:nvPr/>
        </p:nvSpPr>
        <p:spPr>
          <a:xfrm>
            <a:off x="7147785" y="8269051"/>
            <a:ext cx="140332" cy="641774"/>
          </a:xfrm>
          <a:custGeom>
            <a:avLst/>
            <a:gdLst>
              <a:gd name="connsiteX0" fmla="*/ 38206 w 140332"/>
              <a:gd name="connsiteY0" fmla="*/ 306 h 641774"/>
              <a:gd name="connsiteX1" fmla="*/ 3419 w 140332"/>
              <a:gd name="connsiteY1" fmla="*/ 293510 h 641774"/>
              <a:gd name="connsiteX2" fmla="*/ 137598 w 140332"/>
              <a:gd name="connsiteY2" fmla="*/ 636410 h 641774"/>
              <a:gd name="connsiteX3" fmla="*/ 87902 w 140332"/>
              <a:gd name="connsiteY3" fmla="*/ 492292 h 641774"/>
              <a:gd name="connsiteX4" fmla="*/ 18328 w 140332"/>
              <a:gd name="connsiteY4" fmla="*/ 348175 h 641774"/>
              <a:gd name="connsiteX5" fmla="*/ 38206 w 140332"/>
              <a:gd name="connsiteY5" fmla="*/ 306 h 64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32" h="641774">
                <a:moveTo>
                  <a:pt x="38206" y="306"/>
                </a:moveTo>
                <a:cubicBezTo>
                  <a:pt x="35721" y="-8805"/>
                  <a:pt x="-13146" y="187493"/>
                  <a:pt x="3419" y="293510"/>
                </a:cubicBezTo>
                <a:cubicBezTo>
                  <a:pt x="19984" y="399527"/>
                  <a:pt x="123518" y="603280"/>
                  <a:pt x="137598" y="636410"/>
                </a:cubicBezTo>
                <a:cubicBezTo>
                  <a:pt x="151678" y="669540"/>
                  <a:pt x="107780" y="540331"/>
                  <a:pt x="87902" y="492292"/>
                </a:cubicBezTo>
                <a:cubicBezTo>
                  <a:pt x="68024" y="444253"/>
                  <a:pt x="23297" y="426031"/>
                  <a:pt x="18328" y="348175"/>
                </a:cubicBezTo>
                <a:cubicBezTo>
                  <a:pt x="13359" y="270319"/>
                  <a:pt x="40691" y="9417"/>
                  <a:pt x="38206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0A99B5F8-154A-486A-6951-CD4365063FC4}"/>
              </a:ext>
            </a:extLst>
          </p:cNvPr>
          <p:cNvSpPr/>
          <p:nvPr/>
        </p:nvSpPr>
        <p:spPr>
          <a:xfrm>
            <a:off x="7286921" y="8204750"/>
            <a:ext cx="152594" cy="581443"/>
          </a:xfrm>
          <a:custGeom>
            <a:avLst/>
            <a:gdLst>
              <a:gd name="connsiteX0" fmla="*/ 18340 w 152594"/>
              <a:gd name="connsiteY0" fmla="*/ 2 h 581443"/>
              <a:gd name="connsiteX1" fmla="*/ 28279 w 152594"/>
              <a:gd name="connsiteY1" fmla="*/ 288237 h 581443"/>
              <a:gd name="connsiteX2" fmla="*/ 152518 w 152594"/>
              <a:gd name="connsiteY2" fmla="*/ 581441 h 581443"/>
              <a:gd name="connsiteX3" fmla="*/ 8401 w 152594"/>
              <a:gd name="connsiteY3" fmla="*/ 293207 h 581443"/>
              <a:gd name="connsiteX4" fmla="*/ 18340 w 152594"/>
              <a:gd name="connsiteY4" fmla="*/ 2 h 58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94" h="581443">
                <a:moveTo>
                  <a:pt x="18340" y="2"/>
                </a:moveTo>
                <a:cubicBezTo>
                  <a:pt x="21653" y="-826"/>
                  <a:pt x="5916" y="191331"/>
                  <a:pt x="28279" y="288237"/>
                </a:cubicBezTo>
                <a:cubicBezTo>
                  <a:pt x="50642" y="385143"/>
                  <a:pt x="155831" y="580613"/>
                  <a:pt x="152518" y="581441"/>
                </a:cubicBezTo>
                <a:cubicBezTo>
                  <a:pt x="149205" y="582269"/>
                  <a:pt x="30764" y="385972"/>
                  <a:pt x="8401" y="293207"/>
                </a:cubicBezTo>
                <a:cubicBezTo>
                  <a:pt x="-13962" y="200442"/>
                  <a:pt x="15027" y="830"/>
                  <a:pt x="183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8851846A-F40F-ED21-1440-294C62A3FC6A}"/>
              </a:ext>
            </a:extLst>
          </p:cNvPr>
          <p:cNvSpPr/>
          <p:nvPr/>
        </p:nvSpPr>
        <p:spPr>
          <a:xfrm>
            <a:off x="6927574" y="7188254"/>
            <a:ext cx="188880" cy="478616"/>
          </a:xfrm>
          <a:custGeom>
            <a:avLst/>
            <a:gdLst>
              <a:gd name="connsiteX0" fmla="*/ 188843 w 188880"/>
              <a:gd name="connsiteY0" fmla="*/ 2707 h 478616"/>
              <a:gd name="connsiteX1" fmla="*/ 124239 w 188880"/>
              <a:gd name="connsiteY1" fmla="*/ 464876 h 478616"/>
              <a:gd name="connsiteX2" fmla="*/ 114300 w 188880"/>
              <a:gd name="connsiteY2" fmla="*/ 335668 h 478616"/>
              <a:gd name="connsiteX3" fmla="*/ 0 w 188880"/>
              <a:gd name="connsiteY3" fmla="*/ 117007 h 478616"/>
              <a:gd name="connsiteX4" fmla="*/ 114300 w 188880"/>
              <a:gd name="connsiteY4" fmla="*/ 266094 h 478616"/>
              <a:gd name="connsiteX5" fmla="*/ 188843 w 188880"/>
              <a:gd name="connsiteY5" fmla="*/ 2707 h 47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880" h="478616">
                <a:moveTo>
                  <a:pt x="188843" y="2707"/>
                </a:moveTo>
                <a:cubicBezTo>
                  <a:pt x="190500" y="35837"/>
                  <a:pt x="136663" y="409383"/>
                  <a:pt x="124239" y="464876"/>
                </a:cubicBezTo>
                <a:cubicBezTo>
                  <a:pt x="111815" y="520370"/>
                  <a:pt x="135006" y="393646"/>
                  <a:pt x="114300" y="335668"/>
                </a:cubicBezTo>
                <a:cubicBezTo>
                  <a:pt x="93594" y="277690"/>
                  <a:pt x="0" y="128603"/>
                  <a:pt x="0" y="117007"/>
                </a:cubicBezTo>
                <a:cubicBezTo>
                  <a:pt x="0" y="105411"/>
                  <a:pt x="81998" y="281003"/>
                  <a:pt x="114300" y="266094"/>
                </a:cubicBezTo>
                <a:cubicBezTo>
                  <a:pt x="146602" y="251185"/>
                  <a:pt x="187186" y="-30423"/>
                  <a:pt x="188843" y="2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C2324AE2-BF01-DB4E-693E-526ED0FE3B38}"/>
              </a:ext>
            </a:extLst>
          </p:cNvPr>
          <p:cNvSpPr/>
          <p:nvPr/>
        </p:nvSpPr>
        <p:spPr>
          <a:xfrm>
            <a:off x="9333769" y="8676017"/>
            <a:ext cx="293926" cy="812135"/>
          </a:xfrm>
          <a:custGeom>
            <a:avLst/>
            <a:gdLst>
              <a:gd name="connsiteX0" fmla="*/ 731 w 293926"/>
              <a:gd name="connsiteY0" fmla="*/ 125083 h 812135"/>
              <a:gd name="connsiteX1" fmla="*/ 115031 w 293926"/>
              <a:gd name="connsiteY1" fmla="*/ 477508 h 812135"/>
              <a:gd name="connsiteX2" fmla="*/ 38831 w 293926"/>
              <a:gd name="connsiteY2" fmla="*/ 810883 h 812135"/>
              <a:gd name="connsiteX3" fmla="*/ 257906 w 293926"/>
              <a:gd name="connsiteY3" fmla="*/ 353683 h 812135"/>
              <a:gd name="connsiteX4" fmla="*/ 286481 w 293926"/>
              <a:gd name="connsiteY4" fmla="*/ 1258 h 812135"/>
              <a:gd name="connsiteX5" fmla="*/ 181706 w 293926"/>
              <a:gd name="connsiteY5" fmla="*/ 477508 h 812135"/>
              <a:gd name="connsiteX6" fmla="*/ 731 w 293926"/>
              <a:gd name="connsiteY6" fmla="*/ 125083 h 81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926" h="812135">
                <a:moveTo>
                  <a:pt x="731" y="125083"/>
                </a:moveTo>
                <a:cubicBezTo>
                  <a:pt x="-10381" y="125083"/>
                  <a:pt x="108681" y="363208"/>
                  <a:pt x="115031" y="477508"/>
                </a:cubicBezTo>
                <a:cubicBezTo>
                  <a:pt x="121381" y="591808"/>
                  <a:pt x="15019" y="831520"/>
                  <a:pt x="38831" y="810883"/>
                </a:cubicBezTo>
                <a:cubicBezTo>
                  <a:pt x="62643" y="790246"/>
                  <a:pt x="216631" y="488621"/>
                  <a:pt x="257906" y="353683"/>
                </a:cubicBezTo>
                <a:cubicBezTo>
                  <a:pt x="299181" y="218746"/>
                  <a:pt x="299181" y="-19379"/>
                  <a:pt x="286481" y="1258"/>
                </a:cubicBezTo>
                <a:cubicBezTo>
                  <a:pt x="273781" y="21895"/>
                  <a:pt x="226156" y="455283"/>
                  <a:pt x="181706" y="477508"/>
                </a:cubicBezTo>
                <a:cubicBezTo>
                  <a:pt x="137256" y="499733"/>
                  <a:pt x="11843" y="125083"/>
                  <a:pt x="731" y="125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5FFFB4FC-D89C-AEA4-CEC8-76C492640E68}"/>
              </a:ext>
            </a:extLst>
          </p:cNvPr>
          <p:cNvSpPr/>
          <p:nvPr/>
        </p:nvSpPr>
        <p:spPr>
          <a:xfrm>
            <a:off x="8293575" y="6675136"/>
            <a:ext cx="798934" cy="601261"/>
          </a:xfrm>
          <a:custGeom>
            <a:avLst/>
            <a:gdLst>
              <a:gd name="connsiteX0" fmla="*/ 2700 w 798934"/>
              <a:gd name="connsiteY0" fmla="*/ 1889 h 601261"/>
              <a:gd name="connsiteX1" fmla="*/ 78900 w 798934"/>
              <a:gd name="connsiteY1" fmla="*/ 59039 h 601261"/>
              <a:gd name="connsiteX2" fmla="*/ 698025 w 798934"/>
              <a:gd name="connsiteY2" fmla="*/ 516239 h 601261"/>
              <a:gd name="connsiteX3" fmla="*/ 783750 w 798934"/>
              <a:gd name="connsiteY3" fmla="*/ 582914 h 601261"/>
              <a:gd name="connsiteX4" fmla="*/ 545625 w 798934"/>
              <a:gd name="connsiteY4" fmla="*/ 297164 h 601261"/>
              <a:gd name="connsiteX5" fmla="*/ 574200 w 798934"/>
              <a:gd name="connsiteY5" fmla="*/ 420989 h 601261"/>
              <a:gd name="connsiteX6" fmla="*/ 2700 w 798934"/>
              <a:gd name="connsiteY6" fmla="*/ 1889 h 60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934" h="601261">
                <a:moveTo>
                  <a:pt x="2700" y="1889"/>
                </a:moveTo>
                <a:cubicBezTo>
                  <a:pt x="-17144" y="-12399"/>
                  <a:pt x="78900" y="59039"/>
                  <a:pt x="78900" y="59039"/>
                </a:cubicBezTo>
                <a:lnTo>
                  <a:pt x="698025" y="516239"/>
                </a:lnTo>
                <a:cubicBezTo>
                  <a:pt x="815500" y="603551"/>
                  <a:pt x="809150" y="619426"/>
                  <a:pt x="783750" y="582914"/>
                </a:cubicBezTo>
                <a:cubicBezTo>
                  <a:pt x="758350" y="546402"/>
                  <a:pt x="580550" y="324152"/>
                  <a:pt x="545625" y="297164"/>
                </a:cubicBezTo>
                <a:cubicBezTo>
                  <a:pt x="510700" y="270177"/>
                  <a:pt x="658338" y="474964"/>
                  <a:pt x="574200" y="420989"/>
                </a:cubicBezTo>
                <a:cubicBezTo>
                  <a:pt x="490062" y="367014"/>
                  <a:pt x="265431" y="170164"/>
                  <a:pt x="2700" y="1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43EE66C3-E15C-EB9E-F681-89842E8A91B3}"/>
              </a:ext>
            </a:extLst>
          </p:cNvPr>
          <p:cNvSpPr/>
          <p:nvPr/>
        </p:nvSpPr>
        <p:spPr>
          <a:xfrm>
            <a:off x="8972464" y="7570602"/>
            <a:ext cx="762086" cy="297800"/>
          </a:xfrm>
          <a:custGeom>
            <a:avLst/>
            <a:gdLst>
              <a:gd name="connsiteX0" fmla="*/ 86 w 762086"/>
              <a:gd name="connsiteY0" fmla="*/ 173223 h 297800"/>
              <a:gd name="connsiteX1" fmla="*/ 466811 w 762086"/>
              <a:gd name="connsiteY1" fmla="*/ 97023 h 297800"/>
              <a:gd name="connsiteX2" fmla="*/ 762086 w 762086"/>
              <a:gd name="connsiteY2" fmla="*/ 297048 h 297800"/>
              <a:gd name="connsiteX3" fmla="*/ 466811 w 762086"/>
              <a:gd name="connsiteY3" fmla="*/ 11298 h 297800"/>
              <a:gd name="connsiteX4" fmla="*/ 504911 w 762086"/>
              <a:gd name="connsiteY4" fmla="*/ 68448 h 297800"/>
              <a:gd name="connsiteX5" fmla="*/ 86 w 762086"/>
              <a:gd name="connsiteY5" fmla="*/ 173223 h 29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086" h="297800">
                <a:moveTo>
                  <a:pt x="86" y="173223"/>
                </a:moveTo>
                <a:cubicBezTo>
                  <a:pt x="-6264" y="177985"/>
                  <a:pt x="339811" y="76386"/>
                  <a:pt x="466811" y="97023"/>
                </a:cubicBezTo>
                <a:cubicBezTo>
                  <a:pt x="593811" y="117660"/>
                  <a:pt x="762086" y="311335"/>
                  <a:pt x="762086" y="297048"/>
                </a:cubicBezTo>
                <a:cubicBezTo>
                  <a:pt x="762086" y="282761"/>
                  <a:pt x="466811" y="11298"/>
                  <a:pt x="466811" y="11298"/>
                </a:cubicBezTo>
                <a:cubicBezTo>
                  <a:pt x="423949" y="-26802"/>
                  <a:pt x="579524" y="41460"/>
                  <a:pt x="504911" y="68448"/>
                </a:cubicBezTo>
                <a:cubicBezTo>
                  <a:pt x="430299" y="95435"/>
                  <a:pt x="6436" y="168461"/>
                  <a:pt x="86" y="173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448E1375-1F57-3B5A-F5F6-9766A9A003DA}"/>
              </a:ext>
            </a:extLst>
          </p:cNvPr>
          <p:cNvSpPr/>
          <p:nvPr/>
        </p:nvSpPr>
        <p:spPr>
          <a:xfrm>
            <a:off x="9286658" y="7896225"/>
            <a:ext cx="507851" cy="556452"/>
          </a:xfrm>
          <a:custGeom>
            <a:avLst/>
            <a:gdLst>
              <a:gd name="connsiteX0" fmla="*/ 505042 w 507851"/>
              <a:gd name="connsiteY0" fmla="*/ 0 h 556452"/>
              <a:gd name="connsiteX1" fmla="*/ 381217 w 507851"/>
              <a:gd name="connsiteY1" fmla="*/ 104775 h 556452"/>
              <a:gd name="connsiteX2" fmla="*/ 217 w 507851"/>
              <a:gd name="connsiteY2" fmla="*/ 304800 h 556452"/>
              <a:gd name="connsiteX3" fmla="*/ 438367 w 507851"/>
              <a:gd name="connsiteY3" fmla="*/ 133350 h 556452"/>
              <a:gd name="connsiteX4" fmla="*/ 447892 w 507851"/>
              <a:gd name="connsiteY4" fmla="*/ 314325 h 556452"/>
              <a:gd name="connsiteX5" fmla="*/ 466942 w 507851"/>
              <a:gd name="connsiteY5" fmla="*/ 552450 h 556452"/>
              <a:gd name="connsiteX6" fmla="*/ 466942 w 507851"/>
              <a:gd name="connsiteY6" fmla="*/ 104775 h 556452"/>
              <a:gd name="connsiteX7" fmla="*/ 505042 w 507851"/>
              <a:gd name="connsiteY7" fmla="*/ 0 h 55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851" h="556452">
                <a:moveTo>
                  <a:pt x="505042" y="0"/>
                </a:moveTo>
                <a:cubicBezTo>
                  <a:pt x="490755" y="0"/>
                  <a:pt x="465354" y="53975"/>
                  <a:pt x="381217" y="104775"/>
                </a:cubicBezTo>
                <a:cubicBezTo>
                  <a:pt x="297080" y="155575"/>
                  <a:pt x="-9308" y="300037"/>
                  <a:pt x="217" y="304800"/>
                </a:cubicBezTo>
                <a:cubicBezTo>
                  <a:pt x="9742" y="309563"/>
                  <a:pt x="363755" y="131763"/>
                  <a:pt x="438367" y="133350"/>
                </a:cubicBezTo>
                <a:cubicBezTo>
                  <a:pt x="512979" y="134937"/>
                  <a:pt x="443129" y="244475"/>
                  <a:pt x="447892" y="314325"/>
                </a:cubicBezTo>
                <a:cubicBezTo>
                  <a:pt x="452654" y="384175"/>
                  <a:pt x="463767" y="587375"/>
                  <a:pt x="466942" y="552450"/>
                </a:cubicBezTo>
                <a:cubicBezTo>
                  <a:pt x="470117" y="517525"/>
                  <a:pt x="459005" y="193675"/>
                  <a:pt x="466942" y="104775"/>
                </a:cubicBezTo>
                <a:cubicBezTo>
                  <a:pt x="474879" y="15875"/>
                  <a:pt x="519329" y="0"/>
                  <a:pt x="5050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428AF0B5-DF5F-1B51-373C-25061072DDC9}"/>
              </a:ext>
            </a:extLst>
          </p:cNvPr>
          <p:cNvSpPr/>
          <p:nvPr/>
        </p:nvSpPr>
        <p:spPr>
          <a:xfrm>
            <a:off x="8419907" y="7904242"/>
            <a:ext cx="1032762" cy="296792"/>
          </a:xfrm>
          <a:custGeom>
            <a:avLst/>
            <a:gdLst>
              <a:gd name="connsiteX0" fmla="*/ 193 w 1032762"/>
              <a:gd name="connsiteY0" fmla="*/ 296783 h 296792"/>
              <a:gd name="connsiteX1" fmla="*/ 781243 w 1032762"/>
              <a:gd name="connsiteY1" fmla="*/ 68183 h 296792"/>
              <a:gd name="connsiteX2" fmla="*/ 1028893 w 1032762"/>
              <a:gd name="connsiteY2" fmla="*/ 96758 h 296792"/>
              <a:gd name="connsiteX3" fmla="*/ 628843 w 1032762"/>
              <a:gd name="connsiteY3" fmla="*/ 1508 h 296792"/>
              <a:gd name="connsiteX4" fmla="*/ 705043 w 1032762"/>
              <a:gd name="connsiteY4" fmla="*/ 58658 h 296792"/>
              <a:gd name="connsiteX5" fmla="*/ 193 w 1032762"/>
              <a:gd name="connsiteY5" fmla="*/ 296783 h 29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762" h="296792">
                <a:moveTo>
                  <a:pt x="193" y="296783"/>
                </a:moveTo>
                <a:cubicBezTo>
                  <a:pt x="12893" y="298370"/>
                  <a:pt x="609793" y="101520"/>
                  <a:pt x="781243" y="68183"/>
                </a:cubicBezTo>
                <a:cubicBezTo>
                  <a:pt x="952693" y="34846"/>
                  <a:pt x="1054293" y="107870"/>
                  <a:pt x="1028893" y="96758"/>
                </a:cubicBezTo>
                <a:cubicBezTo>
                  <a:pt x="1003493" y="85646"/>
                  <a:pt x="682818" y="7858"/>
                  <a:pt x="628843" y="1508"/>
                </a:cubicBezTo>
                <a:cubicBezTo>
                  <a:pt x="574868" y="-4842"/>
                  <a:pt x="805056" y="7858"/>
                  <a:pt x="705043" y="58658"/>
                </a:cubicBezTo>
                <a:cubicBezTo>
                  <a:pt x="605030" y="109458"/>
                  <a:pt x="-12507" y="295196"/>
                  <a:pt x="193" y="296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53E8997F-93B5-3D5D-D8D2-B2F38CC53998}"/>
              </a:ext>
            </a:extLst>
          </p:cNvPr>
          <p:cNvSpPr/>
          <p:nvPr/>
        </p:nvSpPr>
        <p:spPr>
          <a:xfrm>
            <a:off x="8372302" y="8715029"/>
            <a:ext cx="252341" cy="658194"/>
          </a:xfrm>
          <a:custGeom>
            <a:avLst/>
            <a:gdLst>
              <a:gd name="connsiteX0" fmla="*/ 219248 w 252341"/>
              <a:gd name="connsiteY0" fmla="*/ 346 h 658194"/>
              <a:gd name="connsiteX1" fmla="*/ 200198 w 252341"/>
              <a:gd name="connsiteY1" fmla="*/ 419446 h 658194"/>
              <a:gd name="connsiteX2" fmla="*/ 173 w 252341"/>
              <a:gd name="connsiteY2" fmla="*/ 657571 h 658194"/>
              <a:gd name="connsiteX3" fmla="*/ 238298 w 252341"/>
              <a:gd name="connsiteY3" fmla="*/ 352771 h 658194"/>
              <a:gd name="connsiteX4" fmla="*/ 219248 w 252341"/>
              <a:gd name="connsiteY4" fmla="*/ 346 h 6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341" h="658194">
                <a:moveTo>
                  <a:pt x="219248" y="346"/>
                </a:moveTo>
                <a:cubicBezTo>
                  <a:pt x="212898" y="11458"/>
                  <a:pt x="236711" y="309908"/>
                  <a:pt x="200198" y="419446"/>
                </a:cubicBezTo>
                <a:cubicBezTo>
                  <a:pt x="163685" y="528984"/>
                  <a:pt x="-6177" y="668683"/>
                  <a:pt x="173" y="657571"/>
                </a:cubicBezTo>
                <a:cubicBezTo>
                  <a:pt x="6523" y="646459"/>
                  <a:pt x="200198" y="457546"/>
                  <a:pt x="238298" y="352771"/>
                </a:cubicBezTo>
                <a:cubicBezTo>
                  <a:pt x="276398" y="247996"/>
                  <a:pt x="225598" y="-10766"/>
                  <a:pt x="219248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988FDA31-A5BE-D1D9-6D37-FD6A89736953}"/>
              </a:ext>
            </a:extLst>
          </p:cNvPr>
          <p:cNvSpPr/>
          <p:nvPr/>
        </p:nvSpPr>
        <p:spPr>
          <a:xfrm>
            <a:off x="8013725" y="8828851"/>
            <a:ext cx="187688" cy="696570"/>
          </a:xfrm>
          <a:custGeom>
            <a:avLst/>
            <a:gdLst>
              <a:gd name="connsiteX0" fmla="*/ 34900 w 187688"/>
              <a:gd name="connsiteY0" fmla="*/ 824 h 696570"/>
              <a:gd name="connsiteX1" fmla="*/ 53950 w 187688"/>
              <a:gd name="connsiteY1" fmla="*/ 315149 h 696570"/>
              <a:gd name="connsiteX2" fmla="*/ 187300 w 187688"/>
              <a:gd name="connsiteY2" fmla="*/ 696149 h 696570"/>
              <a:gd name="connsiteX3" fmla="*/ 6325 w 187688"/>
              <a:gd name="connsiteY3" fmla="*/ 238949 h 696570"/>
              <a:gd name="connsiteX4" fmla="*/ 34900 w 187688"/>
              <a:gd name="connsiteY4" fmla="*/ 824 h 69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88" h="696570">
                <a:moveTo>
                  <a:pt x="34900" y="824"/>
                </a:moveTo>
                <a:cubicBezTo>
                  <a:pt x="42837" y="13524"/>
                  <a:pt x="28550" y="199262"/>
                  <a:pt x="53950" y="315149"/>
                </a:cubicBezTo>
                <a:cubicBezTo>
                  <a:pt x="79350" y="431036"/>
                  <a:pt x="195237" y="708849"/>
                  <a:pt x="187300" y="696149"/>
                </a:cubicBezTo>
                <a:cubicBezTo>
                  <a:pt x="179363" y="683449"/>
                  <a:pt x="28550" y="353249"/>
                  <a:pt x="6325" y="238949"/>
                </a:cubicBezTo>
                <a:cubicBezTo>
                  <a:pt x="-15900" y="124649"/>
                  <a:pt x="26963" y="-11876"/>
                  <a:pt x="34900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AF8295DA-C1FA-EE4A-6928-2D446B3C9A2B}"/>
              </a:ext>
            </a:extLst>
          </p:cNvPr>
          <p:cNvSpPr/>
          <p:nvPr/>
        </p:nvSpPr>
        <p:spPr>
          <a:xfrm>
            <a:off x="8877070" y="8886817"/>
            <a:ext cx="173035" cy="552471"/>
          </a:xfrm>
          <a:custGeom>
            <a:avLst/>
            <a:gdLst>
              <a:gd name="connsiteX0" fmla="*/ 76430 w 173035"/>
              <a:gd name="connsiteY0" fmla="*/ 8 h 552471"/>
              <a:gd name="connsiteX1" fmla="*/ 133580 w 173035"/>
              <a:gd name="connsiteY1" fmla="*/ 314333 h 552471"/>
              <a:gd name="connsiteX2" fmla="*/ 230 w 173035"/>
              <a:gd name="connsiteY2" fmla="*/ 552458 h 552471"/>
              <a:gd name="connsiteX3" fmla="*/ 171680 w 173035"/>
              <a:gd name="connsiteY3" fmla="*/ 323858 h 552471"/>
              <a:gd name="connsiteX4" fmla="*/ 76430 w 173035"/>
              <a:gd name="connsiteY4" fmla="*/ 8 h 55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35" h="552471">
                <a:moveTo>
                  <a:pt x="76430" y="8"/>
                </a:moveTo>
                <a:cubicBezTo>
                  <a:pt x="70080" y="-1580"/>
                  <a:pt x="146280" y="222258"/>
                  <a:pt x="133580" y="314333"/>
                </a:cubicBezTo>
                <a:cubicBezTo>
                  <a:pt x="120880" y="406408"/>
                  <a:pt x="-6120" y="550871"/>
                  <a:pt x="230" y="552458"/>
                </a:cubicBezTo>
                <a:cubicBezTo>
                  <a:pt x="6580" y="554046"/>
                  <a:pt x="157393" y="414345"/>
                  <a:pt x="171680" y="323858"/>
                </a:cubicBezTo>
                <a:cubicBezTo>
                  <a:pt x="185967" y="233371"/>
                  <a:pt x="82780" y="1596"/>
                  <a:pt x="7643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4681AE31-2A9A-E6F0-5F53-D499DD779000}"/>
              </a:ext>
            </a:extLst>
          </p:cNvPr>
          <p:cNvSpPr/>
          <p:nvPr/>
        </p:nvSpPr>
        <p:spPr>
          <a:xfrm>
            <a:off x="8486540" y="8791504"/>
            <a:ext cx="309028" cy="790706"/>
          </a:xfrm>
          <a:custGeom>
            <a:avLst/>
            <a:gdLst>
              <a:gd name="connsiteX0" fmla="*/ 285985 w 309028"/>
              <a:gd name="connsiteY0" fmla="*/ 71 h 790706"/>
              <a:gd name="connsiteX1" fmla="*/ 285985 w 309028"/>
              <a:gd name="connsiteY1" fmla="*/ 362021 h 790706"/>
              <a:gd name="connsiteX2" fmla="*/ 235 w 309028"/>
              <a:gd name="connsiteY2" fmla="*/ 790646 h 790706"/>
              <a:gd name="connsiteX3" fmla="*/ 238360 w 309028"/>
              <a:gd name="connsiteY3" fmla="*/ 390596 h 790706"/>
              <a:gd name="connsiteX4" fmla="*/ 285985 w 309028"/>
              <a:gd name="connsiteY4" fmla="*/ 71 h 79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028" h="790706">
                <a:moveTo>
                  <a:pt x="285985" y="71"/>
                </a:moveTo>
                <a:cubicBezTo>
                  <a:pt x="293923" y="-4692"/>
                  <a:pt x="333610" y="230259"/>
                  <a:pt x="285985" y="362021"/>
                </a:cubicBezTo>
                <a:cubicBezTo>
                  <a:pt x="238360" y="493783"/>
                  <a:pt x="8172" y="785884"/>
                  <a:pt x="235" y="790646"/>
                </a:cubicBezTo>
                <a:cubicBezTo>
                  <a:pt x="-7703" y="795409"/>
                  <a:pt x="187560" y="516008"/>
                  <a:pt x="238360" y="390596"/>
                </a:cubicBezTo>
                <a:cubicBezTo>
                  <a:pt x="289160" y="265184"/>
                  <a:pt x="278047" y="4834"/>
                  <a:pt x="285985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ACACB03E-D2E7-12FA-7642-0DC709A3EBE1}"/>
              </a:ext>
            </a:extLst>
          </p:cNvPr>
          <p:cNvSpPr/>
          <p:nvPr/>
        </p:nvSpPr>
        <p:spPr>
          <a:xfrm>
            <a:off x="4601416" y="6551370"/>
            <a:ext cx="829328" cy="107735"/>
          </a:xfrm>
          <a:custGeom>
            <a:avLst/>
            <a:gdLst>
              <a:gd name="connsiteX0" fmla="*/ 1581 w 829328"/>
              <a:gd name="connsiteY0" fmla="*/ 107735 h 107735"/>
              <a:gd name="connsiteX1" fmla="*/ 451031 w 829328"/>
              <a:gd name="connsiteY1" fmla="*/ 9579 h 107735"/>
              <a:gd name="connsiteX2" fmla="*/ 693838 w 829328"/>
              <a:gd name="connsiteY2" fmla="*/ 9579 h 107735"/>
              <a:gd name="connsiteX3" fmla="*/ 828157 w 829328"/>
              <a:gd name="connsiteY3" fmla="*/ 61240 h 107735"/>
              <a:gd name="connsiteX4" fmla="*/ 621513 w 829328"/>
              <a:gd name="connsiteY4" fmla="*/ 9579 h 107735"/>
              <a:gd name="connsiteX5" fmla="*/ 1581 w 829328"/>
              <a:gd name="connsiteY5" fmla="*/ 107735 h 10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328" h="107735">
                <a:moveTo>
                  <a:pt x="1581" y="107735"/>
                </a:moveTo>
                <a:cubicBezTo>
                  <a:pt x="-26833" y="107735"/>
                  <a:pt x="335655" y="25938"/>
                  <a:pt x="451031" y="9579"/>
                </a:cubicBezTo>
                <a:cubicBezTo>
                  <a:pt x="566407" y="-6780"/>
                  <a:pt x="630984" y="969"/>
                  <a:pt x="693838" y="9579"/>
                </a:cubicBezTo>
                <a:cubicBezTo>
                  <a:pt x="756692" y="18189"/>
                  <a:pt x="840211" y="61240"/>
                  <a:pt x="828157" y="61240"/>
                </a:cubicBezTo>
                <a:cubicBezTo>
                  <a:pt x="816103" y="61240"/>
                  <a:pt x="760998" y="-2475"/>
                  <a:pt x="621513" y="9579"/>
                </a:cubicBezTo>
                <a:cubicBezTo>
                  <a:pt x="482028" y="21633"/>
                  <a:pt x="29995" y="107735"/>
                  <a:pt x="1581" y="107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29350EF2-938F-0B85-E22E-70AAEC402F53}"/>
              </a:ext>
            </a:extLst>
          </p:cNvPr>
          <p:cNvSpPr/>
          <p:nvPr/>
        </p:nvSpPr>
        <p:spPr>
          <a:xfrm>
            <a:off x="4415065" y="6687633"/>
            <a:ext cx="95022" cy="331357"/>
          </a:xfrm>
          <a:custGeom>
            <a:avLst/>
            <a:gdLst>
              <a:gd name="connsiteX0" fmla="*/ 94942 w 95022"/>
              <a:gd name="connsiteY0" fmla="*/ 2469 h 331357"/>
              <a:gd name="connsiteX1" fmla="*/ 7118 w 95022"/>
              <a:gd name="connsiteY1" fmla="*/ 234943 h 331357"/>
              <a:gd name="connsiteX2" fmla="*/ 7118 w 95022"/>
              <a:gd name="connsiteY2" fmla="*/ 327933 h 331357"/>
              <a:gd name="connsiteX3" fmla="*/ 22616 w 95022"/>
              <a:gd name="connsiteY3" fmla="*/ 126455 h 331357"/>
              <a:gd name="connsiteX4" fmla="*/ 94942 w 95022"/>
              <a:gd name="connsiteY4" fmla="*/ 2469 h 33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22" h="331357">
                <a:moveTo>
                  <a:pt x="94942" y="2469"/>
                </a:moveTo>
                <a:cubicBezTo>
                  <a:pt x="92359" y="20550"/>
                  <a:pt x="21755" y="180699"/>
                  <a:pt x="7118" y="234943"/>
                </a:cubicBezTo>
                <a:cubicBezTo>
                  <a:pt x="-7519" y="289187"/>
                  <a:pt x="4535" y="346014"/>
                  <a:pt x="7118" y="327933"/>
                </a:cubicBezTo>
                <a:cubicBezTo>
                  <a:pt x="9701" y="309852"/>
                  <a:pt x="7979" y="183282"/>
                  <a:pt x="22616" y="126455"/>
                </a:cubicBezTo>
                <a:cubicBezTo>
                  <a:pt x="37253" y="69628"/>
                  <a:pt x="97525" y="-15612"/>
                  <a:pt x="94942" y="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8DF5C9E8-0B21-FF03-413D-90F9D964B76F}"/>
              </a:ext>
            </a:extLst>
          </p:cNvPr>
          <p:cNvSpPr/>
          <p:nvPr/>
        </p:nvSpPr>
        <p:spPr>
          <a:xfrm>
            <a:off x="4504125" y="6736528"/>
            <a:ext cx="47546" cy="315237"/>
          </a:xfrm>
          <a:custGeom>
            <a:avLst/>
            <a:gdLst>
              <a:gd name="connsiteX0" fmla="*/ 47211 w 47546"/>
              <a:gd name="connsiteY0" fmla="*/ 69 h 315237"/>
              <a:gd name="connsiteX1" fmla="*/ 21380 w 47546"/>
              <a:gd name="connsiteY1" fmla="*/ 129221 h 315237"/>
              <a:gd name="connsiteX2" fmla="*/ 16214 w 47546"/>
              <a:gd name="connsiteY2" fmla="*/ 315201 h 315237"/>
              <a:gd name="connsiteX3" fmla="*/ 716 w 47546"/>
              <a:gd name="connsiteY3" fmla="*/ 113723 h 315237"/>
              <a:gd name="connsiteX4" fmla="*/ 47211 w 47546"/>
              <a:gd name="connsiteY4" fmla="*/ 69 h 315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46" h="315237">
                <a:moveTo>
                  <a:pt x="47211" y="69"/>
                </a:moveTo>
                <a:cubicBezTo>
                  <a:pt x="50655" y="2652"/>
                  <a:pt x="26546" y="76699"/>
                  <a:pt x="21380" y="129221"/>
                </a:cubicBezTo>
                <a:cubicBezTo>
                  <a:pt x="16214" y="181743"/>
                  <a:pt x="19658" y="317784"/>
                  <a:pt x="16214" y="315201"/>
                </a:cubicBezTo>
                <a:cubicBezTo>
                  <a:pt x="12770" y="312618"/>
                  <a:pt x="-3589" y="160218"/>
                  <a:pt x="716" y="113723"/>
                </a:cubicBezTo>
                <a:cubicBezTo>
                  <a:pt x="5021" y="67228"/>
                  <a:pt x="43767" y="-2514"/>
                  <a:pt x="4721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D4E7DEE9-89D7-BBCB-211F-E0AB2D2B50B5}"/>
              </a:ext>
            </a:extLst>
          </p:cNvPr>
          <p:cNvSpPr/>
          <p:nvPr/>
        </p:nvSpPr>
        <p:spPr>
          <a:xfrm>
            <a:off x="4566411" y="6528381"/>
            <a:ext cx="771213" cy="93929"/>
          </a:xfrm>
          <a:custGeom>
            <a:avLst/>
            <a:gdLst>
              <a:gd name="connsiteX0" fmla="*/ 10755 w 771213"/>
              <a:gd name="connsiteY0" fmla="*/ 89395 h 93929"/>
              <a:gd name="connsiteX1" fmla="*/ 429209 w 771213"/>
              <a:gd name="connsiteY1" fmla="*/ 6738 h 93929"/>
              <a:gd name="connsiteX2" fmla="*/ 770172 w 771213"/>
              <a:gd name="connsiteY2" fmla="*/ 6738 h 93929"/>
              <a:gd name="connsiteX3" fmla="*/ 522199 w 771213"/>
              <a:gd name="connsiteY3" fmla="*/ 22236 h 93929"/>
              <a:gd name="connsiteX4" fmla="*/ 155406 w 771213"/>
              <a:gd name="connsiteY4" fmla="*/ 73897 h 93929"/>
              <a:gd name="connsiteX5" fmla="*/ 10755 w 771213"/>
              <a:gd name="connsiteY5" fmla="*/ 89395 h 9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213" h="93929">
                <a:moveTo>
                  <a:pt x="10755" y="89395"/>
                </a:moveTo>
                <a:cubicBezTo>
                  <a:pt x="56389" y="78202"/>
                  <a:pt x="302639" y="20514"/>
                  <a:pt x="429209" y="6738"/>
                </a:cubicBezTo>
                <a:cubicBezTo>
                  <a:pt x="555779" y="-7038"/>
                  <a:pt x="754674" y="4155"/>
                  <a:pt x="770172" y="6738"/>
                </a:cubicBezTo>
                <a:cubicBezTo>
                  <a:pt x="785670" y="9321"/>
                  <a:pt x="624660" y="11043"/>
                  <a:pt x="522199" y="22236"/>
                </a:cubicBezTo>
                <a:cubicBezTo>
                  <a:pt x="419738" y="33429"/>
                  <a:pt x="236341" y="58399"/>
                  <a:pt x="155406" y="73897"/>
                </a:cubicBezTo>
                <a:cubicBezTo>
                  <a:pt x="74471" y="89395"/>
                  <a:pt x="-34879" y="100588"/>
                  <a:pt x="10755" y="89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48E8E4D3-D9F5-7EC3-C308-2BFD14F6C4BC}"/>
              </a:ext>
            </a:extLst>
          </p:cNvPr>
          <p:cNvSpPr/>
          <p:nvPr/>
        </p:nvSpPr>
        <p:spPr>
          <a:xfrm>
            <a:off x="4706319" y="6533491"/>
            <a:ext cx="1087230" cy="172109"/>
          </a:xfrm>
          <a:custGeom>
            <a:avLst/>
            <a:gdLst>
              <a:gd name="connsiteX0" fmla="*/ 0 w 1087230"/>
              <a:gd name="connsiteY0" fmla="*/ 172109 h 172109"/>
              <a:gd name="connsiteX1" fmla="*/ 862739 w 1087230"/>
              <a:gd name="connsiteY1" fmla="*/ 58455 h 172109"/>
              <a:gd name="connsiteX2" fmla="*/ 1079715 w 1087230"/>
              <a:gd name="connsiteY2" fmla="*/ 94617 h 172109"/>
              <a:gd name="connsiteX3" fmla="*/ 671593 w 1087230"/>
              <a:gd name="connsiteY3" fmla="*/ 1628 h 172109"/>
              <a:gd name="connsiteX4" fmla="*/ 790413 w 1087230"/>
              <a:gd name="connsiteY4" fmla="*/ 37790 h 172109"/>
              <a:gd name="connsiteX5" fmla="*/ 516610 w 1087230"/>
              <a:gd name="connsiteY5" fmla="*/ 68787 h 172109"/>
              <a:gd name="connsiteX6" fmla="*/ 625098 w 1087230"/>
              <a:gd name="connsiteY6" fmla="*/ 53289 h 172109"/>
              <a:gd name="connsiteX7" fmla="*/ 0 w 1087230"/>
              <a:gd name="connsiteY7" fmla="*/ 172109 h 1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230" h="172109">
                <a:moveTo>
                  <a:pt x="0" y="172109"/>
                </a:moveTo>
                <a:cubicBezTo>
                  <a:pt x="341393" y="121739"/>
                  <a:pt x="682787" y="71370"/>
                  <a:pt x="862739" y="58455"/>
                </a:cubicBezTo>
                <a:cubicBezTo>
                  <a:pt x="1042691" y="45540"/>
                  <a:pt x="1111573" y="104088"/>
                  <a:pt x="1079715" y="94617"/>
                </a:cubicBezTo>
                <a:cubicBezTo>
                  <a:pt x="1047857" y="85146"/>
                  <a:pt x="719810" y="11099"/>
                  <a:pt x="671593" y="1628"/>
                </a:cubicBezTo>
                <a:cubicBezTo>
                  <a:pt x="623376" y="-7843"/>
                  <a:pt x="816243" y="26597"/>
                  <a:pt x="790413" y="37790"/>
                </a:cubicBezTo>
                <a:cubicBezTo>
                  <a:pt x="764583" y="48983"/>
                  <a:pt x="544163" y="66204"/>
                  <a:pt x="516610" y="68787"/>
                </a:cubicBezTo>
                <a:cubicBezTo>
                  <a:pt x="489058" y="71370"/>
                  <a:pt x="625098" y="53289"/>
                  <a:pt x="625098" y="53289"/>
                </a:cubicBezTo>
                <a:lnTo>
                  <a:pt x="0" y="1721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A3DA3FF4-E920-5AD5-B2E7-52919AEB3AE2}"/>
              </a:ext>
            </a:extLst>
          </p:cNvPr>
          <p:cNvSpPr/>
          <p:nvPr/>
        </p:nvSpPr>
        <p:spPr>
          <a:xfrm>
            <a:off x="4783719" y="6767588"/>
            <a:ext cx="142508" cy="294478"/>
          </a:xfrm>
          <a:custGeom>
            <a:avLst/>
            <a:gdLst>
              <a:gd name="connsiteX0" fmla="*/ 91 w 142508"/>
              <a:gd name="connsiteY0" fmla="*/ 5 h 294478"/>
              <a:gd name="connsiteX1" fmla="*/ 113745 w 142508"/>
              <a:gd name="connsiteY1" fmla="*/ 149822 h 294478"/>
              <a:gd name="connsiteX2" fmla="*/ 134410 w 142508"/>
              <a:gd name="connsiteY2" fmla="*/ 294473 h 294478"/>
              <a:gd name="connsiteX3" fmla="*/ 134410 w 142508"/>
              <a:gd name="connsiteY3" fmla="*/ 144656 h 294478"/>
              <a:gd name="connsiteX4" fmla="*/ 91 w 142508"/>
              <a:gd name="connsiteY4" fmla="*/ 5 h 2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08" h="294478">
                <a:moveTo>
                  <a:pt x="91" y="5"/>
                </a:moveTo>
                <a:cubicBezTo>
                  <a:pt x="-3353" y="866"/>
                  <a:pt x="91359" y="100744"/>
                  <a:pt x="113745" y="149822"/>
                </a:cubicBezTo>
                <a:cubicBezTo>
                  <a:pt x="136131" y="198900"/>
                  <a:pt x="130966" y="295334"/>
                  <a:pt x="134410" y="294473"/>
                </a:cubicBezTo>
                <a:cubicBezTo>
                  <a:pt x="137854" y="293612"/>
                  <a:pt x="150769" y="192012"/>
                  <a:pt x="134410" y="144656"/>
                </a:cubicBezTo>
                <a:cubicBezTo>
                  <a:pt x="118051" y="97300"/>
                  <a:pt x="3535" y="-856"/>
                  <a:pt x="9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47D87088-8117-392E-C3DD-B4E2A7D205C5}"/>
              </a:ext>
            </a:extLst>
          </p:cNvPr>
          <p:cNvSpPr/>
          <p:nvPr/>
        </p:nvSpPr>
        <p:spPr>
          <a:xfrm>
            <a:off x="4432270" y="7046371"/>
            <a:ext cx="563614" cy="278665"/>
          </a:xfrm>
          <a:custGeom>
            <a:avLst/>
            <a:gdLst>
              <a:gd name="connsiteX0" fmla="*/ 245 w 563614"/>
              <a:gd name="connsiteY0" fmla="*/ 192 h 278665"/>
              <a:gd name="connsiteX1" fmla="*/ 263716 w 563614"/>
              <a:gd name="connsiteY1" fmla="*/ 217168 h 278665"/>
              <a:gd name="connsiteX2" fmla="*/ 563350 w 563614"/>
              <a:gd name="connsiteY2" fmla="*/ 263663 h 278665"/>
              <a:gd name="connsiteX3" fmla="*/ 310211 w 563614"/>
              <a:gd name="connsiteY3" fmla="*/ 258497 h 278665"/>
              <a:gd name="connsiteX4" fmla="*/ 245 w 563614"/>
              <a:gd name="connsiteY4" fmla="*/ 192 h 27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614" h="278665">
                <a:moveTo>
                  <a:pt x="245" y="192"/>
                </a:moveTo>
                <a:cubicBezTo>
                  <a:pt x="-7504" y="-6696"/>
                  <a:pt x="169865" y="173256"/>
                  <a:pt x="263716" y="217168"/>
                </a:cubicBezTo>
                <a:cubicBezTo>
                  <a:pt x="357567" y="261080"/>
                  <a:pt x="555601" y="256775"/>
                  <a:pt x="563350" y="263663"/>
                </a:cubicBezTo>
                <a:cubicBezTo>
                  <a:pt x="571099" y="270551"/>
                  <a:pt x="406645" y="296382"/>
                  <a:pt x="310211" y="258497"/>
                </a:cubicBezTo>
                <a:cubicBezTo>
                  <a:pt x="213777" y="220612"/>
                  <a:pt x="7994" y="7080"/>
                  <a:pt x="245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BD81E26D-EF06-D77B-634A-6B5C966157C3}"/>
              </a:ext>
            </a:extLst>
          </p:cNvPr>
          <p:cNvSpPr/>
          <p:nvPr/>
        </p:nvSpPr>
        <p:spPr>
          <a:xfrm>
            <a:off x="5140240" y="6798507"/>
            <a:ext cx="119356" cy="180983"/>
          </a:xfrm>
          <a:custGeom>
            <a:avLst/>
            <a:gdLst>
              <a:gd name="connsiteX0" fmla="*/ 31 w 119356"/>
              <a:gd name="connsiteY0" fmla="*/ 83 h 180983"/>
              <a:gd name="connsiteX1" fmla="*/ 87855 w 119356"/>
              <a:gd name="connsiteY1" fmla="*/ 98239 h 180983"/>
              <a:gd name="connsiteX2" fmla="*/ 118852 w 119356"/>
              <a:gd name="connsiteY2" fmla="*/ 180896 h 180983"/>
              <a:gd name="connsiteX3" fmla="*/ 98187 w 119356"/>
              <a:gd name="connsiteY3" fmla="*/ 82740 h 180983"/>
              <a:gd name="connsiteX4" fmla="*/ 31 w 119356"/>
              <a:gd name="connsiteY4" fmla="*/ 83 h 18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56" h="180983">
                <a:moveTo>
                  <a:pt x="31" y="83"/>
                </a:moveTo>
                <a:cubicBezTo>
                  <a:pt x="-1691" y="2666"/>
                  <a:pt x="68052" y="68104"/>
                  <a:pt x="87855" y="98239"/>
                </a:cubicBezTo>
                <a:cubicBezTo>
                  <a:pt x="107658" y="128374"/>
                  <a:pt x="117130" y="183479"/>
                  <a:pt x="118852" y="180896"/>
                </a:cubicBezTo>
                <a:cubicBezTo>
                  <a:pt x="120574" y="178313"/>
                  <a:pt x="118851" y="110292"/>
                  <a:pt x="98187" y="82740"/>
                </a:cubicBezTo>
                <a:cubicBezTo>
                  <a:pt x="77523" y="55188"/>
                  <a:pt x="1753" y="-2500"/>
                  <a:pt x="3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065C72DE-20FF-54FF-1852-431759C1A693}"/>
              </a:ext>
            </a:extLst>
          </p:cNvPr>
          <p:cNvSpPr/>
          <p:nvPr/>
        </p:nvSpPr>
        <p:spPr>
          <a:xfrm>
            <a:off x="5372324" y="6769982"/>
            <a:ext cx="595522" cy="131952"/>
          </a:xfrm>
          <a:custGeom>
            <a:avLst/>
            <a:gdLst>
              <a:gd name="connsiteX0" fmla="*/ 422 w 595522"/>
              <a:gd name="connsiteY0" fmla="*/ 131930 h 131952"/>
              <a:gd name="connsiteX1" fmla="*/ 408544 w 595522"/>
              <a:gd name="connsiteY1" fmla="*/ 18276 h 131952"/>
              <a:gd name="connsiteX2" fmla="*/ 594523 w 595522"/>
              <a:gd name="connsiteY2" fmla="*/ 13110 h 131952"/>
              <a:gd name="connsiteX3" fmla="*/ 336218 w 595522"/>
              <a:gd name="connsiteY3" fmla="*/ 7943 h 131952"/>
              <a:gd name="connsiteX4" fmla="*/ 422 w 595522"/>
              <a:gd name="connsiteY4" fmla="*/ 131930 h 13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522" h="131952">
                <a:moveTo>
                  <a:pt x="422" y="131930"/>
                </a:moveTo>
                <a:cubicBezTo>
                  <a:pt x="12476" y="133652"/>
                  <a:pt x="309527" y="38079"/>
                  <a:pt x="408544" y="18276"/>
                </a:cubicBezTo>
                <a:cubicBezTo>
                  <a:pt x="507561" y="-1527"/>
                  <a:pt x="606577" y="14832"/>
                  <a:pt x="594523" y="13110"/>
                </a:cubicBezTo>
                <a:cubicBezTo>
                  <a:pt x="582469" y="11388"/>
                  <a:pt x="435235" y="-11860"/>
                  <a:pt x="336218" y="7943"/>
                </a:cubicBezTo>
                <a:cubicBezTo>
                  <a:pt x="237201" y="27746"/>
                  <a:pt x="-11632" y="130208"/>
                  <a:pt x="422" y="131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8F855F12-8027-B214-64EE-F0484E235CAB}"/>
              </a:ext>
            </a:extLst>
          </p:cNvPr>
          <p:cNvSpPr/>
          <p:nvPr/>
        </p:nvSpPr>
        <p:spPr>
          <a:xfrm>
            <a:off x="5202264" y="6539314"/>
            <a:ext cx="757631" cy="37133"/>
          </a:xfrm>
          <a:custGeom>
            <a:avLst/>
            <a:gdLst>
              <a:gd name="connsiteX0" fmla="*/ 0 w 757631"/>
              <a:gd name="connsiteY0" fmla="*/ 37133 h 37133"/>
              <a:gd name="connsiteX1" fmla="*/ 459783 w 757631"/>
              <a:gd name="connsiteY1" fmla="*/ 971 h 37133"/>
              <a:gd name="connsiteX2" fmla="*/ 754251 w 757631"/>
              <a:gd name="connsiteY2" fmla="*/ 11303 h 37133"/>
              <a:gd name="connsiteX3" fmla="*/ 268638 w 757631"/>
              <a:gd name="connsiteY3" fmla="*/ 21635 h 37133"/>
              <a:gd name="connsiteX4" fmla="*/ 0 w 757631"/>
              <a:gd name="connsiteY4" fmla="*/ 37133 h 3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631" h="37133">
                <a:moveTo>
                  <a:pt x="0" y="37133"/>
                </a:moveTo>
                <a:cubicBezTo>
                  <a:pt x="167037" y="21204"/>
                  <a:pt x="334075" y="5276"/>
                  <a:pt x="459783" y="971"/>
                </a:cubicBezTo>
                <a:cubicBezTo>
                  <a:pt x="585491" y="-3334"/>
                  <a:pt x="786108" y="7859"/>
                  <a:pt x="754251" y="11303"/>
                </a:cubicBezTo>
                <a:cubicBezTo>
                  <a:pt x="722394" y="14747"/>
                  <a:pt x="268638" y="21635"/>
                  <a:pt x="268638" y="21635"/>
                </a:cubicBezTo>
                <a:lnTo>
                  <a:pt x="0" y="3713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A3BC1B22-695E-94EC-4BC9-5F4F954A5D37}"/>
              </a:ext>
            </a:extLst>
          </p:cNvPr>
          <p:cNvSpPr/>
          <p:nvPr/>
        </p:nvSpPr>
        <p:spPr>
          <a:xfrm>
            <a:off x="4963214" y="6994671"/>
            <a:ext cx="212491" cy="269928"/>
          </a:xfrm>
          <a:custGeom>
            <a:avLst/>
            <a:gdLst>
              <a:gd name="connsiteX0" fmla="*/ 73735 w 212491"/>
              <a:gd name="connsiteY0" fmla="*/ 231 h 269928"/>
              <a:gd name="connsiteX1" fmla="*/ 115064 w 212491"/>
              <a:gd name="connsiteY1" fmla="*/ 155214 h 269928"/>
              <a:gd name="connsiteX2" fmla="*/ 1410 w 212491"/>
              <a:gd name="connsiteY2" fmla="*/ 268868 h 269928"/>
              <a:gd name="connsiteX3" fmla="*/ 208054 w 212491"/>
              <a:gd name="connsiteY3" fmla="*/ 88054 h 269928"/>
              <a:gd name="connsiteX4" fmla="*/ 140894 w 212491"/>
              <a:gd name="connsiteY4" fmla="*/ 119051 h 269928"/>
              <a:gd name="connsiteX5" fmla="*/ 73735 w 212491"/>
              <a:gd name="connsiteY5" fmla="*/ 231 h 26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491" h="269928">
                <a:moveTo>
                  <a:pt x="73735" y="231"/>
                </a:moveTo>
                <a:cubicBezTo>
                  <a:pt x="69430" y="6258"/>
                  <a:pt x="127118" y="110441"/>
                  <a:pt x="115064" y="155214"/>
                </a:cubicBezTo>
                <a:cubicBezTo>
                  <a:pt x="103010" y="199987"/>
                  <a:pt x="-14088" y="280061"/>
                  <a:pt x="1410" y="268868"/>
                </a:cubicBezTo>
                <a:cubicBezTo>
                  <a:pt x="16908" y="257675"/>
                  <a:pt x="184807" y="113024"/>
                  <a:pt x="208054" y="88054"/>
                </a:cubicBezTo>
                <a:cubicBezTo>
                  <a:pt x="231301" y="63085"/>
                  <a:pt x="156392" y="130244"/>
                  <a:pt x="140894" y="119051"/>
                </a:cubicBezTo>
                <a:cubicBezTo>
                  <a:pt x="125396" y="107858"/>
                  <a:pt x="78040" y="-5796"/>
                  <a:pt x="73735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01A0BF8E-35A6-8FD2-D48A-25C08562A3AE}"/>
              </a:ext>
            </a:extLst>
          </p:cNvPr>
          <p:cNvSpPr/>
          <p:nvPr/>
        </p:nvSpPr>
        <p:spPr>
          <a:xfrm>
            <a:off x="5439725" y="6838397"/>
            <a:ext cx="447215" cy="203147"/>
          </a:xfrm>
          <a:custGeom>
            <a:avLst/>
            <a:gdLst>
              <a:gd name="connsiteX0" fmla="*/ 180 w 447215"/>
              <a:gd name="connsiteY0" fmla="*/ 203000 h 203147"/>
              <a:gd name="connsiteX1" fmla="*/ 361807 w 447215"/>
              <a:gd name="connsiteY1" fmla="*/ 151339 h 203147"/>
              <a:gd name="connsiteX2" fmla="*/ 408302 w 447215"/>
              <a:gd name="connsiteY2" fmla="*/ 68681 h 203147"/>
              <a:gd name="connsiteX3" fmla="*/ 418634 w 447215"/>
              <a:gd name="connsiteY3" fmla="*/ 1522 h 203147"/>
              <a:gd name="connsiteX4" fmla="*/ 413468 w 447215"/>
              <a:gd name="connsiteY4" fmla="*/ 135840 h 203147"/>
              <a:gd name="connsiteX5" fmla="*/ 180 w 447215"/>
              <a:gd name="connsiteY5" fmla="*/ 203000 h 20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215" h="203147">
                <a:moveTo>
                  <a:pt x="180" y="203000"/>
                </a:moveTo>
                <a:cubicBezTo>
                  <a:pt x="-8430" y="205583"/>
                  <a:pt x="293787" y="173725"/>
                  <a:pt x="361807" y="151339"/>
                </a:cubicBezTo>
                <a:cubicBezTo>
                  <a:pt x="429827" y="128953"/>
                  <a:pt x="398831" y="93650"/>
                  <a:pt x="408302" y="68681"/>
                </a:cubicBezTo>
                <a:cubicBezTo>
                  <a:pt x="417773" y="43712"/>
                  <a:pt x="417773" y="-9671"/>
                  <a:pt x="418634" y="1522"/>
                </a:cubicBezTo>
                <a:cubicBezTo>
                  <a:pt x="419495" y="12715"/>
                  <a:pt x="485793" y="100538"/>
                  <a:pt x="413468" y="135840"/>
                </a:cubicBezTo>
                <a:cubicBezTo>
                  <a:pt x="341143" y="171142"/>
                  <a:pt x="8790" y="200417"/>
                  <a:pt x="180" y="203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621B5E02-0E0D-DEB5-83C0-F43C3EEEDC7F}"/>
              </a:ext>
            </a:extLst>
          </p:cNvPr>
          <p:cNvSpPr/>
          <p:nvPr/>
        </p:nvSpPr>
        <p:spPr>
          <a:xfrm>
            <a:off x="4928211" y="7215424"/>
            <a:ext cx="394979" cy="100455"/>
          </a:xfrm>
          <a:custGeom>
            <a:avLst/>
            <a:gdLst>
              <a:gd name="connsiteX0" fmla="*/ 250 w 394979"/>
              <a:gd name="connsiteY0" fmla="*/ 99776 h 100455"/>
              <a:gd name="connsiteX1" fmla="*/ 372209 w 394979"/>
              <a:gd name="connsiteY1" fmla="*/ 1620 h 100455"/>
              <a:gd name="connsiteX2" fmla="*/ 315382 w 394979"/>
              <a:gd name="connsiteY2" fmla="*/ 42949 h 100455"/>
              <a:gd name="connsiteX3" fmla="*/ 250 w 394979"/>
              <a:gd name="connsiteY3" fmla="*/ 99776 h 10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979" h="100455">
                <a:moveTo>
                  <a:pt x="250" y="99776"/>
                </a:moveTo>
                <a:cubicBezTo>
                  <a:pt x="9721" y="92888"/>
                  <a:pt x="319687" y="11091"/>
                  <a:pt x="372209" y="1620"/>
                </a:cubicBezTo>
                <a:cubicBezTo>
                  <a:pt x="424731" y="-7851"/>
                  <a:pt x="378236" y="26590"/>
                  <a:pt x="315382" y="42949"/>
                </a:cubicBezTo>
                <a:cubicBezTo>
                  <a:pt x="252528" y="59308"/>
                  <a:pt x="-9221" y="106664"/>
                  <a:pt x="250" y="99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65491FB9-19D4-099A-DDBA-5115AD92BAB2}"/>
              </a:ext>
            </a:extLst>
          </p:cNvPr>
          <p:cNvSpPr/>
          <p:nvPr/>
        </p:nvSpPr>
        <p:spPr>
          <a:xfrm>
            <a:off x="4907768" y="6725925"/>
            <a:ext cx="129353" cy="187175"/>
          </a:xfrm>
          <a:custGeom>
            <a:avLst/>
            <a:gdLst>
              <a:gd name="connsiteX0" fmla="*/ 29 w 129353"/>
              <a:gd name="connsiteY0" fmla="*/ 339 h 187175"/>
              <a:gd name="connsiteX1" fmla="*/ 98185 w 129353"/>
              <a:gd name="connsiteY1" fmla="*/ 134658 h 187175"/>
              <a:gd name="connsiteX2" fmla="*/ 129181 w 129353"/>
              <a:gd name="connsiteY2" fmla="*/ 186319 h 187175"/>
              <a:gd name="connsiteX3" fmla="*/ 87852 w 129353"/>
              <a:gd name="connsiteY3" fmla="*/ 98495 h 187175"/>
              <a:gd name="connsiteX4" fmla="*/ 29 w 129353"/>
              <a:gd name="connsiteY4" fmla="*/ 339 h 18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53" h="187175">
                <a:moveTo>
                  <a:pt x="29" y="339"/>
                </a:moveTo>
                <a:cubicBezTo>
                  <a:pt x="1751" y="6366"/>
                  <a:pt x="76660" y="103661"/>
                  <a:pt x="98185" y="134658"/>
                </a:cubicBezTo>
                <a:cubicBezTo>
                  <a:pt x="119710" y="165655"/>
                  <a:pt x="130903" y="192346"/>
                  <a:pt x="129181" y="186319"/>
                </a:cubicBezTo>
                <a:cubicBezTo>
                  <a:pt x="127459" y="180292"/>
                  <a:pt x="103350" y="126908"/>
                  <a:pt x="87852" y="98495"/>
                </a:cubicBezTo>
                <a:cubicBezTo>
                  <a:pt x="72354" y="70082"/>
                  <a:pt x="-1693" y="-5688"/>
                  <a:pt x="29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C9467C0E-54BE-4B1F-70BD-44C6F4D69EF6}"/>
              </a:ext>
            </a:extLst>
          </p:cNvPr>
          <p:cNvSpPr/>
          <p:nvPr/>
        </p:nvSpPr>
        <p:spPr>
          <a:xfrm>
            <a:off x="4680199" y="6802317"/>
            <a:ext cx="114724" cy="364040"/>
          </a:xfrm>
          <a:custGeom>
            <a:avLst/>
            <a:gdLst>
              <a:gd name="connsiteX0" fmla="*/ 289 w 114724"/>
              <a:gd name="connsiteY0" fmla="*/ 1439 h 364040"/>
              <a:gd name="connsiteX1" fmla="*/ 77781 w 114724"/>
              <a:gd name="connsiteY1" fmla="*/ 125425 h 364040"/>
              <a:gd name="connsiteX2" fmla="*/ 103611 w 114724"/>
              <a:gd name="connsiteY2" fmla="*/ 363066 h 364040"/>
              <a:gd name="connsiteX3" fmla="*/ 108777 w 114724"/>
              <a:gd name="connsiteY3" fmla="*/ 202917 h 364040"/>
              <a:gd name="connsiteX4" fmla="*/ 289 w 114724"/>
              <a:gd name="connsiteY4" fmla="*/ 1439 h 36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4" h="364040">
                <a:moveTo>
                  <a:pt x="289" y="1439"/>
                </a:moveTo>
                <a:cubicBezTo>
                  <a:pt x="-4877" y="-11476"/>
                  <a:pt x="60561" y="65154"/>
                  <a:pt x="77781" y="125425"/>
                </a:cubicBezTo>
                <a:cubicBezTo>
                  <a:pt x="95001" y="185696"/>
                  <a:pt x="98445" y="350151"/>
                  <a:pt x="103611" y="363066"/>
                </a:cubicBezTo>
                <a:cubicBezTo>
                  <a:pt x="108777" y="375981"/>
                  <a:pt x="122553" y="257161"/>
                  <a:pt x="108777" y="202917"/>
                </a:cubicBezTo>
                <a:cubicBezTo>
                  <a:pt x="95001" y="148673"/>
                  <a:pt x="5455" y="14354"/>
                  <a:pt x="289" y="1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314897A7-BA4F-BE5C-E16E-5568F72D3556}"/>
              </a:ext>
            </a:extLst>
          </p:cNvPr>
          <p:cNvSpPr/>
          <p:nvPr/>
        </p:nvSpPr>
        <p:spPr>
          <a:xfrm>
            <a:off x="5198713" y="7198479"/>
            <a:ext cx="559738" cy="278959"/>
          </a:xfrm>
          <a:custGeom>
            <a:avLst/>
            <a:gdLst>
              <a:gd name="connsiteX0" fmla="*/ 24216 w 559738"/>
              <a:gd name="connsiteY0" fmla="*/ 13399 h 278959"/>
              <a:gd name="connsiteX1" fmla="*/ 101707 w 559738"/>
              <a:gd name="connsiteY1" fmla="*/ 44396 h 278959"/>
              <a:gd name="connsiteX2" fmla="*/ 540826 w 559738"/>
              <a:gd name="connsiteY2" fmla="*/ 271704 h 278959"/>
              <a:gd name="connsiteX3" fmla="*/ 437504 w 559738"/>
              <a:gd name="connsiteY3" fmla="*/ 204545 h 278959"/>
              <a:gd name="connsiteX4" fmla="*/ 24216 w 559738"/>
              <a:gd name="connsiteY4" fmla="*/ 13399 h 27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738" h="278959">
                <a:moveTo>
                  <a:pt x="24216" y="13399"/>
                </a:moveTo>
                <a:cubicBezTo>
                  <a:pt x="-31750" y="-13292"/>
                  <a:pt x="15605" y="1345"/>
                  <a:pt x="101707" y="44396"/>
                </a:cubicBezTo>
                <a:cubicBezTo>
                  <a:pt x="187809" y="87447"/>
                  <a:pt x="484860" y="245013"/>
                  <a:pt x="540826" y="271704"/>
                </a:cubicBezTo>
                <a:cubicBezTo>
                  <a:pt x="596792" y="298395"/>
                  <a:pt x="518440" y="245874"/>
                  <a:pt x="437504" y="204545"/>
                </a:cubicBezTo>
                <a:cubicBezTo>
                  <a:pt x="356568" y="163216"/>
                  <a:pt x="80182" y="40090"/>
                  <a:pt x="24216" y="13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09485AA9-FDA0-CAF7-5713-981CD8261CAA}"/>
              </a:ext>
            </a:extLst>
          </p:cNvPr>
          <p:cNvSpPr/>
          <p:nvPr/>
        </p:nvSpPr>
        <p:spPr>
          <a:xfrm>
            <a:off x="5743873" y="6584959"/>
            <a:ext cx="217561" cy="472227"/>
          </a:xfrm>
          <a:custGeom>
            <a:avLst/>
            <a:gdLst>
              <a:gd name="connsiteX0" fmla="*/ 5998 w 217561"/>
              <a:gd name="connsiteY0" fmla="*/ 12153 h 472227"/>
              <a:gd name="connsiteX1" fmla="*/ 67991 w 217561"/>
              <a:gd name="connsiteY1" fmla="*/ 48316 h 472227"/>
              <a:gd name="connsiteX2" fmla="*/ 197144 w 217561"/>
              <a:gd name="connsiteY2" fmla="*/ 260126 h 472227"/>
              <a:gd name="connsiteX3" fmla="*/ 171313 w 217561"/>
              <a:gd name="connsiteY3" fmla="*/ 471936 h 472227"/>
              <a:gd name="connsiteX4" fmla="*/ 212642 w 217561"/>
              <a:gd name="connsiteY4" fmla="*/ 213631 h 472227"/>
              <a:gd name="connsiteX5" fmla="*/ 5998 w 217561"/>
              <a:gd name="connsiteY5" fmla="*/ 12153 h 47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561" h="472227">
                <a:moveTo>
                  <a:pt x="5998" y="12153"/>
                </a:moveTo>
                <a:cubicBezTo>
                  <a:pt x="-18110" y="-15399"/>
                  <a:pt x="36133" y="6987"/>
                  <a:pt x="67991" y="48316"/>
                </a:cubicBezTo>
                <a:cubicBezTo>
                  <a:pt x="99849" y="89645"/>
                  <a:pt x="179924" y="189523"/>
                  <a:pt x="197144" y="260126"/>
                </a:cubicBezTo>
                <a:cubicBezTo>
                  <a:pt x="214364" y="330729"/>
                  <a:pt x="168730" y="479685"/>
                  <a:pt x="171313" y="471936"/>
                </a:cubicBezTo>
                <a:cubicBezTo>
                  <a:pt x="173896" y="464187"/>
                  <a:pt x="235028" y="286818"/>
                  <a:pt x="212642" y="213631"/>
                </a:cubicBezTo>
                <a:cubicBezTo>
                  <a:pt x="190256" y="140445"/>
                  <a:pt x="30106" y="39705"/>
                  <a:pt x="5998" y="12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E33B310B-5554-4752-5909-10CC2AD5BD23}"/>
              </a:ext>
            </a:extLst>
          </p:cNvPr>
          <p:cNvSpPr/>
          <p:nvPr/>
        </p:nvSpPr>
        <p:spPr>
          <a:xfrm>
            <a:off x="5771445" y="7101892"/>
            <a:ext cx="113018" cy="362161"/>
          </a:xfrm>
          <a:custGeom>
            <a:avLst/>
            <a:gdLst>
              <a:gd name="connsiteX0" fmla="*/ 112745 w 113018"/>
              <a:gd name="connsiteY0" fmla="*/ 1498 h 362161"/>
              <a:gd name="connsiteX1" fmla="*/ 9423 w 113018"/>
              <a:gd name="connsiteY1" fmla="*/ 347627 h 362161"/>
              <a:gd name="connsiteX2" fmla="*/ 9423 w 113018"/>
              <a:gd name="connsiteY2" fmla="*/ 270135 h 362161"/>
              <a:gd name="connsiteX3" fmla="*/ 50752 w 113018"/>
              <a:gd name="connsiteY3" fmla="*/ 22162 h 362161"/>
              <a:gd name="connsiteX4" fmla="*/ 40419 w 113018"/>
              <a:gd name="connsiteY4" fmla="*/ 213308 h 362161"/>
              <a:gd name="connsiteX5" fmla="*/ 112745 w 113018"/>
              <a:gd name="connsiteY5" fmla="*/ 1498 h 36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18" h="362161">
                <a:moveTo>
                  <a:pt x="112745" y="1498"/>
                </a:moveTo>
                <a:cubicBezTo>
                  <a:pt x="107579" y="23884"/>
                  <a:pt x="26643" y="302854"/>
                  <a:pt x="9423" y="347627"/>
                </a:cubicBezTo>
                <a:cubicBezTo>
                  <a:pt x="-7797" y="392400"/>
                  <a:pt x="2535" y="324379"/>
                  <a:pt x="9423" y="270135"/>
                </a:cubicBezTo>
                <a:cubicBezTo>
                  <a:pt x="16311" y="215891"/>
                  <a:pt x="45586" y="31633"/>
                  <a:pt x="50752" y="22162"/>
                </a:cubicBezTo>
                <a:cubicBezTo>
                  <a:pt x="55918" y="12691"/>
                  <a:pt x="32670" y="211586"/>
                  <a:pt x="40419" y="213308"/>
                </a:cubicBezTo>
                <a:cubicBezTo>
                  <a:pt x="48168" y="215030"/>
                  <a:pt x="117911" y="-20888"/>
                  <a:pt x="112745" y="1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8720E388-B5B1-161F-6C14-BC4A510EBC8E}"/>
              </a:ext>
            </a:extLst>
          </p:cNvPr>
          <p:cNvSpPr/>
          <p:nvPr/>
        </p:nvSpPr>
        <p:spPr>
          <a:xfrm>
            <a:off x="5790010" y="7458495"/>
            <a:ext cx="655314" cy="399242"/>
          </a:xfrm>
          <a:custGeom>
            <a:avLst/>
            <a:gdLst>
              <a:gd name="connsiteX0" fmla="*/ 1190 w 655314"/>
              <a:gd name="connsiteY0" fmla="*/ 1356 h 399242"/>
              <a:gd name="connsiteX1" fmla="*/ 631454 w 655314"/>
              <a:gd name="connsiteY1" fmla="*/ 388813 h 399242"/>
              <a:gd name="connsiteX2" fmla="*/ 476471 w 655314"/>
              <a:gd name="connsiteY2" fmla="*/ 264827 h 399242"/>
              <a:gd name="connsiteX3" fmla="*/ 1190 w 655314"/>
              <a:gd name="connsiteY3" fmla="*/ 1356 h 39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14" h="399242">
                <a:moveTo>
                  <a:pt x="1190" y="1356"/>
                </a:moveTo>
                <a:cubicBezTo>
                  <a:pt x="27020" y="22020"/>
                  <a:pt x="552241" y="344901"/>
                  <a:pt x="631454" y="388813"/>
                </a:cubicBezTo>
                <a:cubicBezTo>
                  <a:pt x="710667" y="432725"/>
                  <a:pt x="575488" y="327681"/>
                  <a:pt x="476471" y="264827"/>
                </a:cubicBezTo>
                <a:cubicBezTo>
                  <a:pt x="377454" y="201973"/>
                  <a:pt x="-24640" y="-19308"/>
                  <a:pt x="1190" y="1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7CCE09A4-BFC0-0D63-476C-F2514C4A6CD4}"/>
              </a:ext>
            </a:extLst>
          </p:cNvPr>
          <p:cNvSpPr/>
          <p:nvPr/>
        </p:nvSpPr>
        <p:spPr>
          <a:xfrm>
            <a:off x="5977070" y="6643382"/>
            <a:ext cx="227421" cy="801068"/>
          </a:xfrm>
          <a:custGeom>
            <a:avLst/>
            <a:gdLst>
              <a:gd name="connsiteX0" fmla="*/ 110 w 227421"/>
              <a:gd name="connsiteY0" fmla="*/ 225 h 801068"/>
              <a:gd name="connsiteX1" fmla="*/ 41438 w 227421"/>
              <a:gd name="connsiteY1" fmla="*/ 279194 h 801068"/>
              <a:gd name="connsiteX2" fmla="*/ 227418 w 227421"/>
              <a:gd name="connsiteY2" fmla="*/ 800971 h 801068"/>
              <a:gd name="connsiteX3" fmla="*/ 36272 w 227421"/>
              <a:gd name="connsiteY3" fmla="*/ 320523 h 801068"/>
              <a:gd name="connsiteX4" fmla="*/ 110 w 227421"/>
              <a:gd name="connsiteY4" fmla="*/ 225 h 80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21" h="801068">
                <a:moveTo>
                  <a:pt x="110" y="225"/>
                </a:moveTo>
                <a:cubicBezTo>
                  <a:pt x="971" y="-6663"/>
                  <a:pt x="3553" y="145736"/>
                  <a:pt x="41438" y="279194"/>
                </a:cubicBezTo>
                <a:cubicBezTo>
                  <a:pt x="79323" y="412652"/>
                  <a:pt x="228279" y="794083"/>
                  <a:pt x="227418" y="800971"/>
                </a:cubicBezTo>
                <a:cubicBezTo>
                  <a:pt x="226557" y="807859"/>
                  <a:pt x="69852" y="448815"/>
                  <a:pt x="36272" y="320523"/>
                </a:cubicBezTo>
                <a:cubicBezTo>
                  <a:pt x="2692" y="192231"/>
                  <a:pt x="-751" y="7113"/>
                  <a:pt x="110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06443440-ECF4-DC70-356B-C75F6BA31AB3}"/>
              </a:ext>
            </a:extLst>
          </p:cNvPr>
          <p:cNvSpPr/>
          <p:nvPr/>
        </p:nvSpPr>
        <p:spPr>
          <a:xfrm>
            <a:off x="6730887" y="7761217"/>
            <a:ext cx="52749" cy="949851"/>
          </a:xfrm>
          <a:custGeom>
            <a:avLst/>
            <a:gdLst>
              <a:gd name="connsiteX0" fmla="*/ 52205 w 52749"/>
              <a:gd name="connsiteY0" fmla="*/ 44763 h 949851"/>
              <a:gd name="connsiteX1" fmla="*/ 544 w 52749"/>
              <a:gd name="connsiteY1" fmla="*/ 948830 h 949851"/>
              <a:gd name="connsiteX2" fmla="*/ 26374 w 52749"/>
              <a:gd name="connsiteY2" fmla="*/ 220410 h 949851"/>
              <a:gd name="connsiteX3" fmla="*/ 52205 w 52749"/>
              <a:gd name="connsiteY3" fmla="*/ 44763 h 94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9" h="949851">
                <a:moveTo>
                  <a:pt x="52205" y="44763"/>
                </a:moveTo>
                <a:cubicBezTo>
                  <a:pt x="47900" y="166166"/>
                  <a:pt x="4849" y="919556"/>
                  <a:pt x="544" y="948830"/>
                </a:cubicBezTo>
                <a:cubicBezTo>
                  <a:pt x="-3761" y="978104"/>
                  <a:pt x="18625" y="369366"/>
                  <a:pt x="26374" y="220410"/>
                </a:cubicBezTo>
                <a:cubicBezTo>
                  <a:pt x="34123" y="71454"/>
                  <a:pt x="56510" y="-76640"/>
                  <a:pt x="52205" y="44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F6B2B7B0-0F58-FB82-5743-ED53CA7407AF}"/>
              </a:ext>
            </a:extLst>
          </p:cNvPr>
          <p:cNvSpPr/>
          <p:nvPr/>
        </p:nvSpPr>
        <p:spPr>
          <a:xfrm>
            <a:off x="6261157" y="8764869"/>
            <a:ext cx="196596" cy="816427"/>
          </a:xfrm>
          <a:custGeom>
            <a:avLst/>
            <a:gdLst>
              <a:gd name="connsiteX0" fmla="*/ 196470 w 196596"/>
              <a:gd name="connsiteY0" fmla="*/ 7172 h 816427"/>
              <a:gd name="connsiteX1" fmla="*/ 82816 w 196596"/>
              <a:gd name="connsiteY1" fmla="*/ 435958 h 816427"/>
              <a:gd name="connsiteX2" fmla="*/ 158 w 196596"/>
              <a:gd name="connsiteY2" fmla="*/ 813084 h 816427"/>
              <a:gd name="connsiteX3" fmla="*/ 103480 w 196596"/>
              <a:gd name="connsiteY3" fmla="*/ 213816 h 816427"/>
              <a:gd name="connsiteX4" fmla="*/ 196470 w 196596"/>
              <a:gd name="connsiteY4" fmla="*/ 7172 h 8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596" h="816427">
                <a:moveTo>
                  <a:pt x="196470" y="7172"/>
                </a:moveTo>
                <a:cubicBezTo>
                  <a:pt x="193026" y="44196"/>
                  <a:pt x="115535" y="301639"/>
                  <a:pt x="82816" y="435958"/>
                </a:cubicBezTo>
                <a:cubicBezTo>
                  <a:pt x="50097" y="570277"/>
                  <a:pt x="-3286" y="850108"/>
                  <a:pt x="158" y="813084"/>
                </a:cubicBezTo>
                <a:cubicBezTo>
                  <a:pt x="3602" y="776060"/>
                  <a:pt x="75066" y="345551"/>
                  <a:pt x="103480" y="213816"/>
                </a:cubicBezTo>
                <a:cubicBezTo>
                  <a:pt x="131894" y="82081"/>
                  <a:pt x="199914" y="-29852"/>
                  <a:pt x="196470" y="7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5E9984F-2D04-354F-03AF-D461F679A8B7}"/>
              </a:ext>
            </a:extLst>
          </p:cNvPr>
          <p:cNvSpPr/>
          <p:nvPr/>
        </p:nvSpPr>
        <p:spPr>
          <a:xfrm>
            <a:off x="6434347" y="8544161"/>
            <a:ext cx="519227" cy="218237"/>
          </a:xfrm>
          <a:custGeom>
            <a:avLst/>
            <a:gdLst>
              <a:gd name="connsiteX0" fmla="*/ 18114 w 519227"/>
              <a:gd name="connsiteY0" fmla="*/ 217547 h 218237"/>
              <a:gd name="connsiteX1" fmla="*/ 43945 w 519227"/>
              <a:gd name="connsiteY1" fmla="*/ 5737 h 218237"/>
              <a:gd name="connsiteX2" fmla="*/ 519226 w 519227"/>
              <a:gd name="connsiteY2" fmla="*/ 57398 h 218237"/>
              <a:gd name="connsiteX3" fmla="*/ 49111 w 519227"/>
              <a:gd name="connsiteY3" fmla="*/ 26402 h 218237"/>
              <a:gd name="connsiteX4" fmla="*/ 18114 w 519227"/>
              <a:gd name="connsiteY4" fmla="*/ 72897 h 218237"/>
              <a:gd name="connsiteX5" fmla="*/ 18114 w 519227"/>
              <a:gd name="connsiteY5" fmla="*/ 217547 h 21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227" h="218237">
                <a:moveTo>
                  <a:pt x="18114" y="217547"/>
                </a:moveTo>
                <a:cubicBezTo>
                  <a:pt x="22419" y="206354"/>
                  <a:pt x="-39574" y="32428"/>
                  <a:pt x="43945" y="5737"/>
                </a:cubicBezTo>
                <a:cubicBezTo>
                  <a:pt x="127464" y="-20954"/>
                  <a:pt x="518365" y="53954"/>
                  <a:pt x="519226" y="57398"/>
                </a:cubicBezTo>
                <a:cubicBezTo>
                  <a:pt x="520087" y="60842"/>
                  <a:pt x="132630" y="23819"/>
                  <a:pt x="49111" y="26402"/>
                </a:cubicBezTo>
                <a:cubicBezTo>
                  <a:pt x="-34408" y="28985"/>
                  <a:pt x="20697" y="45344"/>
                  <a:pt x="18114" y="72897"/>
                </a:cubicBezTo>
                <a:cubicBezTo>
                  <a:pt x="15531" y="100449"/>
                  <a:pt x="13809" y="228740"/>
                  <a:pt x="18114" y="217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46A7864-DC84-32D1-C554-FC9E4582DF34}"/>
              </a:ext>
            </a:extLst>
          </p:cNvPr>
          <p:cNvSpPr/>
          <p:nvPr/>
        </p:nvSpPr>
        <p:spPr>
          <a:xfrm>
            <a:off x="6478190" y="8601400"/>
            <a:ext cx="559374" cy="144849"/>
          </a:xfrm>
          <a:custGeom>
            <a:avLst/>
            <a:gdLst>
              <a:gd name="connsiteX0" fmla="*/ 102 w 559374"/>
              <a:gd name="connsiteY0" fmla="*/ 144810 h 144849"/>
              <a:gd name="connsiteX1" fmla="*/ 279071 w 559374"/>
              <a:gd name="connsiteY1" fmla="*/ 82817 h 144849"/>
              <a:gd name="connsiteX2" fmla="*/ 558041 w 559374"/>
              <a:gd name="connsiteY2" fmla="*/ 93149 h 144849"/>
              <a:gd name="connsiteX3" fmla="*/ 160251 w 559374"/>
              <a:gd name="connsiteY3" fmla="*/ 159 h 144849"/>
              <a:gd name="connsiteX4" fmla="*/ 310068 w 559374"/>
              <a:gd name="connsiteY4" fmla="*/ 72485 h 144849"/>
              <a:gd name="connsiteX5" fmla="*/ 102 w 559374"/>
              <a:gd name="connsiteY5" fmla="*/ 144810 h 14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374" h="144849">
                <a:moveTo>
                  <a:pt x="102" y="144810"/>
                </a:moveTo>
                <a:cubicBezTo>
                  <a:pt x="-5064" y="146532"/>
                  <a:pt x="186081" y="91427"/>
                  <a:pt x="279071" y="82817"/>
                </a:cubicBezTo>
                <a:cubicBezTo>
                  <a:pt x="372061" y="74207"/>
                  <a:pt x="577844" y="106925"/>
                  <a:pt x="558041" y="93149"/>
                </a:cubicBezTo>
                <a:cubicBezTo>
                  <a:pt x="538238" y="79373"/>
                  <a:pt x="201580" y="3603"/>
                  <a:pt x="160251" y="159"/>
                </a:cubicBezTo>
                <a:cubicBezTo>
                  <a:pt x="118922" y="-3285"/>
                  <a:pt x="334177" y="50098"/>
                  <a:pt x="310068" y="72485"/>
                </a:cubicBezTo>
                <a:cubicBezTo>
                  <a:pt x="285960" y="94871"/>
                  <a:pt x="5268" y="143088"/>
                  <a:pt x="102" y="144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08D7051B-ECE8-FFEF-C2E4-8EE964045361}"/>
              </a:ext>
            </a:extLst>
          </p:cNvPr>
          <p:cNvSpPr/>
          <p:nvPr/>
        </p:nvSpPr>
        <p:spPr>
          <a:xfrm>
            <a:off x="5294707" y="6958345"/>
            <a:ext cx="473556" cy="51826"/>
          </a:xfrm>
          <a:custGeom>
            <a:avLst/>
            <a:gdLst>
              <a:gd name="connsiteX0" fmla="*/ 2122 w 473556"/>
              <a:gd name="connsiteY0" fmla="*/ 50196 h 51826"/>
              <a:gd name="connsiteX1" fmla="*/ 464898 w 473556"/>
              <a:gd name="connsiteY1" fmla="*/ 16 h 51826"/>
              <a:gd name="connsiteX2" fmla="*/ 303205 w 473556"/>
              <a:gd name="connsiteY2" fmla="*/ 44621 h 51826"/>
              <a:gd name="connsiteX3" fmla="*/ 292054 w 473556"/>
              <a:gd name="connsiteY3" fmla="*/ 39045 h 51826"/>
              <a:gd name="connsiteX4" fmla="*/ 2122 w 473556"/>
              <a:gd name="connsiteY4" fmla="*/ 50196 h 5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556" h="51826">
                <a:moveTo>
                  <a:pt x="2122" y="50196"/>
                </a:moveTo>
                <a:cubicBezTo>
                  <a:pt x="30929" y="43691"/>
                  <a:pt x="414718" y="945"/>
                  <a:pt x="464898" y="16"/>
                </a:cubicBezTo>
                <a:cubicBezTo>
                  <a:pt x="515078" y="-913"/>
                  <a:pt x="332012" y="38116"/>
                  <a:pt x="303205" y="44621"/>
                </a:cubicBezTo>
                <a:cubicBezTo>
                  <a:pt x="274398" y="51126"/>
                  <a:pt x="337588" y="36257"/>
                  <a:pt x="292054" y="39045"/>
                </a:cubicBezTo>
                <a:cubicBezTo>
                  <a:pt x="246520" y="41833"/>
                  <a:pt x="-26685" y="56701"/>
                  <a:pt x="2122" y="50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4E1923A0-4A47-FFFF-A94C-E39F1DE3AEBC}"/>
              </a:ext>
            </a:extLst>
          </p:cNvPr>
          <p:cNvSpPr/>
          <p:nvPr/>
        </p:nvSpPr>
        <p:spPr>
          <a:xfrm>
            <a:off x="5383568" y="7170051"/>
            <a:ext cx="365142" cy="33637"/>
          </a:xfrm>
          <a:custGeom>
            <a:avLst/>
            <a:gdLst>
              <a:gd name="connsiteX0" fmla="*/ 2471 w 365142"/>
              <a:gd name="connsiteY0" fmla="*/ 33637 h 33637"/>
              <a:gd name="connsiteX1" fmla="*/ 359310 w 365142"/>
              <a:gd name="connsiteY1" fmla="*/ 5759 h 33637"/>
              <a:gd name="connsiteX2" fmla="*/ 208769 w 365142"/>
              <a:gd name="connsiteY2" fmla="*/ 5759 h 33637"/>
              <a:gd name="connsiteX3" fmla="*/ 2471 w 365142"/>
              <a:gd name="connsiteY3" fmla="*/ 33637 h 3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142" h="33637">
                <a:moveTo>
                  <a:pt x="2471" y="33637"/>
                </a:moveTo>
                <a:cubicBezTo>
                  <a:pt x="27561" y="33637"/>
                  <a:pt x="324927" y="10405"/>
                  <a:pt x="359310" y="5759"/>
                </a:cubicBezTo>
                <a:cubicBezTo>
                  <a:pt x="393693" y="1113"/>
                  <a:pt x="267313" y="-4463"/>
                  <a:pt x="208769" y="5759"/>
                </a:cubicBezTo>
                <a:cubicBezTo>
                  <a:pt x="150225" y="15981"/>
                  <a:pt x="-22619" y="33637"/>
                  <a:pt x="2471" y="33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F75B1A3-3599-3E2A-220A-BCBD8FB6DAFB}"/>
              </a:ext>
            </a:extLst>
          </p:cNvPr>
          <p:cNvSpPr/>
          <p:nvPr/>
        </p:nvSpPr>
        <p:spPr>
          <a:xfrm>
            <a:off x="5530964" y="7242717"/>
            <a:ext cx="669413" cy="373566"/>
          </a:xfrm>
          <a:custGeom>
            <a:avLst/>
            <a:gdLst>
              <a:gd name="connsiteX0" fmla="*/ 41 w 669413"/>
              <a:gd name="connsiteY0" fmla="*/ 0 h 373566"/>
              <a:gd name="connsiteX1" fmla="*/ 512997 w 669413"/>
              <a:gd name="connsiteY1" fmla="*/ 250903 h 373566"/>
              <a:gd name="connsiteX2" fmla="*/ 669114 w 669413"/>
              <a:gd name="connsiteY2" fmla="*/ 373566 h 373566"/>
              <a:gd name="connsiteX3" fmla="*/ 485119 w 669413"/>
              <a:gd name="connsiteY3" fmla="*/ 250903 h 373566"/>
              <a:gd name="connsiteX4" fmla="*/ 41 w 669413"/>
              <a:gd name="connsiteY4" fmla="*/ 0 h 37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413" h="373566">
                <a:moveTo>
                  <a:pt x="41" y="0"/>
                </a:moveTo>
                <a:cubicBezTo>
                  <a:pt x="4687" y="0"/>
                  <a:pt x="401485" y="188642"/>
                  <a:pt x="512997" y="250903"/>
                </a:cubicBezTo>
                <a:cubicBezTo>
                  <a:pt x="624509" y="313164"/>
                  <a:pt x="673760" y="373566"/>
                  <a:pt x="669114" y="373566"/>
                </a:cubicBezTo>
                <a:cubicBezTo>
                  <a:pt x="664468" y="373566"/>
                  <a:pt x="591055" y="307588"/>
                  <a:pt x="485119" y="250903"/>
                </a:cubicBezTo>
                <a:cubicBezTo>
                  <a:pt x="379183" y="194218"/>
                  <a:pt x="-4605" y="0"/>
                  <a:pt x="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C4E13A8E-C8F8-547F-09D2-5E51726089CC}"/>
              </a:ext>
            </a:extLst>
          </p:cNvPr>
          <p:cNvSpPr/>
          <p:nvPr/>
        </p:nvSpPr>
        <p:spPr>
          <a:xfrm>
            <a:off x="4619672" y="7353618"/>
            <a:ext cx="837186" cy="73110"/>
          </a:xfrm>
          <a:custGeom>
            <a:avLst/>
            <a:gdLst>
              <a:gd name="connsiteX0" fmla="*/ 2508 w 837186"/>
              <a:gd name="connsiteY0" fmla="*/ 28489 h 73110"/>
              <a:gd name="connsiteX1" fmla="*/ 554494 w 837186"/>
              <a:gd name="connsiteY1" fmla="*/ 17338 h 73110"/>
              <a:gd name="connsiteX2" fmla="*/ 833274 w 837186"/>
              <a:gd name="connsiteY2" fmla="*/ 73094 h 73110"/>
              <a:gd name="connsiteX3" fmla="*/ 693884 w 837186"/>
              <a:gd name="connsiteY3" fmla="*/ 22914 h 73110"/>
              <a:gd name="connsiteX4" fmla="*/ 364923 w 837186"/>
              <a:gd name="connsiteY4" fmla="*/ 611 h 73110"/>
              <a:gd name="connsiteX5" fmla="*/ 2508 w 837186"/>
              <a:gd name="connsiteY5" fmla="*/ 28489 h 7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7186" h="73110">
                <a:moveTo>
                  <a:pt x="2508" y="28489"/>
                </a:moveTo>
                <a:cubicBezTo>
                  <a:pt x="34103" y="31277"/>
                  <a:pt x="416033" y="9904"/>
                  <a:pt x="554494" y="17338"/>
                </a:cubicBezTo>
                <a:cubicBezTo>
                  <a:pt x="692955" y="24772"/>
                  <a:pt x="810042" y="72165"/>
                  <a:pt x="833274" y="73094"/>
                </a:cubicBezTo>
                <a:cubicBezTo>
                  <a:pt x="856506" y="74023"/>
                  <a:pt x="771942" y="34994"/>
                  <a:pt x="693884" y="22914"/>
                </a:cubicBezTo>
                <a:cubicBezTo>
                  <a:pt x="615826" y="10834"/>
                  <a:pt x="483869" y="-3106"/>
                  <a:pt x="364923" y="611"/>
                </a:cubicBezTo>
                <a:cubicBezTo>
                  <a:pt x="245977" y="4328"/>
                  <a:pt x="-29087" y="25701"/>
                  <a:pt x="2508" y="28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2FC4A536-FD38-B95D-2FF3-A30798807EF3}"/>
              </a:ext>
            </a:extLst>
          </p:cNvPr>
          <p:cNvSpPr/>
          <p:nvPr/>
        </p:nvSpPr>
        <p:spPr>
          <a:xfrm>
            <a:off x="5380422" y="7454493"/>
            <a:ext cx="88994" cy="267879"/>
          </a:xfrm>
          <a:custGeom>
            <a:avLst/>
            <a:gdLst>
              <a:gd name="connsiteX0" fmla="*/ 41 w 88994"/>
              <a:gd name="connsiteY0" fmla="*/ 97 h 267879"/>
              <a:gd name="connsiteX1" fmla="*/ 72524 w 88994"/>
              <a:gd name="connsiteY1" fmla="*/ 161790 h 267879"/>
              <a:gd name="connsiteX2" fmla="*/ 78100 w 88994"/>
              <a:gd name="connsiteY2" fmla="*/ 267727 h 267879"/>
              <a:gd name="connsiteX3" fmla="*/ 83676 w 88994"/>
              <a:gd name="connsiteY3" fmla="*/ 139487 h 267879"/>
              <a:gd name="connsiteX4" fmla="*/ 41 w 88994"/>
              <a:gd name="connsiteY4" fmla="*/ 97 h 26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94" h="267879">
                <a:moveTo>
                  <a:pt x="41" y="97"/>
                </a:moveTo>
                <a:cubicBezTo>
                  <a:pt x="-1818" y="3814"/>
                  <a:pt x="59514" y="117185"/>
                  <a:pt x="72524" y="161790"/>
                </a:cubicBezTo>
                <a:cubicBezTo>
                  <a:pt x="85534" y="206395"/>
                  <a:pt x="76241" y="271444"/>
                  <a:pt x="78100" y="267727"/>
                </a:cubicBezTo>
                <a:cubicBezTo>
                  <a:pt x="79959" y="264010"/>
                  <a:pt x="97615" y="178516"/>
                  <a:pt x="83676" y="139487"/>
                </a:cubicBezTo>
                <a:cubicBezTo>
                  <a:pt x="69737" y="100458"/>
                  <a:pt x="1900" y="-3620"/>
                  <a:pt x="41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F55D12AE-AB5A-0161-629E-41BC1E4E464A}"/>
              </a:ext>
            </a:extLst>
          </p:cNvPr>
          <p:cNvSpPr/>
          <p:nvPr/>
        </p:nvSpPr>
        <p:spPr>
          <a:xfrm>
            <a:off x="4387977" y="7393237"/>
            <a:ext cx="106035" cy="641381"/>
          </a:xfrm>
          <a:custGeom>
            <a:avLst/>
            <a:gdLst>
              <a:gd name="connsiteX0" fmla="*/ 105964 w 106035"/>
              <a:gd name="connsiteY0" fmla="*/ 22 h 641381"/>
              <a:gd name="connsiteX1" fmla="*/ 16755 w 106035"/>
              <a:gd name="connsiteY1" fmla="*/ 184017 h 641381"/>
              <a:gd name="connsiteX2" fmla="*/ 33482 w 106035"/>
              <a:gd name="connsiteY2" fmla="*/ 429343 h 641381"/>
              <a:gd name="connsiteX3" fmla="*/ 94813 w 106035"/>
              <a:gd name="connsiteY3" fmla="*/ 635641 h 641381"/>
              <a:gd name="connsiteX4" fmla="*/ 28 w 106035"/>
              <a:gd name="connsiteY4" fmla="*/ 195168 h 641381"/>
              <a:gd name="connsiteX5" fmla="*/ 105964 w 106035"/>
              <a:gd name="connsiteY5" fmla="*/ 22 h 64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5" h="641381">
                <a:moveTo>
                  <a:pt x="105964" y="22"/>
                </a:moveTo>
                <a:cubicBezTo>
                  <a:pt x="108752" y="-1836"/>
                  <a:pt x="28835" y="112464"/>
                  <a:pt x="16755" y="184017"/>
                </a:cubicBezTo>
                <a:cubicBezTo>
                  <a:pt x="4675" y="255571"/>
                  <a:pt x="20472" y="354072"/>
                  <a:pt x="33482" y="429343"/>
                </a:cubicBezTo>
                <a:cubicBezTo>
                  <a:pt x="46492" y="504614"/>
                  <a:pt x="100389" y="674670"/>
                  <a:pt x="94813" y="635641"/>
                </a:cubicBezTo>
                <a:cubicBezTo>
                  <a:pt x="89237" y="596612"/>
                  <a:pt x="-1830" y="302963"/>
                  <a:pt x="28" y="195168"/>
                </a:cubicBezTo>
                <a:cubicBezTo>
                  <a:pt x="1886" y="87373"/>
                  <a:pt x="103176" y="1880"/>
                  <a:pt x="10596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8EEA9A87-E7CB-90A7-B2C1-C5CED550495A}"/>
              </a:ext>
            </a:extLst>
          </p:cNvPr>
          <p:cNvSpPr/>
          <p:nvPr/>
        </p:nvSpPr>
        <p:spPr>
          <a:xfrm>
            <a:off x="4555166" y="7421134"/>
            <a:ext cx="123362" cy="563142"/>
          </a:xfrm>
          <a:custGeom>
            <a:avLst/>
            <a:gdLst>
              <a:gd name="connsiteX0" fmla="*/ 107 w 123362"/>
              <a:gd name="connsiteY0" fmla="*/ 3 h 563142"/>
              <a:gd name="connsiteX1" fmla="*/ 100468 w 123362"/>
              <a:gd name="connsiteY1" fmla="*/ 284359 h 563142"/>
              <a:gd name="connsiteX2" fmla="*/ 61439 w 123362"/>
              <a:gd name="connsiteY2" fmla="*/ 563139 h 563142"/>
              <a:gd name="connsiteX3" fmla="*/ 122771 w 123362"/>
              <a:gd name="connsiteY3" fmla="*/ 289934 h 563142"/>
              <a:gd name="connsiteX4" fmla="*/ 107 w 123362"/>
              <a:gd name="connsiteY4" fmla="*/ 3 h 56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62" h="563142">
                <a:moveTo>
                  <a:pt x="107" y="3"/>
                </a:moveTo>
                <a:cubicBezTo>
                  <a:pt x="-3610" y="-926"/>
                  <a:pt x="90246" y="190503"/>
                  <a:pt x="100468" y="284359"/>
                </a:cubicBezTo>
                <a:cubicBezTo>
                  <a:pt x="110690" y="378215"/>
                  <a:pt x="57722" y="562210"/>
                  <a:pt x="61439" y="563139"/>
                </a:cubicBezTo>
                <a:cubicBezTo>
                  <a:pt x="65156" y="564068"/>
                  <a:pt x="130205" y="381932"/>
                  <a:pt x="122771" y="289934"/>
                </a:cubicBezTo>
                <a:cubicBezTo>
                  <a:pt x="115337" y="197937"/>
                  <a:pt x="3824" y="932"/>
                  <a:pt x="10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4A2D1DA7-BFA0-E592-0BF5-9654FD9CBDB9}"/>
              </a:ext>
            </a:extLst>
          </p:cNvPr>
          <p:cNvSpPr/>
          <p:nvPr/>
        </p:nvSpPr>
        <p:spPr>
          <a:xfrm>
            <a:off x="4471117" y="7441653"/>
            <a:ext cx="117610" cy="487488"/>
          </a:xfrm>
          <a:custGeom>
            <a:avLst/>
            <a:gdLst>
              <a:gd name="connsiteX0" fmla="*/ 22824 w 117610"/>
              <a:gd name="connsiteY0" fmla="*/ 12937 h 487488"/>
              <a:gd name="connsiteX1" fmla="*/ 17249 w 117610"/>
              <a:gd name="connsiteY1" fmla="*/ 152327 h 487488"/>
              <a:gd name="connsiteX2" fmla="*/ 117610 w 117610"/>
              <a:gd name="connsiteY2" fmla="*/ 486864 h 487488"/>
              <a:gd name="connsiteX3" fmla="*/ 17249 w 117610"/>
              <a:gd name="connsiteY3" fmla="*/ 241537 h 487488"/>
              <a:gd name="connsiteX4" fmla="*/ 522 w 117610"/>
              <a:gd name="connsiteY4" fmla="*/ 458986 h 487488"/>
              <a:gd name="connsiteX5" fmla="*/ 22824 w 117610"/>
              <a:gd name="connsiteY5" fmla="*/ 12937 h 48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10" h="487488">
                <a:moveTo>
                  <a:pt x="22824" y="12937"/>
                </a:moveTo>
                <a:cubicBezTo>
                  <a:pt x="25612" y="-38173"/>
                  <a:pt x="1451" y="73339"/>
                  <a:pt x="17249" y="152327"/>
                </a:cubicBezTo>
                <a:cubicBezTo>
                  <a:pt x="33047" y="231315"/>
                  <a:pt x="117610" y="471996"/>
                  <a:pt x="117610" y="486864"/>
                </a:cubicBezTo>
                <a:cubicBezTo>
                  <a:pt x="117610" y="501732"/>
                  <a:pt x="36764" y="246183"/>
                  <a:pt x="17249" y="241537"/>
                </a:cubicBezTo>
                <a:cubicBezTo>
                  <a:pt x="-2266" y="236891"/>
                  <a:pt x="-407" y="496157"/>
                  <a:pt x="522" y="458986"/>
                </a:cubicBezTo>
                <a:cubicBezTo>
                  <a:pt x="1451" y="421815"/>
                  <a:pt x="20036" y="64047"/>
                  <a:pt x="22824" y="12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A494F059-DF2F-6F41-9FCF-E1C232862DE7}"/>
              </a:ext>
            </a:extLst>
          </p:cNvPr>
          <p:cNvSpPr/>
          <p:nvPr/>
        </p:nvSpPr>
        <p:spPr>
          <a:xfrm>
            <a:off x="4683027" y="7471178"/>
            <a:ext cx="245869" cy="357951"/>
          </a:xfrm>
          <a:custGeom>
            <a:avLst/>
            <a:gdLst>
              <a:gd name="connsiteX0" fmla="*/ 485 w 245869"/>
              <a:gd name="connsiteY0" fmla="*/ 139 h 357951"/>
              <a:gd name="connsiteX1" fmla="*/ 117573 w 245869"/>
              <a:gd name="connsiteY1" fmla="*/ 167407 h 357951"/>
              <a:gd name="connsiteX2" fmla="*/ 139875 w 245869"/>
              <a:gd name="connsiteY2" fmla="*/ 356978 h 357951"/>
              <a:gd name="connsiteX3" fmla="*/ 156602 w 245869"/>
              <a:gd name="connsiteY3" fmla="*/ 234315 h 357951"/>
              <a:gd name="connsiteX4" fmla="*/ 245812 w 245869"/>
              <a:gd name="connsiteY4" fmla="*/ 78198 h 357951"/>
              <a:gd name="connsiteX5" fmla="*/ 167753 w 245869"/>
              <a:gd name="connsiteY5" fmla="*/ 195285 h 357951"/>
              <a:gd name="connsiteX6" fmla="*/ 485 w 245869"/>
              <a:gd name="connsiteY6" fmla="*/ 139 h 35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869" h="357951">
                <a:moveTo>
                  <a:pt x="485" y="139"/>
                </a:moveTo>
                <a:cubicBezTo>
                  <a:pt x="-7878" y="-4507"/>
                  <a:pt x="94341" y="107934"/>
                  <a:pt x="117573" y="167407"/>
                </a:cubicBezTo>
                <a:cubicBezTo>
                  <a:pt x="140805" y="226880"/>
                  <a:pt x="133370" y="345827"/>
                  <a:pt x="139875" y="356978"/>
                </a:cubicBezTo>
                <a:cubicBezTo>
                  <a:pt x="146380" y="368129"/>
                  <a:pt x="138946" y="280778"/>
                  <a:pt x="156602" y="234315"/>
                </a:cubicBezTo>
                <a:cubicBezTo>
                  <a:pt x="174258" y="187852"/>
                  <a:pt x="243954" y="84703"/>
                  <a:pt x="245812" y="78198"/>
                </a:cubicBezTo>
                <a:cubicBezTo>
                  <a:pt x="247670" y="71693"/>
                  <a:pt x="203994" y="206436"/>
                  <a:pt x="167753" y="195285"/>
                </a:cubicBezTo>
                <a:cubicBezTo>
                  <a:pt x="131512" y="184134"/>
                  <a:pt x="8848" y="4785"/>
                  <a:pt x="485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8A06BE6A-7737-DC8C-CC82-8DF08F2189B0}"/>
              </a:ext>
            </a:extLst>
          </p:cNvPr>
          <p:cNvSpPr/>
          <p:nvPr/>
        </p:nvSpPr>
        <p:spPr>
          <a:xfrm>
            <a:off x="4471558" y="7867164"/>
            <a:ext cx="213301" cy="162138"/>
          </a:xfrm>
          <a:custGeom>
            <a:avLst/>
            <a:gdLst>
              <a:gd name="connsiteX0" fmla="*/ 211954 w 213301"/>
              <a:gd name="connsiteY0" fmla="*/ 21 h 162138"/>
              <a:gd name="connsiteX1" fmla="*/ 178501 w 213301"/>
              <a:gd name="connsiteY1" fmla="*/ 150563 h 162138"/>
              <a:gd name="connsiteX2" fmla="*/ 81 w 213301"/>
              <a:gd name="connsiteY2" fmla="*/ 150563 h 162138"/>
              <a:gd name="connsiteX3" fmla="*/ 156198 w 213301"/>
              <a:gd name="connsiteY3" fmla="*/ 139412 h 162138"/>
              <a:gd name="connsiteX4" fmla="*/ 211954 w 213301"/>
              <a:gd name="connsiteY4" fmla="*/ 21 h 16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01" h="162138">
                <a:moveTo>
                  <a:pt x="211954" y="21"/>
                </a:moveTo>
                <a:cubicBezTo>
                  <a:pt x="215671" y="1879"/>
                  <a:pt x="213813" y="125473"/>
                  <a:pt x="178501" y="150563"/>
                </a:cubicBezTo>
                <a:cubicBezTo>
                  <a:pt x="143189" y="175653"/>
                  <a:pt x="3798" y="152421"/>
                  <a:pt x="81" y="150563"/>
                </a:cubicBezTo>
                <a:cubicBezTo>
                  <a:pt x="-3636" y="148705"/>
                  <a:pt x="120886" y="158927"/>
                  <a:pt x="156198" y="139412"/>
                </a:cubicBezTo>
                <a:cubicBezTo>
                  <a:pt x="191510" y="119897"/>
                  <a:pt x="208237" y="-1837"/>
                  <a:pt x="21195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E8398AB7-15EB-21D5-5DCA-71577EA40DBA}"/>
              </a:ext>
            </a:extLst>
          </p:cNvPr>
          <p:cNvSpPr/>
          <p:nvPr/>
        </p:nvSpPr>
        <p:spPr>
          <a:xfrm>
            <a:off x="5121724" y="7810189"/>
            <a:ext cx="303581" cy="302656"/>
          </a:xfrm>
          <a:custGeom>
            <a:avLst/>
            <a:gdLst>
              <a:gd name="connsiteX0" fmla="*/ 303344 w 303581"/>
              <a:gd name="connsiteY0" fmla="*/ 6816 h 302656"/>
              <a:gd name="connsiteX1" fmla="*/ 80320 w 303581"/>
              <a:gd name="connsiteY1" fmla="*/ 146206 h 302656"/>
              <a:gd name="connsiteX2" fmla="*/ 102622 w 303581"/>
              <a:gd name="connsiteY2" fmla="*/ 129479 h 302656"/>
              <a:gd name="connsiteX3" fmla="*/ 74744 w 303581"/>
              <a:gd name="connsiteY3" fmla="*/ 196387 h 302656"/>
              <a:gd name="connsiteX4" fmla="*/ 2261 w 303581"/>
              <a:gd name="connsiteY4" fmla="*/ 296748 h 302656"/>
              <a:gd name="connsiteX5" fmla="*/ 169530 w 303581"/>
              <a:gd name="connsiteY5" fmla="*/ 6816 h 302656"/>
              <a:gd name="connsiteX6" fmla="*/ 124925 w 303581"/>
              <a:gd name="connsiteY6" fmla="*/ 84874 h 302656"/>
              <a:gd name="connsiteX7" fmla="*/ 303344 w 303581"/>
              <a:gd name="connsiteY7" fmla="*/ 6816 h 3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581" h="302656">
                <a:moveTo>
                  <a:pt x="303344" y="6816"/>
                </a:moveTo>
                <a:cubicBezTo>
                  <a:pt x="295910" y="17038"/>
                  <a:pt x="113774" y="125762"/>
                  <a:pt x="80320" y="146206"/>
                </a:cubicBezTo>
                <a:cubicBezTo>
                  <a:pt x="46866" y="166650"/>
                  <a:pt x="103551" y="121115"/>
                  <a:pt x="102622" y="129479"/>
                </a:cubicBezTo>
                <a:cubicBezTo>
                  <a:pt x="101693" y="137843"/>
                  <a:pt x="91471" y="168509"/>
                  <a:pt x="74744" y="196387"/>
                </a:cubicBezTo>
                <a:cubicBezTo>
                  <a:pt x="58017" y="224265"/>
                  <a:pt x="-13537" y="328343"/>
                  <a:pt x="2261" y="296748"/>
                </a:cubicBezTo>
                <a:cubicBezTo>
                  <a:pt x="18059" y="265153"/>
                  <a:pt x="149086" y="42128"/>
                  <a:pt x="169530" y="6816"/>
                </a:cubicBezTo>
                <a:cubicBezTo>
                  <a:pt x="189974" y="-28496"/>
                  <a:pt x="108198" y="84874"/>
                  <a:pt x="124925" y="84874"/>
                </a:cubicBezTo>
                <a:cubicBezTo>
                  <a:pt x="141652" y="84874"/>
                  <a:pt x="310778" y="-3406"/>
                  <a:pt x="303344" y="6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ADB50E65-0A31-2CEC-9F0F-79E313AAC4F7}"/>
              </a:ext>
            </a:extLst>
          </p:cNvPr>
          <p:cNvSpPr/>
          <p:nvPr/>
        </p:nvSpPr>
        <p:spPr>
          <a:xfrm>
            <a:off x="4699281" y="8017418"/>
            <a:ext cx="439331" cy="50489"/>
          </a:xfrm>
          <a:custGeom>
            <a:avLst/>
            <a:gdLst>
              <a:gd name="connsiteX0" fmla="*/ 958 w 439331"/>
              <a:gd name="connsiteY0" fmla="*/ 33762 h 50489"/>
              <a:gd name="connsiteX1" fmla="*/ 223982 w 439331"/>
              <a:gd name="connsiteY1" fmla="*/ 22611 h 50489"/>
              <a:gd name="connsiteX2" fmla="*/ 435856 w 439331"/>
              <a:gd name="connsiteY2" fmla="*/ 50489 h 50489"/>
              <a:gd name="connsiteX3" fmla="*/ 341070 w 439331"/>
              <a:gd name="connsiteY3" fmla="*/ 22611 h 50489"/>
              <a:gd name="connsiteX4" fmla="*/ 151499 w 439331"/>
              <a:gd name="connsiteY4" fmla="*/ 309 h 50489"/>
              <a:gd name="connsiteX5" fmla="*/ 958 w 439331"/>
              <a:gd name="connsiteY5" fmla="*/ 33762 h 50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331" h="50489">
                <a:moveTo>
                  <a:pt x="958" y="33762"/>
                </a:moveTo>
                <a:cubicBezTo>
                  <a:pt x="13038" y="37479"/>
                  <a:pt x="151499" y="19823"/>
                  <a:pt x="223982" y="22611"/>
                </a:cubicBezTo>
                <a:cubicBezTo>
                  <a:pt x="296465" y="25399"/>
                  <a:pt x="416341" y="50489"/>
                  <a:pt x="435856" y="50489"/>
                </a:cubicBezTo>
                <a:cubicBezTo>
                  <a:pt x="455371" y="50489"/>
                  <a:pt x="388463" y="30974"/>
                  <a:pt x="341070" y="22611"/>
                </a:cubicBezTo>
                <a:cubicBezTo>
                  <a:pt x="293677" y="14248"/>
                  <a:pt x="209114" y="-2479"/>
                  <a:pt x="151499" y="309"/>
                </a:cubicBezTo>
                <a:cubicBezTo>
                  <a:pt x="93884" y="3097"/>
                  <a:pt x="-11122" y="30045"/>
                  <a:pt x="958" y="3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958FF431-DA8E-3151-797B-190FD525C526}"/>
              </a:ext>
            </a:extLst>
          </p:cNvPr>
          <p:cNvSpPr/>
          <p:nvPr/>
        </p:nvSpPr>
        <p:spPr>
          <a:xfrm>
            <a:off x="4824045" y="7425082"/>
            <a:ext cx="533459" cy="63104"/>
          </a:xfrm>
          <a:custGeom>
            <a:avLst/>
            <a:gdLst>
              <a:gd name="connsiteX0" fmla="*/ 4433 w 533459"/>
              <a:gd name="connsiteY0" fmla="*/ 62962 h 63104"/>
              <a:gd name="connsiteX1" fmla="*/ 188428 w 533459"/>
              <a:gd name="connsiteY1" fmla="*/ 18357 h 63104"/>
              <a:gd name="connsiteX2" fmla="*/ 528540 w 533459"/>
              <a:gd name="connsiteY2" fmla="*/ 12781 h 63104"/>
              <a:gd name="connsiteX3" fmla="*/ 366848 w 533459"/>
              <a:gd name="connsiteY3" fmla="*/ 1630 h 63104"/>
              <a:gd name="connsiteX4" fmla="*/ 4433 w 533459"/>
              <a:gd name="connsiteY4" fmla="*/ 62962 h 6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59" h="63104">
                <a:moveTo>
                  <a:pt x="4433" y="62962"/>
                </a:moveTo>
                <a:cubicBezTo>
                  <a:pt x="-25304" y="65750"/>
                  <a:pt x="101077" y="26720"/>
                  <a:pt x="188428" y="18357"/>
                </a:cubicBezTo>
                <a:cubicBezTo>
                  <a:pt x="275779" y="9994"/>
                  <a:pt x="498803" y="15569"/>
                  <a:pt x="528540" y="12781"/>
                </a:cubicBezTo>
                <a:cubicBezTo>
                  <a:pt x="558277" y="9993"/>
                  <a:pt x="446765" y="-4875"/>
                  <a:pt x="366848" y="1630"/>
                </a:cubicBezTo>
                <a:cubicBezTo>
                  <a:pt x="286931" y="8135"/>
                  <a:pt x="34170" y="60174"/>
                  <a:pt x="4433" y="62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5FFE8F53-8D32-E115-89D2-4AFBFC46534C}"/>
              </a:ext>
            </a:extLst>
          </p:cNvPr>
          <p:cNvSpPr/>
          <p:nvPr/>
        </p:nvSpPr>
        <p:spPr>
          <a:xfrm>
            <a:off x="4616577" y="7370850"/>
            <a:ext cx="122838" cy="223347"/>
          </a:xfrm>
          <a:custGeom>
            <a:avLst/>
            <a:gdLst>
              <a:gd name="connsiteX0" fmla="*/ 28 w 122838"/>
              <a:gd name="connsiteY0" fmla="*/ 106 h 223347"/>
              <a:gd name="connsiteX1" fmla="*/ 105964 w 122838"/>
              <a:gd name="connsiteY1" fmla="*/ 145072 h 223347"/>
              <a:gd name="connsiteX2" fmla="*/ 111540 w 122838"/>
              <a:gd name="connsiteY2" fmla="*/ 223130 h 223347"/>
              <a:gd name="connsiteX3" fmla="*/ 117116 w 122838"/>
              <a:gd name="connsiteY3" fmla="*/ 122770 h 223347"/>
              <a:gd name="connsiteX4" fmla="*/ 28 w 122838"/>
              <a:gd name="connsiteY4" fmla="*/ 106 h 22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38" h="223347">
                <a:moveTo>
                  <a:pt x="28" y="106"/>
                </a:moveTo>
                <a:cubicBezTo>
                  <a:pt x="-1831" y="3823"/>
                  <a:pt x="87379" y="107901"/>
                  <a:pt x="105964" y="145072"/>
                </a:cubicBezTo>
                <a:cubicBezTo>
                  <a:pt x="124549" y="182243"/>
                  <a:pt x="109681" y="226847"/>
                  <a:pt x="111540" y="223130"/>
                </a:cubicBezTo>
                <a:cubicBezTo>
                  <a:pt x="113399" y="219413"/>
                  <a:pt x="131984" y="154365"/>
                  <a:pt x="117116" y="122770"/>
                </a:cubicBezTo>
                <a:cubicBezTo>
                  <a:pt x="102248" y="91175"/>
                  <a:pt x="1887" y="-3611"/>
                  <a:pt x="28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15B23B11-E4D4-E993-F083-1B4ADD566199}"/>
              </a:ext>
            </a:extLst>
          </p:cNvPr>
          <p:cNvSpPr/>
          <p:nvPr/>
        </p:nvSpPr>
        <p:spPr>
          <a:xfrm>
            <a:off x="4861871" y="7883562"/>
            <a:ext cx="189875" cy="123613"/>
          </a:xfrm>
          <a:custGeom>
            <a:avLst/>
            <a:gdLst>
              <a:gd name="connsiteX0" fmla="*/ 61 w 189875"/>
              <a:gd name="connsiteY0" fmla="*/ 350 h 123613"/>
              <a:gd name="connsiteX1" fmla="*/ 139451 w 189875"/>
              <a:gd name="connsiteY1" fmla="*/ 83984 h 123613"/>
              <a:gd name="connsiteX2" fmla="*/ 189631 w 189875"/>
              <a:gd name="connsiteY2" fmla="*/ 123014 h 123613"/>
              <a:gd name="connsiteX3" fmla="*/ 122724 w 189875"/>
              <a:gd name="connsiteY3" fmla="*/ 56106 h 123613"/>
              <a:gd name="connsiteX4" fmla="*/ 61 w 189875"/>
              <a:gd name="connsiteY4" fmla="*/ 350 h 1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875" h="123613">
                <a:moveTo>
                  <a:pt x="61" y="350"/>
                </a:moveTo>
                <a:cubicBezTo>
                  <a:pt x="2849" y="4996"/>
                  <a:pt x="107856" y="63540"/>
                  <a:pt x="139451" y="83984"/>
                </a:cubicBezTo>
                <a:cubicBezTo>
                  <a:pt x="171046" y="104428"/>
                  <a:pt x="192419" y="127660"/>
                  <a:pt x="189631" y="123014"/>
                </a:cubicBezTo>
                <a:cubicBezTo>
                  <a:pt x="186843" y="118368"/>
                  <a:pt x="155248" y="73762"/>
                  <a:pt x="122724" y="56106"/>
                </a:cubicBezTo>
                <a:cubicBezTo>
                  <a:pt x="90200" y="38450"/>
                  <a:pt x="-2727" y="-4296"/>
                  <a:pt x="61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B8B8F913-8713-6FB9-3D6F-F68E8CE9CC0D}"/>
              </a:ext>
            </a:extLst>
          </p:cNvPr>
          <p:cNvSpPr/>
          <p:nvPr/>
        </p:nvSpPr>
        <p:spPr>
          <a:xfrm>
            <a:off x="5408335" y="7447908"/>
            <a:ext cx="147398" cy="737361"/>
          </a:xfrm>
          <a:custGeom>
            <a:avLst/>
            <a:gdLst>
              <a:gd name="connsiteX0" fmla="*/ 55763 w 147398"/>
              <a:gd name="connsiteY0" fmla="*/ 1107 h 737361"/>
              <a:gd name="connsiteX1" fmla="*/ 139397 w 147398"/>
              <a:gd name="connsiteY1" fmla="*/ 313341 h 737361"/>
              <a:gd name="connsiteX2" fmla="*/ 128245 w 147398"/>
              <a:gd name="connsiteY2" fmla="*/ 385824 h 737361"/>
              <a:gd name="connsiteX3" fmla="*/ 6 w 147398"/>
              <a:gd name="connsiteY3" fmla="*/ 737087 h 737361"/>
              <a:gd name="connsiteX4" fmla="*/ 133821 w 147398"/>
              <a:gd name="connsiteY4" fmla="*/ 436004 h 737361"/>
              <a:gd name="connsiteX5" fmla="*/ 55763 w 147398"/>
              <a:gd name="connsiteY5" fmla="*/ 1107 h 73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98" h="737361">
                <a:moveTo>
                  <a:pt x="55763" y="1107"/>
                </a:moveTo>
                <a:cubicBezTo>
                  <a:pt x="56692" y="-19337"/>
                  <a:pt x="127317" y="249222"/>
                  <a:pt x="139397" y="313341"/>
                </a:cubicBezTo>
                <a:cubicBezTo>
                  <a:pt x="151477" y="377461"/>
                  <a:pt x="151477" y="315200"/>
                  <a:pt x="128245" y="385824"/>
                </a:cubicBezTo>
                <a:cubicBezTo>
                  <a:pt x="105013" y="456448"/>
                  <a:pt x="-923" y="728724"/>
                  <a:pt x="6" y="737087"/>
                </a:cubicBezTo>
                <a:cubicBezTo>
                  <a:pt x="935" y="745450"/>
                  <a:pt x="120811" y="560526"/>
                  <a:pt x="133821" y="436004"/>
                </a:cubicBezTo>
                <a:cubicBezTo>
                  <a:pt x="146831" y="311482"/>
                  <a:pt x="54834" y="21551"/>
                  <a:pt x="55763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4E1297C2-38FC-A7CD-E3A5-943D58EDBA03}"/>
              </a:ext>
            </a:extLst>
          </p:cNvPr>
          <p:cNvSpPr/>
          <p:nvPr/>
        </p:nvSpPr>
        <p:spPr>
          <a:xfrm>
            <a:off x="5195589" y="8100406"/>
            <a:ext cx="339757" cy="200052"/>
          </a:xfrm>
          <a:custGeom>
            <a:avLst/>
            <a:gdLst>
              <a:gd name="connsiteX0" fmla="*/ 879 w 339757"/>
              <a:gd name="connsiteY0" fmla="*/ 955 h 200052"/>
              <a:gd name="connsiteX1" fmla="*/ 329840 w 339757"/>
              <a:gd name="connsiteY1" fmla="*/ 196101 h 200052"/>
              <a:gd name="connsiteX2" fmla="*/ 235055 w 339757"/>
              <a:gd name="connsiteY2" fmla="*/ 123618 h 200052"/>
              <a:gd name="connsiteX3" fmla="*/ 879 w 339757"/>
              <a:gd name="connsiteY3" fmla="*/ 955 h 20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757" h="200052">
                <a:moveTo>
                  <a:pt x="879" y="955"/>
                </a:moveTo>
                <a:cubicBezTo>
                  <a:pt x="16677" y="13036"/>
                  <a:pt x="290811" y="175657"/>
                  <a:pt x="329840" y="196101"/>
                </a:cubicBezTo>
                <a:cubicBezTo>
                  <a:pt x="368869" y="216545"/>
                  <a:pt x="283377" y="152425"/>
                  <a:pt x="235055" y="123618"/>
                </a:cubicBezTo>
                <a:cubicBezTo>
                  <a:pt x="186733" y="94811"/>
                  <a:pt x="-14919" y="-11126"/>
                  <a:pt x="879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AEE4434E-FA6A-C4DE-3F6C-566CECFC3763}"/>
              </a:ext>
            </a:extLst>
          </p:cNvPr>
          <p:cNvSpPr/>
          <p:nvPr/>
        </p:nvSpPr>
        <p:spPr>
          <a:xfrm>
            <a:off x="5529838" y="7469996"/>
            <a:ext cx="861660" cy="527766"/>
          </a:xfrm>
          <a:custGeom>
            <a:avLst/>
            <a:gdLst>
              <a:gd name="connsiteX0" fmla="*/ 1167 w 861660"/>
              <a:gd name="connsiteY0" fmla="*/ 1321 h 527766"/>
              <a:gd name="connsiteX1" fmla="*/ 424913 w 861660"/>
              <a:gd name="connsiteY1" fmla="*/ 252224 h 527766"/>
              <a:gd name="connsiteX2" fmla="*/ 859811 w 861660"/>
              <a:gd name="connsiteY2" fmla="*/ 525428 h 527766"/>
              <a:gd name="connsiteX3" fmla="*/ 558728 w 861660"/>
              <a:gd name="connsiteY3" fmla="*/ 363736 h 527766"/>
              <a:gd name="connsiteX4" fmla="*/ 1167 w 861660"/>
              <a:gd name="connsiteY4" fmla="*/ 1321 h 52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660" h="527766">
                <a:moveTo>
                  <a:pt x="1167" y="1321"/>
                </a:moveTo>
                <a:cubicBezTo>
                  <a:pt x="-21135" y="-17264"/>
                  <a:pt x="281806" y="164873"/>
                  <a:pt x="424913" y="252224"/>
                </a:cubicBezTo>
                <a:cubicBezTo>
                  <a:pt x="568020" y="339575"/>
                  <a:pt x="837509" y="506843"/>
                  <a:pt x="859811" y="525428"/>
                </a:cubicBezTo>
                <a:cubicBezTo>
                  <a:pt x="882113" y="544013"/>
                  <a:pt x="698118" y="448299"/>
                  <a:pt x="558728" y="363736"/>
                </a:cubicBezTo>
                <a:cubicBezTo>
                  <a:pt x="419338" y="279173"/>
                  <a:pt x="23469" y="19906"/>
                  <a:pt x="1167" y="1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D69BAFA4-80AD-6FEE-BB3A-BB1C2521D74B}"/>
              </a:ext>
            </a:extLst>
          </p:cNvPr>
          <p:cNvSpPr/>
          <p:nvPr/>
        </p:nvSpPr>
        <p:spPr>
          <a:xfrm>
            <a:off x="5603411" y="7576386"/>
            <a:ext cx="747545" cy="508250"/>
          </a:xfrm>
          <a:custGeom>
            <a:avLst/>
            <a:gdLst>
              <a:gd name="connsiteX0" fmla="*/ 77 w 747545"/>
              <a:gd name="connsiteY0" fmla="*/ 868 h 508250"/>
              <a:gd name="connsiteX1" fmla="*/ 83711 w 747545"/>
              <a:gd name="connsiteY1" fmla="*/ 262921 h 508250"/>
              <a:gd name="connsiteX2" fmla="*/ 78135 w 747545"/>
              <a:gd name="connsiteY2" fmla="*/ 290799 h 508250"/>
              <a:gd name="connsiteX3" fmla="*/ 111589 w 747545"/>
              <a:gd name="connsiteY3" fmla="*/ 196014 h 508250"/>
              <a:gd name="connsiteX4" fmla="*/ 323462 w 747545"/>
              <a:gd name="connsiteY4" fmla="*/ 279648 h 508250"/>
              <a:gd name="connsiteX5" fmla="*/ 267706 w 747545"/>
              <a:gd name="connsiteY5" fmla="*/ 235043 h 508250"/>
              <a:gd name="connsiteX6" fmla="*/ 747209 w 747545"/>
              <a:gd name="connsiteY6" fmla="*/ 508248 h 508250"/>
              <a:gd name="connsiteX7" fmla="*/ 184072 w 747545"/>
              <a:gd name="connsiteY7" fmla="*/ 229468 h 508250"/>
              <a:gd name="connsiteX8" fmla="*/ 100438 w 747545"/>
              <a:gd name="connsiteY8" fmla="*/ 179287 h 508250"/>
              <a:gd name="connsiteX9" fmla="*/ 77 w 747545"/>
              <a:gd name="connsiteY9" fmla="*/ 868 h 50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545" h="508250">
                <a:moveTo>
                  <a:pt x="77" y="868"/>
                </a:moveTo>
                <a:cubicBezTo>
                  <a:pt x="-2711" y="14807"/>
                  <a:pt x="70701" y="214599"/>
                  <a:pt x="83711" y="262921"/>
                </a:cubicBezTo>
                <a:cubicBezTo>
                  <a:pt x="96721" y="311243"/>
                  <a:pt x="73489" y="301950"/>
                  <a:pt x="78135" y="290799"/>
                </a:cubicBezTo>
                <a:cubicBezTo>
                  <a:pt x="82781" y="279648"/>
                  <a:pt x="70701" y="197872"/>
                  <a:pt x="111589" y="196014"/>
                </a:cubicBezTo>
                <a:cubicBezTo>
                  <a:pt x="152477" y="194156"/>
                  <a:pt x="297442" y="273143"/>
                  <a:pt x="323462" y="279648"/>
                </a:cubicBezTo>
                <a:cubicBezTo>
                  <a:pt x="349482" y="286153"/>
                  <a:pt x="197081" y="196943"/>
                  <a:pt x="267706" y="235043"/>
                </a:cubicBezTo>
                <a:cubicBezTo>
                  <a:pt x="338331" y="273143"/>
                  <a:pt x="761148" y="509177"/>
                  <a:pt x="747209" y="508248"/>
                </a:cubicBezTo>
                <a:cubicBezTo>
                  <a:pt x="733270" y="507319"/>
                  <a:pt x="291867" y="284295"/>
                  <a:pt x="184072" y="229468"/>
                </a:cubicBezTo>
                <a:cubicBezTo>
                  <a:pt x="76277" y="174641"/>
                  <a:pt x="128316" y="213670"/>
                  <a:pt x="100438" y="179287"/>
                </a:cubicBezTo>
                <a:cubicBezTo>
                  <a:pt x="72560" y="144904"/>
                  <a:pt x="2865" y="-13071"/>
                  <a:pt x="77" y="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7F866DDE-C64B-244B-58ED-E40419323027}"/>
              </a:ext>
            </a:extLst>
          </p:cNvPr>
          <p:cNvSpPr/>
          <p:nvPr/>
        </p:nvSpPr>
        <p:spPr>
          <a:xfrm>
            <a:off x="5578794" y="8304873"/>
            <a:ext cx="429031" cy="222070"/>
          </a:xfrm>
          <a:custGeom>
            <a:avLst/>
            <a:gdLst>
              <a:gd name="connsiteX0" fmla="*/ 2391 w 429031"/>
              <a:gd name="connsiteY0" fmla="*/ 2786 h 222070"/>
              <a:gd name="connsiteX1" fmla="*/ 420562 w 429031"/>
              <a:gd name="connsiteY1" fmla="*/ 220234 h 222070"/>
              <a:gd name="connsiteX2" fmla="*/ 258869 w 429031"/>
              <a:gd name="connsiteY2" fmla="*/ 103147 h 222070"/>
              <a:gd name="connsiteX3" fmla="*/ 2391 w 429031"/>
              <a:gd name="connsiteY3" fmla="*/ 2786 h 22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031" h="222070">
                <a:moveTo>
                  <a:pt x="2391" y="2786"/>
                </a:moveTo>
                <a:cubicBezTo>
                  <a:pt x="29340" y="22300"/>
                  <a:pt x="377816" y="203507"/>
                  <a:pt x="420562" y="220234"/>
                </a:cubicBezTo>
                <a:cubicBezTo>
                  <a:pt x="463308" y="236961"/>
                  <a:pt x="334140" y="134742"/>
                  <a:pt x="258869" y="103147"/>
                </a:cubicBezTo>
                <a:cubicBezTo>
                  <a:pt x="183598" y="71552"/>
                  <a:pt x="-24558" y="-16728"/>
                  <a:pt x="2391" y="2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0192E52D-33B3-D48F-C709-397D1DC471C0}"/>
              </a:ext>
            </a:extLst>
          </p:cNvPr>
          <p:cNvSpPr/>
          <p:nvPr/>
        </p:nvSpPr>
        <p:spPr>
          <a:xfrm>
            <a:off x="5991986" y="8006575"/>
            <a:ext cx="361386" cy="509907"/>
          </a:xfrm>
          <a:custGeom>
            <a:avLst/>
            <a:gdLst>
              <a:gd name="connsiteX0" fmla="*/ 358634 w 361386"/>
              <a:gd name="connsiteY0" fmla="*/ 5576 h 509907"/>
              <a:gd name="connsiteX1" fmla="*/ 230394 w 361386"/>
              <a:gd name="connsiteY1" fmla="*/ 150542 h 509907"/>
              <a:gd name="connsiteX2" fmla="*/ 152336 w 361386"/>
              <a:gd name="connsiteY2" fmla="*/ 250903 h 509907"/>
              <a:gd name="connsiteX3" fmla="*/ 1794 w 361386"/>
              <a:gd name="connsiteY3" fmla="*/ 507381 h 509907"/>
              <a:gd name="connsiteX4" fmla="*/ 263848 w 361386"/>
              <a:gd name="connsiteY4" fmla="*/ 78059 h 509907"/>
              <a:gd name="connsiteX5" fmla="*/ 314029 w 361386"/>
              <a:gd name="connsiteY5" fmla="*/ 33454 h 509907"/>
              <a:gd name="connsiteX6" fmla="*/ 358634 w 361386"/>
              <a:gd name="connsiteY6" fmla="*/ 5576 h 50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386" h="509907">
                <a:moveTo>
                  <a:pt x="358634" y="5576"/>
                </a:moveTo>
                <a:cubicBezTo>
                  <a:pt x="344695" y="25091"/>
                  <a:pt x="264777" y="109654"/>
                  <a:pt x="230394" y="150542"/>
                </a:cubicBezTo>
                <a:cubicBezTo>
                  <a:pt x="196011" y="191430"/>
                  <a:pt x="190436" y="191430"/>
                  <a:pt x="152336" y="250903"/>
                </a:cubicBezTo>
                <a:cubicBezTo>
                  <a:pt x="114236" y="310376"/>
                  <a:pt x="-16791" y="536188"/>
                  <a:pt x="1794" y="507381"/>
                </a:cubicBezTo>
                <a:cubicBezTo>
                  <a:pt x="20379" y="478574"/>
                  <a:pt x="211809" y="157047"/>
                  <a:pt x="263848" y="78059"/>
                </a:cubicBezTo>
                <a:cubicBezTo>
                  <a:pt x="315887" y="-929"/>
                  <a:pt x="298231" y="43676"/>
                  <a:pt x="314029" y="33454"/>
                </a:cubicBezTo>
                <a:cubicBezTo>
                  <a:pt x="329827" y="23232"/>
                  <a:pt x="372573" y="-13939"/>
                  <a:pt x="358634" y="5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2F1E1311-B867-F4DA-275C-DF7E59420F41}"/>
              </a:ext>
            </a:extLst>
          </p:cNvPr>
          <p:cNvSpPr/>
          <p:nvPr/>
        </p:nvSpPr>
        <p:spPr>
          <a:xfrm>
            <a:off x="6066145" y="8090159"/>
            <a:ext cx="352293" cy="563248"/>
          </a:xfrm>
          <a:custGeom>
            <a:avLst/>
            <a:gdLst>
              <a:gd name="connsiteX0" fmla="*/ 351382 w 352293"/>
              <a:gd name="connsiteY0" fmla="*/ 51 h 563248"/>
              <a:gd name="connsiteX1" fmla="*/ 278899 w 352293"/>
              <a:gd name="connsiteY1" fmla="*/ 289982 h 563248"/>
              <a:gd name="connsiteX2" fmla="*/ 118 w 352293"/>
              <a:gd name="connsiteY2" fmla="*/ 563187 h 563248"/>
              <a:gd name="connsiteX3" fmla="*/ 245445 w 352293"/>
              <a:gd name="connsiteY3" fmla="*/ 312285 h 563248"/>
              <a:gd name="connsiteX4" fmla="*/ 351382 w 352293"/>
              <a:gd name="connsiteY4" fmla="*/ 51 h 56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293" h="563248">
                <a:moveTo>
                  <a:pt x="351382" y="51"/>
                </a:moveTo>
                <a:cubicBezTo>
                  <a:pt x="356958" y="-3666"/>
                  <a:pt x="337443" y="196126"/>
                  <a:pt x="278899" y="289982"/>
                </a:cubicBezTo>
                <a:cubicBezTo>
                  <a:pt x="220355" y="383838"/>
                  <a:pt x="5694" y="559470"/>
                  <a:pt x="118" y="563187"/>
                </a:cubicBezTo>
                <a:cubicBezTo>
                  <a:pt x="-5458" y="566904"/>
                  <a:pt x="187830" y="401495"/>
                  <a:pt x="245445" y="312285"/>
                </a:cubicBezTo>
                <a:cubicBezTo>
                  <a:pt x="303060" y="223075"/>
                  <a:pt x="345806" y="3768"/>
                  <a:pt x="351382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65EA1D70-9D15-F05C-11A9-E48DAF8310E7}"/>
              </a:ext>
            </a:extLst>
          </p:cNvPr>
          <p:cNvSpPr/>
          <p:nvPr/>
        </p:nvSpPr>
        <p:spPr>
          <a:xfrm>
            <a:off x="4906437" y="7543770"/>
            <a:ext cx="444816" cy="322117"/>
          </a:xfrm>
          <a:custGeom>
            <a:avLst/>
            <a:gdLst>
              <a:gd name="connsiteX0" fmla="*/ 100 w 444816"/>
              <a:gd name="connsiteY0" fmla="*/ 245357 h 322117"/>
              <a:gd name="connsiteX1" fmla="*/ 156217 w 444816"/>
              <a:gd name="connsiteY1" fmla="*/ 262084 h 322117"/>
              <a:gd name="connsiteX2" fmla="*/ 206397 w 444816"/>
              <a:gd name="connsiteY2" fmla="*/ 317840 h 322117"/>
              <a:gd name="connsiteX3" fmla="*/ 423846 w 444816"/>
              <a:gd name="connsiteY3" fmla="*/ 133845 h 322117"/>
              <a:gd name="connsiteX4" fmla="*/ 434997 w 444816"/>
              <a:gd name="connsiteY4" fmla="*/ 30 h 322117"/>
              <a:gd name="connsiteX5" fmla="*/ 412695 w 444816"/>
              <a:gd name="connsiteY5" fmla="*/ 144996 h 322117"/>
              <a:gd name="connsiteX6" fmla="*/ 234275 w 444816"/>
              <a:gd name="connsiteY6" fmla="*/ 284386 h 322117"/>
              <a:gd name="connsiteX7" fmla="*/ 133914 w 444816"/>
              <a:gd name="connsiteY7" fmla="*/ 256508 h 322117"/>
              <a:gd name="connsiteX8" fmla="*/ 100 w 444816"/>
              <a:gd name="connsiteY8" fmla="*/ 245357 h 32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816" h="322117">
                <a:moveTo>
                  <a:pt x="100" y="245357"/>
                </a:moveTo>
                <a:cubicBezTo>
                  <a:pt x="3817" y="246286"/>
                  <a:pt x="121834" y="250004"/>
                  <a:pt x="156217" y="262084"/>
                </a:cubicBezTo>
                <a:cubicBezTo>
                  <a:pt x="190600" y="274164"/>
                  <a:pt x="161792" y="339213"/>
                  <a:pt x="206397" y="317840"/>
                </a:cubicBezTo>
                <a:cubicBezTo>
                  <a:pt x="251002" y="296467"/>
                  <a:pt x="385746" y="186813"/>
                  <a:pt x="423846" y="133845"/>
                </a:cubicBezTo>
                <a:cubicBezTo>
                  <a:pt x="461946" y="80877"/>
                  <a:pt x="436855" y="-1828"/>
                  <a:pt x="434997" y="30"/>
                </a:cubicBezTo>
                <a:cubicBezTo>
                  <a:pt x="433139" y="1888"/>
                  <a:pt x="446149" y="97603"/>
                  <a:pt x="412695" y="144996"/>
                </a:cubicBezTo>
                <a:cubicBezTo>
                  <a:pt x="379241" y="192389"/>
                  <a:pt x="280739" y="265801"/>
                  <a:pt x="234275" y="284386"/>
                </a:cubicBezTo>
                <a:cubicBezTo>
                  <a:pt x="187812" y="302971"/>
                  <a:pt x="171085" y="262084"/>
                  <a:pt x="133914" y="256508"/>
                </a:cubicBezTo>
                <a:cubicBezTo>
                  <a:pt x="96743" y="250932"/>
                  <a:pt x="-3617" y="244428"/>
                  <a:pt x="100" y="245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1C504645-A24F-8C44-B5D8-F657D8AB8B31}"/>
              </a:ext>
            </a:extLst>
          </p:cNvPr>
          <p:cNvSpPr/>
          <p:nvPr/>
        </p:nvSpPr>
        <p:spPr>
          <a:xfrm>
            <a:off x="5034988" y="7476540"/>
            <a:ext cx="353687" cy="56109"/>
          </a:xfrm>
          <a:custGeom>
            <a:avLst/>
            <a:gdLst>
              <a:gd name="connsiteX0" fmla="*/ 5363 w 353687"/>
              <a:gd name="connsiteY0" fmla="*/ 56109 h 56109"/>
              <a:gd name="connsiteX1" fmla="*/ 351051 w 353687"/>
              <a:gd name="connsiteY1" fmla="*/ 5928 h 56109"/>
              <a:gd name="connsiteX2" fmla="*/ 155905 w 353687"/>
              <a:gd name="connsiteY2" fmla="*/ 5928 h 56109"/>
              <a:gd name="connsiteX3" fmla="*/ 5363 w 353687"/>
              <a:gd name="connsiteY3" fmla="*/ 56109 h 5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687" h="56109">
                <a:moveTo>
                  <a:pt x="5363" y="56109"/>
                </a:moveTo>
                <a:cubicBezTo>
                  <a:pt x="37887" y="56109"/>
                  <a:pt x="325961" y="14291"/>
                  <a:pt x="351051" y="5928"/>
                </a:cubicBezTo>
                <a:cubicBezTo>
                  <a:pt x="376141" y="-2435"/>
                  <a:pt x="215378" y="-1506"/>
                  <a:pt x="155905" y="5928"/>
                </a:cubicBezTo>
                <a:cubicBezTo>
                  <a:pt x="96432" y="13362"/>
                  <a:pt x="-27161" y="56109"/>
                  <a:pt x="5363" y="56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2594202A-C395-936A-9111-9C8E230353B9}"/>
              </a:ext>
            </a:extLst>
          </p:cNvPr>
          <p:cNvSpPr/>
          <p:nvPr/>
        </p:nvSpPr>
        <p:spPr>
          <a:xfrm>
            <a:off x="4457406" y="7350016"/>
            <a:ext cx="531865" cy="49823"/>
          </a:xfrm>
          <a:custGeom>
            <a:avLst/>
            <a:gdLst>
              <a:gd name="connsiteX0" fmla="*/ 16169 w 531865"/>
              <a:gd name="connsiteY0" fmla="*/ 35034 h 49823"/>
              <a:gd name="connsiteX1" fmla="*/ 530519 w 531865"/>
              <a:gd name="connsiteY1" fmla="*/ 109 h 49823"/>
              <a:gd name="connsiteX2" fmla="*/ 162219 w 531865"/>
              <a:gd name="connsiteY2" fmla="*/ 47734 h 49823"/>
              <a:gd name="connsiteX3" fmla="*/ 16169 w 531865"/>
              <a:gd name="connsiteY3" fmla="*/ 35034 h 4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865" h="49823">
                <a:moveTo>
                  <a:pt x="16169" y="35034"/>
                </a:moveTo>
                <a:cubicBezTo>
                  <a:pt x="77552" y="27097"/>
                  <a:pt x="506177" y="-2008"/>
                  <a:pt x="530519" y="109"/>
                </a:cubicBezTo>
                <a:cubicBezTo>
                  <a:pt x="554861" y="2226"/>
                  <a:pt x="242123" y="40855"/>
                  <a:pt x="162219" y="47734"/>
                </a:cubicBezTo>
                <a:cubicBezTo>
                  <a:pt x="82315" y="54613"/>
                  <a:pt x="-45214" y="42971"/>
                  <a:pt x="16169" y="3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755B08DA-8B73-C06C-4102-21BECD5E5D49}"/>
              </a:ext>
            </a:extLst>
          </p:cNvPr>
          <p:cNvSpPr/>
          <p:nvPr/>
        </p:nvSpPr>
        <p:spPr>
          <a:xfrm>
            <a:off x="4451350" y="7975600"/>
            <a:ext cx="785690" cy="177831"/>
          </a:xfrm>
          <a:custGeom>
            <a:avLst/>
            <a:gdLst>
              <a:gd name="connsiteX0" fmla="*/ 0 w 785690"/>
              <a:gd name="connsiteY0" fmla="*/ 0 h 177831"/>
              <a:gd name="connsiteX1" fmla="*/ 425450 w 785690"/>
              <a:gd name="connsiteY1" fmla="*/ 117475 h 177831"/>
              <a:gd name="connsiteX2" fmla="*/ 561975 w 785690"/>
              <a:gd name="connsiteY2" fmla="*/ 111125 h 177831"/>
              <a:gd name="connsiteX3" fmla="*/ 784225 w 785690"/>
              <a:gd name="connsiteY3" fmla="*/ 177800 h 177831"/>
              <a:gd name="connsiteX4" fmla="*/ 444500 w 785690"/>
              <a:gd name="connsiteY4" fmla="*/ 101600 h 177831"/>
              <a:gd name="connsiteX5" fmla="*/ 0 w 785690"/>
              <a:gd name="connsiteY5" fmla="*/ 0 h 17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690" h="177831">
                <a:moveTo>
                  <a:pt x="0" y="0"/>
                </a:moveTo>
                <a:cubicBezTo>
                  <a:pt x="165894" y="49477"/>
                  <a:pt x="331788" y="98954"/>
                  <a:pt x="425450" y="117475"/>
                </a:cubicBezTo>
                <a:cubicBezTo>
                  <a:pt x="519113" y="135996"/>
                  <a:pt x="502179" y="101071"/>
                  <a:pt x="561975" y="111125"/>
                </a:cubicBezTo>
                <a:cubicBezTo>
                  <a:pt x="621771" y="121179"/>
                  <a:pt x="803804" y="179387"/>
                  <a:pt x="784225" y="177800"/>
                </a:cubicBezTo>
                <a:cubicBezTo>
                  <a:pt x="764646" y="176213"/>
                  <a:pt x="444500" y="101600"/>
                  <a:pt x="444500" y="1016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453AD130-BA85-4754-1B6D-82A35F058F8B}"/>
              </a:ext>
            </a:extLst>
          </p:cNvPr>
          <p:cNvSpPr/>
          <p:nvPr/>
        </p:nvSpPr>
        <p:spPr>
          <a:xfrm>
            <a:off x="6102520" y="8715258"/>
            <a:ext cx="253242" cy="218590"/>
          </a:xfrm>
          <a:custGeom>
            <a:avLst/>
            <a:gdLst>
              <a:gd name="connsiteX0" fmla="*/ 3450 w 253242"/>
              <a:gd name="connsiteY0" fmla="*/ 1452 h 218590"/>
              <a:gd name="connsiteX1" fmla="*/ 251278 w 253242"/>
              <a:gd name="connsiteY1" fmla="*/ 215097 h 218590"/>
              <a:gd name="connsiteX2" fmla="*/ 114545 w 253242"/>
              <a:gd name="connsiteY2" fmla="*/ 125366 h 218590"/>
              <a:gd name="connsiteX3" fmla="*/ 3450 w 253242"/>
              <a:gd name="connsiteY3" fmla="*/ 1452 h 21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42" h="218590">
                <a:moveTo>
                  <a:pt x="3450" y="1452"/>
                </a:moveTo>
                <a:cubicBezTo>
                  <a:pt x="26239" y="16407"/>
                  <a:pt x="232762" y="194445"/>
                  <a:pt x="251278" y="215097"/>
                </a:cubicBezTo>
                <a:cubicBezTo>
                  <a:pt x="269794" y="235749"/>
                  <a:pt x="152289" y="159549"/>
                  <a:pt x="114545" y="125366"/>
                </a:cubicBezTo>
                <a:cubicBezTo>
                  <a:pt x="76801" y="91183"/>
                  <a:pt x="-19339" y="-13503"/>
                  <a:pt x="3450" y="1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B64B6A3-FBDD-5CF5-AAA8-5EB64A0BDEF4}"/>
              </a:ext>
            </a:extLst>
          </p:cNvPr>
          <p:cNvSpPr/>
          <p:nvPr/>
        </p:nvSpPr>
        <p:spPr>
          <a:xfrm>
            <a:off x="5417201" y="8326570"/>
            <a:ext cx="621829" cy="337459"/>
          </a:xfrm>
          <a:custGeom>
            <a:avLst/>
            <a:gdLst>
              <a:gd name="connsiteX0" fmla="*/ 833 w 621829"/>
              <a:gd name="connsiteY0" fmla="*/ 1307 h 337459"/>
              <a:gd name="connsiteX1" fmla="*/ 530672 w 621829"/>
              <a:gd name="connsiteY1" fmla="*/ 283318 h 337459"/>
              <a:gd name="connsiteX2" fmla="*/ 607584 w 621829"/>
              <a:gd name="connsiteY2" fmla="*/ 326047 h 337459"/>
              <a:gd name="connsiteX3" fmla="*/ 372575 w 621829"/>
              <a:gd name="connsiteY3" fmla="*/ 142312 h 337459"/>
              <a:gd name="connsiteX4" fmla="*/ 406758 w 621829"/>
              <a:gd name="connsiteY4" fmla="*/ 176495 h 337459"/>
              <a:gd name="connsiteX5" fmla="*/ 833 w 621829"/>
              <a:gd name="connsiteY5" fmla="*/ 1307 h 3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829" h="337459">
                <a:moveTo>
                  <a:pt x="833" y="1307"/>
                </a:moveTo>
                <a:cubicBezTo>
                  <a:pt x="21485" y="19111"/>
                  <a:pt x="429547" y="229195"/>
                  <a:pt x="530672" y="283318"/>
                </a:cubicBezTo>
                <a:cubicBezTo>
                  <a:pt x="631797" y="337441"/>
                  <a:pt x="633933" y="349548"/>
                  <a:pt x="607584" y="326047"/>
                </a:cubicBezTo>
                <a:cubicBezTo>
                  <a:pt x="581235" y="302546"/>
                  <a:pt x="406046" y="167237"/>
                  <a:pt x="372575" y="142312"/>
                </a:cubicBezTo>
                <a:cubicBezTo>
                  <a:pt x="339104" y="117387"/>
                  <a:pt x="463730" y="199996"/>
                  <a:pt x="406758" y="176495"/>
                </a:cubicBezTo>
                <a:cubicBezTo>
                  <a:pt x="349786" y="152994"/>
                  <a:pt x="-19819" y="-16497"/>
                  <a:pt x="833" y="1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5569FAAB-02A1-D41F-B28F-02D12B375CC0}"/>
              </a:ext>
            </a:extLst>
          </p:cNvPr>
          <p:cNvSpPr/>
          <p:nvPr/>
        </p:nvSpPr>
        <p:spPr>
          <a:xfrm>
            <a:off x="5241721" y="8309169"/>
            <a:ext cx="134136" cy="422379"/>
          </a:xfrm>
          <a:custGeom>
            <a:avLst/>
            <a:gdLst>
              <a:gd name="connsiteX0" fmla="*/ 116492 w 134136"/>
              <a:gd name="connsiteY0" fmla="*/ 1616 h 422379"/>
              <a:gd name="connsiteX1" fmla="*/ 69490 w 134136"/>
              <a:gd name="connsiteY1" fmla="*/ 309265 h 422379"/>
              <a:gd name="connsiteX2" fmla="*/ 1124 w 134136"/>
              <a:gd name="connsiteY2" fmla="*/ 416087 h 422379"/>
              <a:gd name="connsiteX3" fmla="*/ 129311 w 134136"/>
              <a:gd name="connsiteY3" fmla="*/ 146895 h 422379"/>
              <a:gd name="connsiteX4" fmla="*/ 107946 w 134136"/>
              <a:gd name="connsiteY4" fmla="*/ 185351 h 422379"/>
              <a:gd name="connsiteX5" fmla="*/ 116492 w 134136"/>
              <a:gd name="connsiteY5" fmla="*/ 1616 h 42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36" h="422379">
                <a:moveTo>
                  <a:pt x="116492" y="1616"/>
                </a:moveTo>
                <a:cubicBezTo>
                  <a:pt x="110083" y="22268"/>
                  <a:pt x="88718" y="240187"/>
                  <a:pt x="69490" y="309265"/>
                </a:cubicBezTo>
                <a:cubicBezTo>
                  <a:pt x="50262" y="378343"/>
                  <a:pt x="-8846" y="443148"/>
                  <a:pt x="1124" y="416087"/>
                </a:cubicBezTo>
                <a:cubicBezTo>
                  <a:pt x="11094" y="389026"/>
                  <a:pt x="111507" y="185351"/>
                  <a:pt x="129311" y="146895"/>
                </a:cubicBezTo>
                <a:cubicBezTo>
                  <a:pt x="147115" y="108439"/>
                  <a:pt x="110082" y="206003"/>
                  <a:pt x="107946" y="185351"/>
                </a:cubicBezTo>
                <a:cubicBezTo>
                  <a:pt x="105810" y="164699"/>
                  <a:pt x="122901" y="-19036"/>
                  <a:pt x="116492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9A907C5F-66BF-5DFA-B21A-A99D879792F5}"/>
              </a:ext>
            </a:extLst>
          </p:cNvPr>
          <p:cNvSpPr/>
          <p:nvPr/>
        </p:nvSpPr>
        <p:spPr>
          <a:xfrm>
            <a:off x="5485291" y="8445559"/>
            <a:ext cx="524026" cy="275452"/>
          </a:xfrm>
          <a:custGeom>
            <a:avLst/>
            <a:gdLst>
              <a:gd name="connsiteX0" fmla="*/ 5382 w 524026"/>
              <a:gd name="connsiteY0" fmla="*/ 1959 h 275452"/>
              <a:gd name="connsiteX1" fmla="*/ 518130 w 524026"/>
              <a:gd name="connsiteY1" fmla="*/ 271151 h 275452"/>
              <a:gd name="connsiteX2" fmla="*/ 266029 w 524026"/>
              <a:gd name="connsiteY2" fmla="*/ 155783 h 275452"/>
              <a:gd name="connsiteX3" fmla="*/ 5382 w 524026"/>
              <a:gd name="connsiteY3" fmla="*/ 1959 h 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26" h="275452">
                <a:moveTo>
                  <a:pt x="5382" y="1959"/>
                </a:moveTo>
                <a:cubicBezTo>
                  <a:pt x="47399" y="21187"/>
                  <a:pt x="474689" y="245514"/>
                  <a:pt x="518130" y="271151"/>
                </a:cubicBezTo>
                <a:cubicBezTo>
                  <a:pt x="561571" y="296788"/>
                  <a:pt x="353623" y="201360"/>
                  <a:pt x="266029" y="155783"/>
                </a:cubicBezTo>
                <a:cubicBezTo>
                  <a:pt x="178435" y="110206"/>
                  <a:pt x="-36635" y="-17269"/>
                  <a:pt x="5382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6EB50AA0-0B1D-20BF-D5F9-2FE3A261CC83}"/>
              </a:ext>
            </a:extLst>
          </p:cNvPr>
          <p:cNvSpPr/>
          <p:nvPr/>
        </p:nvSpPr>
        <p:spPr>
          <a:xfrm>
            <a:off x="5379412" y="8832021"/>
            <a:ext cx="479213" cy="427352"/>
          </a:xfrm>
          <a:custGeom>
            <a:avLst/>
            <a:gdLst>
              <a:gd name="connsiteX0" fmla="*/ 166 w 479213"/>
              <a:gd name="connsiteY0" fmla="*/ 427347 h 427352"/>
              <a:gd name="connsiteX1" fmla="*/ 333452 w 479213"/>
              <a:gd name="connsiteY1" fmla="*/ 94061 h 427352"/>
              <a:gd name="connsiteX2" fmla="*/ 478730 w 479213"/>
              <a:gd name="connsiteY2" fmla="*/ 58 h 427352"/>
              <a:gd name="connsiteX3" fmla="*/ 290723 w 479213"/>
              <a:gd name="connsiteY3" fmla="*/ 102607 h 427352"/>
              <a:gd name="connsiteX4" fmla="*/ 166 w 479213"/>
              <a:gd name="connsiteY4" fmla="*/ 427347 h 42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213" h="427352">
                <a:moveTo>
                  <a:pt x="166" y="427347"/>
                </a:moveTo>
                <a:cubicBezTo>
                  <a:pt x="7288" y="425923"/>
                  <a:pt x="253691" y="165276"/>
                  <a:pt x="333452" y="94061"/>
                </a:cubicBezTo>
                <a:cubicBezTo>
                  <a:pt x="413213" y="22846"/>
                  <a:pt x="485852" y="-1366"/>
                  <a:pt x="478730" y="58"/>
                </a:cubicBezTo>
                <a:cubicBezTo>
                  <a:pt x="471608" y="1482"/>
                  <a:pt x="364786" y="33529"/>
                  <a:pt x="290723" y="102607"/>
                </a:cubicBezTo>
                <a:cubicBezTo>
                  <a:pt x="216660" y="171685"/>
                  <a:pt x="-6956" y="428771"/>
                  <a:pt x="166" y="427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692409E1-E546-48AD-5E1A-459121B9C23B}"/>
              </a:ext>
            </a:extLst>
          </p:cNvPr>
          <p:cNvSpPr/>
          <p:nvPr/>
        </p:nvSpPr>
        <p:spPr>
          <a:xfrm>
            <a:off x="4524896" y="8072718"/>
            <a:ext cx="726329" cy="143350"/>
          </a:xfrm>
          <a:custGeom>
            <a:avLst/>
            <a:gdLst>
              <a:gd name="connsiteX0" fmla="*/ 102 w 726329"/>
              <a:gd name="connsiteY0" fmla="*/ 32968 h 143350"/>
              <a:gd name="connsiteX1" fmla="*/ 247930 w 726329"/>
              <a:gd name="connsiteY1" fmla="*/ 28695 h 143350"/>
              <a:gd name="connsiteX2" fmla="*/ 705130 w 726329"/>
              <a:gd name="connsiteY2" fmla="*/ 139790 h 143350"/>
              <a:gd name="connsiteX3" fmla="*/ 606854 w 726329"/>
              <a:gd name="connsiteY3" fmla="*/ 105607 h 143350"/>
              <a:gd name="connsiteX4" fmla="*/ 222293 w 726329"/>
              <a:gd name="connsiteY4" fmla="*/ 3058 h 143350"/>
              <a:gd name="connsiteX5" fmla="*/ 102 w 726329"/>
              <a:gd name="connsiteY5" fmla="*/ 32968 h 1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6329" h="143350">
                <a:moveTo>
                  <a:pt x="102" y="32968"/>
                </a:moveTo>
                <a:cubicBezTo>
                  <a:pt x="4375" y="37241"/>
                  <a:pt x="130425" y="10891"/>
                  <a:pt x="247930" y="28695"/>
                </a:cubicBezTo>
                <a:cubicBezTo>
                  <a:pt x="365435" y="46499"/>
                  <a:pt x="645309" y="126971"/>
                  <a:pt x="705130" y="139790"/>
                </a:cubicBezTo>
                <a:cubicBezTo>
                  <a:pt x="764951" y="152609"/>
                  <a:pt x="687327" y="128396"/>
                  <a:pt x="606854" y="105607"/>
                </a:cubicBezTo>
                <a:cubicBezTo>
                  <a:pt x="526381" y="82818"/>
                  <a:pt x="318433" y="17301"/>
                  <a:pt x="222293" y="3058"/>
                </a:cubicBezTo>
                <a:cubicBezTo>
                  <a:pt x="126153" y="-11185"/>
                  <a:pt x="-4171" y="28695"/>
                  <a:pt x="102" y="32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0A28E0CA-BF46-1D5D-0C95-8DECD331B091}"/>
              </a:ext>
            </a:extLst>
          </p:cNvPr>
          <p:cNvSpPr/>
          <p:nvPr/>
        </p:nvSpPr>
        <p:spPr>
          <a:xfrm>
            <a:off x="4610450" y="8192174"/>
            <a:ext cx="589675" cy="110154"/>
          </a:xfrm>
          <a:custGeom>
            <a:avLst/>
            <a:gdLst>
              <a:gd name="connsiteX0" fmla="*/ 6 w 589675"/>
              <a:gd name="connsiteY0" fmla="*/ 3243 h 110154"/>
              <a:gd name="connsiteX1" fmla="*/ 333292 w 589675"/>
              <a:gd name="connsiteY1" fmla="*/ 28880 h 110154"/>
              <a:gd name="connsiteX2" fmla="*/ 589666 w 589675"/>
              <a:gd name="connsiteY2" fmla="*/ 110065 h 110154"/>
              <a:gd name="connsiteX3" fmla="*/ 341838 w 589675"/>
              <a:gd name="connsiteY3" fmla="*/ 11789 h 110154"/>
              <a:gd name="connsiteX4" fmla="*/ 6 w 589675"/>
              <a:gd name="connsiteY4" fmla="*/ 3243 h 11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675" h="110154">
                <a:moveTo>
                  <a:pt x="6" y="3243"/>
                </a:moveTo>
                <a:cubicBezTo>
                  <a:pt x="-1418" y="6091"/>
                  <a:pt x="235015" y="11076"/>
                  <a:pt x="333292" y="28880"/>
                </a:cubicBezTo>
                <a:cubicBezTo>
                  <a:pt x="431569" y="46684"/>
                  <a:pt x="588242" y="112913"/>
                  <a:pt x="589666" y="110065"/>
                </a:cubicBezTo>
                <a:cubicBezTo>
                  <a:pt x="591090" y="107217"/>
                  <a:pt x="433705" y="28880"/>
                  <a:pt x="341838" y="11789"/>
                </a:cubicBezTo>
                <a:cubicBezTo>
                  <a:pt x="249971" y="-5302"/>
                  <a:pt x="1430" y="395"/>
                  <a:pt x="6" y="3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13CDA5B1-4ED6-F0D2-5CD2-77F30DE0B2C1}"/>
              </a:ext>
            </a:extLst>
          </p:cNvPr>
          <p:cNvSpPr/>
          <p:nvPr/>
        </p:nvSpPr>
        <p:spPr>
          <a:xfrm>
            <a:off x="4758277" y="8587821"/>
            <a:ext cx="456928" cy="26444"/>
          </a:xfrm>
          <a:custGeom>
            <a:avLst/>
            <a:gdLst>
              <a:gd name="connsiteX0" fmla="*/ 1730 w 456928"/>
              <a:gd name="connsiteY0" fmla="*/ 702 h 26444"/>
              <a:gd name="connsiteX1" fmla="*/ 446112 w 456928"/>
              <a:gd name="connsiteY1" fmla="*/ 26340 h 26444"/>
              <a:gd name="connsiteX2" fmla="*/ 296560 w 456928"/>
              <a:gd name="connsiteY2" fmla="*/ 9248 h 26444"/>
              <a:gd name="connsiteX3" fmla="*/ 1730 w 456928"/>
              <a:gd name="connsiteY3" fmla="*/ 702 h 2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928" h="26444">
                <a:moveTo>
                  <a:pt x="1730" y="702"/>
                </a:moveTo>
                <a:cubicBezTo>
                  <a:pt x="26655" y="3551"/>
                  <a:pt x="396974" y="24916"/>
                  <a:pt x="446112" y="26340"/>
                </a:cubicBezTo>
                <a:cubicBezTo>
                  <a:pt x="495250" y="27764"/>
                  <a:pt x="364926" y="14233"/>
                  <a:pt x="296560" y="9248"/>
                </a:cubicBezTo>
                <a:cubicBezTo>
                  <a:pt x="228194" y="4263"/>
                  <a:pt x="-23195" y="-2147"/>
                  <a:pt x="1730" y="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40FB042B-A405-3A01-4BC6-65B6755CA92C}"/>
              </a:ext>
            </a:extLst>
          </p:cNvPr>
          <p:cNvSpPr/>
          <p:nvPr/>
        </p:nvSpPr>
        <p:spPr>
          <a:xfrm>
            <a:off x="4499175" y="8088569"/>
            <a:ext cx="195768" cy="487153"/>
          </a:xfrm>
          <a:custGeom>
            <a:avLst/>
            <a:gdLst>
              <a:gd name="connsiteX0" fmla="*/ 186 w 195768"/>
              <a:gd name="connsiteY0" fmla="*/ 25 h 487153"/>
              <a:gd name="connsiteX1" fmla="*/ 149737 w 195768"/>
              <a:gd name="connsiteY1" fmla="*/ 217943 h 487153"/>
              <a:gd name="connsiteX2" fmla="*/ 171102 w 195768"/>
              <a:gd name="connsiteY2" fmla="*/ 487136 h 487153"/>
              <a:gd name="connsiteX3" fmla="*/ 183920 w 195768"/>
              <a:gd name="connsiteY3" fmla="*/ 205124 h 487153"/>
              <a:gd name="connsiteX4" fmla="*/ 186 w 195768"/>
              <a:gd name="connsiteY4" fmla="*/ 25 h 48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768" h="487153">
                <a:moveTo>
                  <a:pt x="186" y="25"/>
                </a:moveTo>
                <a:cubicBezTo>
                  <a:pt x="-5511" y="2162"/>
                  <a:pt x="121251" y="136758"/>
                  <a:pt x="149737" y="217943"/>
                </a:cubicBezTo>
                <a:cubicBezTo>
                  <a:pt x="178223" y="299128"/>
                  <a:pt x="165405" y="489273"/>
                  <a:pt x="171102" y="487136"/>
                </a:cubicBezTo>
                <a:cubicBezTo>
                  <a:pt x="176799" y="485000"/>
                  <a:pt x="214543" y="279900"/>
                  <a:pt x="183920" y="205124"/>
                </a:cubicBezTo>
                <a:cubicBezTo>
                  <a:pt x="153298" y="130348"/>
                  <a:pt x="5883" y="-2112"/>
                  <a:pt x="18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5DA043A2-5B94-58E2-FFF4-3EA200E315B7}"/>
              </a:ext>
            </a:extLst>
          </p:cNvPr>
          <p:cNvSpPr/>
          <p:nvPr/>
        </p:nvSpPr>
        <p:spPr>
          <a:xfrm>
            <a:off x="4359295" y="8088575"/>
            <a:ext cx="105887" cy="494632"/>
          </a:xfrm>
          <a:custGeom>
            <a:avLst/>
            <a:gdLst>
              <a:gd name="connsiteX0" fmla="*/ 105883 w 105887"/>
              <a:gd name="connsiteY0" fmla="*/ 19 h 494632"/>
              <a:gd name="connsiteX1" fmla="*/ 7606 w 105887"/>
              <a:gd name="connsiteY1" fmla="*/ 123933 h 494632"/>
              <a:gd name="connsiteX2" fmla="*/ 7606 w 105887"/>
              <a:gd name="connsiteY2" fmla="*/ 299122 h 494632"/>
              <a:gd name="connsiteX3" fmla="*/ 16152 w 105887"/>
              <a:gd name="connsiteY3" fmla="*/ 491403 h 494632"/>
              <a:gd name="connsiteX4" fmla="*/ 11879 w 105887"/>
              <a:gd name="connsiteY4" fmla="*/ 132479 h 494632"/>
              <a:gd name="connsiteX5" fmla="*/ 105883 w 105887"/>
              <a:gd name="connsiteY5" fmla="*/ 19 h 49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87" h="494632">
                <a:moveTo>
                  <a:pt x="105883" y="19"/>
                </a:moveTo>
                <a:cubicBezTo>
                  <a:pt x="105171" y="-1405"/>
                  <a:pt x="23985" y="74083"/>
                  <a:pt x="7606" y="123933"/>
                </a:cubicBezTo>
                <a:cubicBezTo>
                  <a:pt x="-8773" y="173783"/>
                  <a:pt x="6182" y="237877"/>
                  <a:pt x="7606" y="299122"/>
                </a:cubicBezTo>
                <a:cubicBezTo>
                  <a:pt x="9030" y="360367"/>
                  <a:pt x="15440" y="519177"/>
                  <a:pt x="16152" y="491403"/>
                </a:cubicBezTo>
                <a:cubicBezTo>
                  <a:pt x="16864" y="463629"/>
                  <a:pt x="-5925" y="212240"/>
                  <a:pt x="11879" y="132479"/>
                </a:cubicBezTo>
                <a:cubicBezTo>
                  <a:pt x="29683" y="52718"/>
                  <a:pt x="106595" y="1443"/>
                  <a:pt x="10588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841D5C15-05D9-76DA-7C9C-8DA73A82432B}"/>
              </a:ext>
            </a:extLst>
          </p:cNvPr>
          <p:cNvSpPr/>
          <p:nvPr/>
        </p:nvSpPr>
        <p:spPr>
          <a:xfrm>
            <a:off x="4452350" y="8045865"/>
            <a:ext cx="158106" cy="13165"/>
          </a:xfrm>
          <a:custGeom>
            <a:avLst/>
            <a:gdLst>
              <a:gd name="connsiteX0" fmla="*/ 158106 w 158106"/>
              <a:gd name="connsiteY0" fmla="*/ 0 h 13165"/>
              <a:gd name="connsiteX1" fmla="*/ 9 w 158106"/>
              <a:gd name="connsiteY1" fmla="*/ 12819 h 13165"/>
              <a:gd name="connsiteX2" fmla="*/ 158106 w 158106"/>
              <a:gd name="connsiteY2" fmla="*/ 0 h 1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06" h="13165">
                <a:moveTo>
                  <a:pt x="158106" y="0"/>
                </a:moveTo>
                <a:cubicBezTo>
                  <a:pt x="158106" y="0"/>
                  <a:pt x="-1415" y="9970"/>
                  <a:pt x="9" y="12819"/>
                </a:cubicBezTo>
                <a:cubicBezTo>
                  <a:pt x="1433" y="15668"/>
                  <a:pt x="158106" y="0"/>
                  <a:pt x="1581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4FB4CF96-DA35-3956-15D6-BC317E720D72}"/>
              </a:ext>
            </a:extLst>
          </p:cNvPr>
          <p:cNvSpPr/>
          <p:nvPr/>
        </p:nvSpPr>
        <p:spPr>
          <a:xfrm>
            <a:off x="4312362" y="8044659"/>
            <a:ext cx="144455" cy="501163"/>
          </a:xfrm>
          <a:custGeom>
            <a:avLst/>
            <a:gdLst>
              <a:gd name="connsiteX0" fmla="*/ 144270 w 144455"/>
              <a:gd name="connsiteY0" fmla="*/ 1206 h 501163"/>
              <a:gd name="connsiteX1" fmla="*/ 33174 w 144455"/>
              <a:gd name="connsiteY1" fmla="*/ 129393 h 501163"/>
              <a:gd name="connsiteX2" fmla="*/ 28902 w 144455"/>
              <a:gd name="connsiteY2" fmla="*/ 227670 h 501163"/>
              <a:gd name="connsiteX3" fmla="*/ 37447 w 144455"/>
              <a:gd name="connsiteY3" fmla="*/ 501135 h 501163"/>
              <a:gd name="connsiteX4" fmla="*/ 3264 w 144455"/>
              <a:gd name="connsiteY4" fmla="*/ 210578 h 501163"/>
              <a:gd name="connsiteX5" fmla="*/ 144270 w 144455"/>
              <a:gd name="connsiteY5" fmla="*/ 1206 h 50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55" h="501163">
                <a:moveTo>
                  <a:pt x="144270" y="1206"/>
                </a:moveTo>
                <a:cubicBezTo>
                  <a:pt x="149255" y="-12325"/>
                  <a:pt x="52402" y="91649"/>
                  <a:pt x="33174" y="129393"/>
                </a:cubicBezTo>
                <a:cubicBezTo>
                  <a:pt x="13946" y="167137"/>
                  <a:pt x="28190" y="165713"/>
                  <a:pt x="28902" y="227670"/>
                </a:cubicBezTo>
                <a:cubicBezTo>
                  <a:pt x="29614" y="289627"/>
                  <a:pt x="41720" y="503984"/>
                  <a:pt x="37447" y="501135"/>
                </a:cubicBezTo>
                <a:cubicBezTo>
                  <a:pt x="33174" y="498286"/>
                  <a:pt x="-12403" y="293899"/>
                  <a:pt x="3264" y="210578"/>
                </a:cubicBezTo>
                <a:cubicBezTo>
                  <a:pt x="18931" y="127257"/>
                  <a:pt x="139285" y="14737"/>
                  <a:pt x="144270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8BC3CA95-3086-4AE0-7229-F9E3BE236960}"/>
              </a:ext>
            </a:extLst>
          </p:cNvPr>
          <p:cNvSpPr/>
          <p:nvPr/>
        </p:nvSpPr>
        <p:spPr>
          <a:xfrm>
            <a:off x="4426692" y="8190684"/>
            <a:ext cx="75462" cy="368887"/>
          </a:xfrm>
          <a:custGeom>
            <a:avLst/>
            <a:gdLst>
              <a:gd name="connsiteX0" fmla="*/ 29 w 75462"/>
              <a:gd name="connsiteY0" fmla="*/ 460 h 368887"/>
              <a:gd name="connsiteX1" fmla="*/ 59850 w 75462"/>
              <a:gd name="connsiteY1" fmla="*/ 209832 h 368887"/>
              <a:gd name="connsiteX2" fmla="*/ 64123 w 75462"/>
              <a:gd name="connsiteY2" fmla="*/ 363656 h 368887"/>
              <a:gd name="connsiteX3" fmla="*/ 64123 w 75462"/>
              <a:gd name="connsiteY3" fmla="*/ 316654 h 368887"/>
              <a:gd name="connsiteX4" fmla="*/ 68396 w 75462"/>
              <a:gd name="connsiteY4" fmla="*/ 158557 h 368887"/>
              <a:gd name="connsiteX5" fmla="*/ 29 w 75462"/>
              <a:gd name="connsiteY5" fmla="*/ 460 h 36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62" h="368887">
                <a:moveTo>
                  <a:pt x="29" y="460"/>
                </a:moveTo>
                <a:cubicBezTo>
                  <a:pt x="-1395" y="9006"/>
                  <a:pt x="49168" y="149299"/>
                  <a:pt x="59850" y="209832"/>
                </a:cubicBezTo>
                <a:cubicBezTo>
                  <a:pt x="70532" y="270365"/>
                  <a:pt x="63411" y="345852"/>
                  <a:pt x="64123" y="363656"/>
                </a:cubicBezTo>
                <a:cubicBezTo>
                  <a:pt x="64835" y="381460"/>
                  <a:pt x="63411" y="350837"/>
                  <a:pt x="64123" y="316654"/>
                </a:cubicBezTo>
                <a:cubicBezTo>
                  <a:pt x="64835" y="282471"/>
                  <a:pt x="86200" y="212680"/>
                  <a:pt x="68396" y="158557"/>
                </a:cubicBezTo>
                <a:cubicBezTo>
                  <a:pt x="50592" y="104434"/>
                  <a:pt x="1453" y="-8086"/>
                  <a:pt x="29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BE88B3B8-24E5-6536-8F9D-90FF912A9CE6}"/>
              </a:ext>
            </a:extLst>
          </p:cNvPr>
          <p:cNvSpPr/>
          <p:nvPr/>
        </p:nvSpPr>
        <p:spPr>
          <a:xfrm>
            <a:off x="4572000" y="8665436"/>
            <a:ext cx="675952" cy="12867"/>
          </a:xfrm>
          <a:custGeom>
            <a:avLst/>
            <a:gdLst>
              <a:gd name="connsiteX0" fmla="*/ 0 w 675952"/>
              <a:gd name="connsiteY0" fmla="*/ 4272 h 12867"/>
              <a:gd name="connsiteX1" fmla="*/ 645207 w 675952"/>
              <a:gd name="connsiteY1" fmla="*/ 12818 h 12867"/>
              <a:gd name="connsiteX2" fmla="*/ 517021 w 675952"/>
              <a:gd name="connsiteY2" fmla="*/ 0 h 12867"/>
              <a:gd name="connsiteX3" fmla="*/ 0 w 675952"/>
              <a:gd name="connsiteY3" fmla="*/ 4272 h 1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952" h="12867">
                <a:moveTo>
                  <a:pt x="0" y="4272"/>
                </a:moveTo>
                <a:cubicBezTo>
                  <a:pt x="21364" y="6408"/>
                  <a:pt x="559037" y="13530"/>
                  <a:pt x="645207" y="12818"/>
                </a:cubicBezTo>
                <a:cubicBezTo>
                  <a:pt x="731377" y="12106"/>
                  <a:pt x="619571" y="712"/>
                  <a:pt x="517021" y="0"/>
                </a:cubicBezTo>
                <a:lnTo>
                  <a:pt x="0" y="42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486ED45C-F6BD-F00C-4DCE-E087DFA25C6C}"/>
              </a:ext>
            </a:extLst>
          </p:cNvPr>
          <p:cNvSpPr/>
          <p:nvPr/>
        </p:nvSpPr>
        <p:spPr>
          <a:xfrm>
            <a:off x="5212888" y="8250049"/>
            <a:ext cx="43374" cy="312924"/>
          </a:xfrm>
          <a:custGeom>
            <a:avLst/>
            <a:gdLst>
              <a:gd name="connsiteX0" fmla="*/ 47 w 43374"/>
              <a:gd name="connsiteY0" fmla="*/ 915 h 312924"/>
              <a:gd name="connsiteX1" fmla="*/ 34230 w 43374"/>
              <a:gd name="connsiteY1" fmla="*/ 253016 h 312924"/>
              <a:gd name="connsiteX2" fmla="*/ 25684 w 43374"/>
              <a:gd name="connsiteY2" fmla="*/ 308564 h 312924"/>
              <a:gd name="connsiteX3" fmla="*/ 42776 w 43374"/>
              <a:gd name="connsiteY3" fmla="*/ 171831 h 312924"/>
              <a:gd name="connsiteX4" fmla="*/ 47 w 43374"/>
              <a:gd name="connsiteY4" fmla="*/ 915 h 31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4" h="312924">
                <a:moveTo>
                  <a:pt x="47" y="915"/>
                </a:moveTo>
                <a:cubicBezTo>
                  <a:pt x="-1377" y="14446"/>
                  <a:pt x="29957" y="201741"/>
                  <a:pt x="34230" y="253016"/>
                </a:cubicBezTo>
                <a:cubicBezTo>
                  <a:pt x="38503" y="304291"/>
                  <a:pt x="24260" y="322095"/>
                  <a:pt x="25684" y="308564"/>
                </a:cubicBezTo>
                <a:cubicBezTo>
                  <a:pt x="27108" y="295033"/>
                  <a:pt x="47049" y="215984"/>
                  <a:pt x="42776" y="171831"/>
                </a:cubicBezTo>
                <a:cubicBezTo>
                  <a:pt x="38503" y="127678"/>
                  <a:pt x="1471" y="-12616"/>
                  <a:pt x="47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B21B0F6C-54C8-98DB-9FEB-1F4440DD7FC1}"/>
              </a:ext>
            </a:extLst>
          </p:cNvPr>
          <p:cNvSpPr/>
          <p:nvPr/>
        </p:nvSpPr>
        <p:spPr>
          <a:xfrm>
            <a:off x="4443219" y="8524401"/>
            <a:ext cx="570294" cy="367749"/>
          </a:xfrm>
          <a:custGeom>
            <a:avLst/>
            <a:gdLst>
              <a:gd name="connsiteX0" fmla="*/ 594 w 570294"/>
              <a:gd name="connsiteY0" fmla="*/ 29 h 367749"/>
              <a:gd name="connsiteX1" fmla="*/ 90325 w 570294"/>
              <a:gd name="connsiteY1" fmla="*/ 175218 h 367749"/>
              <a:gd name="connsiteX2" fmla="*/ 406519 w 570294"/>
              <a:gd name="connsiteY2" fmla="*/ 350406 h 367749"/>
              <a:gd name="connsiteX3" fmla="*/ 568889 w 570294"/>
              <a:gd name="connsiteY3" fmla="*/ 358952 h 367749"/>
              <a:gd name="connsiteX4" fmla="*/ 321061 w 570294"/>
              <a:gd name="connsiteY4" fmla="*/ 329042 h 367749"/>
              <a:gd name="connsiteX5" fmla="*/ 64688 w 570294"/>
              <a:gd name="connsiteY5" fmla="*/ 162399 h 367749"/>
              <a:gd name="connsiteX6" fmla="*/ 594 w 570294"/>
              <a:gd name="connsiteY6" fmla="*/ 29 h 36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294" h="367749">
                <a:moveTo>
                  <a:pt x="594" y="29"/>
                </a:moveTo>
                <a:cubicBezTo>
                  <a:pt x="4867" y="2165"/>
                  <a:pt x="22671" y="116822"/>
                  <a:pt x="90325" y="175218"/>
                </a:cubicBezTo>
                <a:cubicBezTo>
                  <a:pt x="157979" y="233614"/>
                  <a:pt x="326758" y="319784"/>
                  <a:pt x="406519" y="350406"/>
                </a:cubicBezTo>
                <a:cubicBezTo>
                  <a:pt x="486280" y="381028"/>
                  <a:pt x="583132" y="362513"/>
                  <a:pt x="568889" y="358952"/>
                </a:cubicBezTo>
                <a:cubicBezTo>
                  <a:pt x="554646" y="355391"/>
                  <a:pt x="405095" y="361801"/>
                  <a:pt x="321061" y="329042"/>
                </a:cubicBezTo>
                <a:cubicBezTo>
                  <a:pt x="237028" y="296283"/>
                  <a:pt x="114538" y="211537"/>
                  <a:pt x="64688" y="162399"/>
                </a:cubicBezTo>
                <a:cubicBezTo>
                  <a:pt x="14838" y="113261"/>
                  <a:pt x="-3679" y="-2107"/>
                  <a:pt x="59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247BE80E-97C7-0266-6DEC-9368189B10DC}"/>
              </a:ext>
            </a:extLst>
          </p:cNvPr>
          <p:cNvSpPr/>
          <p:nvPr/>
        </p:nvSpPr>
        <p:spPr>
          <a:xfrm>
            <a:off x="5009964" y="8947082"/>
            <a:ext cx="443930" cy="471216"/>
          </a:xfrm>
          <a:custGeom>
            <a:avLst/>
            <a:gdLst>
              <a:gd name="connsiteX0" fmla="*/ 2144 w 443930"/>
              <a:gd name="connsiteY0" fmla="*/ 365 h 471216"/>
              <a:gd name="connsiteX1" fmla="*/ 258518 w 443930"/>
              <a:gd name="connsiteY1" fmla="*/ 320832 h 471216"/>
              <a:gd name="connsiteX2" fmla="*/ 442253 w 443930"/>
              <a:gd name="connsiteY2" fmla="*/ 470383 h 471216"/>
              <a:gd name="connsiteX3" fmla="*/ 151696 w 443930"/>
              <a:gd name="connsiteY3" fmla="*/ 261011 h 471216"/>
              <a:gd name="connsiteX4" fmla="*/ 2144 w 443930"/>
              <a:gd name="connsiteY4" fmla="*/ 365 h 47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930" h="471216">
                <a:moveTo>
                  <a:pt x="2144" y="365"/>
                </a:moveTo>
                <a:cubicBezTo>
                  <a:pt x="19948" y="10335"/>
                  <a:pt x="185167" y="242496"/>
                  <a:pt x="258518" y="320832"/>
                </a:cubicBezTo>
                <a:cubicBezTo>
                  <a:pt x="331869" y="399168"/>
                  <a:pt x="460057" y="480353"/>
                  <a:pt x="442253" y="470383"/>
                </a:cubicBezTo>
                <a:cubicBezTo>
                  <a:pt x="424449" y="460413"/>
                  <a:pt x="222199" y="335074"/>
                  <a:pt x="151696" y="261011"/>
                </a:cubicBezTo>
                <a:cubicBezTo>
                  <a:pt x="81193" y="186948"/>
                  <a:pt x="-15660" y="-9605"/>
                  <a:pt x="2144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6D83CA77-5BED-7F7B-21AE-7413832DA0A9}"/>
              </a:ext>
            </a:extLst>
          </p:cNvPr>
          <p:cNvSpPr/>
          <p:nvPr/>
        </p:nvSpPr>
        <p:spPr>
          <a:xfrm>
            <a:off x="5571576" y="8584248"/>
            <a:ext cx="73358" cy="299110"/>
          </a:xfrm>
          <a:custGeom>
            <a:avLst/>
            <a:gdLst>
              <a:gd name="connsiteX0" fmla="*/ 282 w 73358"/>
              <a:gd name="connsiteY0" fmla="*/ 2 h 299110"/>
              <a:gd name="connsiteX1" fmla="*/ 47284 w 73358"/>
              <a:gd name="connsiteY1" fmla="*/ 183737 h 299110"/>
              <a:gd name="connsiteX2" fmla="*/ 34465 w 73358"/>
              <a:gd name="connsiteY2" fmla="*/ 299105 h 299110"/>
              <a:gd name="connsiteX3" fmla="*/ 72921 w 73358"/>
              <a:gd name="connsiteY3" fmla="*/ 179464 h 299110"/>
              <a:gd name="connsiteX4" fmla="*/ 282 w 73358"/>
              <a:gd name="connsiteY4" fmla="*/ 2 h 2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58" h="299110">
                <a:moveTo>
                  <a:pt x="282" y="2"/>
                </a:moveTo>
                <a:cubicBezTo>
                  <a:pt x="-3991" y="714"/>
                  <a:pt x="41587" y="133887"/>
                  <a:pt x="47284" y="183737"/>
                </a:cubicBezTo>
                <a:cubicBezTo>
                  <a:pt x="52981" y="233587"/>
                  <a:pt x="30192" y="299817"/>
                  <a:pt x="34465" y="299105"/>
                </a:cubicBezTo>
                <a:cubicBezTo>
                  <a:pt x="38738" y="298393"/>
                  <a:pt x="77906" y="221481"/>
                  <a:pt x="72921" y="179464"/>
                </a:cubicBezTo>
                <a:cubicBezTo>
                  <a:pt x="67936" y="137447"/>
                  <a:pt x="4555" y="-710"/>
                  <a:pt x="28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436D714E-89FB-1872-3491-2360378A950A}"/>
              </a:ext>
            </a:extLst>
          </p:cNvPr>
          <p:cNvSpPr/>
          <p:nvPr/>
        </p:nvSpPr>
        <p:spPr>
          <a:xfrm>
            <a:off x="5435503" y="9467291"/>
            <a:ext cx="113729" cy="127060"/>
          </a:xfrm>
          <a:custGeom>
            <a:avLst/>
            <a:gdLst>
              <a:gd name="connsiteX0" fmla="*/ 97 w 113729"/>
              <a:gd name="connsiteY0" fmla="*/ 559 h 127060"/>
              <a:gd name="connsiteX1" fmla="*/ 108047 w 113729"/>
              <a:gd name="connsiteY1" fmla="*/ 124384 h 127060"/>
              <a:gd name="connsiteX2" fmla="*/ 88997 w 113729"/>
              <a:gd name="connsiteY2" fmla="*/ 79934 h 127060"/>
              <a:gd name="connsiteX3" fmla="*/ 97 w 113729"/>
              <a:gd name="connsiteY3" fmla="*/ 559 h 12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729" h="127060">
                <a:moveTo>
                  <a:pt x="97" y="559"/>
                </a:moveTo>
                <a:cubicBezTo>
                  <a:pt x="3272" y="7967"/>
                  <a:pt x="93230" y="111155"/>
                  <a:pt x="108047" y="124384"/>
                </a:cubicBezTo>
                <a:cubicBezTo>
                  <a:pt x="122864" y="137613"/>
                  <a:pt x="105930" y="98455"/>
                  <a:pt x="88997" y="79934"/>
                </a:cubicBezTo>
                <a:cubicBezTo>
                  <a:pt x="72064" y="61413"/>
                  <a:pt x="-3078" y="-6849"/>
                  <a:pt x="97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80CD74E7-B39A-27BC-0D68-FF89B010E265}"/>
              </a:ext>
            </a:extLst>
          </p:cNvPr>
          <p:cNvSpPr/>
          <p:nvPr/>
        </p:nvSpPr>
        <p:spPr>
          <a:xfrm>
            <a:off x="5422595" y="8866452"/>
            <a:ext cx="484380" cy="423679"/>
          </a:xfrm>
          <a:custGeom>
            <a:avLst/>
            <a:gdLst>
              <a:gd name="connsiteX0" fmla="*/ 305 w 484380"/>
              <a:gd name="connsiteY0" fmla="*/ 423598 h 423679"/>
              <a:gd name="connsiteX1" fmla="*/ 311455 w 484380"/>
              <a:gd name="connsiteY1" fmla="*/ 106098 h 423679"/>
              <a:gd name="connsiteX2" fmla="*/ 482905 w 484380"/>
              <a:gd name="connsiteY2" fmla="*/ 1323 h 423679"/>
              <a:gd name="connsiteX3" fmla="*/ 371780 w 484380"/>
              <a:gd name="connsiteY3" fmla="*/ 74348 h 423679"/>
              <a:gd name="connsiteX4" fmla="*/ 305 w 484380"/>
              <a:gd name="connsiteY4" fmla="*/ 423598 h 42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380" h="423679">
                <a:moveTo>
                  <a:pt x="305" y="423598"/>
                </a:moveTo>
                <a:cubicBezTo>
                  <a:pt x="-9749" y="428890"/>
                  <a:pt x="231022" y="176477"/>
                  <a:pt x="311455" y="106098"/>
                </a:cubicBezTo>
                <a:cubicBezTo>
                  <a:pt x="391888" y="35719"/>
                  <a:pt x="472851" y="6615"/>
                  <a:pt x="482905" y="1323"/>
                </a:cubicBezTo>
                <a:cubicBezTo>
                  <a:pt x="492959" y="-3969"/>
                  <a:pt x="451155" y="3969"/>
                  <a:pt x="371780" y="74348"/>
                </a:cubicBezTo>
                <a:cubicBezTo>
                  <a:pt x="292405" y="144727"/>
                  <a:pt x="10359" y="418306"/>
                  <a:pt x="305" y="423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0A178AD2-9885-1AE8-54C1-1AC4BAB88482}"/>
              </a:ext>
            </a:extLst>
          </p:cNvPr>
          <p:cNvSpPr/>
          <p:nvPr/>
        </p:nvSpPr>
        <p:spPr>
          <a:xfrm>
            <a:off x="5852747" y="8795915"/>
            <a:ext cx="197703" cy="459053"/>
          </a:xfrm>
          <a:custGeom>
            <a:avLst/>
            <a:gdLst>
              <a:gd name="connsiteX0" fmla="*/ 195628 w 197703"/>
              <a:gd name="connsiteY0" fmla="*/ 2010 h 459053"/>
              <a:gd name="connsiteX1" fmla="*/ 65453 w 197703"/>
              <a:gd name="connsiteY1" fmla="*/ 316335 h 459053"/>
              <a:gd name="connsiteX2" fmla="*/ 1953 w 197703"/>
              <a:gd name="connsiteY2" fmla="*/ 456035 h 459053"/>
              <a:gd name="connsiteX3" fmla="*/ 135303 w 197703"/>
              <a:gd name="connsiteY3" fmla="*/ 195685 h 459053"/>
              <a:gd name="connsiteX4" fmla="*/ 195628 w 197703"/>
              <a:gd name="connsiteY4" fmla="*/ 2010 h 45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" h="459053">
                <a:moveTo>
                  <a:pt x="195628" y="2010"/>
                </a:moveTo>
                <a:cubicBezTo>
                  <a:pt x="183986" y="22118"/>
                  <a:pt x="97732" y="240664"/>
                  <a:pt x="65453" y="316335"/>
                </a:cubicBezTo>
                <a:cubicBezTo>
                  <a:pt x="33174" y="392006"/>
                  <a:pt x="-9689" y="476143"/>
                  <a:pt x="1953" y="456035"/>
                </a:cubicBezTo>
                <a:cubicBezTo>
                  <a:pt x="13595" y="435927"/>
                  <a:pt x="103024" y="274002"/>
                  <a:pt x="135303" y="195685"/>
                </a:cubicBezTo>
                <a:cubicBezTo>
                  <a:pt x="167582" y="117368"/>
                  <a:pt x="207270" y="-18098"/>
                  <a:pt x="195628" y="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DD150E9D-720A-4A0D-44FC-52869FF7A182}"/>
              </a:ext>
            </a:extLst>
          </p:cNvPr>
          <p:cNvSpPr/>
          <p:nvPr/>
        </p:nvSpPr>
        <p:spPr>
          <a:xfrm>
            <a:off x="5497121" y="9236023"/>
            <a:ext cx="407508" cy="224146"/>
          </a:xfrm>
          <a:custGeom>
            <a:avLst/>
            <a:gdLst>
              <a:gd name="connsiteX0" fmla="*/ 1979 w 407508"/>
              <a:gd name="connsiteY0" fmla="*/ 222302 h 224146"/>
              <a:gd name="connsiteX1" fmla="*/ 398854 w 407508"/>
              <a:gd name="connsiteY1" fmla="*/ 3227 h 224146"/>
              <a:gd name="connsiteX2" fmla="*/ 252804 w 407508"/>
              <a:gd name="connsiteY2" fmla="*/ 101652 h 224146"/>
              <a:gd name="connsiteX3" fmla="*/ 1979 w 407508"/>
              <a:gd name="connsiteY3" fmla="*/ 222302 h 22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508" h="224146">
                <a:moveTo>
                  <a:pt x="1979" y="222302"/>
                </a:moveTo>
                <a:cubicBezTo>
                  <a:pt x="26321" y="205898"/>
                  <a:pt x="357050" y="23335"/>
                  <a:pt x="398854" y="3227"/>
                </a:cubicBezTo>
                <a:cubicBezTo>
                  <a:pt x="440658" y="-16881"/>
                  <a:pt x="321066" y="61965"/>
                  <a:pt x="252804" y="101652"/>
                </a:cubicBezTo>
                <a:cubicBezTo>
                  <a:pt x="184542" y="141339"/>
                  <a:pt x="-22363" y="238706"/>
                  <a:pt x="1979" y="222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7846D6EA-B353-6FDC-FC7E-95B5F3247364}"/>
              </a:ext>
            </a:extLst>
          </p:cNvPr>
          <p:cNvSpPr/>
          <p:nvPr/>
        </p:nvSpPr>
        <p:spPr>
          <a:xfrm>
            <a:off x="6083084" y="8899188"/>
            <a:ext cx="206789" cy="150753"/>
          </a:xfrm>
          <a:custGeom>
            <a:avLst/>
            <a:gdLst>
              <a:gd name="connsiteX0" fmla="*/ 216 w 206789"/>
              <a:gd name="connsiteY0" fmla="*/ 337 h 150753"/>
              <a:gd name="connsiteX1" fmla="*/ 89116 w 206789"/>
              <a:gd name="connsiteY1" fmla="*/ 101937 h 150753"/>
              <a:gd name="connsiteX2" fmla="*/ 206591 w 206789"/>
              <a:gd name="connsiteY2" fmla="*/ 136862 h 150753"/>
              <a:gd name="connsiteX3" fmla="*/ 114516 w 206789"/>
              <a:gd name="connsiteY3" fmla="*/ 140037 h 150753"/>
              <a:gd name="connsiteX4" fmla="*/ 216 w 206789"/>
              <a:gd name="connsiteY4" fmla="*/ 337 h 15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89" h="150753">
                <a:moveTo>
                  <a:pt x="216" y="337"/>
                </a:moveTo>
                <a:cubicBezTo>
                  <a:pt x="-4017" y="-6013"/>
                  <a:pt x="54720" y="79183"/>
                  <a:pt x="89116" y="101937"/>
                </a:cubicBezTo>
                <a:cubicBezTo>
                  <a:pt x="123512" y="124691"/>
                  <a:pt x="202358" y="130512"/>
                  <a:pt x="206591" y="136862"/>
                </a:cubicBezTo>
                <a:cubicBezTo>
                  <a:pt x="210824" y="143212"/>
                  <a:pt x="146266" y="162791"/>
                  <a:pt x="114516" y="140037"/>
                </a:cubicBezTo>
                <a:cubicBezTo>
                  <a:pt x="82766" y="117283"/>
                  <a:pt x="4449" y="6687"/>
                  <a:pt x="216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2A897506-9B6A-1DBF-A61C-787A2F81FBD2}"/>
              </a:ext>
            </a:extLst>
          </p:cNvPr>
          <p:cNvSpPr/>
          <p:nvPr/>
        </p:nvSpPr>
        <p:spPr>
          <a:xfrm>
            <a:off x="6173155" y="9104173"/>
            <a:ext cx="85149" cy="395994"/>
          </a:xfrm>
          <a:custGeom>
            <a:avLst/>
            <a:gdLst>
              <a:gd name="connsiteX0" fmla="*/ 84770 w 85149"/>
              <a:gd name="connsiteY0" fmla="*/ 4902 h 395994"/>
              <a:gd name="connsiteX1" fmla="*/ 2220 w 85149"/>
              <a:gd name="connsiteY1" fmla="*/ 392252 h 395994"/>
              <a:gd name="connsiteX2" fmla="*/ 30795 w 85149"/>
              <a:gd name="connsiteY2" fmla="*/ 189052 h 395994"/>
              <a:gd name="connsiteX3" fmla="*/ 84770 w 85149"/>
              <a:gd name="connsiteY3" fmla="*/ 4902 h 39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49" h="395994">
                <a:moveTo>
                  <a:pt x="84770" y="4902"/>
                </a:moveTo>
                <a:cubicBezTo>
                  <a:pt x="80008" y="38769"/>
                  <a:pt x="11216" y="361560"/>
                  <a:pt x="2220" y="392252"/>
                </a:cubicBezTo>
                <a:cubicBezTo>
                  <a:pt x="-6776" y="422944"/>
                  <a:pt x="13333" y="256785"/>
                  <a:pt x="30795" y="189052"/>
                </a:cubicBezTo>
                <a:cubicBezTo>
                  <a:pt x="48257" y="121319"/>
                  <a:pt x="89532" y="-28965"/>
                  <a:pt x="84770" y="4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A467F5DA-EE71-C170-FD78-673FE0CBC130}"/>
              </a:ext>
            </a:extLst>
          </p:cNvPr>
          <p:cNvSpPr/>
          <p:nvPr/>
        </p:nvSpPr>
        <p:spPr>
          <a:xfrm>
            <a:off x="5435497" y="8442325"/>
            <a:ext cx="6453" cy="384278"/>
          </a:xfrm>
          <a:custGeom>
            <a:avLst/>
            <a:gdLst>
              <a:gd name="connsiteX0" fmla="*/ 6453 w 6453"/>
              <a:gd name="connsiteY0" fmla="*/ 0 h 384278"/>
              <a:gd name="connsiteX1" fmla="*/ 103 w 6453"/>
              <a:gd name="connsiteY1" fmla="*/ 384175 h 384278"/>
              <a:gd name="connsiteX2" fmla="*/ 6453 w 6453"/>
              <a:gd name="connsiteY2" fmla="*/ 0 h 38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3" h="384278">
                <a:moveTo>
                  <a:pt x="6453" y="0"/>
                </a:moveTo>
                <a:cubicBezTo>
                  <a:pt x="6453" y="0"/>
                  <a:pt x="1161" y="376767"/>
                  <a:pt x="103" y="384175"/>
                </a:cubicBezTo>
                <a:cubicBezTo>
                  <a:pt x="-955" y="391583"/>
                  <a:pt x="6453" y="0"/>
                  <a:pt x="64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DC74D043-FEBD-68BC-9611-8D9CF8C7B569}"/>
              </a:ext>
            </a:extLst>
          </p:cNvPr>
          <p:cNvSpPr/>
          <p:nvPr/>
        </p:nvSpPr>
        <p:spPr>
          <a:xfrm>
            <a:off x="4673600" y="8724900"/>
            <a:ext cx="524078" cy="15966"/>
          </a:xfrm>
          <a:custGeom>
            <a:avLst/>
            <a:gdLst>
              <a:gd name="connsiteX0" fmla="*/ 0 w 524078"/>
              <a:gd name="connsiteY0" fmla="*/ 0 h 15966"/>
              <a:gd name="connsiteX1" fmla="*/ 511175 w 524078"/>
              <a:gd name="connsiteY1" fmla="*/ 15875 h 15966"/>
              <a:gd name="connsiteX2" fmla="*/ 342900 w 524078"/>
              <a:gd name="connsiteY2" fmla="*/ 6350 h 15966"/>
              <a:gd name="connsiteX3" fmla="*/ 0 w 524078"/>
              <a:gd name="connsiteY3" fmla="*/ 0 h 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78" h="15966">
                <a:moveTo>
                  <a:pt x="0" y="0"/>
                </a:moveTo>
                <a:cubicBezTo>
                  <a:pt x="28046" y="1587"/>
                  <a:pt x="454025" y="14817"/>
                  <a:pt x="511175" y="15875"/>
                </a:cubicBezTo>
                <a:cubicBezTo>
                  <a:pt x="568325" y="16933"/>
                  <a:pt x="421746" y="8467"/>
                  <a:pt x="342900" y="63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17851119-72F9-5D7B-8850-FEE6BE3B2648}"/>
              </a:ext>
            </a:extLst>
          </p:cNvPr>
          <p:cNvSpPr/>
          <p:nvPr/>
        </p:nvSpPr>
        <p:spPr>
          <a:xfrm>
            <a:off x="4968202" y="8781126"/>
            <a:ext cx="237077" cy="90748"/>
          </a:xfrm>
          <a:custGeom>
            <a:avLst/>
            <a:gdLst>
              <a:gd name="connsiteX0" fmla="*/ 235623 w 237077"/>
              <a:gd name="connsiteY0" fmla="*/ 924 h 90748"/>
              <a:gd name="connsiteX1" fmla="*/ 3848 w 237077"/>
              <a:gd name="connsiteY1" fmla="*/ 89824 h 90748"/>
              <a:gd name="connsiteX2" fmla="*/ 99098 w 237077"/>
              <a:gd name="connsiteY2" fmla="*/ 45374 h 90748"/>
              <a:gd name="connsiteX3" fmla="*/ 235623 w 237077"/>
              <a:gd name="connsiteY3" fmla="*/ 924 h 9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77" h="90748">
                <a:moveTo>
                  <a:pt x="235623" y="924"/>
                </a:moveTo>
                <a:cubicBezTo>
                  <a:pt x="219748" y="8332"/>
                  <a:pt x="26602" y="82416"/>
                  <a:pt x="3848" y="89824"/>
                </a:cubicBezTo>
                <a:cubicBezTo>
                  <a:pt x="-18906" y="97232"/>
                  <a:pt x="65231" y="58074"/>
                  <a:pt x="99098" y="45374"/>
                </a:cubicBezTo>
                <a:cubicBezTo>
                  <a:pt x="132965" y="32674"/>
                  <a:pt x="251498" y="-6484"/>
                  <a:pt x="235623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805E49BC-2B36-955C-2554-60CAE66B731B}"/>
              </a:ext>
            </a:extLst>
          </p:cNvPr>
          <p:cNvSpPr/>
          <p:nvPr/>
        </p:nvSpPr>
        <p:spPr>
          <a:xfrm>
            <a:off x="4898609" y="8851900"/>
            <a:ext cx="238652" cy="317500"/>
          </a:xfrm>
          <a:custGeom>
            <a:avLst/>
            <a:gdLst>
              <a:gd name="connsiteX0" fmla="*/ 416 w 238652"/>
              <a:gd name="connsiteY0" fmla="*/ 0 h 317500"/>
              <a:gd name="connsiteX1" fmla="*/ 86141 w 238652"/>
              <a:gd name="connsiteY1" fmla="*/ 133350 h 317500"/>
              <a:gd name="connsiteX2" fmla="*/ 238541 w 238652"/>
              <a:gd name="connsiteY2" fmla="*/ 317500 h 317500"/>
              <a:gd name="connsiteX3" fmla="*/ 60741 w 238652"/>
              <a:gd name="connsiteY3" fmla="*/ 133350 h 317500"/>
              <a:gd name="connsiteX4" fmla="*/ 416 w 238652"/>
              <a:gd name="connsiteY4" fmla="*/ 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652" h="317500">
                <a:moveTo>
                  <a:pt x="416" y="0"/>
                </a:moveTo>
                <a:cubicBezTo>
                  <a:pt x="4649" y="0"/>
                  <a:pt x="46454" y="80433"/>
                  <a:pt x="86141" y="133350"/>
                </a:cubicBezTo>
                <a:cubicBezTo>
                  <a:pt x="125828" y="186267"/>
                  <a:pt x="242774" y="317500"/>
                  <a:pt x="238541" y="317500"/>
                </a:cubicBezTo>
                <a:cubicBezTo>
                  <a:pt x="234308" y="317500"/>
                  <a:pt x="96724" y="181504"/>
                  <a:pt x="60741" y="133350"/>
                </a:cubicBezTo>
                <a:cubicBezTo>
                  <a:pt x="24758" y="85196"/>
                  <a:pt x="-3817" y="0"/>
                  <a:pt x="4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A2D7B20B-790F-E543-D19E-44271092A651}"/>
              </a:ext>
            </a:extLst>
          </p:cNvPr>
          <p:cNvSpPr/>
          <p:nvPr/>
        </p:nvSpPr>
        <p:spPr>
          <a:xfrm>
            <a:off x="5851312" y="9340328"/>
            <a:ext cx="285670" cy="226490"/>
          </a:xfrm>
          <a:custGeom>
            <a:avLst/>
            <a:gdLst>
              <a:gd name="connsiteX0" fmla="*/ 213 w 285670"/>
              <a:gd name="connsiteY0" fmla="*/ 522 h 226490"/>
              <a:gd name="connsiteX1" fmla="*/ 270088 w 285670"/>
              <a:gd name="connsiteY1" fmla="*/ 219597 h 226490"/>
              <a:gd name="connsiteX2" fmla="*/ 225638 w 285670"/>
              <a:gd name="connsiteY2" fmla="*/ 159272 h 226490"/>
              <a:gd name="connsiteX3" fmla="*/ 213 w 285670"/>
              <a:gd name="connsiteY3" fmla="*/ 522 h 22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670" h="226490">
                <a:moveTo>
                  <a:pt x="213" y="522"/>
                </a:moveTo>
                <a:cubicBezTo>
                  <a:pt x="7621" y="10576"/>
                  <a:pt x="232517" y="193139"/>
                  <a:pt x="270088" y="219597"/>
                </a:cubicBezTo>
                <a:cubicBezTo>
                  <a:pt x="307659" y="246055"/>
                  <a:pt x="271146" y="189964"/>
                  <a:pt x="225638" y="159272"/>
                </a:cubicBezTo>
                <a:cubicBezTo>
                  <a:pt x="180130" y="128580"/>
                  <a:pt x="-7195" y="-9532"/>
                  <a:pt x="213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C0C9C8AF-971E-52A1-3B32-7481946EB1CA}"/>
              </a:ext>
            </a:extLst>
          </p:cNvPr>
          <p:cNvSpPr/>
          <p:nvPr/>
        </p:nvSpPr>
        <p:spPr>
          <a:xfrm>
            <a:off x="5480029" y="8693141"/>
            <a:ext cx="520862" cy="695336"/>
          </a:xfrm>
          <a:custGeom>
            <a:avLst/>
            <a:gdLst>
              <a:gd name="connsiteX0" fmla="*/ 517546 w 520862"/>
              <a:gd name="connsiteY0" fmla="*/ 9 h 695336"/>
              <a:gd name="connsiteX1" fmla="*/ 450871 w 520862"/>
              <a:gd name="connsiteY1" fmla="*/ 203209 h 695336"/>
              <a:gd name="connsiteX2" fmla="*/ 21 w 520862"/>
              <a:gd name="connsiteY2" fmla="*/ 695334 h 695336"/>
              <a:gd name="connsiteX3" fmla="*/ 431821 w 520862"/>
              <a:gd name="connsiteY3" fmla="*/ 209559 h 695336"/>
              <a:gd name="connsiteX4" fmla="*/ 517546 w 520862"/>
              <a:gd name="connsiteY4" fmla="*/ 9 h 69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62" h="695336">
                <a:moveTo>
                  <a:pt x="517546" y="9"/>
                </a:moveTo>
                <a:cubicBezTo>
                  <a:pt x="520721" y="-1049"/>
                  <a:pt x="537125" y="87322"/>
                  <a:pt x="450871" y="203209"/>
                </a:cubicBezTo>
                <a:cubicBezTo>
                  <a:pt x="364617" y="319096"/>
                  <a:pt x="3196" y="694276"/>
                  <a:pt x="21" y="695334"/>
                </a:cubicBezTo>
                <a:cubicBezTo>
                  <a:pt x="-3154" y="696392"/>
                  <a:pt x="347154" y="320155"/>
                  <a:pt x="431821" y="209559"/>
                </a:cubicBezTo>
                <a:cubicBezTo>
                  <a:pt x="516488" y="98963"/>
                  <a:pt x="514371" y="1067"/>
                  <a:pt x="51754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94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0</Words>
  <Application>Microsoft Macintosh PowerPoint</Application>
  <PresentationFormat>A3 297x420 mm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6</cp:revision>
  <dcterms:created xsi:type="dcterms:W3CDTF">2024-03-27T11:27:33Z</dcterms:created>
  <dcterms:modified xsi:type="dcterms:W3CDTF">2024-03-31T07:49:27Z</dcterms:modified>
</cp:coreProperties>
</file>